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6"/>
  </p:notesMasterIdLst>
  <p:handoutMasterIdLst>
    <p:handoutMasterId r:id="rId97"/>
  </p:handoutMasterIdLst>
  <p:sldIdLst>
    <p:sldId id="1104" r:id="rId2"/>
    <p:sldId id="1067" r:id="rId3"/>
    <p:sldId id="1068" r:id="rId4"/>
    <p:sldId id="1069" r:id="rId5"/>
    <p:sldId id="1070" r:id="rId6"/>
    <p:sldId id="1071" r:id="rId7"/>
    <p:sldId id="1072" r:id="rId8"/>
    <p:sldId id="851" r:id="rId9"/>
    <p:sldId id="1073" r:id="rId10"/>
    <p:sldId id="1074" r:id="rId11"/>
    <p:sldId id="1075" r:id="rId12"/>
    <p:sldId id="1076" r:id="rId13"/>
    <p:sldId id="959" r:id="rId14"/>
    <p:sldId id="960" r:id="rId15"/>
    <p:sldId id="961" r:id="rId16"/>
    <p:sldId id="1001" r:id="rId17"/>
    <p:sldId id="962" r:id="rId18"/>
    <p:sldId id="963" r:id="rId19"/>
    <p:sldId id="996" r:id="rId20"/>
    <p:sldId id="1077" r:id="rId21"/>
    <p:sldId id="1078" r:id="rId22"/>
    <p:sldId id="995" r:id="rId23"/>
    <p:sldId id="794" r:id="rId24"/>
    <p:sldId id="795" r:id="rId25"/>
    <p:sldId id="994" r:id="rId26"/>
    <p:sldId id="797" r:id="rId27"/>
    <p:sldId id="798" r:id="rId28"/>
    <p:sldId id="909" r:id="rId29"/>
    <p:sldId id="1079" r:id="rId30"/>
    <p:sldId id="1080" r:id="rId31"/>
    <p:sldId id="1005" r:id="rId32"/>
    <p:sldId id="1081" r:id="rId33"/>
    <p:sldId id="1082" r:id="rId34"/>
    <p:sldId id="1083" r:id="rId35"/>
    <p:sldId id="1086" r:id="rId36"/>
    <p:sldId id="1111" r:id="rId37"/>
    <p:sldId id="1110" r:id="rId38"/>
    <p:sldId id="1109" r:id="rId39"/>
    <p:sldId id="942" r:id="rId40"/>
    <p:sldId id="1087" r:id="rId41"/>
    <p:sldId id="1088" r:id="rId42"/>
    <p:sldId id="1089" r:id="rId43"/>
    <p:sldId id="1108" r:id="rId44"/>
    <p:sldId id="1107" r:id="rId45"/>
    <p:sldId id="1106" r:id="rId46"/>
    <p:sldId id="1105" r:id="rId47"/>
    <p:sldId id="1065" r:id="rId48"/>
    <p:sldId id="1093" r:id="rId49"/>
    <p:sldId id="1094" r:id="rId50"/>
    <p:sldId id="1039" r:id="rId51"/>
    <p:sldId id="1009" r:id="rId52"/>
    <p:sldId id="1010" r:id="rId53"/>
    <p:sldId id="1040" r:id="rId54"/>
    <p:sldId id="1012" r:id="rId55"/>
    <p:sldId id="1013" r:id="rId56"/>
    <p:sldId id="1095" r:id="rId57"/>
    <p:sldId id="1041" r:id="rId58"/>
    <p:sldId id="1042" r:id="rId59"/>
    <p:sldId id="1016" r:id="rId60"/>
    <p:sldId id="1043" r:id="rId61"/>
    <p:sldId id="1018" r:id="rId62"/>
    <p:sldId id="1019" r:id="rId63"/>
    <p:sldId id="1020" r:id="rId64"/>
    <p:sldId id="1044" r:id="rId65"/>
    <p:sldId id="1022" r:id="rId66"/>
    <p:sldId id="1023" r:id="rId67"/>
    <p:sldId id="1024" r:id="rId68"/>
    <p:sldId id="1045" r:id="rId69"/>
    <p:sldId id="1026" r:id="rId70"/>
    <p:sldId id="1027" r:id="rId71"/>
    <p:sldId id="1046" r:id="rId72"/>
    <p:sldId id="1029" r:id="rId73"/>
    <p:sldId id="1030" r:id="rId74"/>
    <p:sldId id="1047" r:id="rId75"/>
    <p:sldId id="1032" r:id="rId76"/>
    <p:sldId id="1033" r:id="rId77"/>
    <p:sldId id="1034" r:id="rId78"/>
    <p:sldId id="1048" r:id="rId79"/>
    <p:sldId id="1036" r:id="rId80"/>
    <p:sldId id="1037" r:id="rId81"/>
    <p:sldId id="1038" r:id="rId82"/>
    <p:sldId id="1100" r:id="rId83"/>
    <p:sldId id="1113" r:id="rId84"/>
    <p:sldId id="1112" r:id="rId85"/>
    <p:sldId id="957" r:id="rId86"/>
    <p:sldId id="1101" r:id="rId87"/>
    <p:sldId id="1102" r:id="rId88"/>
    <p:sldId id="1096" r:id="rId89"/>
    <p:sldId id="972" r:id="rId90"/>
    <p:sldId id="1049" r:id="rId91"/>
    <p:sldId id="1050" r:id="rId92"/>
    <p:sldId id="1051" r:id="rId93"/>
    <p:sldId id="1052" r:id="rId94"/>
    <p:sldId id="1053" r:id="rId95"/>
  </p:sldIdLst>
  <p:sldSz cx="12195175" cy="6858000"/>
  <p:notesSz cx="6797675" cy="9926638"/>
  <p:embeddedFontLst>
    <p:embeddedFont>
      <p:font typeface="Calibri Light" panose="020F0302020204030204" pitchFamily="34" charset="0"/>
      <p:regular r:id="rId98"/>
      <p:italic r:id="rId99"/>
    </p:embeddedFont>
    <p:embeddedFont>
      <p:font typeface="Verdana" panose="020B0604030504040204" pitchFamily="34" charset="0"/>
      <p:regular r:id="rId100"/>
      <p:bold r:id="rId101"/>
      <p:italic r:id="rId102"/>
      <p:boldItalic r:id="rId103"/>
    </p:embeddedFont>
  </p:embeddedFontLst>
  <p:defaultTextStyle>
    <a:defPPr>
      <a:defRPr lang="de-DE"/>
    </a:defPPr>
    <a:lvl1pPr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8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480">
          <p15:clr>
            <a:srgbClr val="A4A3A4"/>
          </p15:clr>
        </p15:guide>
        <p15:guide id="2" pos="2496">
          <p15:clr>
            <a:srgbClr val="A4A3A4"/>
          </p15:clr>
        </p15:guide>
        <p15:guide id="3" pos="33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33" autoAdjust="0"/>
    <p:restoredTop sz="94660"/>
  </p:normalViewPr>
  <p:slideViewPr>
    <p:cSldViewPr>
      <p:cViewPr varScale="1">
        <p:scale>
          <a:sx n="98" d="100"/>
          <a:sy n="98" d="100"/>
        </p:scale>
        <p:origin x="124" y="56"/>
      </p:cViewPr>
      <p:guideLst>
        <p:guide orient="horz" pos="1480"/>
        <p:guide pos="2496"/>
        <p:guide pos="33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206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5.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DFAEEF49-0A1D-45F1-AEDE-33EF2EC2B5F0}" type="slidenum">
              <a:rPr lang="en-GB" altLang="de-DE"/>
              <a:pPr/>
              <a:t>‹Nr.›</a:t>
            </a:fld>
            <a:endParaRPr lang="en-GB" altLang="de-DE"/>
          </a:p>
        </p:txBody>
      </p:sp>
    </p:spTree>
    <p:extLst>
      <p:ext uri="{BB962C8B-B14F-4D97-AF65-F5344CB8AC3E}">
        <p14:creationId xmlns:p14="http://schemas.microsoft.com/office/powerpoint/2010/main" val="582718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atin typeface="Arial" charset="0"/>
                <a:ea typeface="+mn-ea"/>
                <a:cs typeface="+mn-cs"/>
              </a:defRPr>
            </a:lvl1pPr>
          </a:lstStyle>
          <a:p>
            <a:pPr>
              <a:defRPr/>
            </a:pPr>
            <a:endParaRPr lang="en-US"/>
          </a:p>
        </p:txBody>
      </p:sp>
      <p:sp>
        <p:nvSpPr>
          <p:cNvPr id="98308"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EF4B4919-540A-4C71-8234-AD5D9632C550}" type="slidenum">
              <a:rPr lang="en-US" altLang="de-DE"/>
              <a:pPr/>
              <a:t>‹Nr.›</a:t>
            </a:fld>
            <a:endParaRPr lang="en-US" altLang="de-DE"/>
          </a:p>
        </p:txBody>
      </p:sp>
    </p:spTree>
    <p:extLst>
      <p:ext uri="{BB962C8B-B14F-4D97-AF65-F5344CB8AC3E}">
        <p14:creationId xmlns:p14="http://schemas.microsoft.com/office/powerpoint/2010/main" val="31350599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2</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3</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4</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5</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1FF3407-2200-42B7-A959-E80A441DB76A}" type="slidenum">
              <a:rPr lang="en-US" altLang="de-DE" sz="1300"/>
              <a:pPr>
                <a:spcBef>
                  <a:spcPct val="0"/>
                </a:spcBef>
              </a:pPr>
              <a:t>6</a:t>
            </a:fld>
            <a:endParaRPr lang="en-US" altLang="de-DE" sz="1300"/>
          </a:p>
        </p:txBody>
      </p:sp>
      <p:sp>
        <p:nvSpPr>
          <p:cNvPr id="15363" name="Rectangle 2050"/>
          <p:cNvSpPr>
            <a:spLocks noGrp="1" noRot="1" noChangeAspect="1" noChangeArrowheads="1" noTextEdit="1"/>
          </p:cNvSpPr>
          <p:nvPr>
            <p:ph type="sldImg"/>
          </p:nvPr>
        </p:nvSpPr>
        <p:spPr>
          <a:xfrm>
            <a:off x="90488" y="744538"/>
            <a:ext cx="6616700" cy="3722687"/>
          </a:xfrm>
          <a:solidFill>
            <a:srgbClr val="FFFFFF"/>
          </a:solidFill>
          <a:ln/>
        </p:spPr>
      </p:sp>
      <p:sp>
        <p:nvSpPr>
          <p:cNvPr id="15364" name="Rectangle 2051"/>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639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28CAB885-8C7B-4813-829A-BAFF8734A0E5}" type="slidenum">
              <a:rPr lang="en-US" altLang="de-DE" sz="130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90488" y="744538"/>
            <a:ext cx="6616700" cy="3722687"/>
          </a:xfrm>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162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87B8DB-F32A-4D06-9FE0-EBCB2DB7E14A}" type="slidenum">
              <a:rPr lang="en-US" altLang="de-DE" sz="1300"/>
              <a:pPr eaLnBrk="1" hangingPunct="1">
                <a:spcBef>
                  <a:spcPct val="0"/>
                </a:spcBef>
              </a:pPr>
              <a:t>8</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21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87B8DB-F32A-4D06-9FE0-EBCB2DB7E14A}" type="slidenum">
              <a:rPr lang="en-US" altLang="de-DE" sz="1300"/>
              <a:pPr eaLnBrk="1" hangingPunct="1">
                <a:spcBef>
                  <a:spcPct val="0"/>
                </a:spcBef>
              </a:pPr>
              <a:t>9</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2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87B8DB-F32A-4D06-9FE0-EBCB2DB7E14A}" type="slidenum">
              <a:rPr lang="en-US" altLang="de-DE" sz="1300"/>
              <a:pPr eaLnBrk="1" hangingPunct="1">
                <a:spcBef>
                  <a:spcPct val="0"/>
                </a:spcBef>
              </a:pPr>
              <a:t>10</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21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87B8DB-F32A-4D06-9FE0-EBCB2DB7E14A}" type="slidenum">
              <a:rPr lang="en-US" altLang="de-DE" sz="1300"/>
              <a:pPr eaLnBrk="1" hangingPunct="1">
                <a:spcBef>
                  <a:spcPct val="0"/>
                </a:spcBef>
              </a:pPr>
              <a:t>11</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7821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740AB3A2-798C-408C-91E2-866BB2CA20BA}" type="slidenum">
              <a:rPr lang="en-US" altLang="de-DE" sz="1300"/>
              <a:pPr>
                <a:spcBef>
                  <a:spcPct val="0"/>
                </a:spcBef>
              </a:pPr>
              <a:t>12</a:t>
            </a:fld>
            <a:endParaRPr lang="en-US" altLang="de-DE" sz="1300"/>
          </a:p>
        </p:txBody>
      </p:sp>
      <p:sp>
        <p:nvSpPr>
          <p:cNvPr id="33795" name="Rectangle 2"/>
          <p:cNvSpPr>
            <a:spLocks noGrp="1" noRot="1" noChangeAspect="1" noChangeArrowheads="1" noTextEdit="1"/>
          </p:cNvSpPr>
          <p:nvPr>
            <p:ph type="sldImg"/>
          </p:nvPr>
        </p:nvSpPr>
        <p:spPr>
          <a:xfrm>
            <a:off x="90488" y="744538"/>
            <a:ext cx="6616700" cy="372268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5998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F6EBD30-4E17-4C2C-B074-1E3F34833A07}" type="slidenum">
              <a:rPr lang="en-US" altLang="de-DE" sz="1300"/>
              <a:pPr eaLnBrk="1" hangingPunct="1">
                <a:spcBef>
                  <a:spcPct val="0"/>
                </a:spcBef>
              </a:pPr>
              <a:t>13</a:t>
            </a:fld>
            <a:endParaRPr lang="en-US" altLang="de-DE" sz="1300"/>
          </a:p>
        </p:txBody>
      </p:sp>
      <p:sp>
        <p:nvSpPr>
          <p:cNvPr id="111619" name="Rectangle 2"/>
          <p:cNvSpPr>
            <a:spLocks noGrp="1" noRot="1" noChangeAspect="1" noChangeArrowheads="1" noTextEdit="1"/>
          </p:cNvSpPr>
          <p:nvPr>
            <p:ph type="sldImg"/>
          </p:nvPr>
        </p:nvSpPr>
        <p:spPr>
          <a:xfrm>
            <a:off x="90488" y="744538"/>
            <a:ext cx="6618287"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2562086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9268BC0-EBEF-4613-974F-84D6ECC31623}" type="slidenum">
              <a:rPr lang="en-US" altLang="de-DE" sz="1300"/>
              <a:pPr eaLnBrk="1" hangingPunct="1">
                <a:spcBef>
                  <a:spcPct val="0"/>
                </a:spcBef>
              </a:pPr>
              <a:t>14</a:t>
            </a:fld>
            <a:endParaRPr lang="en-US" altLang="de-DE" sz="1300"/>
          </a:p>
        </p:txBody>
      </p:sp>
      <p:sp>
        <p:nvSpPr>
          <p:cNvPr id="112643" name="Rectangle 2"/>
          <p:cNvSpPr>
            <a:spLocks noGrp="1" noRot="1" noChangeAspect="1" noChangeArrowheads="1" noTextEdit="1"/>
          </p:cNvSpPr>
          <p:nvPr>
            <p:ph type="sldImg"/>
          </p:nvPr>
        </p:nvSpPr>
        <p:spPr>
          <a:xfrm>
            <a:off x="90488" y="744538"/>
            <a:ext cx="6618287" cy="3722687"/>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de-DE">
              <a:latin typeface="Arial" panose="020B0604020202020204" pitchFamily="34" charset="0"/>
            </a:endParaRPr>
          </a:p>
        </p:txBody>
      </p:sp>
    </p:spTree>
    <p:extLst>
      <p:ext uri="{BB962C8B-B14F-4D97-AF65-F5344CB8AC3E}">
        <p14:creationId xmlns:p14="http://schemas.microsoft.com/office/powerpoint/2010/main" val="268638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7CAE3BB-53C6-44FB-B24E-F89CA53BB72E}" type="slidenum">
              <a:rPr lang="en-US" altLang="de-DE" sz="1300"/>
              <a:pPr eaLnBrk="1" hangingPunct="1">
                <a:spcBef>
                  <a:spcPct val="0"/>
                </a:spcBef>
              </a:pPr>
              <a:t>15</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2914925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E1225AC-A42F-44D8-AE92-8611A98368E4}" type="slidenum">
              <a:rPr lang="en-US" altLang="de-DE" sz="1300"/>
              <a:pPr eaLnBrk="1" hangingPunct="1">
                <a:spcBef>
                  <a:spcPct val="0"/>
                </a:spcBef>
              </a:pPr>
              <a:t>16</a:t>
            </a:fld>
            <a:endParaRPr lang="en-US" altLang="de-DE" sz="1300"/>
          </a:p>
        </p:txBody>
      </p:sp>
      <p:sp>
        <p:nvSpPr>
          <p:cNvPr id="114691" name="Rectangle 2"/>
          <p:cNvSpPr>
            <a:spLocks noGrp="1" noRot="1" noChangeAspect="1" noChangeArrowheads="1" noTextEdit="1"/>
          </p:cNvSpPr>
          <p:nvPr>
            <p:ph type="sldImg"/>
          </p:nvPr>
        </p:nvSpPr>
        <p:spPr>
          <a:xfrm>
            <a:off x="90488" y="744538"/>
            <a:ext cx="6618287" cy="3722687"/>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153838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31DA02-D57B-460D-8B0E-1BEF587C283A}" type="slidenum">
              <a:rPr lang="en-US" altLang="de-DE" sz="1300"/>
              <a:pPr eaLnBrk="1" hangingPunct="1">
                <a:spcBef>
                  <a:spcPct val="0"/>
                </a:spcBef>
              </a:pPr>
              <a:t>17</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3738823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9C2D193-80A5-475B-9BA7-AEC2386454FD}" type="slidenum">
              <a:rPr lang="en-US" altLang="de-DE" sz="1300"/>
              <a:pPr eaLnBrk="1" hangingPunct="1">
                <a:spcBef>
                  <a:spcPct val="0"/>
                </a:spcBef>
              </a:pPr>
              <a:t>18</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nl-NL" altLang="de-DE">
              <a:latin typeface="Arial" panose="020B0604020202020204" pitchFamily="34" charset="0"/>
            </a:endParaRPr>
          </a:p>
        </p:txBody>
      </p:sp>
    </p:spTree>
    <p:extLst>
      <p:ext uri="{BB962C8B-B14F-4D97-AF65-F5344CB8AC3E}">
        <p14:creationId xmlns:p14="http://schemas.microsoft.com/office/powerpoint/2010/main" val="3006096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8944F21-BFF8-4EE0-8E07-7D8E0FDC0010}" type="slidenum">
              <a:rPr lang="en-US" altLang="de-DE" sz="1300" b="1"/>
              <a:pPr algn="r" eaLnBrk="1" hangingPunct="1">
                <a:spcBef>
                  <a:spcPct val="0"/>
                </a:spcBef>
              </a:pPr>
              <a:t>19</a:t>
            </a:fld>
            <a:endParaRPr lang="en-US" altLang="de-DE" sz="1300" b="1"/>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2424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8944F21-BFF8-4EE0-8E07-7D8E0FDC0010}" type="slidenum">
              <a:rPr lang="en-US" altLang="de-DE" sz="1300" b="1"/>
              <a:pPr algn="r" eaLnBrk="1" hangingPunct="1">
                <a:spcBef>
                  <a:spcPct val="0"/>
                </a:spcBef>
              </a:pPr>
              <a:t>20</a:t>
            </a:fld>
            <a:endParaRPr lang="en-US" altLang="de-DE" sz="1300" b="1"/>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2424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8944F21-BFF8-4EE0-8E07-7D8E0FDC0010}" type="slidenum">
              <a:rPr lang="en-US" altLang="de-DE" sz="1300" b="1"/>
              <a:pPr algn="r" eaLnBrk="1" hangingPunct="1">
                <a:spcBef>
                  <a:spcPct val="0"/>
                </a:spcBef>
              </a:pPr>
              <a:t>21</a:t>
            </a:fld>
            <a:endParaRPr lang="en-US" altLang="de-DE" sz="1300" b="1"/>
          </a:p>
        </p:txBody>
      </p:sp>
      <p:sp>
        <p:nvSpPr>
          <p:cNvPr id="119811" name="Rectangle 2"/>
          <p:cNvSpPr>
            <a:spLocks noGrp="1" noRot="1" noChangeAspect="1" noChangeArrowheads="1" noTextEdit="1"/>
          </p:cNvSpPr>
          <p:nvPr>
            <p:ph type="sldImg"/>
          </p:nvPr>
        </p:nvSpPr>
        <p:spPr>
          <a:xfrm>
            <a:off x="90488" y="744538"/>
            <a:ext cx="6618287" cy="3722687"/>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12424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283882-AFB5-43C5-A82D-3920EC2DD454}" type="slidenum">
              <a:rPr lang="en-US" altLang="de-DE" sz="1300"/>
              <a:pPr eaLnBrk="1" hangingPunct="1">
                <a:spcBef>
                  <a:spcPct val="0"/>
                </a:spcBef>
              </a:pPr>
              <a:t>22</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95138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903B43-B972-4F61-AC1A-89E1090EC572}" type="slidenum">
              <a:rPr lang="en-US" altLang="de-DE" sz="1300"/>
              <a:pPr eaLnBrk="1" hangingPunct="1">
                <a:spcBef>
                  <a:spcPct val="0"/>
                </a:spcBef>
              </a:pPr>
              <a:t>23</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0122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088A8C-12B4-4636-B06D-6AFAFE245331}" type="slidenum">
              <a:rPr lang="en-US" altLang="de-DE" sz="1300"/>
              <a:pPr eaLnBrk="1" hangingPunct="1">
                <a:spcBef>
                  <a:spcPct val="0"/>
                </a:spcBef>
              </a:pPr>
              <a:t>24</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4500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9A7320-D5A4-417D-9C9D-F687E0BEE44F}" type="slidenum">
              <a:rPr lang="en-US" altLang="de-DE" sz="1300"/>
              <a:pPr eaLnBrk="1" hangingPunct="1">
                <a:spcBef>
                  <a:spcPct val="0"/>
                </a:spcBef>
              </a:pPr>
              <a:t>25</a:t>
            </a:fld>
            <a:endParaRPr lang="en-US" altLang="de-DE" sz="1300"/>
          </a:p>
        </p:txBody>
      </p:sp>
      <p:sp>
        <p:nvSpPr>
          <p:cNvPr id="1239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6500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A3441E-3FFE-4D78-9CB8-3BD6692E5016}" type="slidenum">
              <a:rPr lang="en-US" altLang="de-DE" sz="1300"/>
              <a:pPr eaLnBrk="1" hangingPunct="1">
                <a:spcBef>
                  <a:spcPct val="0"/>
                </a:spcBef>
              </a:pPr>
              <a:t>26</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78639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CAE5D05-034F-4125-9F35-CA29BC3685DC}" type="slidenum">
              <a:rPr lang="en-US" altLang="de-DE" sz="1300"/>
              <a:pPr eaLnBrk="1" hangingPunct="1">
                <a:spcBef>
                  <a:spcPct val="0"/>
                </a:spcBef>
              </a:pPr>
              <a:t>27</a:t>
            </a:fld>
            <a:endParaRPr lang="en-US" altLang="de-DE" sz="1300"/>
          </a:p>
        </p:txBody>
      </p:sp>
      <p:sp>
        <p:nvSpPr>
          <p:cNvPr id="1259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07521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7D4BA4-501F-4793-ABD5-31F798CF61A4}" type="slidenum">
              <a:rPr lang="en-US" altLang="de-DE" sz="1300"/>
              <a:pPr eaLnBrk="1" hangingPunct="1">
                <a:spcBef>
                  <a:spcPct val="0"/>
                </a:spcBef>
              </a:pPr>
              <a:t>28</a:t>
            </a:fld>
            <a:endParaRPr lang="en-US" altLang="de-DE" sz="1300"/>
          </a:p>
        </p:txBody>
      </p:sp>
      <p:sp>
        <p:nvSpPr>
          <p:cNvPr id="12902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131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7D4BA4-501F-4793-ABD5-31F798CF61A4}" type="slidenum">
              <a:rPr lang="en-US" altLang="de-DE" sz="1300"/>
              <a:pPr eaLnBrk="1" hangingPunct="1">
                <a:spcBef>
                  <a:spcPct val="0"/>
                </a:spcBef>
              </a:pPr>
              <a:t>29</a:t>
            </a:fld>
            <a:endParaRPr lang="en-US" altLang="de-DE" sz="1300"/>
          </a:p>
        </p:txBody>
      </p:sp>
      <p:sp>
        <p:nvSpPr>
          <p:cNvPr id="12902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131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7D4BA4-501F-4793-ABD5-31F798CF61A4}" type="slidenum">
              <a:rPr lang="en-US" altLang="de-DE" sz="1300"/>
              <a:pPr eaLnBrk="1" hangingPunct="1">
                <a:spcBef>
                  <a:spcPct val="0"/>
                </a:spcBef>
              </a:pPr>
              <a:t>30</a:t>
            </a:fld>
            <a:endParaRPr lang="en-US" altLang="de-DE" sz="1300"/>
          </a:p>
        </p:txBody>
      </p:sp>
      <p:sp>
        <p:nvSpPr>
          <p:cNvPr id="12902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1311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EEAA3-A0E5-40F6-9248-02AE0BB056B4}" type="slidenum">
              <a:rPr lang="en-US" altLang="de-DE" sz="1300"/>
              <a:pPr eaLnBrk="1" hangingPunct="1">
                <a:spcBef>
                  <a:spcPct val="0"/>
                </a:spcBef>
              </a:pPr>
              <a:t>31</a:t>
            </a:fld>
            <a:endParaRPr lang="en-US" altLang="de-DE" sz="1300"/>
          </a:p>
        </p:txBody>
      </p:sp>
      <p:sp>
        <p:nvSpPr>
          <p:cNvPr id="133123" name="Rectangle 2"/>
          <p:cNvSpPr>
            <a:spLocks noGrp="1" noRot="1" noChangeAspect="1" noChangeArrowheads="1" noTextEdit="1"/>
          </p:cNvSpPr>
          <p:nvPr>
            <p:ph type="sldImg"/>
          </p:nvPr>
        </p:nvSpPr>
        <p:spPr>
          <a:xfrm>
            <a:off x="90488"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9446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EEAA3-A0E5-40F6-9248-02AE0BB056B4}" type="slidenum">
              <a:rPr lang="en-US" altLang="de-DE" sz="1300"/>
              <a:pPr eaLnBrk="1" hangingPunct="1">
                <a:spcBef>
                  <a:spcPct val="0"/>
                </a:spcBef>
              </a:pPr>
              <a:t>32</a:t>
            </a:fld>
            <a:endParaRPr lang="en-US" altLang="de-DE" sz="1300"/>
          </a:p>
        </p:txBody>
      </p:sp>
      <p:sp>
        <p:nvSpPr>
          <p:cNvPr id="133123" name="Rectangle 2"/>
          <p:cNvSpPr>
            <a:spLocks noGrp="1" noRot="1" noChangeAspect="1" noChangeArrowheads="1" noTextEdit="1"/>
          </p:cNvSpPr>
          <p:nvPr>
            <p:ph type="sldImg"/>
          </p:nvPr>
        </p:nvSpPr>
        <p:spPr>
          <a:xfrm>
            <a:off x="90488"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9446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EEAA3-A0E5-40F6-9248-02AE0BB056B4}" type="slidenum">
              <a:rPr lang="en-US" altLang="de-DE" sz="1300"/>
              <a:pPr eaLnBrk="1" hangingPunct="1">
                <a:spcBef>
                  <a:spcPct val="0"/>
                </a:spcBef>
              </a:pPr>
              <a:t>33</a:t>
            </a:fld>
            <a:endParaRPr lang="en-US" altLang="de-DE" sz="1300"/>
          </a:p>
        </p:txBody>
      </p:sp>
      <p:sp>
        <p:nvSpPr>
          <p:cNvPr id="133123" name="Rectangle 2"/>
          <p:cNvSpPr>
            <a:spLocks noGrp="1" noRot="1" noChangeAspect="1" noChangeArrowheads="1" noTextEdit="1"/>
          </p:cNvSpPr>
          <p:nvPr>
            <p:ph type="sldImg"/>
          </p:nvPr>
        </p:nvSpPr>
        <p:spPr>
          <a:xfrm>
            <a:off x="90488"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9446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EEEAA3-A0E5-40F6-9248-02AE0BB056B4}" type="slidenum">
              <a:rPr lang="en-US" altLang="de-DE" sz="1300"/>
              <a:pPr eaLnBrk="1" hangingPunct="1">
                <a:spcBef>
                  <a:spcPct val="0"/>
                </a:spcBef>
              </a:pPr>
              <a:t>34</a:t>
            </a:fld>
            <a:endParaRPr lang="en-US" altLang="de-DE" sz="1300"/>
          </a:p>
        </p:txBody>
      </p:sp>
      <p:sp>
        <p:nvSpPr>
          <p:cNvPr id="133123" name="Rectangle 2"/>
          <p:cNvSpPr>
            <a:spLocks noGrp="1" noRot="1" noChangeAspect="1" noChangeArrowheads="1" noTextEdit="1"/>
          </p:cNvSpPr>
          <p:nvPr>
            <p:ph type="sldImg"/>
          </p:nvPr>
        </p:nvSpPr>
        <p:spPr>
          <a:xfrm>
            <a:off x="90488" y="744538"/>
            <a:ext cx="6616700" cy="3722687"/>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89446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FDE35-E7F3-4F6B-9493-F486A1E91EB1}" type="slidenum">
              <a:rPr lang="en-US" altLang="de-DE" sz="1300"/>
              <a:pPr eaLnBrk="1" hangingPunct="1">
                <a:spcBef>
                  <a:spcPct val="0"/>
                </a:spcBef>
              </a:pPr>
              <a:t>35</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546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FDE35-E7F3-4F6B-9493-F486A1E91EB1}" type="slidenum">
              <a:rPr lang="en-US" altLang="de-DE" sz="1300"/>
              <a:pPr eaLnBrk="1" hangingPunct="1">
                <a:spcBef>
                  <a:spcPct val="0"/>
                </a:spcBef>
              </a:pPr>
              <a:t>36</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546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FDE35-E7F3-4F6B-9493-F486A1E91EB1}" type="slidenum">
              <a:rPr lang="en-US" altLang="de-DE" sz="1300"/>
              <a:pPr eaLnBrk="1" hangingPunct="1">
                <a:spcBef>
                  <a:spcPct val="0"/>
                </a:spcBef>
              </a:pPr>
              <a:t>37</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5467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73FDE35-E7F3-4F6B-9493-F486A1E91EB1}" type="slidenum">
              <a:rPr lang="en-US" altLang="de-DE" sz="1300"/>
              <a:pPr eaLnBrk="1" hangingPunct="1">
                <a:spcBef>
                  <a:spcPct val="0"/>
                </a:spcBef>
              </a:pPr>
              <a:t>38</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5467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02D2FD-31D4-4340-A407-7F78C0063736}" type="slidenum">
              <a:rPr lang="en-US" altLang="de-DE" sz="1300"/>
              <a:pPr eaLnBrk="1" hangingPunct="1">
                <a:spcBef>
                  <a:spcPct val="0"/>
                </a:spcBef>
              </a:pPr>
              <a:t>39</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885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02D2FD-31D4-4340-A407-7F78C0063736}" type="slidenum">
              <a:rPr lang="en-US" altLang="de-DE" sz="1300"/>
              <a:pPr eaLnBrk="1" hangingPunct="1">
                <a:spcBef>
                  <a:spcPct val="0"/>
                </a:spcBef>
              </a:pPr>
              <a:t>40</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8850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02D2FD-31D4-4340-A407-7F78C0063736}" type="slidenum">
              <a:rPr lang="en-US" altLang="de-DE" sz="1300"/>
              <a:pPr eaLnBrk="1" hangingPunct="1">
                <a:spcBef>
                  <a:spcPct val="0"/>
                </a:spcBef>
              </a:pPr>
              <a:t>41</a:t>
            </a:fld>
            <a:endParaRPr lang="en-US" altLang="de-DE" sz="1300"/>
          </a:p>
        </p:txBody>
      </p:sp>
      <p:sp>
        <p:nvSpPr>
          <p:cNvPr id="140291" name="Rectangle 2"/>
          <p:cNvSpPr>
            <a:spLocks noGrp="1" noRot="1" noChangeAspect="1" noChangeArrowheads="1" noTextEdit="1"/>
          </p:cNvSpPr>
          <p:nvPr>
            <p:ph type="sldImg"/>
          </p:nvPr>
        </p:nvSpPr>
        <p:spPr>
          <a:xfrm>
            <a:off x="90488" y="744538"/>
            <a:ext cx="6618287" cy="3722687"/>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8850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42</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43</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44</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45</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55C2FE-B44B-42EE-A05E-82E784FEF812}" type="slidenum">
              <a:rPr lang="en-US" altLang="de-DE" sz="1300"/>
              <a:pPr eaLnBrk="1" hangingPunct="1">
                <a:spcBef>
                  <a:spcPct val="0"/>
                </a:spcBef>
              </a:pPr>
              <a:t>46</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ln/>
        </p:spPr>
      </p:sp>
      <p:sp>
        <p:nvSpPr>
          <p:cNvPr id="145412"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5658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5688A9B-6574-4D38-96A7-61C7E1D5E512}" type="slidenum">
              <a:rPr lang="en-US" altLang="en-US" sz="1300" b="1"/>
              <a:pPr algn="r" eaLnBrk="1" hangingPunct="1">
                <a:spcBef>
                  <a:spcPct val="0"/>
                </a:spcBef>
              </a:pPr>
              <a:t>47</a:t>
            </a:fld>
            <a:endParaRPr lang="en-US" altLang="en-US" sz="1300" b="1"/>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328571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5688A9B-6574-4D38-96A7-61C7E1D5E512}" type="slidenum">
              <a:rPr lang="en-US" altLang="en-US" sz="1300" b="1"/>
              <a:pPr algn="r" eaLnBrk="1" hangingPunct="1">
                <a:spcBef>
                  <a:spcPct val="0"/>
                </a:spcBef>
              </a:pPr>
              <a:t>48</a:t>
            </a:fld>
            <a:endParaRPr lang="en-US" altLang="en-US" sz="1300" b="1"/>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328571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A5688A9B-6574-4D38-96A7-61C7E1D5E512}" type="slidenum">
              <a:rPr lang="en-US" altLang="en-US" sz="1300" b="1"/>
              <a:pPr algn="r" eaLnBrk="1" hangingPunct="1">
                <a:spcBef>
                  <a:spcPct val="0"/>
                </a:spcBef>
              </a:pPr>
              <a:t>49</a:t>
            </a:fld>
            <a:endParaRPr lang="en-US" altLang="en-US" sz="1300" b="1"/>
          </a:p>
        </p:txBody>
      </p:sp>
      <p:sp>
        <p:nvSpPr>
          <p:cNvPr id="148483" name="Rectangle 2"/>
          <p:cNvSpPr>
            <a:spLocks noGrp="1" noRot="1" noChangeAspect="1" noChangeArrowheads="1" noTextEdit="1"/>
          </p:cNvSpPr>
          <p:nvPr>
            <p:ph type="sldImg"/>
          </p:nvPr>
        </p:nvSpPr>
        <p:spPr>
          <a:xfrm>
            <a:off x="90488" y="744538"/>
            <a:ext cx="6618287" cy="3722687"/>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32857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4F12CB-95A9-46B6-98A6-50B59ADCD401}" type="slidenum">
              <a:rPr lang="en-US" altLang="de-DE" sz="1300"/>
              <a:pPr eaLnBrk="1" hangingPunct="1">
                <a:spcBef>
                  <a:spcPct val="0"/>
                </a:spcBef>
              </a:pPr>
              <a:t>50</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36154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0BDEB89-22A5-4FD6-9906-1BF6628D1D46}" type="slidenum">
              <a:rPr lang="en-US" altLang="de-DE" sz="1300"/>
              <a:pPr eaLnBrk="1" hangingPunct="1">
                <a:spcBef>
                  <a:spcPct val="0"/>
                </a:spcBef>
              </a:pPr>
              <a:t>51</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5685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B9559F-2AED-44E5-84FD-AC6BB62EEBAB}" type="slidenum">
              <a:rPr lang="en-US" altLang="de-DE" sz="1300"/>
              <a:pPr eaLnBrk="1" hangingPunct="1">
                <a:spcBef>
                  <a:spcPct val="0"/>
                </a:spcBef>
              </a:pPr>
              <a:t>52</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370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E0EEAF0-98B3-42DC-A8C4-C5CF72144A57}" type="slidenum">
              <a:rPr lang="en-US" altLang="de-DE" sz="1300"/>
              <a:pPr eaLnBrk="1" hangingPunct="1">
                <a:spcBef>
                  <a:spcPct val="0"/>
                </a:spcBef>
              </a:pPr>
              <a:t>53</a:t>
            </a:fld>
            <a:endParaRPr lang="en-US" altLang="de-DE" sz="1300"/>
          </a:p>
        </p:txBody>
      </p:sp>
      <p:sp>
        <p:nvSpPr>
          <p:cNvPr id="1525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25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29678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33826E8-FD3F-458A-AD27-E8D52F9F5897}" type="slidenum">
              <a:rPr lang="en-US" altLang="de-DE" sz="1300"/>
              <a:pPr eaLnBrk="1" hangingPunct="1">
                <a:spcBef>
                  <a:spcPct val="0"/>
                </a:spcBef>
              </a:pPr>
              <a:t>54</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81250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D59F76D-4255-4C44-ADB6-1E63EF757241}" type="slidenum">
              <a:rPr lang="en-US" altLang="de-DE" sz="1300"/>
              <a:pPr eaLnBrk="1" hangingPunct="1">
                <a:spcBef>
                  <a:spcPct val="0"/>
                </a:spcBef>
              </a:pPr>
              <a:t>55</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87227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56</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CD1D477-4A05-43AA-874B-4F80FCD3150E}" type="slidenum">
              <a:rPr lang="en-US" altLang="de-DE" sz="1300"/>
              <a:pPr eaLnBrk="1" hangingPunct="1">
                <a:spcBef>
                  <a:spcPct val="0"/>
                </a:spcBef>
              </a:pPr>
              <a:t>57</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2695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CF7DCDE-77F3-43AA-B903-A3D629978DCB}" type="slidenum">
              <a:rPr lang="en-US" altLang="de-DE" sz="1300"/>
              <a:pPr eaLnBrk="1" hangingPunct="1">
                <a:spcBef>
                  <a:spcPct val="0"/>
                </a:spcBef>
              </a:pPr>
              <a:t>58</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62567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75F53B-38C0-4805-8741-0833C1174B7B}" type="slidenum">
              <a:rPr lang="en-US" altLang="de-DE" sz="1300"/>
              <a:pPr eaLnBrk="1" hangingPunct="1">
                <a:spcBef>
                  <a:spcPct val="0"/>
                </a:spcBef>
              </a:pPr>
              <a:t>59</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10846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3F7B674-CCE3-4D00-BF6A-D86DAE043816}" type="slidenum">
              <a:rPr lang="en-US" altLang="de-DE" sz="1300"/>
              <a:pPr eaLnBrk="1" hangingPunct="1">
                <a:spcBef>
                  <a:spcPct val="0"/>
                </a:spcBef>
              </a:pPr>
              <a:t>60</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0737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B99C53E-CA16-4E68-A01E-D70EC890C8D2}" type="slidenum">
              <a:rPr lang="en-US" altLang="de-DE" sz="1300"/>
              <a:pPr eaLnBrk="1" hangingPunct="1">
                <a:spcBef>
                  <a:spcPct val="0"/>
                </a:spcBef>
              </a:pPr>
              <a:t>61</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22640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2DD9AAE-EF60-4354-935D-F5F3761F9A60}" type="slidenum">
              <a:rPr lang="en-US" altLang="de-DE" sz="1300"/>
              <a:pPr eaLnBrk="1" hangingPunct="1">
                <a:spcBef>
                  <a:spcPct val="0"/>
                </a:spcBef>
              </a:pPr>
              <a:t>62</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39566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E58736-89C5-4BBD-A50F-B276AFC334B4}" type="slidenum">
              <a:rPr lang="en-US" altLang="de-DE" sz="1300"/>
              <a:pPr eaLnBrk="1" hangingPunct="1">
                <a:spcBef>
                  <a:spcPct val="0"/>
                </a:spcBef>
              </a:pPr>
              <a:t>63</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38568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B41800-BDC8-4A4A-AB7B-7B12E8114DA0}" type="slidenum">
              <a:rPr lang="en-US" altLang="de-DE" sz="1300"/>
              <a:pPr eaLnBrk="1" hangingPunct="1">
                <a:spcBef>
                  <a:spcPct val="0"/>
                </a:spcBef>
              </a:pPr>
              <a:t>64</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27608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19CD6A-B725-405D-9565-1E186BDCC7F1}" type="slidenum">
              <a:rPr lang="en-US" altLang="de-DE" sz="1300"/>
              <a:pPr eaLnBrk="1" hangingPunct="1">
                <a:spcBef>
                  <a:spcPct val="0"/>
                </a:spcBef>
              </a:pPr>
              <a:t>65</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85211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0CC6CD-FBEF-49D0-80A6-5B116F3EE475}" type="slidenum">
              <a:rPr lang="en-US" altLang="de-DE" sz="1300"/>
              <a:pPr eaLnBrk="1" hangingPunct="1">
                <a:spcBef>
                  <a:spcPct val="0"/>
                </a:spcBef>
              </a:pPr>
              <a:t>66</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27387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609E282-2E24-4854-9A54-702D057B34D5}" type="slidenum">
              <a:rPr lang="en-US" altLang="de-DE" sz="1300"/>
              <a:pPr eaLnBrk="1" hangingPunct="1">
                <a:spcBef>
                  <a:spcPct val="0"/>
                </a:spcBef>
              </a:pPr>
              <a:t>67</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36857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43B76C-EF2E-4212-8732-BB1807DA44C1}" type="slidenum">
              <a:rPr lang="en-US" altLang="de-DE" sz="1300"/>
              <a:pPr eaLnBrk="1" hangingPunct="1">
                <a:spcBef>
                  <a:spcPct val="0"/>
                </a:spcBef>
              </a:pPr>
              <a:t>68</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98627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5EFD89-A489-4509-B780-66337567A72B}" type="slidenum">
              <a:rPr lang="en-US" altLang="de-DE" sz="1300"/>
              <a:pPr eaLnBrk="1" hangingPunct="1">
                <a:spcBef>
                  <a:spcPct val="0"/>
                </a:spcBef>
              </a:pPr>
              <a:t>69</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19106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4F3B05-260A-4A53-828C-6FBB6488120B}" type="slidenum">
              <a:rPr lang="en-US" altLang="de-DE" sz="1300"/>
              <a:pPr eaLnBrk="1" hangingPunct="1">
                <a:spcBef>
                  <a:spcPct val="0"/>
                </a:spcBef>
              </a:pPr>
              <a:t>70</a:t>
            </a:fld>
            <a:endParaRPr lang="en-US" altLang="de-DE" sz="1300"/>
          </a:p>
        </p:txBody>
      </p:sp>
      <p:sp>
        <p:nvSpPr>
          <p:cNvPr id="1689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89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69000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2590447-9BD9-4EC1-B6FF-17CA42AEE8EB}" type="slidenum">
              <a:rPr lang="en-US" altLang="de-DE" sz="1300"/>
              <a:pPr eaLnBrk="1" hangingPunct="1">
                <a:spcBef>
                  <a:spcPct val="0"/>
                </a:spcBef>
              </a:pPr>
              <a:t>71</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22102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C031CF-1DC5-48ED-A9AC-560E51DE00FD}" type="slidenum">
              <a:rPr lang="en-US" altLang="de-DE" sz="1300"/>
              <a:pPr eaLnBrk="1" hangingPunct="1">
                <a:spcBef>
                  <a:spcPct val="0"/>
                </a:spcBef>
              </a:pPr>
              <a:t>72</a:t>
            </a:fld>
            <a:endParaRPr lang="en-US" altLang="de-DE" sz="1300"/>
          </a:p>
        </p:txBody>
      </p:sp>
      <p:sp>
        <p:nvSpPr>
          <p:cNvPr id="1710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53519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47809B-5A47-45F1-909A-EFC629D47894}" type="slidenum">
              <a:rPr lang="en-US" altLang="de-DE" sz="1300"/>
              <a:pPr eaLnBrk="1" hangingPunct="1">
                <a:spcBef>
                  <a:spcPct val="0"/>
                </a:spcBef>
              </a:pPr>
              <a:t>73</a:t>
            </a:fld>
            <a:endParaRPr lang="en-US" altLang="de-DE" sz="1300"/>
          </a:p>
        </p:txBody>
      </p:sp>
      <p:sp>
        <p:nvSpPr>
          <p:cNvPr id="17203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203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26068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E0C284-1B1D-4CAE-BFB5-19FC7F041685}" type="slidenum">
              <a:rPr lang="en-US" altLang="de-DE" sz="1300"/>
              <a:pPr eaLnBrk="1" hangingPunct="1">
                <a:spcBef>
                  <a:spcPct val="0"/>
                </a:spcBef>
              </a:pPr>
              <a:t>74</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53169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755176D-8AEF-4A9B-831A-1C726CB93C06}" type="slidenum">
              <a:rPr lang="en-US" altLang="de-DE" sz="1300"/>
              <a:pPr eaLnBrk="1" hangingPunct="1">
                <a:spcBef>
                  <a:spcPct val="0"/>
                </a:spcBef>
              </a:pPr>
              <a:t>75</a:t>
            </a:fld>
            <a:endParaRPr lang="en-US" altLang="de-DE" sz="1300"/>
          </a:p>
        </p:txBody>
      </p:sp>
      <p:sp>
        <p:nvSpPr>
          <p:cNvPr id="174083" name="Rectangle 1026"/>
          <p:cNvSpPr>
            <a:spLocks noGrp="1" noRot="1" noChangeAspect="1" noChangeArrowheads="1" noTextEdit="1"/>
          </p:cNvSpPr>
          <p:nvPr>
            <p:ph type="sldImg"/>
          </p:nvPr>
        </p:nvSpPr>
        <p:spPr>
          <a:xfrm>
            <a:off x="90488" y="744538"/>
            <a:ext cx="6618287" cy="3722687"/>
          </a:xfrm>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31776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2C2489-A9D8-49EA-92C6-1B5EDEE62CF4}" type="slidenum">
              <a:rPr lang="en-US" altLang="de-DE" sz="1300"/>
              <a:pPr eaLnBrk="1" hangingPunct="1">
                <a:spcBef>
                  <a:spcPct val="0"/>
                </a:spcBef>
              </a:pPr>
              <a:t>76</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0432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8C04D8D-AF90-4205-86E2-27ACA40A4D75}" type="slidenum">
              <a:rPr lang="en-US" altLang="de-DE" sz="1300"/>
              <a:pPr eaLnBrk="1" hangingPunct="1">
                <a:spcBef>
                  <a:spcPct val="0"/>
                </a:spcBef>
              </a:pPr>
              <a:t>77</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16080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181822-10AC-4407-A780-FC58BA2D81D9}" type="slidenum">
              <a:rPr lang="en-US" altLang="de-DE" sz="1300"/>
              <a:pPr eaLnBrk="1" hangingPunct="1">
                <a:spcBef>
                  <a:spcPct val="0"/>
                </a:spcBef>
              </a:pPr>
              <a:t>78</a:t>
            </a:fld>
            <a:endParaRPr lang="en-US" altLang="de-DE" sz="1300"/>
          </a:p>
        </p:txBody>
      </p:sp>
      <p:sp>
        <p:nvSpPr>
          <p:cNvPr id="1771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0421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5D3A374-FF48-42B0-9D4B-962E89CA43C2}" type="slidenum">
              <a:rPr lang="en-US" altLang="de-DE" sz="1300"/>
              <a:pPr eaLnBrk="1" hangingPunct="1">
                <a:spcBef>
                  <a:spcPct val="0"/>
                </a:spcBef>
              </a:pPr>
              <a:t>79</a:t>
            </a:fld>
            <a:endParaRPr lang="en-US" altLang="de-DE" sz="1300"/>
          </a:p>
        </p:txBody>
      </p:sp>
      <p:sp>
        <p:nvSpPr>
          <p:cNvPr id="178179" name="Rectangle 2"/>
          <p:cNvSpPr>
            <a:spLocks noGrp="1" noRot="1" noChangeAspect="1" noChangeArrowheads="1" noTextEdit="1"/>
          </p:cNvSpPr>
          <p:nvPr>
            <p:ph type="sldImg"/>
          </p:nvPr>
        </p:nvSpPr>
        <p:spPr>
          <a:xfrm>
            <a:off x="90488" y="744538"/>
            <a:ext cx="6618287"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82879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C353DA-E144-4348-A79E-5B849122F144}" type="slidenum">
              <a:rPr lang="en-US" altLang="de-DE" sz="1300"/>
              <a:pPr eaLnBrk="1" hangingPunct="1">
                <a:spcBef>
                  <a:spcPct val="0"/>
                </a:spcBef>
              </a:pPr>
              <a:t>80</a:t>
            </a:fld>
            <a:endParaRPr lang="en-US" altLang="de-DE" sz="1300"/>
          </a:p>
        </p:txBody>
      </p:sp>
      <p:sp>
        <p:nvSpPr>
          <p:cNvPr id="1792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555730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1F5C5A0-A601-49E4-B6BB-B62347963A11}" type="slidenum">
              <a:rPr lang="en-US" altLang="de-DE" sz="1300"/>
              <a:pPr eaLnBrk="1" hangingPunct="1">
                <a:spcBef>
                  <a:spcPct val="0"/>
                </a:spcBef>
              </a:pPr>
              <a:t>81</a:t>
            </a:fld>
            <a:endParaRPr lang="en-US" altLang="de-DE" sz="1300"/>
          </a:p>
        </p:txBody>
      </p:sp>
      <p:sp>
        <p:nvSpPr>
          <p:cNvPr id="1802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46847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a:pPr>
                <a:spcBef>
                  <a:spcPct val="0"/>
                </a:spcBef>
              </a:pPr>
              <a:t>82</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a:pPr>
                <a:spcBef>
                  <a:spcPct val="0"/>
                </a:spcBef>
              </a:pPr>
              <a:t>83</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731">
              <a:spcBef>
                <a:spcPct val="30000"/>
              </a:spcBef>
              <a:defRPr sz="1200">
                <a:solidFill>
                  <a:schemeClr val="tx1"/>
                </a:solidFill>
                <a:latin typeface="Arial" panose="020B0604020202020204" pitchFamily="34" charset="0"/>
                <a:ea typeface="MS PGothic" panose="020B0600070205080204" pitchFamily="34" charset="-128"/>
              </a:defRPr>
            </a:lvl1pPr>
            <a:lvl2pPr marL="716798" indent="-275692" defTabSz="955731">
              <a:spcBef>
                <a:spcPct val="30000"/>
              </a:spcBef>
              <a:defRPr sz="1200">
                <a:solidFill>
                  <a:schemeClr val="tx1"/>
                </a:solidFill>
                <a:latin typeface="Arial" panose="020B0604020202020204" pitchFamily="34" charset="0"/>
                <a:ea typeface="MS PGothic" panose="020B0600070205080204" pitchFamily="34" charset="-128"/>
              </a:defRPr>
            </a:lvl2pPr>
            <a:lvl3pPr marL="1102766" indent="-220553" defTabSz="955731">
              <a:spcBef>
                <a:spcPct val="30000"/>
              </a:spcBef>
              <a:defRPr sz="1200">
                <a:solidFill>
                  <a:schemeClr val="tx1"/>
                </a:solidFill>
                <a:latin typeface="Arial" panose="020B0604020202020204" pitchFamily="34" charset="0"/>
                <a:ea typeface="MS PGothic" panose="020B0600070205080204" pitchFamily="34" charset="-128"/>
              </a:defRPr>
            </a:lvl3pPr>
            <a:lvl4pPr marL="1543873" indent="-220553" defTabSz="955731">
              <a:spcBef>
                <a:spcPct val="30000"/>
              </a:spcBef>
              <a:defRPr sz="1200">
                <a:solidFill>
                  <a:schemeClr val="tx1"/>
                </a:solidFill>
                <a:latin typeface="Arial" panose="020B0604020202020204" pitchFamily="34" charset="0"/>
                <a:ea typeface="MS PGothic" panose="020B0600070205080204" pitchFamily="34" charset="-128"/>
              </a:defRPr>
            </a:lvl4pPr>
            <a:lvl5pPr marL="1984980" indent="-220553" defTabSz="955731">
              <a:spcBef>
                <a:spcPct val="30000"/>
              </a:spcBef>
              <a:defRPr sz="1200">
                <a:solidFill>
                  <a:schemeClr val="tx1"/>
                </a:solidFill>
                <a:latin typeface="Arial" panose="020B0604020202020204" pitchFamily="34" charset="0"/>
                <a:ea typeface="MS PGothic" panose="020B0600070205080204" pitchFamily="34" charset="-128"/>
              </a:defRPr>
            </a:lvl5pPr>
            <a:lvl6pPr marL="242608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867193"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08299"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749406" indent="-220553" defTabSz="955731"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924DA9D5-37FE-4E5E-B444-675560559F81}" type="slidenum">
              <a:rPr lang="en-US" altLang="de-DE" sz="1300"/>
              <a:pPr>
                <a:spcBef>
                  <a:spcPct val="0"/>
                </a:spcBef>
              </a:pPr>
              <a:t>84</a:t>
            </a:fld>
            <a:endParaRPr lang="en-US" altLang="de-DE" sz="1300"/>
          </a:p>
        </p:txBody>
      </p:sp>
      <p:sp>
        <p:nvSpPr>
          <p:cNvPr id="194563" name="Rectangle 2"/>
          <p:cNvSpPr>
            <a:spLocks noGrp="1" noRot="1" noChangeAspect="1" noChangeArrowheads="1" noTextEdit="1"/>
          </p:cNvSpPr>
          <p:nvPr>
            <p:ph type="sldImg"/>
          </p:nvPr>
        </p:nvSpPr>
        <p:spPr>
          <a:xfrm>
            <a:off x="90488" y="744538"/>
            <a:ext cx="6618287"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60301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9D798A-134E-4916-BFF1-9DC1FF1F7590}" type="slidenum">
              <a:rPr lang="en-US" altLang="de-DE" sz="1300"/>
              <a:pPr eaLnBrk="1" hangingPunct="1">
                <a:spcBef>
                  <a:spcPct val="0"/>
                </a:spcBef>
              </a:pPr>
              <a:t>85</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93753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9D798A-134E-4916-BFF1-9DC1FF1F7590}" type="slidenum">
              <a:rPr lang="en-US" altLang="de-DE" sz="1300"/>
              <a:pPr eaLnBrk="1" hangingPunct="1">
                <a:spcBef>
                  <a:spcPct val="0"/>
                </a:spcBef>
              </a:pPr>
              <a:t>86</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93753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9D798A-134E-4916-BFF1-9DC1FF1F7590}" type="slidenum">
              <a:rPr lang="en-US" altLang="de-DE" sz="1300"/>
              <a:pPr eaLnBrk="1" hangingPunct="1">
                <a:spcBef>
                  <a:spcPct val="0"/>
                </a:spcBef>
              </a:pPr>
              <a:t>87</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9375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DF6145E-A317-4F5E-A97F-5FE140624018}" type="slidenum">
              <a:rPr lang="en-US" altLang="de-DE" sz="1300"/>
              <a:pPr eaLnBrk="1" hangingPunct="1">
                <a:spcBef>
                  <a:spcPct val="0"/>
                </a:spcBef>
              </a:pPr>
              <a:t>89</a:t>
            </a:fld>
            <a:endParaRPr lang="en-US" altLang="de-DE" sz="1300"/>
          </a:p>
        </p:txBody>
      </p:sp>
      <p:sp>
        <p:nvSpPr>
          <p:cNvPr id="188419" name="Rectangle 2"/>
          <p:cNvSpPr>
            <a:spLocks noGrp="1" noRot="1" noChangeAspect="1" noChangeArrowheads="1" noTextEdit="1"/>
          </p:cNvSpPr>
          <p:nvPr>
            <p:ph type="sldImg"/>
          </p:nvPr>
        </p:nvSpPr>
        <p:spPr>
          <a:xfrm>
            <a:off x="90488" y="744538"/>
            <a:ext cx="6618287"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803264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29EC6D-441E-498D-ADFD-7FB42F83C641}" type="slidenum">
              <a:rPr lang="en-US" altLang="de-DE" sz="1300">
                <a:solidFill>
                  <a:srgbClr val="000000"/>
                </a:solidFill>
              </a:rPr>
              <a:pPr eaLnBrk="1" hangingPunct="1">
                <a:spcBef>
                  <a:spcPct val="0"/>
                </a:spcBef>
              </a:pPr>
              <a:t>90</a:t>
            </a:fld>
            <a:endParaRPr lang="en-US" altLang="de-DE" sz="1300">
              <a:solidFill>
                <a:srgbClr val="000000"/>
              </a:solidFill>
            </a:endParaRPr>
          </a:p>
        </p:txBody>
      </p:sp>
      <p:sp>
        <p:nvSpPr>
          <p:cNvPr id="189443" name="Rectangle 2"/>
          <p:cNvSpPr>
            <a:spLocks noGrp="1" noRot="1" noChangeAspect="1" noChangeArrowheads="1" noTextEdit="1"/>
          </p:cNvSpPr>
          <p:nvPr>
            <p:ph type="sldImg"/>
          </p:nvPr>
        </p:nvSpPr>
        <p:spPr>
          <a:xfrm>
            <a:off x="90488" y="744538"/>
            <a:ext cx="6616700"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85021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5E0A03-961E-4A76-9F03-097691D0822D}" type="slidenum">
              <a:rPr lang="en-US" altLang="de-DE" sz="1300">
                <a:solidFill>
                  <a:srgbClr val="000000"/>
                </a:solidFill>
              </a:rPr>
              <a:pPr eaLnBrk="1" hangingPunct="1">
                <a:spcBef>
                  <a:spcPct val="0"/>
                </a:spcBef>
              </a:pPr>
              <a:t>91</a:t>
            </a:fld>
            <a:endParaRPr lang="en-US" altLang="de-DE" sz="1300">
              <a:solidFill>
                <a:srgbClr val="000000"/>
              </a:solidFill>
            </a:endParaRPr>
          </a:p>
        </p:txBody>
      </p:sp>
      <p:sp>
        <p:nvSpPr>
          <p:cNvPr id="190467" name="Rectangle 2"/>
          <p:cNvSpPr>
            <a:spLocks noGrp="1" noRot="1" noChangeAspect="1" noChangeArrowheads="1" noTextEdit="1"/>
          </p:cNvSpPr>
          <p:nvPr>
            <p:ph type="sldImg"/>
          </p:nvPr>
        </p:nvSpPr>
        <p:spPr>
          <a:xfrm>
            <a:off x="90488" y="744538"/>
            <a:ext cx="6616700"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81543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B0D8AA-8C6B-470C-9BC6-5392D1E5E7D6}" type="slidenum">
              <a:rPr lang="en-US" altLang="de-DE" sz="1300">
                <a:solidFill>
                  <a:srgbClr val="000000"/>
                </a:solidFill>
              </a:rPr>
              <a:pPr eaLnBrk="1" hangingPunct="1">
                <a:spcBef>
                  <a:spcPct val="0"/>
                </a:spcBef>
              </a:pPr>
              <a:t>92</a:t>
            </a:fld>
            <a:endParaRPr lang="en-US" altLang="de-DE" sz="1300">
              <a:solidFill>
                <a:srgbClr val="000000"/>
              </a:solidFill>
            </a:endParaRPr>
          </a:p>
        </p:txBody>
      </p:sp>
      <p:sp>
        <p:nvSpPr>
          <p:cNvPr id="191491" name="Rectangle 2"/>
          <p:cNvSpPr>
            <a:spLocks noGrp="1" noRot="1" noChangeAspect="1" noChangeArrowheads="1" noTextEdit="1"/>
          </p:cNvSpPr>
          <p:nvPr>
            <p:ph type="sldImg"/>
          </p:nvPr>
        </p:nvSpPr>
        <p:spPr>
          <a:xfrm>
            <a:off x="90488" y="744538"/>
            <a:ext cx="6616700"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20302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4B4919-540A-4C71-8234-AD5D9632C550}" type="slidenum">
              <a:rPr lang="en-US" altLang="de-DE" smtClean="0"/>
              <a:pPr/>
              <a:t>93</a:t>
            </a:fld>
            <a:endParaRPr lang="en-US" altLang="de-DE"/>
          </a:p>
        </p:txBody>
      </p:sp>
    </p:spTree>
    <p:extLst>
      <p:ext uri="{BB962C8B-B14F-4D97-AF65-F5344CB8AC3E}">
        <p14:creationId xmlns:p14="http://schemas.microsoft.com/office/powerpoint/2010/main" val="36386800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55675"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1DC7AC-74CE-4A92-A590-12FCDAA3452B}" type="slidenum">
              <a:rPr lang="en-US" altLang="de-DE" sz="1300">
                <a:solidFill>
                  <a:srgbClr val="000000"/>
                </a:solidFill>
              </a:rPr>
              <a:pPr eaLnBrk="1" hangingPunct="1">
                <a:spcBef>
                  <a:spcPct val="0"/>
                </a:spcBef>
              </a:pPr>
              <a:t>94</a:t>
            </a:fld>
            <a:endParaRPr lang="en-US" altLang="de-DE" sz="1300">
              <a:solidFill>
                <a:srgbClr val="000000"/>
              </a:solidFill>
            </a:endParaRPr>
          </a:p>
        </p:txBody>
      </p:sp>
      <p:sp>
        <p:nvSpPr>
          <p:cNvPr id="192515" name="Rectangle 2"/>
          <p:cNvSpPr>
            <a:spLocks noGrp="1" noRot="1" noChangeAspect="1" noChangeArrowheads="1" noTextEdit="1"/>
          </p:cNvSpPr>
          <p:nvPr>
            <p:ph type="sldImg"/>
          </p:nvPr>
        </p:nvSpPr>
        <p:spPr>
          <a:xfrm>
            <a:off x="90488" y="744538"/>
            <a:ext cx="6616700"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8866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5 - Geheugen</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0DD176EB-CA96-4E48-AEC1-7C394A95810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7" name="Slide Number Placeholder 6"/>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5" name="Slide Number Placeholder 4"/>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5 - Geheugen</a:t>
            </a:r>
            <a:endParaRPr lang="de-DE"/>
          </a:p>
        </p:txBody>
      </p:sp>
      <p:sp>
        <p:nvSpPr>
          <p:cNvPr id="4" name="Slide Number Placeholder 3"/>
          <p:cNvSpPr>
            <a:spLocks noGrp="1"/>
          </p:cNvSpPr>
          <p:nvPr>
            <p:ph type="sldNum" sz="quarter" idx="12"/>
          </p:nvPr>
        </p:nvSpPr>
        <p:spPr bwMode="gray"/>
        <p:txBody>
          <a:bodyPr/>
          <a:lstStyle>
            <a:lvl1pPr>
              <a:defRPr b="0"/>
            </a:lvl1pPr>
          </a:lstStyle>
          <a:p>
            <a:fld id="{0DD176EB-CA96-4E48-AEC1-7C394A958106}"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5 - Geheugen</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DD176EB-CA96-4E48-AEC1-7C394A958106}"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6.jpeg"/><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1.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9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2.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9.jpeg"/></Relationships>
</file>

<file path=ppt/slides/_rels/slide9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MCT 5 B – Geheugen</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130626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2</a:t>
            </a:fld>
            <a:endParaRPr lang="de-DE" altLang="de-DE"/>
          </a:p>
        </p:txBody>
      </p:sp>
    </p:spTree>
    <p:extLst>
      <p:ext uri="{BB962C8B-B14F-4D97-AF65-F5344CB8AC3E}">
        <p14:creationId xmlns:p14="http://schemas.microsoft.com/office/powerpoint/2010/main" val="120291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3</a:t>
            </a:fld>
            <a:endParaRPr lang="de-DE" altLang="de-DE"/>
          </a:p>
        </p:txBody>
      </p:sp>
    </p:spTree>
    <p:extLst>
      <p:ext uri="{BB962C8B-B14F-4D97-AF65-F5344CB8AC3E}">
        <p14:creationId xmlns:p14="http://schemas.microsoft.com/office/powerpoint/2010/main" val="3503651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Onze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hersenen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worden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niet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overbelast</a:t>
            </a:r>
            <a:r>
              <a:rPr lang="en-US" altLang="de-DE" sz="2400" dirty="0">
                <a:solidFill>
                  <a:srgbClr val="FFFFFF"/>
                </a:solidFill>
                <a:latin typeface="Calibri Light"/>
                <a:ea typeface="MS PGothic" panose="020B0600070205080204" pitchFamily="34" charset="-128"/>
              </a:rPr>
              <a:t> met </a:t>
            </a:r>
            <a:r>
              <a:rPr lang="en-US" altLang="de-DE" sz="2400" dirty="0" err="1">
                <a:solidFill>
                  <a:srgbClr val="FFFFFF"/>
                </a:solidFill>
                <a:latin typeface="Calibri Light"/>
                <a:ea typeface="MS PGothic" panose="020B0600070205080204" pitchFamily="34" charset="-128"/>
              </a:rPr>
              <a:t>onbruikbare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Doorgaans</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gaat</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onbelangrijke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informatie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i="1" dirty="0">
                <a:solidFill>
                  <a:srgbClr val="FFFFFF"/>
                </a:solidFill>
                <a:latin typeface="Calibri Light"/>
                <a:ea typeface="MS PGothic" panose="020B0600070205080204" pitchFamily="34" charset="-128"/>
              </a:rPr>
              <a:t>maar …</a:t>
            </a:r>
            <a:endParaRPr lang="en-US" altLang="de-DE" sz="2400" dirty="0">
              <a:solidFill>
                <a:srgbClr val="FFFFFF"/>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4</a:t>
            </a:fld>
            <a:endParaRPr lang="de-DE" altLang="de-DE"/>
          </a:p>
        </p:txBody>
      </p:sp>
    </p:spTree>
    <p:extLst>
      <p:ext uri="{BB962C8B-B14F-4D97-AF65-F5344CB8AC3E}">
        <p14:creationId xmlns:p14="http://schemas.microsoft.com/office/powerpoint/2010/main" val="1221531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a:solidFill>
                  <a:schemeClr val="tx1"/>
                </a:solidFill>
                <a:latin typeface="Calibri Light"/>
                <a:ea typeface="MS PGothic" panose="020B0600070205080204" pitchFamily="34" charset="-128"/>
              </a:rPr>
              <a: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veel</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belangrijke</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gaan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ook</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verloren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afspraken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vakantieherinneringen</a:t>
            </a:r>
            <a:r>
              <a:rPr lang="en-US" altLang="de-DE" sz="2400" dirty="0">
                <a:solidFill>
                  <a:srgbClr val="FFFFFF"/>
                </a:solidFill>
                <a:latin typeface="Calibri Light"/>
                <a:ea typeface="MS PGothic" panose="020B0600070205080204" pitchFamily="34" charset="-128"/>
              </a:rPr>
              <a:t>, </a:t>
            </a:r>
            <a:r>
              <a:rPr lang="en-US" altLang="de-DE" sz="2400" dirty="0" err="1">
                <a:solidFill>
                  <a:srgbClr val="FFFFFF"/>
                </a:solidFill>
                <a:latin typeface="Calibri Light"/>
                <a:ea typeface="MS PGothic" panose="020B0600070205080204" pitchFamily="34" charset="-128"/>
              </a:rPr>
              <a:t>schoolkennis</a:t>
            </a:r>
            <a:r>
              <a:rPr lang="en-US" altLang="de-DE" sz="2400" dirty="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5</a:t>
            </a:fld>
            <a:endParaRPr lang="de-DE" altLang="de-DE"/>
          </a:p>
        </p:txBody>
      </p:sp>
    </p:spTree>
    <p:extLst>
      <p:ext uri="{BB962C8B-B14F-4D97-AF65-F5344CB8AC3E}">
        <p14:creationId xmlns:p14="http://schemas.microsoft.com/office/powerpoint/2010/main" val="321250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Geheugen</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geheugencapaciteit</a:t>
            </a:r>
            <a:r>
              <a:rPr lang="en-US" altLang="de-DE" sz="2400" dirty="0">
                <a:solidFill>
                  <a:srgbClr val="333333"/>
                </a:solidFill>
                <a:latin typeface="Calibri Light"/>
                <a:ea typeface="MS PGothic" panose="020B0600070205080204" pitchFamily="34" charset="-128"/>
              </a:rPr>
              <a:t> is </a:t>
            </a:r>
            <a:r>
              <a:rPr lang="en-US" altLang="de-DE" sz="2400" dirty="0" err="1">
                <a:solidFill>
                  <a:srgbClr val="333333"/>
                </a:solidFill>
                <a:latin typeface="Calibri Light"/>
                <a:ea typeface="MS PGothic" panose="020B0600070205080204" pitchFamily="34" charset="-128"/>
              </a:rPr>
              <a:t>beperkt</a:t>
            </a:r>
            <a:r>
              <a:rPr lang="en-US" altLang="de-DE" sz="2400" dirty="0">
                <a:solidFill>
                  <a:srgbClr val="333333"/>
                </a:solidFill>
                <a:latin typeface="Calibri Light"/>
                <a:ea typeface="MS PGothic" panose="020B0600070205080204" pitchFamily="34" charset="-128"/>
              </a:rPr>
              <a:t>.</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Ongeveer</a:t>
            </a:r>
            <a:r>
              <a:rPr lang="en-US" altLang="de-DE" sz="2400" dirty="0">
                <a:solidFill>
                  <a:srgbClr val="333333"/>
                </a:solidFill>
                <a:latin typeface="Calibri Light"/>
                <a:ea typeface="MS PGothic" panose="020B0600070205080204" pitchFamily="34" charset="-128"/>
              </a:rPr>
              <a:t> 60%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verhaal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half </a:t>
            </a:r>
            <a:r>
              <a:rPr lang="en-US" altLang="de-DE" sz="2400" dirty="0" err="1">
                <a:solidFill>
                  <a:srgbClr val="333333"/>
                </a:solidFill>
                <a:latin typeface="Calibri Light"/>
                <a:ea typeface="MS PGothic" panose="020B0600070205080204" pitchFamily="34" charset="-128"/>
              </a:rPr>
              <a:t>uur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gehoord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kunnen</a:t>
            </a:r>
            <a:r>
              <a:rPr lang="en-US" altLang="de-DE" sz="2400" dirty="0">
                <a:solidFill>
                  <a:srgbClr val="333333"/>
                </a:solidFill>
                <a:latin typeface="Calibri Light"/>
                <a:ea typeface="MS PGothic" panose="020B0600070205080204" pitchFamily="34" charset="-128"/>
              </a:rPr>
              <a:t> we </a:t>
            </a:r>
            <a:r>
              <a:rPr lang="en-US" altLang="de-DE" sz="2400" dirty="0" err="1">
                <a:solidFill>
                  <a:srgbClr val="333333"/>
                </a:solidFill>
                <a:latin typeface="Calibri Light"/>
                <a:ea typeface="MS PGothic" panose="020B0600070205080204" pitchFamily="34" charset="-128"/>
              </a:rPr>
              <a:t>terughalen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overige</a:t>
            </a:r>
            <a:r>
              <a:rPr lang="en-US" altLang="de-DE" sz="2400" dirty="0">
                <a:solidFill>
                  <a:srgbClr val="333333"/>
                </a:solidFill>
                <a:latin typeface="Calibri Light"/>
                <a:ea typeface="MS PGothic" panose="020B0600070205080204" pitchFamily="34" charset="-128"/>
              </a:rPr>
              <a:t> 40%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we hints </a:t>
            </a:r>
            <a:r>
              <a:rPr lang="en-US" altLang="de-DE" sz="2400" dirty="0" err="1">
                <a:solidFill>
                  <a:srgbClr val="333333"/>
                </a:solidFill>
                <a:latin typeface="Calibri Light"/>
                <a:ea typeface="MS PGothic" panose="020B0600070205080204" pitchFamily="34" charset="-128"/>
              </a:rPr>
              <a:t>nodig</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Voordeel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hersenen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overbelast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onbruikbare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informatie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i="1" dirty="0">
                <a:solidFill>
                  <a:srgbClr val="004992"/>
                </a:solidFill>
                <a:latin typeface="Calibri Light"/>
                <a:ea typeface="MS PGothic" panose="020B0600070205080204" pitchFamily="34" charset="-128"/>
              </a:rPr>
              <a:t>maar …</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pPr>
            <a:r>
              <a:rPr lang="en-US" altLang="de-DE" sz="2400" dirty="0" err="1">
                <a:solidFill>
                  <a:srgbClr val="004992"/>
                </a:solidFill>
                <a:latin typeface="Calibri Light"/>
                <a:ea typeface="MS PGothic" panose="020B0600070205080204" pitchFamily="34" charset="-128"/>
              </a:rPr>
              <a:t>Nadeel</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belangrijke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verloren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afspraken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vakantieherinneringen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schoolkennis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6</a:t>
            </a:fld>
            <a:endParaRPr lang="de-DE" altLang="de-DE"/>
          </a:p>
        </p:txBody>
      </p:sp>
    </p:spTree>
    <p:extLst>
      <p:ext uri="{BB962C8B-B14F-4D97-AF65-F5344CB8AC3E}">
        <p14:creationId xmlns:p14="http://schemas.microsoft.com/office/powerpoint/2010/main" val="3666773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solidFill>
                  <a:srgbClr val="004992"/>
                </a:solidFill>
                <a:latin typeface="Calibri Light"/>
              </a:rPr>
              <a:t>Wat belemmert het onthouden?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en-US" sz="2400" dirty="0">
                <a:solidFill>
                  <a:srgbClr val="004992"/>
                </a:solidFill>
                <a:latin typeface="Calibri Light"/>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5" name="Slide Number Placeholder 4"/>
          <p:cNvSpPr>
            <a:spLocks noGrp="1"/>
          </p:cNvSpPr>
          <p:nvPr>
            <p:ph type="sldNum" sz="quarter" idx="12"/>
          </p:nvPr>
        </p:nvSpPr>
        <p:spPr/>
        <p:txBody>
          <a:bodyPr/>
          <a:lstStyle/>
          <a:p>
            <a:fld id="{0DD176EB-CA96-4E48-AEC1-7C394A958106}" type="slidenum">
              <a:rPr lang="de-DE" altLang="de-DE" smtClean="0"/>
              <a:pPr/>
              <a:t>7</a:t>
            </a:fld>
            <a:endParaRPr lang="de-DE" altLang="de-DE"/>
          </a:p>
        </p:txBody>
      </p:sp>
    </p:spTree>
    <p:extLst>
      <p:ext uri="{BB962C8B-B14F-4D97-AF65-F5344CB8AC3E}">
        <p14:creationId xmlns:p14="http://schemas.microsoft.com/office/powerpoint/2010/main" val="4090492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Wat </a:t>
            </a:r>
            <a:r>
              <a:rPr lang="en-US" sz="3600" dirty="0" err="1">
                <a:solidFill>
                  <a:srgbClr val="004992"/>
                </a:solidFill>
                <a:latin typeface="Calibri Light"/>
              </a:rPr>
              <a:t>belemmert</a:t>
            </a:r>
            <a:r>
              <a:rPr lang="en-US" sz="3600" dirty="0">
                <a:solidFill>
                  <a:srgbClr val="004992"/>
                </a:solidFill>
                <a:latin typeface="Calibri Light"/>
              </a:rPr>
              <a:t> het </a:t>
            </a:r>
            <a:r>
              <a:rPr lang="en-US" sz="3600" dirty="0" err="1">
                <a:solidFill>
                  <a:srgbClr val="004992"/>
                </a:solidFill>
                <a:latin typeface="Calibri Light"/>
              </a:rPr>
              <a:t>onthouden</a:t>
            </a:r>
            <a:r>
              <a:rPr lang="en-US" sz="3600" dirty="0">
                <a:solidFill>
                  <a:srgbClr val="004992"/>
                </a:solidFill>
                <a:latin typeface="Calibri Light"/>
              </a:rPr>
              <a:t>?</a:t>
            </a:r>
          </a:p>
        </p:txBody>
      </p:sp>
      <p:sp>
        <p:nvSpPr>
          <p:cNvPr id="8" name="Content Placeholder 7"/>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MS PGothic" panose="020B0600070205080204" pitchFamily="34" charset="-128"/>
              </a:rPr>
              <a:t>Afleiding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tijdens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studeren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radio,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kamer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onprettige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sfeer</a:t>
            </a:r>
            <a:r>
              <a:rPr lang="en-US" sz="2400" dirty="0">
                <a:solidFill>
                  <a:srgbClr val="333333"/>
                </a:solidFill>
                <a:latin typeface="Calibri Light"/>
                <a:ea typeface="MS PGothic" panose="020B0600070205080204" pitchFamily="34" charset="-128"/>
              </a:rPr>
              <a:t>)</a:t>
            </a:r>
          </a:p>
        </p:txBody>
      </p:sp>
      <p:sp>
        <p:nvSpPr>
          <p:cNvPr id="9" name="Footer Placeholder 8"/>
          <p:cNvSpPr>
            <a:spLocks noGrp="1"/>
          </p:cNvSpPr>
          <p:nvPr>
            <p:ph type="ftr" sz="quarter" idx="11"/>
          </p:nvPr>
        </p:nvSpPr>
        <p:spPr/>
        <p:txBody>
          <a:bodyPr/>
          <a:lstStyle/>
          <a:p>
            <a:pPr>
              <a:defRPr/>
            </a:pPr>
            <a:r>
              <a:rPr lang="nl-NL"/>
              <a:t>Metacognitieve Training 5 - Geheugen</a:t>
            </a:r>
            <a:endParaRPr lang="de-DE"/>
          </a:p>
        </p:txBody>
      </p:sp>
      <p:sp>
        <p:nvSpPr>
          <p:cNvPr id="10" name="Slide Number Placeholder 9"/>
          <p:cNvSpPr>
            <a:spLocks noGrp="1"/>
          </p:cNvSpPr>
          <p:nvPr>
            <p:ph type="sldNum" sz="quarter" idx="12"/>
          </p:nvPr>
        </p:nvSpPr>
        <p:spPr/>
        <p:txBody>
          <a:bodyPr/>
          <a:lstStyle/>
          <a:p>
            <a:fld id="{0DD176EB-CA96-4E48-AEC1-7C394A958106}"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Wat belemmert het onthouden?</a:t>
            </a:r>
          </a:p>
        </p:txBody>
      </p:sp>
      <p:sp>
        <p:nvSpPr>
          <p:cNvPr id="8" name="Content Placeholder 7"/>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MS PGothic" panose="020B0600070205080204" pitchFamily="34" charset="-128"/>
              </a:rPr>
              <a:t>Afleiding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tijdens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studeren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radio,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kamer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onprettige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sfeer</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Stress &amp; </a:t>
            </a:r>
            <a:r>
              <a:rPr lang="en-US" sz="2400" dirty="0" err="1">
                <a:solidFill>
                  <a:srgbClr val="004992"/>
                </a:solidFill>
                <a:latin typeface="Calibri Light"/>
                <a:ea typeface="MS PGothic" panose="020B0600070205080204" pitchFamily="34" charset="-128"/>
              </a:rPr>
              <a:t>druk</a:t>
            </a:r>
            <a:endParaRPr lang="en-US" sz="2400" dirty="0">
              <a:solidFill>
                <a:srgbClr val="004992"/>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a:t>
            </a:fld>
            <a:endParaRPr lang="de-DE" altLang="de-DE"/>
          </a:p>
        </p:txBody>
      </p:sp>
    </p:spTree>
    <p:extLst>
      <p:ext uri="{BB962C8B-B14F-4D97-AF65-F5344CB8AC3E}">
        <p14:creationId xmlns:p14="http://schemas.microsoft.com/office/powerpoint/2010/main" val="929434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Wat belemmert het onthouden?</a:t>
            </a:r>
          </a:p>
        </p:txBody>
      </p:sp>
      <p:sp>
        <p:nvSpPr>
          <p:cNvPr id="8" name="Content Placeholder 7"/>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MS PGothic" panose="020B0600070205080204" pitchFamily="34" charset="-128"/>
              </a:rPr>
              <a:t>Afleiding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tijdens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studeren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radio,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kamer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onprettige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sfeer</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Stress &amp; </a:t>
            </a:r>
            <a:r>
              <a:rPr lang="en-US" sz="2400" dirty="0" err="1">
                <a:solidFill>
                  <a:srgbClr val="004992"/>
                </a:solidFill>
                <a:latin typeface="Calibri Light"/>
                <a:ea typeface="MS PGothic" panose="020B0600070205080204" pitchFamily="34" charset="-128"/>
              </a:rPr>
              <a:t>druk</a:t>
            </a:r>
            <a:endParaRPr lang="en-US"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a:t>
            </a:r>
            <a:r>
              <a:rPr lang="de-DE" sz="2400" dirty="0">
                <a:solidFill>
                  <a:srgbClr val="004992"/>
                </a:solidFill>
                <a:latin typeface="Calibri Light"/>
                <a:ea typeface="MS PGothic" panose="020B0600070205080204" pitchFamily="34" charset="-128"/>
              </a:rPr>
              <a:t>overmatig) Alcoholgebruik</a:t>
            </a:r>
            <a:endParaRPr lang="en-US" sz="2400" dirty="0">
              <a:solidFill>
                <a:srgbClr val="004992"/>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10</a:t>
            </a:fld>
            <a:endParaRPr lang="de-DE" altLang="de-DE"/>
          </a:p>
        </p:txBody>
      </p:sp>
    </p:spTree>
    <p:extLst>
      <p:ext uri="{BB962C8B-B14F-4D97-AF65-F5344CB8AC3E}">
        <p14:creationId xmlns:p14="http://schemas.microsoft.com/office/powerpoint/2010/main" val="1926846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Wat belemmert het onthouden?</a:t>
            </a:r>
          </a:p>
        </p:txBody>
      </p:sp>
      <p:sp>
        <p:nvSpPr>
          <p:cNvPr id="8" name="Content Placeholder 7"/>
          <p:cNvSpPr>
            <a:spLocks noGrp="1"/>
          </p:cNvSpPr>
          <p:nvPr>
            <p:ph idx="1"/>
          </p:nvPr>
        </p:nvSpPr>
        <p:spPr/>
        <p:txBody>
          <a:bodyPr/>
          <a:lstStyle/>
          <a:p>
            <a:pPr marL="342900" lvl="0" indent="-342900" defTabSz="914400" fontAlgn="base">
              <a:buClr>
                <a:srgbClr val="000000"/>
              </a:buClr>
              <a:buFont typeface="WingDings"/>
              <a:buChar char=""/>
              <a:tabLst>
                <a:tab pos="361950" algn="l"/>
              </a:tabLst>
              <a:defRPr/>
            </a:pPr>
            <a:r>
              <a:rPr lang="en-US" sz="2400" dirty="0" err="1">
                <a:solidFill>
                  <a:srgbClr val="004992"/>
                </a:solidFill>
                <a:latin typeface="Calibri Light"/>
                <a:ea typeface="MS PGothic" panose="020B0600070205080204" pitchFamily="34" charset="-128"/>
              </a:rPr>
              <a:t>Afleiding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tijdens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studeren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radio,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kamer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onprettige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sfeer</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Stress &amp; </a:t>
            </a:r>
            <a:r>
              <a:rPr lang="en-US" sz="2400" dirty="0" err="1">
                <a:solidFill>
                  <a:srgbClr val="004992"/>
                </a:solidFill>
                <a:latin typeface="Calibri Light"/>
                <a:ea typeface="MS PGothic" panose="020B0600070205080204" pitchFamily="34" charset="-128"/>
              </a:rPr>
              <a:t>druk</a:t>
            </a:r>
            <a:endParaRPr lang="en-US"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tabLst>
                <a:tab pos="361950" algn="l"/>
              </a:tabLst>
              <a:defRPr/>
            </a:pPr>
            <a:r>
              <a:rPr lang="en-US" sz="2400" dirty="0">
                <a:solidFill>
                  <a:srgbClr val="004992"/>
                </a:solidFill>
                <a:latin typeface="Calibri Light"/>
                <a:ea typeface="MS PGothic" panose="020B0600070205080204" pitchFamily="34" charset="-128"/>
              </a:rPr>
              <a:t>(</a:t>
            </a:r>
            <a:r>
              <a:rPr lang="de-DE" sz="2400" dirty="0">
                <a:solidFill>
                  <a:srgbClr val="004992"/>
                </a:solidFill>
                <a:latin typeface="Calibri Light"/>
                <a:ea typeface="MS PGothic" panose="020B0600070205080204" pitchFamily="34" charset="-128"/>
              </a:rPr>
              <a:t>overmatig) Alcoholgebruik</a:t>
            </a:r>
            <a:endParaRPr lang="en-US" sz="2400" dirty="0">
              <a:solidFill>
                <a:srgbClr val="004992"/>
              </a:solidFill>
              <a:latin typeface="Calibri Light"/>
              <a:ea typeface="MS PGothic" panose="020B0600070205080204" pitchFamily="34" charset="-128"/>
            </a:endParaRPr>
          </a:p>
          <a:p>
            <a:pPr marL="342900" lvl="0" indent="-342900" defTabSz="914400" fontAlgn="base">
              <a:buClr>
                <a:srgbClr val="000000"/>
              </a:buClr>
              <a:buFont typeface="WingDings"/>
              <a:buChar char=""/>
              <a:tabLst>
                <a:tab pos="361950" algn="l"/>
              </a:tabLst>
              <a:defRPr/>
            </a:pPr>
            <a:r>
              <a:rPr lang="de-DE" sz="2400" dirty="0">
                <a:solidFill>
                  <a:srgbClr val="004992"/>
                </a:solidFill>
                <a:latin typeface="Calibri Light"/>
                <a:ea typeface="MS PGothic" panose="020B0600070205080204" pitchFamily="34" charset="-128"/>
              </a:rPr>
              <a:t>Geestelijk inspannende bezigheden na 't leren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11</a:t>
            </a:fld>
            <a:endParaRPr lang="de-DE" altLang="de-DE"/>
          </a:p>
        </p:txBody>
      </p:sp>
    </p:spTree>
    <p:extLst>
      <p:ext uri="{BB962C8B-B14F-4D97-AF65-F5344CB8AC3E}">
        <p14:creationId xmlns:p14="http://schemas.microsoft.com/office/powerpoint/2010/main" val="1392738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dingen beter onthouden?</a:t>
            </a:r>
            <a:endParaRPr lang="en-US" sz="3600">
              <a:latin typeface="Calibri Light"/>
            </a:endParaRPr>
          </a:p>
        </p:txBody>
      </p:sp>
      <p:sp>
        <p:nvSpPr>
          <p:cNvPr id="7" name="Content Placeholder 6"/>
          <p:cNvSpPr>
            <a:spLocks noGrp="1"/>
          </p:cNvSpPr>
          <p:nvPr>
            <p:ph idx="1"/>
          </p:nvPr>
        </p:nvSpPr>
        <p:spPr>
          <a:xfrm>
            <a:off x="408955" y="2204864"/>
            <a:ext cx="5677643" cy="4248000"/>
          </a:xfrm>
        </p:spPr>
        <p:txBody>
          <a:bodyPr/>
          <a:lstStyle/>
          <a:p>
            <a:pPr lvl="0" defTabSz="914400" fontAlgn="base"/>
            <a:r>
              <a:rPr lang="de-DE" altLang="de-DE" sz="2400" dirty="0">
                <a:solidFill>
                  <a:srgbClr val="004992"/>
                </a:solidFill>
                <a:latin typeface="Calibri Light"/>
                <a:ea typeface="MS PGothic" panose="020B0600070205080204" pitchFamily="34" charset="-128"/>
              </a:rPr>
              <a:t>Hoe meer zintuigen worden ingezet tijdens het leren, hoe beter de herinnering!</a:t>
            </a:r>
            <a:endParaRPr lang="en-US" sz="2400" dirty="0">
              <a:solidFill>
                <a:srgbClr val="004992"/>
              </a:solidFill>
              <a:latin typeface="Calibri Light"/>
            </a:endParaRPr>
          </a:p>
        </p:txBody>
      </p:sp>
      <p:pic>
        <p:nvPicPr>
          <p:cNvPr id="21"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s-ES" altLang="de-DE" sz="1400" b="1">
                <a:latin typeface="Calibri Light"/>
              </a:rPr>
              <a:t>Herineringsvermogen in %</a:t>
            </a:r>
            <a:endParaRPr lang="en-GB" altLang="de-DE" sz="1400" b="1" dirty="0">
              <a:latin typeface="Calibri Light"/>
            </a:endParaRPr>
          </a:p>
        </p:txBody>
      </p:sp>
      <p:sp>
        <p:nvSpPr>
          <p:cNvPr id="2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Text Box 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8" name="Text Box 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29" name="Text Box 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0" name="Text Box 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luisteren</a:t>
            </a:r>
            <a:endParaRPr lang="en-GB" altLang="de-DE" sz="1200" dirty="0">
              <a:latin typeface="Arial" panose="020B0604020202020204" pitchFamily="34" charset="0"/>
            </a:endParaRPr>
          </a:p>
        </p:txBody>
      </p:sp>
      <p:sp>
        <p:nvSpPr>
          <p:cNvPr id="31" name="Text Box 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2" name="Text Box 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3" name="Text Box 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4" name="Text Box 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kijken</a:t>
            </a:r>
            <a:endParaRPr lang="en-GB" altLang="de-DE" sz="1200" dirty="0">
              <a:latin typeface="Arial" panose="020B0604020202020204" pitchFamily="34" charset="0"/>
            </a:endParaRPr>
          </a:p>
        </p:txBody>
      </p:sp>
      <p:sp>
        <p:nvSpPr>
          <p:cNvPr id="35" name="Text Box 13"/>
          <p:cNvSpPr txBox="1">
            <a:spLocks noChangeArrowheads="1"/>
          </p:cNvSpPr>
          <p:nvPr/>
        </p:nvSpPr>
        <p:spPr bwMode="auto">
          <a:xfrm>
            <a:off x="868987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6" name="Text Box 14"/>
          <p:cNvSpPr txBox="1">
            <a:spLocks noChangeArrowheads="1"/>
          </p:cNvSpPr>
          <p:nvPr/>
        </p:nvSpPr>
        <p:spPr bwMode="auto">
          <a:xfrm>
            <a:off x="868987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bespreken</a:t>
            </a:r>
            <a:endParaRPr lang="en-GB" altLang="de-DE" sz="1200" dirty="0">
              <a:latin typeface="Arial" panose="020B0604020202020204" pitchFamily="34" charset="0"/>
            </a:endParaRPr>
          </a:p>
        </p:txBody>
      </p:sp>
      <p:sp>
        <p:nvSpPr>
          <p:cNvPr id="37" name="Text Box 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a:latin typeface="Arial" panose="020B0604020202020204" pitchFamily="34" charset="0"/>
              </a:rPr>
              <a:t>toepassen</a:t>
            </a:r>
            <a:endParaRPr lang="en-GB" altLang="de-DE" sz="1200" dirty="0">
              <a:latin typeface="Arial" panose="020B0604020202020204" pitchFamily="34" charset="0"/>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12</a:t>
            </a:fld>
            <a:endParaRPr lang="de-DE" altLang="de-DE"/>
          </a:p>
        </p:txBody>
      </p:sp>
    </p:spTree>
    <p:extLst>
      <p:ext uri="{BB962C8B-B14F-4D97-AF65-F5344CB8AC3E}">
        <p14:creationId xmlns:p14="http://schemas.microsoft.com/office/powerpoint/2010/main" val="1065499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370501" y="5911434"/>
            <a:ext cx="419707" cy="685918"/>
            <a:chOff x="1717675" y="2636912"/>
            <a:chExt cx="419707" cy="685918"/>
          </a:xfrm>
        </p:grpSpPr>
        <p:pic>
          <p:nvPicPr>
            <p:cNvPr id="1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909"/>
            <a:stretch/>
          </p:blipFill>
          <p:spPr bwMode="auto">
            <a:xfrm>
              <a:off x="1717675" y="2636912"/>
              <a:ext cx="419707" cy="365778"/>
            </a:xfrm>
            <a:prstGeom prst="rect">
              <a:avLst/>
            </a:prstGeom>
            <a:noFill/>
            <a:ln>
              <a:noFill/>
            </a:ln>
          </p:spPr>
        </p:pic>
        <p:cxnSp>
          <p:nvCxnSpPr>
            <p:cNvPr id="16" name="Straight Connector 15"/>
            <p:cNvCxnSpPr/>
            <p:nvPr/>
          </p:nvCxnSpPr>
          <p:spPr>
            <a:xfrm rot="5400000">
              <a:off x="1761220" y="3161751"/>
              <a:ext cx="320040" cy="2118"/>
            </a:xfrm>
            <a:prstGeom prst="line">
              <a:avLst/>
            </a:prstGeom>
            <a:ln w="28575"/>
          </p:spPr>
          <p:style>
            <a:lnRef idx="1">
              <a:schemeClr val="dk1"/>
            </a:lnRef>
            <a:fillRef idx="0">
              <a:schemeClr val="dk1"/>
            </a:fillRef>
            <a:effectRef idx="0">
              <a:schemeClr val="dk1"/>
            </a:effectRef>
            <a:fontRef idx="minor">
              <a:schemeClr val="tx1"/>
            </a:fontRef>
          </p:style>
        </p:cxnSp>
      </p:gr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Werkt ons geheugen als een videorecorder?</a:t>
            </a:r>
            <a:endParaRPr lang="en-US" sz="3600" dirty="0">
              <a:solidFill>
                <a:srgbClr val="004992"/>
              </a:solidFill>
              <a:latin typeface="Calibri Light"/>
            </a:endParaRPr>
          </a:p>
        </p:txBody>
      </p:sp>
      <p:sp>
        <p:nvSpPr>
          <p:cNvPr id="3" name="Content Placeholder 2"/>
          <p:cNvSpPr>
            <a:spLocks noGrp="1"/>
          </p:cNvSpPr>
          <p:nvPr>
            <p:ph idx="1"/>
          </p:nvPr>
        </p:nvSpPr>
        <p:spPr>
          <a:xfrm>
            <a:off x="408955" y="5157192"/>
            <a:ext cx="11340000" cy="1295672"/>
          </a:xfrm>
        </p:spPr>
        <p:txBody>
          <a:bodyPr/>
          <a:lstStyle/>
          <a:p>
            <a:r>
              <a:rPr lang="nl-NL" sz="2400" dirty="0">
                <a:solidFill>
                  <a:srgbClr val="333333"/>
                </a:solidFill>
                <a:latin typeface="Calibri Light"/>
              </a:rPr>
              <a:t>De Amerikaanse psychologe Elizabeth Loftus liet deelnemers een serie foto's zien. Op een van de foto's staat een rode auto te wachten voor het verkeersbord “u nadert een voorrangsweg”.</a:t>
            </a:r>
            <a:endParaRPr lang="en-US" sz="2400" dirty="0">
              <a:solidFill>
                <a:srgbClr val="333333"/>
              </a:solidFill>
              <a:latin typeface="Calibri Light"/>
            </a:endParaRPr>
          </a:p>
        </p:txBody>
      </p:sp>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11"/>
          <p:cNvSpPr>
            <a:spLocks noGrp="1"/>
          </p:cNvSpPr>
          <p:nvPr>
            <p:ph type="ftr" sz="quarter" idx="11"/>
          </p:nvPr>
        </p:nvSpPr>
        <p:spPr/>
        <p:txBody>
          <a:bodyPr/>
          <a:lstStyle/>
          <a:p>
            <a:pPr>
              <a:defRPr/>
            </a:pPr>
            <a:r>
              <a:rPr lang="nl-NL"/>
              <a:t>Metacognitieve Training 5 - Geheugen</a:t>
            </a:r>
            <a:endParaRPr lang="de-DE"/>
          </a:p>
        </p:txBody>
      </p:sp>
      <p:sp>
        <p:nvSpPr>
          <p:cNvPr id="13" name="Slide Number Placeholder 12"/>
          <p:cNvSpPr>
            <a:spLocks noGrp="1"/>
          </p:cNvSpPr>
          <p:nvPr>
            <p:ph type="sldNum" sz="quarter" idx="12"/>
          </p:nvPr>
        </p:nvSpPr>
        <p:spPr/>
        <p:txBody>
          <a:bodyPr/>
          <a:lstStyle/>
          <a:p>
            <a:fld id="{0DD176EB-CA96-4E48-AEC1-7C394A95810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Werkt ons geheugen als een videorecorder?</a:t>
            </a:r>
            <a:endParaRPr lang="en-US" sz="3600">
              <a:latin typeface="Calibri Light"/>
            </a:endParaRPr>
          </a:p>
        </p:txBody>
      </p:sp>
      <p:sp>
        <p:nvSpPr>
          <p:cNvPr id="4" name="Content Placeholder 3"/>
          <p:cNvSpPr>
            <a:spLocks noGrp="1"/>
          </p:cNvSpPr>
          <p:nvPr>
            <p:ph idx="1"/>
          </p:nvPr>
        </p:nvSpPr>
        <p:spPr/>
        <p:txBody>
          <a:bodyPr/>
          <a:lstStyle/>
          <a:p>
            <a:pPr lvl="0" defTabSz="914400" fontAlgn="base"/>
            <a:r>
              <a:rPr lang="nl-NL" altLang="ko-KR" sz="2400" i="1" dirty="0">
                <a:solidFill>
                  <a:srgbClr val="333333"/>
                </a:solidFill>
                <a:latin typeface="Calibri Light"/>
                <a:ea typeface="Gulim" pitchFamily="34" charset="-127"/>
              </a:rPr>
              <a:t>Passeerde op dat plaatje een andere auto de rode auto terwijl deze stond te wachten voor het stopbord?</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fld id="{0DD176EB-CA96-4E48-AEC1-7C394A958106}"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Daarna vroeg de onderzoeker: Welke foto heb je eerder gezien?</a:t>
            </a:r>
            <a:endParaRPr lang="en-US" sz="3600" dirty="0">
              <a:latin typeface="Calibri Light"/>
            </a:endParaRPr>
          </a:p>
        </p:txBody>
      </p:sp>
      <p:pic>
        <p:nvPicPr>
          <p:cNvPr id="16386" name="Picture 2" descr="T990896A"/>
          <p:cNvPicPr>
            <a:picLocks noChangeAspect="1" noChangeArrowheads="1"/>
          </p:cNvPicPr>
          <p:nvPr/>
        </p:nvPicPr>
        <p:blipFill>
          <a:blip r:embed="rId3">
            <a:extLst>
              <a:ext uri="{28A0092B-C50C-407E-A947-70E740481C1C}">
                <a14:useLocalDpi xmlns:a14="http://schemas.microsoft.com/office/drawing/2010/main" val="0"/>
              </a:ext>
            </a:extLst>
          </a:blip>
          <a:srcRect t="53668"/>
          <a:stretch>
            <a:fillRect/>
          </a:stretch>
        </p:blipFill>
        <p:spPr bwMode="auto">
          <a:xfrm>
            <a:off x="1308996" y="2654300"/>
            <a:ext cx="3996503"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667" y="2654300"/>
            <a:ext cx="3703320"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Denk je dat het geheugen misleid kan worden?</a:t>
            </a:r>
            <a:endParaRPr lang="en-US" sz="3600" dirty="0">
              <a:latin typeface="Calibri Light"/>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7"/>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a:latin typeface="Calibri Light"/>
                <a:cs typeface="Times New Roman" panose="02020603050405020304" pitchFamily="18" charset="0"/>
              </a:rPr>
              <a:t>Aangeboden!</a:t>
            </a:r>
            <a:endParaRPr lang="de-DE" altLang="de-DE" sz="1800" dirty="0">
              <a:latin typeface="Calibri Light"/>
              <a:cs typeface="Times New Roman" panose="02020603050405020304" pitchFamily="18" charset="0"/>
            </a:endParaRPr>
          </a:p>
        </p:txBody>
      </p:sp>
      <p:sp>
        <p:nvSpPr>
          <p:cNvPr id="20" name="Caption_18"/>
          <p:cNvSpPr txBox="1">
            <a:spLocks noChangeArrowheads="1"/>
          </p:cNvSpPr>
          <p:nvPr/>
        </p:nvSpPr>
        <p:spPr bwMode="auto">
          <a:xfrm>
            <a:off x="7969795"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nl-NL" altLang="de-DE" sz="1800">
                <a:latin typeface="Calibri Light"/>
                <a:cs typeface="Times New Roman" panose="02020603050405020304" pitchFamily="18" charset="0"/>
              </a:rPr>
              <a:t>Welke foto heb je eerder gezien?</a:t>
            </a:r>
            <a:endParaRPr lang="de-DE" altLang="de-DE" sz="1800" dirty="0">
              <a:latin typeface="Calibri Light"/>
              <a:cs typeface="Times New Roman" panose="02020603050405020304" pitchFamily="18" charset="0"/>
            </a:endParaRPr>
          </a:p>
        </p:txBody>
      </p:sp>
      <p:sp>
        <p:nvSpPr>
          <p:cNvPr id="21" name="Text Box 7"/>
          <p:cNvSpPr txBox="1">
            <a:spLocks noChangeArrowheads="1"/>
          </p:cNvSpPr>
          <p:nvPr/>
        </p:nvSpPr>
        <p:spPr bwMode="auto">
          <a:xfrm>
            <a:off x="4337347" y="3291955"/>
            <a:ext cx="3200400" cy="9541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nl-NL" altLang="de-DE" sz="1400" i="1" dirty="0">
                <a:latin typeface="Calibri Light"/>
              </a:rPr>
              <a:t>Passeerde een andere auto de rode auto terwijl deze stond te wachten voor het </a:t>
            </a:r>
            <a:r>
              <a:rPr lang="nl-NL" altLang="de-DE" sz="1400" i="1" dirty="0">
                <a:solidFill>
                  <a:srgbClr val="FF0000"/>
                </a:solidFill>
                <a:latin typeface="Calibri Light"/>
              </a:rPr>
              <a:t>stopbord</a:t>
            </a:r>
            <a:r>
              <a:rPr lang="nl-NL" altLang="de-DE" sz="1400" i="1" dirty="0">
                <a:latin typeface="Calibri Light"/>
              </a:rPr>
              <a:t>? in feite wachtte de auto voor het </a:t>
            </a:r>
            <a:r>
              <a:rPr lang="nl-NL" altLang="de-DE" sz="1400" i="1">
                <a:latin typeface="Calibri Light"/>
              </a:rPr>
              <a:t>bord ’</a:t>
            </a:r>
            <a:r>
              <a:rPr lang="nl-NL" altLang="de-DE" sz="1400" i="1">
                <a:solidFill>
                  <a:srgbClr val="FF0000"/>
                </a:solidFill>
                <a:latin typeface="Calibri Light"/>
              </a:rPr>
              <a:t>u </a:t>
            </a:r>
            <a:r>
              <a:rPr lang="nl-NL" altLang="de-DE" sz="1400" i="1" dirty="0">
                <a:solidFill>
                  <a:srgbClr val="FF0000"/>
                </a:solidFill>
                <a:latin typeface="Calibri Light"/>
              </a:rPr>
              <a:t>nadert een voorrangsweg</a:t>
            </a:r>
            <a:r>
              <a:rPr lang="nl-NL" altLang="de-DE" sz="1400" i="1" dirty="0">
                <a:latin typeface="Calibri Light"/>
              </a:rPr>
              <a:t>’!</a:t>
            </a:r>
            <a:endParaRPr lang="en-US" altLang="de-DE" sz="1400" i="1" dirty="0">
              <a:latin typeface="Calibri Light"/>
            </a:endParaRPr>
          </a:p>
        </p:txBody>
      </p:sp>
      <p:sp>
        <p:nvSpPr>
          <p:cNvPr id="23" name="Text Box 8"/>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ts val="0"/>
              </a:spcBef>
              <a:spcAft>
                <a:spcPts val="0"/>
              </a:spcAft>
              <a:buClrTx/>
              <a:buNone/>
            </a:pPr>
            <a:r>
              <a:rPr lang="de-DE" altLang="de-DE" sz="1800" dirty="0">
                <a:latin typeface="Calibri Light"/>
                <a:cs typeface="Times New Roman" panose="02020603050405020304" pitchFamily="18" charset="0"/>
              </a:rPr>
              <a:t>Misleidende vraag</a:t>
            </a:r>
          </a:p>
        </p:txBody>
      </p:sp>
      <p:sp>
        <p:nvSpPr>
          <p:cNvPr id="24" name="Line 9"/>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Line 10"/>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Line 11"/>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Text Box 12"/>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i="1">
                <a:latin typeface="Calibri Light"/>
                <a:cs typeface="Times New Roman" panose="02020603050405020304" pitchFamily="18" charset="0"/>
              </a:rPr>
              <a:t>Tijdsvolgorde</a:t>
            </a:r>
            <a:endParaRPr lang="de-DE" altLang="de-DE" sz="1800" i="1" dirty="0">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Ons geheugen komt niet perfect overeen met de werkelijkheid!</a:t>
            </a:r>
            <a:endParaRPr lang="en-US" sz="3600" dirty="0">
              <a:latin typeface="Calibri Light"/>
            </a:endParaRPr>
          </a:p>
        </p:txBody>
      </p:sp>
      <p:pic>
        <p:nvPicPr>
          <p:cNvPr id="15"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dirty="0">
                <a:latin typeface="Calibri Light"/>
                <a:cs typeface="Times New Roman" panose="02020603050405020304" pitchFamily="18" charset="0"/>
              </a:rPr>
              <a:t>1. </a:t>
            </a:r>
            <a:r>
              <a:rPr lang="en-US" altLang="de-DE" sz="1600" b="1" i="1" dirty="0" err="1">
                <a:latin typeface="Calibri Light"/>
                <a:cs typeface="Times New Roman" panose="02020603050405020304" pitchFamily="18" charset="0"/>
              </a:rPr>
              <a:t>Aangeboden</a:t>
            </a:r>
            <a:r>
              <a:rPr lang="en-US" altLang="de-DE" sz="1600" b="1" i="1" dirty="0">
                <a:latin typeface="Calibri Light"/>
                <a:cs typeface="Times New Roman" panose="02020603050405020304" pitchFamily="18" charset="0"/>
              </a:rPr>
              <a:t>!</a:t>
            </a:r>
          </a:p>
        </p:txBody>
      </p:sp>
      <p:sp>
        <p:nvSpPr>
          <p:cNvPr id="18"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nl-NL" altLang="de-DE" sz="1600" b="1" i="1" dirty="0">
                <a:latin typeface="Calibri Light"/>
                <a:cs typeface="Times New Roman" panose="02020603050405020304" pitchFamily="18" charset="0"/>
              </a:rPr>
              <a:t>2. … maar wat werd onthouden?</a:t>
            </a:r>
            <a:endParaRPr lang="en-US" altLang="de-DE" sz="1600" b="1" i="1" dirty="0">
              <a:latin typeface="Calibri Light"/>
              <a:cs typeface="Times New Roman" panose="02020603050405020304" pitchFamily="18" charset="0"/>
            </a:endParaRPr>
          </a:p>
        </p:txBody>
      </p:sp>
      <p:sp>
        <p:nvSpPr>
          <p:cNvPr id="19" name="Text Box 5"/>
          <p:cNvSpPr txBox="1">
            <a:spLocks noChangeArrowheads="1"/>
          </p:cNvSpPr>
          <p:nvPr/>
        </p:nvSpPr>
        <p:spPr bwMode="auto">
          <a:xfrm>
            <a:off x="7132320" y="2203704"/>
            <a:ext cx="4644341" cy="3063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Tx/>
              <a:buNone/>
            </a:pPr>
            <a:r>
              <a:rPr lang="nl-NL" altLang="de-DE" sz="2400" b="0" dirty="0">
                <a:solidFill>
                  <a:srgbClr val="333333"/>
                </a:solidFill>
                <a:latin typeface="Calibri Light"/>
              </a:rPr>
              <a:t>Zonder misleidende vraag zei slechts 25% dat ze een stopbord hadden gezien op de eerste foto.</a:t>
            </a:r>
          </a:p>
          <a:p>
            <a:pPr eaLnBrk="1" hangingPunct="1">
              <a:lnSpc>
                <a:spcPct val="105000"/>
              </a:lnSpc>
              <a:spcBef>
                <a:spcPts val="1999"/>
              </a:spcBef>
              <a:spcAft>
                <a:spcPts val="0"/>
              </a:spcAft>
              <a:buClrTx/>
              <a:buNone/>
            </a:pPr>
            <a:r>
              <a:rPr lang="nl-NL" altLang="de-DE" sz="2400" b="0" dirty="0">
                <a:solidFill>
                  <a:srgbClr val="333333"/>
                </a:solidFill>
                <a:latin typeface="Calibri Light"/>
              </a:rPr>
              <a:t>… terwijl 59% van de deelnemers die misleidende informatie kregen zei dat ze een stopbord hadden gezien!</a:t>
            </a:r>
            <a:endParaRPr lang="de-DE" altLang="de-DE" sz="2400" b="0"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5 - Geheugen</a:t>
            </a:r>
            <a:endParaRPr lang="de-DE"/>
          </a:p>
        </p:txBody>
      </p:sp>
      <p:sp>
        <p:nvSpPr>
          <p:cNvPr id="8" name="Slide Number Placeholder 7"/>
          <p:cNvSpPr>
            <a:spLocks noGrp="1"/>
          </p:cNvSpPr>
          <p:nvPr>
            <p:ph type="sldNum" sz="quarter" idx="12"/>
          </p:nvPr>
        </p:nvSpPr>
        <p:spPr/>
        <p:txBody>
          <a:bodyPr/>
          <a:lstStyle/>
          <a:p>
            <a:fld id="{0DD176EB-CA96-4E48-AEC1-7C394A958106}"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solidFill>
                  <a:srgbClr val="004992"/>
                </a:solidFill>
                <a:latin typeface="Calibri Light"/>
              </a:rPr>
              <a:t>Ons geheugen komt niet perfect overeen met de werkelijkheid!</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r>
              <a:rPr lang="nl-NL" sz="2400" dirty="0">
                <a:solidFill>
                  <a:srgbClr val="333333"/>
                </a:solidFill>
                <a:latin typeface="Calibri Light"/>
              </a:rPr>
              <a:t>Dit onderzoek toont evenals veel andere onderzoekingen aan dat het menselijk geheugen weliswaar goed is, maar niet perfect</a:t>
            </a:r>
            <a:r>
              <a:rPr lang="nl-NL" sz="2400">
                <a:solidFill>
                  <a:srgbClr val="333333"/>
                </a:solidFill>
                <a:latin typeface="Calibri Light"/>
              </a:rPr>
              <a:t>. </a:t>
            </a:r>
          </a:p>
          <a:p>
            <a:r>
              <a:rPr lang="nl-NL" sz="2400">
                <a:solidFill>
                  <a:srgbClr val="333333"/>
                </a:solidFill>
                <a:latin typeface="Calibri Light"/>
              </a:rPr>
              <a:t>We </a:t>
            </a:r>
            <a:r>
              <a:rPr lang="nl-NL" sz="2400" dirty="0">
                <a:solidFill>
                  <a:srgbClr val="333333"/>
                </a:solidFill>
                <a:latin typeface="Calibri Light"/>
              </a:rPr>
              <a:t>zijn geneigd zaken in ons geheugen te herschikken of toe te voegen die in het verleden plaatsvonden of waar we later van hoorden.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de-DE" altLang="de-DE" sz="3600">
                <a:solidFill>
                  <a:srgbClr val="004992"/>
                </a:solidFill>
                <a:latin typeface="Calibri Light"/>
              </a:rPr>
              <a:t>Oefening 1</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charset="0"/>
              </a:rPr>
              <a:t>Je krijgt een aantal plaatjes te zien (bv. smid, piratenschip).</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6" name="Slide Number Placeholder 5"/>
          <p:cNvSpPr>
            <a:spLocks noGrp="1"/>
          </p:cNvSpPr>
          <p:nvPr>
            <p:ph type="sldNum" sz="quarter" idx="12"/>
          </p:nvPr>
        </p:nvSpPr>
        <p:spPr/>
        <p:txBody>
          <a:bodyPr/>
          <a:lstStyle/>
          <a:p>
            <a:fld id="{0DD176EB-CA96-4E48-AEC1-7C394A958106}"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de-DE" altLang="de-DE" sz="3600">
                <a:solidFill>
                  <a:srgbClr val="004992"/>
                </a:solidFill>
                <a:latin typeface="Calibri Light"/>
              </a:rPr>
              <a:t>Oefening 1</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charset="0"/>
              </a:rPr>
              <a:t>Je krijgt een aantal plaatjes te zien (bv. smid, piratenschip).</a:t>
            </a:r>
          </a:p>
          <a:p>
            <a:pPr marL="342900" lvl="0" indent="-342900" defTabSz="914400" fontAlgn="base">
              <a:buClr>
                <a:srgbClr val="333333"/>
              </a:buClr>
              <a:buFont typeface="WingDings"/>
              <a:buChar char=""/>
              <a:tabLst>
                <a:tab pos="361950" algn="l"/>
              </a:tabLst>
              <a:defRPr/>
            </a:pPr>
            <a:r>
              <a:rPr lang="nl-NL" altLang="ko-KR" sz="2400" dirty="0">
                <a:solidFill>
                  <a:srgbClr val="333333"/>
                </a:solidFill>
                <a:latin typeface="Calibri Light"/>
                <a:ea typeface="굴림" charset="0"/>
                <a:cs typeface="굴림" charset="0"/>
              </a:rPr>
              <a:t>Na afloop vragen we je wat je op elk plaatje zag en hoe zeker je daarvan bent.</a:t>
            </a:r>
            <a:endParaRPr lang="de-DE" sz="2400" dirty="0">
              <a:solidFill>
                <a:srgbClr val="333333"/>
              </a:solidFill>
              <a:latin typeface="Calibri Light"/>
              <a:ea typeface="ＭＳ Ｐゴシック" charset="0"/>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6" name="Slide Number Placeholder 5"/>
          <p:cNvSpPr>
            <a:spLocks noGrp="1"/>
          </p:cNvSpPr>
          <p:nvPr>
            <p:ph type="sldNum" sz="quarter" idx="12"/>
          </p:nvPr>
        </p:nvSpPr>
        <p:spPr/>
        <p:txBody>
          <a:bodyPr/>
          <a:lstStyle/>
          <a:p>
            <a:fld id="{0DD176EB-CA96-4E48-AEC1-7C394A958106}" type="slidenum">
              <a:rPr lang="de-DE" altLang="de-DE" smtClean="0"/>
              <a:pPr/>
              <a:t>20</a:t>
            </a:fld>
            <a:endParaRPr lang="de-DE" altLang="de-DE"/>
          </a:p>
        </p:txBody>
      </p:sp>
    </p:spTree>
    <p:extLst>
      <p:ext uri="{BB962C8B-B14F-4D97-AF65-F5344CB8AC3E}">
        <p14:creationId xmlns:p14="http://schemas.microsoft.com/office/powerpoint/2010/main" val="3754376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de-DE" altLang="de-DE" sz="3600">
                <a:solidFill>
                  <a:srgbClr val="004992"/>
                </a:solidFill>
                <a:latin typeface="Calibri Light"/>
              </a:rPr>
              <a:t>Oefening 1</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charset="0"/>
              </a:rPr>
              <a:t>Je krijgt een aantal plaatjes te zien (bv. smid, piratenschip).</a:t>
            </a:r>
          </a:p>
          <a:p>
            <a:pPr marL="342900" lvl="0" indent="-342900" defTabSz="914400" fontAlgn="base">
              <a:buClr>
                <a:srgbClr val="333333"/>
              </a:buClr>
              <a:buFont typeface="WingDings"/>
              <a:buChar char=""/>
              <a:tabLst>
                <a:tab pos="361950" algn="l"/>
              </a:tabLst>
              <a:defRPr/>
            </a:pPr>
            <a:r>
              <a:rPr lang="nl-NL" altLang="ko-KR" sz="2400" dirty="0">
                <a:solidFill>
                  <a:srgbClr val="333333"/>
                </a:solidFill>
                <a:latin typeface="Calibri Light"/>
                <a:ea typeface="굴림" charset="0"/>
                <a:cs typeface="굴림" charset="0"/>
              </a:rPr>
              <a:t>Na afloop vragen we je wat je op elk plaatje zag en hoe zeker je daarvan bent.</a:t>
            </a:r>
            <a:endParaRPr lang="de-DE" sz="2400" dirty="0">
              <a:solidFill>
                <a:srgbClr val="333333"/>
              </a:solidFill>
              <a:latin typeface="Calibri Light"/>
              <a:ea typeface="ＭＳ Ｐゴシック" charset="0"/>
            </a:endParaRPr>
          </a:p>
          <a:p>
            <a:pPr lvl="0" algn="ctr" defTabSz="914400" fontAlgn="base">
              <a:buClr>
                <a:srgbClr val="333333"/>
              </a:buClr>
              <a:tabLst>
                <a:tab pos="361950" algn="l"/>
              </a:tabLst>
              <a:defRPr/>
            </a:pPr>
            <a:r>
              <a:rPr lang="de-DE" sz="2400" dirty="0">
                <a:solidFill>
                  <a:srgbClr val="004992"/>
                </a:solidFill>
                <a:latin typeface="Calibri Light"/>
                <a:ea typeface="ＭＳ Ｐゴシック" charset="0"/>
              </a:rPr>
              <a:t>Probeer zoveel mogelijk details in je op te nemen.</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6" name="Slide Number Placeholder 5"/>
          <p:cNvSpPr>
            <a:spLocks noGrp="1"/>
          </p:cNvSpPr>
          <p:nvPr>
            <p:ph type="sldNum" sz="quarter" idx="12"/>
          </p:nvPr>
        </p:nvSpPr>
        <p:spPr/>
        <p:txBody>
          <a:bodyPr/>
          <a:lstStyle/>
          <a:p>
            <a:fld id="{0DD176EB-CA96-4E48-AEC1-7C394A958106}" type="slidenum">
              <a:rPr lang="de-DE" altLang="de-DE" smtClean="0"/>
              <a:pPr/>
              <a:t>21</a:t>
            </a:fld>
            <a:endParaRPr lang="de-DE" altLang="de-DE"/>
          </a:p>
        </p:txBody>
      </p:sp>
    </p:spTree>
    <p:extLst>
      <p:ext uri="{BB962C8B-B14F-4D97-AF65-F5344CB8AC3E}">
        <p14:creationId xmlns:p14="http://schemas.microsoft.com/office/powerpoint/2010/main" val="3324483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De smid</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De smid</a:t>
            </a:r>
            <a:br>
              <a:rPr lang="nl-NL" altLang="de-DE" sz="3600" dirty="0">
                <a:solidFill>
                  <a:srgbClr val="004992"/>
                </a:solidFill>
                <a:latin typeface="Calibri Light"/>
              </a:rPr>
            </a:br>
            <a:r>
              <a:rPr lang="nl-NL" altLang="de-DE" dirty="0">
                <a:solidFill>
                  <a:srgbClr val="004992"/>
                </a:solidFill>
                <a:latin typeface="Calibri Light"/>
              </a:rPr>
              <a:t>Wat zag je op het plaatje? Hoe zeker ben je daarvan?</a:t>
            </a:r>
            <a:endParaRPr lang="de-DE" altLang="de-DE" dirty="0">
              <a:solidFill>
                <a:srgbClr val="004992"/>
              </a:solidFill>
              <a:latin typeface="Calibri Light"/>
            </a:endParaRPr>
          </a:p>
        </p:txBody>
      </p:sp>
      <p:sp>
        <p:nvSpPr>
          <p:cNvPr id="24579" name="Rectangle 1027"/>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tang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raam</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aambeeld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leren schort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toeschouwers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gereedschap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hamer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De smid</a:t>
            </a:r>
          </a:p>
        </p:txBody>
      </p:sp>
      <p:sp>
        <p:nvSpPr>
          <p:cNvPr id="65538"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tang</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raam</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defRPr/>
            </a:pPr>
            <a:r>
              <a:rPr lang="de-DE" altLang="de-DE" sz="2400" kern="1200" dirty="0" err="1">
                <a:solidFill>
                  <a:srgbClr val="004992"/>
                </a:solidFill>
                <a:latin typeface="Calibri Light"/>
                <a:ea typeface="ＭＳ Ｐゴシック" charset="0"/>
              </a:rPr>
              <a:t>aambeeld</a:t>
            </a:r>
            <a:endParaRPr lang="de-DE" altLang="de-DE" sz="2400" kern="1200" dirty="0">
              <a:solidFill>
                <a:srgbClr val="004992"/>
              </a:solidFill>
              <a:latin typeface="Calibri Light"/>
              <a:ea typeface="ＭＳ Ｐゴシック" charset="0"/>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leren</a:t>
            </a:r>
            <a:r>
              <a:rPr lang="de-DE" altLang="de-DE" sz="2400" dirty="0">
                <a:solidFill>
                  <a:srgbClr val="333333"/>
                </a:solidFill>
                <a:latin typeface="Calibri Light"/>
              </a:rPr>
              <a:t> schort</a:t>
            </a: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toeschouwers</a:t>
            </a:r>
            <a:endParaRPr lang="de-DE" altLang="de-DE" sz="2400" dirty="0">
              <a:solidFill>
                <a:srgbClr val="333333"/>
              </a:solidFill>
              <a:latin typeface="Calibri Light"/>
            </a:endParaRPr>
          </a:p>
          <a:p>
            <a:pPr marL="342900" indent="-342900" eaLnBrk="1" hangingPunct="1">
              <a:lnSpc>
                <a:spcPct val="100000"/>
              </a:lnSpc>
              <a:spcBef>
                <a:spcPts val="1200"/>
              </a:spcBef>
              <a:buClr>
                <a:srgbClr val="333333"/>
              </a:buClr>
              <a:buFont typeface="WingDings"/>
              <a:buChar char=""/>
              <a:defRPr/>
            </a:pPr>
            <a:r>
              <a:rPr lang="de-DE" altLang="de-DE" sz="2400" dirty="0" err="1">
                <a:solidFill>
                  <a:srgbClr val="333333"/>
                </a:solidFill>
                <a:latin typeface="Calibri Light"/>
              </a:rPr>
              <a:t>gereedschap</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defRPr/>
            </a:pPr>
            <a:r>
              <a:rPr lang="de-DE" altLang="de-DE" sz="2400" dirty="0" err="1">
                <a:solidFill>
                  <a:srgbClr val="004992"/>
                </a:solidFill>
                <a:latin typeface="Calibri Light"/>
              </a:rPr>
              <a:t>hamer</a:t>
            </a:r>
            <a:endParaRPr lang="de-DE" altLang="de-DE" sz="2400" dirty="0">
              <a:solidFill>
                <a:srgbClr val="004992"/>
              </a:solidFill>
              <a:latin typeface="Calibri Light"/>
            </a:endParaRPr>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Piratenschip</a:t>
            </a:r>
          </a:p>
        </p:txBody>
      </p:sp>
      <p:pic>
        <p:nvPicPr>
          <p:cNvPr id="8"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3465576"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Piratenschip</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27651" name="Rectangle 3"/>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zeilen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piratenvlag</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kraaiennest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anker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aap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ladder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ramen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Piratenschip</a:t>
            </a:r>
          </a:p>
        </p:txBody>
      </p:sp>
      <p:sp>
        <p:nvSpPr>
          <p:cNvPr id="28676" name="Rectangle 4"/>
          <p:cNvSpPr>
            <a:spLocks noGrp="1" noChangeArrowheads="1"/>
          </p:cNvSpPr>
          <p:nvPr>
            <p:ph idx="1"/>
          </p:nvPr>
        </p:nvSpPr>
        <p:spPr>
          <a:noFill/>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zeilen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piratenvlag</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kraaiennest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anker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aap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ladder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ramen</a:t>
            </a:r>
          </a:p>
        </p:txBody>
      </p:sp>
      <p:pic>
        <p:nvPicPr>
          <p:cNvPr id="10"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Niet alles wat we ons herinneren is in werkelijkheid ook gebeurd.</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Niet alles wat we ons herinneren is in werkelijkheid ook gebeurd.</a:t>
            </a:r>
          </a:p>
          <a:p>
            <a:pPr marL="342900" indent="-342900" eaLnBrk="1" hangingPunct="1">
              <a:buClr>
                <a:srgbClr val="333333"/>
              </a:buClr>
              <a:buFont typeface="WingDings"/>
              <a:buChar char=""/>
            </a:pPr>
            <a:r>
              <a:rPr lang="de-DE" altLang="de-DE" sz="2400" dirty="0">
                <a:solidFill>
                  <a:srgbClr val="333333"/>
                </a:solidFill>
                <a:latin typeface="Calibri Light"/>
              </a:rPr>
              <a:t>Ons brein vervangt en voegt ontbrekende informatie toe afkomstig uit soortgelijke gebeurtenissen (bv. karakteristiek filmbeeld van een piratenschip).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a:t>
            </a:r>
            <a:r>
              <a:rPr lang="de-DE" altLang="de-DE" sz="2400">
                <a:solidFill>
                  <a:srgbClr val="333333"/>
                </a:solidFill>
                <a:latin typeface="Calibri Light"/>
              </a:rPr>
              <a:t>door </a:t>
            </a:r>
            <a:r>
              <a:rPr lang="en-CA" altLang="nl-NL" sz="2400">
                <a:solidFill>
                  <a:srgbClr val="333333"/>
                </a:solidFill>
                <a:latin typeface="Calibri Light"/>
              </a:rPr>
              <a:t>“</a:t>
            </a:r>
            <a:r>
              <a:rPr lang="en-CA" altLang="de-DE" sz="2400">
                <a:solidFill>
                  <a:srgbClr val="333333"/>
                </a:solidFill>
                <a:latin typeface="Calibri Light"/>
              </a:rPr>
              <a:t>logica</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(in het voorbeeld: hamer, aambeeld).</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29</a:t>
            </a:fld>
            <a:endParaRPr lang="de-DE" altLang="de-DE"/>
          </a:p>
        </p:txBody>
      </p:sp>
    </p:spTree>
    <p:extLst>
      <p:ext uri="{BB962C8B-B14F-4D97-AF65-F5344CB8AC3E}">
        <p14:creationId xmlns:p14="http://schemas.microsoft.com/office/powerpoint/2010/main" val="1343653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Vervalste herinneringen</a:t>
            </a:r>
          </a:p>
        </p:txBody>
      </p:sp>
      <p:sp>
        <p:nvSpPr>
          <p:cNvPr id="31746"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Niet alles wat we ons herinneren is in werkelijkheid ook gebeurd.</a:t>
            </a:r>
          </a:p>
          <a:p>
            <a:pPr marL="342900" indent="-342900" eaLnBrk="1" hangingPunct="1">
              <a:buClr>
                <a:srgbClr val="333333"/>
              </a:buClr>
              <a:buFont typeface="WingDings"/>
              <a:buChar char=""/>
            </a:pPr>
            <a:r>
              <a:rPr lang="de-DE" altLang="de-DE" sz="2400" dirty="0">
                <a:solidFill>
                  <a:srgbClr val="333333"/>
                </a:solidFill>
                <a:latin typeface="Calibri Light"/>
              </a:rPr>
              <a:t>Ons brein vervangt en voegt ontbrekende informatie toe afkomstig uit soortgelijke gebeurtenissen (bv. karakteristiek filmbeeld van een piratenschip). </a:t>
            </a:r>
            <a:br>
              <a:rPr lang="de-DE" altLang="de-DE" sz="2400" dirty="0">
                <a:solidFill>
                  <a:srgbClr val="333333"/>
                </a:solidFill>
                <a:latin typeface="Calibri Light"/>
              </a:rPr>
            </a:br>
            <a:r>
              <a:rPr lang="de-DE" altLang="de-DE" sz="2400" dirty="0">
                <a:solidFill>
                  <a:srgbClr val="333333"/>
                </a:solidFill>
                <a:latin typeface="Calibri Light"/>
              </a:rPr>
              <a:t>Sommige voorwerpen worden toegevoegd </a:t>
            </a:r>
            <a:r>
              <a:rPr lang="de-DE" altLang="de-DE" sz="2400">
                <a:solidFill>
                  <a:srgbClr val="333333"/>
                </a:solidFill>
                <a:latin typeface="Calibri Light"/>
              </a:rPr>
              <a:t>door </a:t>
            </a:r>
            <a:r>
              <a:rPr lang="en-CA" altLang="nl-NL" sz="2400">
                <a:solidFill>
                  <a:srgbClr val="333333"/>
                </a:solidFill>
                <a:latin typeface="Calibri Light"/>
              </a:rPr>
              <a:t>“</a:t>
            </a:r>
            <a:r>
              <a:rPr lang="en-CA" altLang="de-DE" sz="2400">
                <a:solidFill>
                  <a:srgbClr val="333333"/>
                </a:solidFill>
                <a:latin typeface="Calibri Light"/>
              </a:rPr>
              <a:t>logica</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(in het voorbeeld: hamer, aambeeld).</a:t>
            </a:r>
          </a:p>
          <a:p>
            <a:pPr marL="342900" indent="-342900" eaLnBrk="1" hangingPunct="1">
              <a:buClr>
                <a:srgbClr val="333333"/>
              </a:buClr>
              <a:buFont typeface="WingDings"/>
              <a:buChar char=""/>
            </a:pPr>
            <a:r>
              <a:rPr lang="de-DE" altLang="de-DE" sz="2400" dirty="0">
                <a:solidFill>
                  <a:srgbClr val="333333"/>
                </a:solidFill>
                <a:latin typeface="Calibri Light"/>
              </a:rPr>
              <a:t>Ware herinneringen onderscheiden zich doorgaans van vervalste herinneringen door </a:t>
            </a:r>
            <a:r>
              <a:rPr lang="de-DE" altLang="de-DE" sz="2400" dirty="0">
                <a:solidFill>
                  <a:srgbClr val="004992"/>
                </a:solidFill>
                <a:latin typeface="Calibri Light"/>
              </a:rPr>
              <a:t>levendigheid</a:t>
            </a:r>
            <a:r>
              <a:rPr lang="de-DE" altLang="de-DE" sz="2400" dirty="0">
                <a:solidFill>
                  <a:srgbClr val="333333"/>
                </a:solidFill>
                <a:latin typeface="Calibri Light"/>
              </a:rPr>
              <a:t>: vervalste herinneringen zijn </a:t>
            </a:r>
            <a:r>
              <a:rPr lang="de-DE" altLang="de-DE" sz="2400">
                <a:solidFill>
                  <a:srgbClr val="333333"/>
                </a:solidFill>
                <a:latin typeface="Calibri Light"/>
              </a:rPr>
              <a:t>nogal </a:t>
            </a:r>
            <a:r>
              <a:rPr lang="en-CA" altLang="nl-NL" sz="2400">
                <a:solidFill>
                  <a:srgbClr val="333333"/>
                </a:solidFill>
                <a:latin typeface="Calibri Light"/>
              </a:rPr>
              <a:t>“</a:t>
            </a:r>
            <a:r>
              <a:rPr lang="en-CA" altLang="de-DE" sz="2400">
                <a:solidFill>
                  <a:srgbClr val="333333"/>
                </a:solidFill>
                <a:latin typeface="Calibri Light"/>
              </a:rPr>
              <a:t>kaal</a:t>
            </a:r>
            <a:r>
              <a:rPr lang="en-CA" altLang="nl-NL" sz="2400">
                <a:solidFill>
                  <a:srgbClr val="333333"/>
                </a:solidFill>
                <a:latin typeface="Calibri Light"/>
              </a:rPr>
              <a:t>”</a:t>
            </a:r>
            <a:r>
              <a:rPr lang="de-DE" altLang="ja-JP" sz="2400">
                <a:solidFill>
                  <a:srgbClr val="333333"/>
                </a:solidFill>
                <a:latin typeface="Calibri Light"/>
              </a:rPr>
              <a:t> </a:t>
            </a:r>
            <a:r>
              <a:rPr lang="de-DE" altLang="ja-JP" sz="2400" dirty="0">
                <a:solidFill>
                  <a:srgbClr val="333333"/>
                </a:solidFill>
                <a:latin typeface="Calibri Light"/>
              </a:rPr>
              <a:t>en minder gedetailleerd.</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30</a:t>
            </a:fld>
            <a:endParaRPr lang="de-DE" altLang="de-DE"/>
          </a:p>
        </p:txBody>
      </p:sp>
    </p:spTree>
    <p:extLst>
      <p:ext uri="{BB962C8B-B14F-4D97-AF65-F5344CB8AC3E}">
        <p14:creationId xmlns:p14="http://schemas.microsoft.com/office/powerpoint/2010/main" val="1302164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Soorten geheugenmissers</a:t>
            </a:r>
          </a:p>
        </p:txBody>
      </p:sp>
      <p:sp>
        <p:nvSpPr>
          <p:cNvPr id="3" name="Content Placeholder 2"/>
          <p:cNvSpPr>
            <a:spLocks noGrp="1"/>
          </p:cNvSpPr>
          <p:nvPr>
            <p:ph idx="1"/>
          </p:nvPr>
        </p:nvSpPr>
        <p:spPr/>
        <p:txBody>
          <a:bodyPr/>
          <a:lstStyle/>
          <a:p>
            <a:pPr lvl="0" defTabSz="914400" fontAlgn="base">
              <a:buClr>
                <a:srgbClr val="333333"/>
              </a:buClr>
            </a:pPr>
            <a:r>
              <a:rPr lang="en-US" altLang="de-DE" sz="2400" dirty="0">
                <a:solidFill>
                  <a:srgbClr val="004992"/>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Soorten geheugenmissers</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32</a:t>
            </a:fld>
            <a:endParaRPr lang="de-DE" altLang="de-DE"/>
          </a:p>
        </p:txBody>
      </p:sp>
    </p:spTree>
    <p:extLst>
      <p:ext uri="{BB962C8B-B14F-4D97-AF65-F5344CB8AC3E}">
        <p14:creationId xmlns:p14="http://schemas.microsoft.com/office/powerpoint/2010/main" val="2715449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Soorten geheugenmissers</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33</a:t>
            </a:fld>
            <a:endParaRPr lang="de-DE" altLang="de-DE"/>
          </a:p>
        </p:txBody>
      </p:sp>
    </p:spTree>
    <p:extLst>
      <p:ext uri="{BB962C8B-B14F-4D97-AF65-F5344CB8AC3E}">
        <p14:creationId xmlns:p14="http://schemas.microsoft.com/office/powerpoint/2010/main" val="1203578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Soorten geheugenmissers</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Vergeten</a:t>
            </a:r>
            <a:endParaRPr lang="en-US"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Selectief</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onthouden</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algemene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positieve gebeurtenissen worden beter onthouden dan negatieve </a:t>
            </a:r>
            <a:br>
              <a:rPr lang="en-US" altLang="de-DE" sz="2400">
                <a:solidFill>
                  <a:srgbClr val="333333"/>
                </a:solidFill>
                <a:latin typeface="Calibri Light"/>
                <a:ea typeface="MS PGothic" panose="020B0600070205080204" pitchFamily="34" charset="-128"/>
              </a:rPr>
            </a:br>
            <a:r>
              <a:rPr lang="en-US" altLang="de-DE" sz="2400">
                <a:solidFill>
                  <a:srgbClr val="333333"/>
                </a:solidFill>
                <a:latin typeface="Times New Roman"/>
                <a:ea typeface="MS PGothic" panose="020B0600070205080204" pitchFamily="34" charset="-128"/>
                <a:sym typeface="Wingdings" panose="05000000000000000000" pitchFamily="2" charset="2"/>
              </a:rPr>
              <a:t>→</a:t>
            </a:r>
            <a:r>
              <a:rPr lang="en-US" altLang="de-DE" sz="2400">
                <a:solidFill>
                  <a:srgbClr val="333333"/>
                </a:solidFill>
                <a:latin typeface="Calibri Light"/>
                <a:ea typeface="MS PGothic" panose="020B0600070205080204" pitchFamily="34" charset="-128"/>
                <a:sym typeface="Wingdings" panose="05000000000000000000" pitchFamily="2" charset="2"/>
              </a:rPr>
              <a:t> </a:t>
            </a:r>
            <a:r>
              <a:rPr lang="en-US" altLang="de-DE" sz="2400" dirty="0" err="1">
                <a:solidFill>
                  <a:srgbClr val="333333"/>
                </a:solidFill>
                <a:latin typeface="Calibri Light"/>
                <a:ea typeface="MS PGothic" panose="020B0600070205080204" pitchFamily="34" charset="-128"/>
              </a:rPr>
              <a:t>negatieve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geheugentendens</a:t>
            </a:r>
            <a:r>
              <a:rPr lang="en-US" altLang="de-DE" sz="2400" dirty="0">
                <a:solidFill>
                  <a:srgbClr val="333333"/>
                </a:solidFill>
                <a:latin typeface="Calibri Light"/>
                <a:ea typeface="MS PGothic" panose="020B0600070205080204" pitchFamily="34" charset="-128"/>
              </a:rPr>
              <a:t>: </a:t>
            </a:r>
            <a:r>
              <a:rPr lang="nl-NL" altLang="de-DE" sz="2400" dirty="0">
                <a:solidFill>
                  <a:srgbClr val="333333"/>
                </a:solidFill>
                <a:latin typeface="Calibri Light"/>
                <a:ea typeface="MS PGothic" panose="020B0600070205080204" pitchFamily="34" charset="-128"/>
              </a:rPr>
              <a:t>negatieve gebeurtenissen worden beter onthouden</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 dan positieve</a:t>
            </a:r>
            <a:endParaRPr lang="en-US"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en-US" altLang="de-DE" sz="2400" dirty="0" err="1">
                <a:solidFill>
                  <a:srgbClr val="004992"/>
                </a:solidFill>
                <a:latin typeface="Calibri Light"/>
                <a:ea typeface="MS PGothic" panose="020B0600070205080204" pitchFamily="34" charset="-128"/>
              </a:rPr>
              <a:t>Illusies</a:t>
            </a:r>
            <a:r>
              <a:rPr lang="en-US" altLang="de-DE" sz="2400" dirty="0">
                <a:solidFill>
                  <a:srgbClr val="004992"/>
                </a:solidFill>
                <a:latin typeface="Calibri Light"/>
                <a:ea typeface="MS PGothic" panose="020B0600070205080204" pitchFamily="34" charset="-128"/>
              </a:rPr>
              <a:t>/</a:t>
            </a:r>
            <a:r>
              <a:rPr lang="en-US" altLang="de-DE" sz="2400" dirty="0" err="1">
                <a:solidFill>
                  <a:srgbClr val="004992"/>
                </a:solidFill>
                <a:latin typeface="Calibri Light"/>
                <a:ea typeface="MS PGothic" panose="020B0600070205080204" pitchFamily="34" charset="-128"/>
              </a:rPr>
              <a:t>valse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plaatsvonden</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34</a:t>
            </a:fld>
            <a:endParaRPr lang="de-DE" altLang="de-DE"/>
          </a:p>
        </p:txBody>
      </p:sp>
    </p:spTree>
    <p:extLst>
      <p:ext uri="{BB962C8B-B14F-4D97-AF65-F5344CB8AC3E}">
        <p14:creationId xmlns:p14="http://schemas.microsoft.com/office/powerpoint/2010/main" val="159795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Vervalste herinneringen</a:t>
            </a:r>
          </a:p>
        </p:txBody>
      </p:sp>
      <p:graphicFrame>
        <p:nvGraphicFramePr>
          <p:cNvPr id="10" name="Table 9"/>
          <p:cNvGraphicFramePr>
            <a:graphicFrameLocks noGrp="1"/>
          </p:cNvGraphicFramePr>
          <p:nvPr>
            <p:extLst>
              <p:ext uri="{D42A27DB-BD31-4B8C-83A1-F6EECF244321}">
                <p14:modId xmlns:p14="http://schemas.microsoft.com/office/powerpoint/2010/main" val="3548446612"/>
              </p:ext>
            </p:extLst>
          </p:nvPr>
        </p:nvGraphicFramePr>
        <p:xfrm>
          <a:off x="408954" y="2204864"/>
          <a:ext cx="11376000" cy="1120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Veel fans van de serie “Derrick” herinnerden zich de zin: “Harry, haal de auto maar vast”. Deze woorden zijn echter niet door Derrick gebruikt, maar door komiek Harald Schmidt in een Derrick-persiflage.</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176" y="2320379"/>
            <a:ext cx="115814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35</a:t>
            </a:fld>
            <a:endParaRPr lang="de-DE" altLang="de-DE"/>
          </a:p>
        </p:txBody>
      </p:sp>
    </p:spTree>
    <p:extLst>
      <p:ext uri="{BB962C8B-B14F-4D97-AF65-F5344CB8AC3E}">
        <p14:creationId xmlns:p14="http://schemas.microsoft.com/office/powerpoint/2010/main" val="2233941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Vervalste herinneringen</a:t>
            </a:r>
          </a:p>
        </p:txBody>
      </p:sp>
      <p:graphicFrame>
        <p:nvGraphicFramePr>
          <p:cNvPr id="10" name="Table 9"/>
          <p:cNvGraphicFramePr>
            <a:graphicFrameLocks noGrp="1"/>
          </p:cNvGraphicFramePr>
          <p:nvPr>
            <p:extLst>
              <p:ext uri="{D42A27DB-BD31-4B8C-83A1-F6EECF244321}">
                <p14:modId xmlns:p14="http://schemas.microsoft.com/office/powerpoint/2010/main" val="219526167"/>
              </p:ext>
            </p:extLst>
          </p:nvPr>
        </p:nvGraphicFramePr>
        <p:xfrm>
          <a:off x="408954" y="2204864"/>
          <a:ext cx="11376000" cy="224028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Veel fans van de </a:t>
                      </a:r>
                      <a:r>
                        <a:rPr kumimoji="0" lang="nl-NL" sz="1800" b="0" i="0" u="none" strike="noStrike" cap="none" normalizeH="0" baseline="0">
                          <a:ln>
                            <a:noFill/>
                          </a:ln>
                          <a:solidFill>
                            <a:schemeClr val="tx1"/>
                          </a:solidFill>
                          <a:effectLst/>
                          <a:latin typeface="Calibri Light"/>
                          <a:ea typeface="ＭＳ Ｐゴシック" pitchFamily="34" charset="-128"/>
                        </a:rPr>
                        <a:t>serie “Derrick” </a:t>
                      </a:r>
                      <a:r>
                        <a:rPr kumimoji="0" lang="nl-NL" sz="1800" b="0" i="0" u="none" strike="noStrike" cap="none" normalizeH="0" baseline="0" dirty="0">
                          <a:ln>
                            <a:noFill/>
                          </a:ln>
                          <a:solidFill>
                            <a:schemeClr val="tx1"/>
                          </a:solidFill>
                          <a:effectLst/>
                          <a:latin typeface="Calibri Light"/>
                          <a:ea typeface="ＭＳ Ｐゴシック" pitchFamily="34" charset="-128"/>
                        </a:rPr>
                        <a:t>herinnerden zich de zin</a:t>
                      </a:r>
                      <a:r>
                        <a:rPr kumimoji="0" lang="nl-NL" sz="1800" b="0" i="0" u="none" strike="noStrike" cap="none" normalizeH="0" baseline="0">
                          <a:ln>
                            <a:noFill/>
                          </a:ln>
                          <a:solidFill>
                            <a:schemeClr val="tx1"/>
                          </a:solidFill>
                          <a:effectLst/>
                          <a:latin typeface="Calibri Light"/>
                          <a:ea typeface="ＭＳ Ｐゴシック" pitchFamily="34" charset="-128"/>
                        </a:rPr>
                        <a:t>: “Harry</a:t>
                      </a:r>
                      <a:r>
                        <a:rPr kumimoji="0" lang="nl-NL" sz="1800" b="0" i="0" u="none" strike="noStrike" cap="none" normalizeH="0" baseline="0" dirty="0">
                          <a:ln>
                            <a:noFill/>
                          </a:ln>
                          <a:solidFill>
                            <a:schemeClr val="tx1"/>
                          </a:solidFill>
                          <a:effectLst/>
                          <a:latin typeface="Calibri Light"/>
                          <a:ea typeface="ＭＳ Ｐゴシック" pitchFamily="34" charset="-128"/>
                        </a:rPr>
                        <a:t>, haal de auto </a:t>
                      </a:r>
                      <a:r>
                        <a:rPr kumimoji="0" lang="nl-NL" sz="1800" b="0" i="0" u="none" strike="noStrike" cap="none" normalizeH="0" baseline="0">
                          <a:ln>
                            <a:noFill/>
                          </a:ln>
                          <a:solidFill>
                            <a:schemeClr val="tx1"/>
                          </a:solidFill>
                          <a:effectLst/>
                          <a:latin typeface="Calibri Light"/>
                          <a:ea typeface="ＭＳ Ｐゴシック" pitchFamily="34" charset="-128"/>
                        </a:rPr>
                        <a:t>maar vast”. </a:t>
                      </a:r>
                      <a:r>
                        <a:rPr kumimoji="0" lang="nl-NL" sz="1800" b="0" i="0" u="none" strike="noStrike" cap="none" normalizeH="0" baseline="0" dirty="0">
                          <a:ln>
                            <a:noFill/>
                          </a:ln>
                          <a:solidFill>
                            <a:schemeClr val="tx1"/>
                          </a:solidFill>
                          <a:effectLst/>
                          <a:latin typeface="Calibri Light"/>
                          <a:ea typeface="ＭＳ Ｐゴシック" pitchFamily="34" charset="-128"/>
                        </a:rPr>
                        <a:t>Deze woorden zijn echter niet door Derrick gebruikt, maar door komiek Harald Schmidt in een Derrick-persiflage.</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In de presidentiële campagne in 1980 kwam Ronald Reagan met oorlogsherinneringen die hij kennelijk vermengde met scènes uit de film Wing and a Prayer.</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3" name="Picture 12" descr="pingnews - flickr - Ronald Reagan at Durenberger Rall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37" y="3441237"/>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176" y="2320379"/>
            <a:ext cx="115814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36</a:t>
            </a:fld>
            <a:endParaRPr lang="de-DE" altLang="de-DE"/>
          </a:p>
        </p:txBody>
      </p:sp>
    </p:spTree>
    <p:extLst>
      <p:ext uri="{BB962C8B-B14F-4D97-AF65-F5344CB8AC3E}">
        <p14:creationId xmlns:p14="http://schemas.microsoft.com/office/powerpoint/2010/main" val="269343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Vervalste herinneringen</a:t>
            </a:r>
          </a:p>
        </p:txBody>
      </p:sp>
      <p:graphicFrame>
        <p:nvGraphicFramePr>
          <p:cNvPr id="10" name="Table 9"/>
          <p:cNvGraphicFramePr>
            <a:graphicFrameLocks noGrp="1"/>
          </p:cNvGraphicFramePr>
          <p:nvPr>
            <p:extLst>
              <p:ext uri="{D42A27DB-BD31-4B8C-83A1-F6EECF244321}">
                <p14:modId xmlns:p14="http://schemas.microsoft.com/office/powerpoint/2010/main" val="1754954000"/>
              </p:ext>
            </p:extLst>
          </p:nvPr>
        </p:nvGraphicFramePr>
        <p:xfrm>
          <a:off x="408954" y="2204864"/>
          <a:ext cx="11376000" cy="33604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Veel fans van de </a:t>
                      </a:r>
                      <a:r>
                        <a:rPr kumimoji="0" lang="nl-NL" sz="1800" b="0" i="0" u="none" strike="noStrike" cap="none" normalizeH="0" baseline="0">
                          <a:ln>
                            <a:noFill/>
                          </a:ln>
                          <a:solidFill>
                            <a:schemeClr val="tx1"/>
                          </a:solidFill>
                          <a:effectLst/>
                          <a:latin typeface="Calibri Light"/>
                          <a:ea typeface="ＭＳ Ｐゴシック" pitchFamily="34" charset="-128"/>
                        </a:rPr>
                        <a:t>serie “Derrick” </a:t>
                      </a:r>
                      <a:r>
                        <a:rPr kumimoji="0" lang="nl-NL" sz="1800" b="0" i="0" u="none" strike="noStrike" cap="none" normalizeH="0" baseline="0" dirty="0">
                          <a:ln>
                            <a:noFill/>
                          </a:ln>
                          <a:solidFill>
                            <a:schemeClr val="tx1"/>
                          </a:solidFill>
                          <a:effectLst/>
                          <a:latin typeface="Calibri Light"/>
                          <a:ea typeface="ＭＳ Ｐゴシック" pitchFamily="34" charset="-128"/>
                        </a:rPr>
                        <a:t>herinnerden zich de zin</a:t>
                      </a:r>
                      <a:r>
                        <a:rPr kumimoji="0" lang="nl-NL" sz="1800" b="0" i="0" u="none" strike="noStrike" cap="none" normalizeH="0" baseline="0">
                          <a:ln>
                            <a:noFill/>
                          </a:ln>
                          <a:solidFill>
                            <a:schemeClr val="tx1"/>
                          </a:solidFill>
                          <a:effectLst/>
                          <a:latin typeface="Calibri Light"/>
                          <a:ea typeface="ＭＳ Ｐゴシック" pitchFamily="34" charset="-128"/>
                        </a:rPr>
                        <a:t>: “Harry</a:t>
                      </a:r>
                      <a:r>
                        <a:rPr kumimoji="0" lang="nl-NL" sz="1800" b="0" i="0" u="none" strike="noStrike" cap="none" normalizeH="0" baseline="0" dirty="0">
                          <a:ln>
                            <a:noFill/>
                          </a:ln>
                          <a:solidFill>
                            <a:schemeClr val="tx1"/>
                          </a:solidFill>
                          <a:effectLst/>
                          <a:latin typeface="Calibri Light"/>
                          <a:ea typeface="ＭＳ Ｐゴシック" pitchFamily="34" charset="-128"/>
                        </a:rPr>
                        <a:t>, haal de auto </a:t>
                      </a:r>
                      <a:r>
                        <a:rPr kumimoji="0" lang="nl-NL" sz="1800" b="0" i="0" u="none" strike="noStrike" cap="none" normalizeH="0" baseline="0">
                          <a:ln>
                            <a:noFill/>
                          </a:ln>
                          <a:solidFill>
                            <a:schemeClr val="tx1"/>
                          </a:solidFill>
                          <a:effectLst/>
                          <a:latin typeface="Calibri Light"/>
                          <a:ea typeface="ＭＳ Ｐゴシック" pitchFamily="34" charset="-128"/>
                        </a:rPr>
                        <a:t>maar vast”. </a:t>
                      </a:r>
                      <a:r>
                        <a:rPr kumimoji="0" lang="nl-NL" sz="1800" b="0" i="0" u="none" strike="noStrike" cap="none" normalizeH="0" baseline="0" dirty="0">
                          <a:ln>
                            <a:noFill/>
                          </a:ln>
                          <a:solidFill>
                            <a:schemeClr val="tx1"/>
                          </a:solidFill>
                          <a:effectLst/>
                          <a:latin typeface="Calibri Light"/>
                          <a:ea typeface="ＭＳ Ｐゴシック" pitchFamily="34" charset="-128"/>
                        </a:rPr>
                        <a:t>Deze woorden zijn echter niet door Derrick gebruikt, maar door komiek Harald Schmidt in een Derrick-persiflage.</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a:ln>
                            <a:noFill/>
                          </a:ln>
                          <a:solidFill>
                            <a:schemeClr val="tx1"/>
                          </a:solidFill>
                          <a:effectLst/>
                          <a:latin typeface="Calibri Light"/>
                          <a:ea typeface="ＭＳ Ｐゴシック" pitchFamily="34" charset="-128"/>
                        </a:rPr>
                        <a:t>In de presidentiële campagne in 1980 kwam Ronald Reagan met oorlogsherinneringen die hij kennelijk vermengde met scènes uit de film Wing and a Prayer.</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Door verhoormethoden en suggestieve opmerkingen kunnen valse herinneringen worden “gecreëerd”. Er is een aantal juridische zaken waarbij onschuldige mensen bekenden in de rechtszaal nadat ze bij indringend verhoor overtuigd waren geraakt dat zij een misdrijf hadden gepleegd.</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2" name="Picture 11" descr="M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229" y="456209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441237"/>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176" y="2320379"/>
            <a:ext cx="115814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37</a:t>
            </a:fld>
            <a:endParaRPr lang="de-DE" altLang="de-DE"/>
          </a:p>
        </p:txBody>
      </p:sp>
    </p:spTree>
    <p:extLst>
      <p:ext uri="{BB962C8B-B14F-4D97-AF65-F5344CB8AC3E}">
        <p14:creationId xmlns:p14="http://schemas.microsoft.com/office/powerpoint/2010/main" val="1040079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Vervalste herinneringen</a:t>
            </a:r>
          </a:p>
        </p:txBody>
      </p:sp>
      <p:graphicFrame>
        <p:nvGraphicFramePr>
          <p:cNvPr id="10" name="Table 9"/>
          <p:cNvGraphicFramePr>
            <a:graphicFrameLocks noGrp="1"/>
          </p:cNvGraphicFramePr>
          <p:nvPr>
            <p:extLst>
              <p:ext uri="{D42A27DB-BD31-4B8C-83A1-F6EECF244321}">
                <p14:modId xmlns:p14="http://schemas.microsoft.com/office/powerpoint/2010/main" val="1601622381"/>
              </p:ext>
            </p:extLst>
          </p:nvPr>
        </p:nvGraphicFramePr>
        <p:xfrm>
          <a:off x="408954" y="2204864"/>
          <a:ext cx="11376000" cy="44805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Veel fans van de </a:t>
                      </a:r>
                      <a:r>
                        <a:rPr kumimoji="0" lang="nl-NL" sz="1800" b="0" i="0" u="none" strike="noStrike" cap="none" normalizeH="0" baseline="0">
                          <a:ln>
                            <a:noFill/>
                          </a:ln>
                          <a:solidFill>
                            <a:schemeClr val="tx1"/>
                          </a:solidFill>
                          <a:effectLst/>
                          <a:latin typeface="Calibri Light"/>
                          <a:ea typeface="ＭＳ Ｐゴシック" pitchFamily="34" charset="-128"/>
                        </a:rPr>
                        <a:t>serie “Derrick” </a:t>
                      </a:r>
                      <a:r>
                        <a:rPr kumimoji="0" lang="nl-NL" sz="1800" b="0" i="0" u="none" strike="noStrike" cap="none" normalizeH="0" baseline="0" dirty="0">
                          <a:ln>
                            <a:noFill/>
                          </a:ln>
                          <a:solidFill>
                            <a:schemeClr val="tx1"/>
                          </a:solidFill>
                          <a:effectLst/>
                          <a:latin typeface="Calibri Light"/>
                          <a:ea typeface="ＭＳ Ｐゴシック" pitchFamily="34" charset="-128"/>
                        </a:rPr>
                        <a:t>herinnerden zich de zin</a:t>
                      </a:r>
                      <a:r>
                        <a:rPr kumimoji="0" lang="nl-NL" sz="1800" b="0" i="0" u="none" strike="noStrike" cap="none" normalizeH="0" baseline="0">
                          <a:ln>
                            <a:noFill/>
                          </a:ln>
                          <a:solidFill>
                            <a:schemeClr val="tx1"/>
                          </a:solidFill>
                          <a:effectLst/>
                          <a:latin typeface="Calibri Light"/>
                          <a:ea typeface="ＭＳ Ｐゴシック" pitchFamily="34" charset="-128"/>
                        </a:rPr>
                        <a:t>: “Harry</a:t>
                      </a:r>
                      <a:r>
                        <a:rPr kumimoji="0" lang="nl-NL" sz="1800" b="0" i="0" u="none" strike="noStrike" cap="none" normalizeH="0" baseline="0" dirty="0">
                          <a:ln>
                            <a:noFill/>
                          </a:ln>
                          <a:solidFill>
                            <a:schemeClr val="tx1"/>
                          </a:solidFill>
                          <a:effectLst/>
                          <a:latin typeface="Calibri Light"/>
                          <a:ea typeface="ＭＳ Ｐゴシック" pitchFamily="34" charset="-128"/>
                        </a:rPr>
                        <a:t>, haal de auto </a:t>
                      </a:r>
                      <a:r>
                        <a:rPr kumimoji="0" lang="nl-NL" sz="1800" b="0" i="0" u="none" strike="noStrike" cap="none" normalizeH="0" baseline="0">
                          <a:ln>
                            <a:noFill/>
                          </a:ln>
                          <a:solidFill>
                            <a:schemeClr val="tx1"/>
                          </a:solidFill>
                          <a:effectLst/>
                          <a:latin typeface="Calibri Light"/>
                          <a:ea typeface="ＭＳ Ｐゴシック" pitchFamily="34" charset="-128"/>
                        </a:rPr>
                        <a:t>maar vast”. </a:t>
                      </a:r>
                      <a:r>
                        <a:rPr kumimoji="0" lang="nl-NL" sz="1800" b="0" i="0" u="none" strike="noStrike" cap="none" normalizeH="0" baseline="0" dirty="0">
                          <a:ln>
                            <a:noFill/>
                          </a:ln>
                          <a:solidFill>
                            <a:schemeClr val="tx1"/>
                          </a:solidFill>
                          <a:effectLst/>
                          <a:latin typeface="Calibri Light"/>
                          <a:ea typeface="ＭＳ Ｐゴシック" pitchFamily="34" charset="-128"/>
                        </a:rPr>
                        <a:t>Deze woorden zijn echter niet door Derrick gebruikt, maar door komiek Harald Schmidt in een Derrick-persiflage.</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a:ln>
                            <a:noFill/>
                          </a:ln>
                          <a:solidFill>
                            <a:schemeClr val="tx1"/>
                          </a:solidFill>
                          <a:effectLst/>
                          <a:latin typeface="Calibri Light"/>
                          <a:ea typeface="ＭＳ Ｐゴシック" pitchFamily="34" charset="-128"/>
                        </a:rPr>
                        <a:t>In de presidentiële campagne in 1980 kwam Ronald Reagan met oorlogsherinneringen die hij kennelijk vermengde met scènes uit de film Wing and a Prayer.</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pPr>
                        <a:lnSpc>
                          <a:spcPct val="100000"/>
                        </a:lnSpc>
                        <a:spcBef>
                          <a:spcPts val="1200"/>
                        </a:spcBef>
                      </a:pPr>
                      <a:endParaRPr lang="en-US">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Door verhoormethoden en suggestieve opmerkingen kunnen valse herinneringen </a:t>
                      </a:r>
                      <a:r>
                        <a:rPr kumimoji="0" lang="nl-NL" sz="1800" b="0" i="0" u="none" strike="noStrike" cap="none" normalizeH="0" baseline="0">
                          <a:ln>
                            <a:noFill/>
                          </a:ln>
                          <a:solidFill>
                            <a:schemeClr val="tx1"/>
                          </a:solidFill>
                          <a:effectLst/>
                          <a:latin typeface="Calibri Light"/>
                          <a:ea typeface="ＭＳ Ｐゴシック" pitchFamily="34" charset="-128"/>
                        </a:rPr>
                        <a:t>worden “gecreëerd”. </a:t>
                      </a:r>
                      <a:r>
                        <a:rPr kumimoji="0" lang="nl-NL" sz="1800" b="0" i="0" u="none" strike="noStrike" cap="none" normalizeH="0" baseline="0" dirty="0">
                          <a:ln>
                            <a:noFill/>
                          </a:ln>
                          <a:solidFill>
                            <a:schemeClr val="tx1"/>
                          </a:solidFill>
                          <a:effectLst/>
                          <a:latin typeface="Calibri Light"/>
                          <a:ea typeface="ＭＳ Ｐゴシック" pitchFamily="34" charset="-128"/>
                        </a:rPr>
                        <a:t>Er is een aantal juridische zaken waarbij onschuldige mensen bekenden in de rechtszaal nadat ze bij indringend verhoor overtuigd waren geraakt dat zij een misdrijf hadden gepleegd.</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pPr>
                        <a:lnSpc>
                          <a:spcPct val="100000"/>
                        </a:lnSpc>
                        <a:spcBef>
                          <a:spcPts val="1200"/>
                        </a:spcBef>
                      </a:pPr>
                      <a:endParaRPr lang="en-US" dirty="0">
                        <a:solidFill>
                          <a:srgbClr val="333333"/>
                        </a:solidFill>
                        <a:latin typeface="Calibri Ligh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1800" b="0" i="0" u="none" strike="noStrike" cap="none" normalizeH="0" baseline="0" dirty="0">
                          <a:ln>
                            <a:noFill/>
                          </a:ln>
                          <a:solidFill>
                            <a:schemeClr val="tx1"/>
                          </a:solidFill>
                          <a:effectLst/>
                          <a:latin typeface="Calibri Light"/>
                          <a:ea typeface="ＭＳ Ｐゴシック" pitchFamily="34" charset="-128"/>
                        </a:rPr>
                        <a:t>In een experiment kregen deelnemers gemanipuleerde foto’s te zien waarop ze met hun vader in een hete luchtballon vlogen. 50% van de deelnemers zei later dat ze zich die gebeurtenis herinnerden, hoewel die in feite nooit plaatsvond.</a:t>
                      </a:r>
                      <a:endParaRPr kumimoji="0" lang="de-DE" sz="1800" b="0" i="0" u="none" strike="noStrike" cap="none" normalizeH="0" baseline="0" dirty="0">
                        <a:ln>
                          <a:noFill/>
                        </a:ln>
                        <a:solidFill>
                          <a:schemeClr val="tx1"/>
                        </a:solidFill>
                        <a:effectLst/>
                        <a:latin typeface="Calibri Light"/>
                        <a:ea typeface="ＭＳ Ｐゴシック" pitchFamily="34" charset="-128"/>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1" name="Picture 10" descr="oefe - flickr - Noch ein Ballon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633" y="5682952"/>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M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29" y="456209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pingnews - flickr - Ronald Reagan at Durenberger Rally - cclicen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737" y="3441237"/>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176" y="2320379"/>
            <a:ext cx="115814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38</a:t>
            </a:fld>
            <a:endParaRPr lang="de-DE" altLang="de-DE"/>
          </a:p>
        </p:txBody>
      </p:sp>
    </p:spTree>
    <p:extLst>
      <p:ext uri="{BB962C8B-B14F-4D97-AF65-F5344CB8AC3E}">
        <p14:creationId xmlns:p14="http://schemas.microsoft.com/office/powerpoint/2010/main" val="1058467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deze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deze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40</a:t>
            </a:fld>
            <a:endParaRPr lang="de-DE" altLang="de-DE"/>
          </a:p>
        </p:txBody>
      </p:sp>
    </p:spTree>
    <p:extLst>
      <p:ext uri="{BB962C8B-B14F-4D97-AF65-F5344CB8AC3E}">
        <p14:creationId xmlns:p14="http://schemas.microsoft.com/office/powerpoint/2010/main" val="3375286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Waarom doen we dit?</a:t>
            </a: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Uit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onderzoek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blijkt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veel</a:t>
            </a:r>
            <a:r>
              <a:rPr lang="en-US" sz="2400" dirty="0">
                <a:solidFill>
                  <a:srgbClr val="333333"/>
                </a:solidFill>
                <a:latin typeface="Calibri Light"/>
                <a:ea typeface="MS PGothic" panose="020B0600070205080204" pitchFamily="34" charset="-128"/>
                <a:cs typeface="Times New Roman" pitchFamily="18" charset="0"/>
              </a:rPr>
              <a:t> (maar </a:t>
            </a:r>
            <a:r>
              <a:rPr lang="en-US" sz="2400" dirty="0" err="1">
                <a:solidFill>
                  <a:srgbClr val="333333"/>
                </a:solidFill>
                <a:latin typeface="Calibri Light"/>
                <a:ea typeface="MS PGothic" panose="020B0600070205080204" pitchFamily="34" charset="-128"/>
                <a:cs typeface="Times New Roman" pitchFamily="18" charset="0"/>
              </a:rPr>
              <a:t>niet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alle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met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psychotische</a:t>
            </a:r>
            <a:r>
              <a:rPr lang="en-US" sz="2400" u="sng" dirty="0">
                <a:solidFill>
                  <a:srgbClr val="333333"/>
                </a:solidFill>
                <a:latin typeface="Calibri Light"/>
                <a:ea typeface="MS PGothic" panose="020B0600070205080204" pitchFamily="34" charset="-128"/>
                <a:cs typeface="Times New Roman" pitchFamily="18" charset="0"/>
              </a:rPr>
              <a:t> </a:t>
            </a:r>
            <a:r>
              <a:rPr lang="en-US" sz="2400" u="sng"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overtuigd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mensen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zonder</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deze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kwetsbaarheid</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Tegelijkertijd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zijn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ze</a:t>
            </a:r>
            <a:r>
              <a:rPr lang="en-US" sz="2400" dirty="0">
                <a:solidFill>
                  <a:srgbClr val="333333"/>
                </a:solidFill>
                <a:latin typeface="Calibri Light"/>
                <a:ea typeface="MS PGothic" panose="020B0600070205080204" pitchFamily="34" charset="-128"/>
                <a:cs typeface="Times New Roman" pitchFamily="18" charset="0"/>
              </a:rPr>
              <a:t> minder </a:t>
            </a:r>
            <a:r>
              <a:rPr lang="en-US" sz="2400" dirty="0" err="1">
                <a:solidFill>
                  <a:srgbClr val="333333"/>
                </a:solidFill>
                <a:latin typeface="Calibri Light"/>
                <a:ea typeface="MS PGothic" panose="020B0600070205080204" pitchFamily="34" charset="-128"/>
                <a:cs typeface="Times New Roman" pitchFamily="18" charset="0"/>
              </a:rPr>
              <a:t>zeker</a:t>
            </a:r>
            <a:r>
              <a:rPr lang="en-US" sz="2400" dirty="0">
                <a:solidFill>
                  <a:srgbClr val="333333"/>
                </a:solidFill>
                <a:latin typeface="Calibri Light"/>
                <a:ea typeface="MS PGothic" panose="020B0600070205080204" pitchFamily="34" charset="-128"/>
                <a:cs typeface="Times New Roman" pitchFamily="18" charset="0"/>
              </a:rPr>
              <a:t> van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MS PGothic" panose="020B0600070205080204" pitchFamily="34" charset="-128"/>
                <a:cs typeface="Times New Roman" pitchFamily="18" charset="0"/>
              </a:rPr>
              <a:t>Dit</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maakt</a:t>
            </a:r>
            <a:r>
              <a:rPr lang="en-US" sz="2400" dirty="0">
                <a:solidFill>
                  <a:srgbClr val="333333"/>
                </a:solidFill>
                <a:latin typeface="Calibri Light"/>
                <a:ea typeface="MS PGothic" panose="020B0600070205080204" pitchFamily="34" charset="-128"/>
                <a:cs typeface="Times New Roman" pitchFamily="18" charset="0"/>
              </a:rPr>
              <a:t> het </a:t>
            </a:r>
            <a:r>
              <a:rPr lang="en-US" sz="2400" dirty="0" err="1">
                <a:solidFill>
                  <a:srgbClr val="333333"/>
                </a:solidFill>
                <a:latin typeface="Calibri Light"/>
                <a:ea typeface="MS PGothic" panose="020B0600070205080204" pitchFamily="34" charset="-128"/>
                <a:cs typeface="Times New Roman" pitchFamily="18" charset="0"/>
              </a:rPr>
              <a:t>onderscheid</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tussen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waarheidsgetrouwe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vervalste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herinneringen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moeilijk</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kan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een</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realistische</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kijk</a:t>
            </a:r>
            <a:r>
              <a:rPr lang="en-US" sz="2400" dirty="0">
                <a:solidFill>
                  <a:srgbClr val="333333"/>
                </a:solidFill>
                <a:latin typeface="Calibri Light"/>
                <a:ea typeface="MS PGothic" panose="020B0600070205080204" pitchFamily="34" charset="-128"/>
                <a:cs typeface="Times New Roman" pitchFamily="18" charset="0"/>
              </a:rPr>
              <a:t> op de </a:t>
            </a:r>
            <a:r>
              <a:rPr lang="en-US" sz="2400" dirty="0" err="1">
                <a:solidFill>
                  <a:srgbClr val="333333"/>
                </a:solidFill>
                <a:latin typeface="Calibri Light"/>
                <a:ea typeface="MS PGothic" panose="020B0600070205080204" pitchFamily="34" charset="-128"/>
                <a:cs typeface="Times New Roman" pitchFamily="18" charset="0"/>
              </a:rPr>
              <a:t>omgeving</a:t>
            </a:r>
            <a:r>
              <a:rPr lang="en-US" sz="2400" dirty="0">
                <a:solidFill>
                  <a:srgbClr val="333333"/>
                </a:solidFill>
                <a:latin typeface="Calibri Light"/>
                <a:ea typeface="MS PGothic" panose="020B0600070205080204" pitchFamily="34" charset="-128"/>
                <a:cs typeface="Times New Roman" pitchFamily="18" charset="0"/>
              </a:rPr>
              <a:t> in de </a:t>
            </a:r>
            <a:r>
              <a:rPr lang="en-US" sz="2400" dirty="0" err="1">
                <a:solidFill>
                  <a:srgbClr val="333333"/>
                </a:solidFill>
                <a:latin typeface="Calibri Light"/>
                <a:ea typeface="MS PGothic" panose="020B0600070205080204" pitchFamily="34" charset="-128"/>
                <a:cs typeface="Times New Roman" pitchFamily="18" charset="0"/>
              </a:rPr>
              <a:t>weg</a:t>
            </a:r>
            <a:r>
              <a:rPr lang="en-US" sz="2400" dirty="0">
                <a:solidFill>
                  <a:srgbClr val="333333"/>
                </a:solidFill>
                <a:latin typeface="Calibri Light"/>
                <a:ea typeface="MS PGothic" panose="020B0600070205080204" pitchFamily="34" charset="-128"/>
                <a:cs typeface="Times New Roman" pitchFamily="18" charset="0"/>
              </a:rPr>
              <a:t> </a:t>
            </a:r>
            <a:r>
              <a:rPr lang="en-US" sz="2400" dirty="0" err="1">
                <a:solidFill>
                  <a:srgbClr val="333333"/>
                </a:solidFill>
                <a:latin typeface="Calibri Light"/>
                <a:ea typeface="MS PGothic" panose="020B0600070205080204" pitchFamily="34" charset="-128"/>
                <a:cs typeface="Times New Roman" pitchFamily="18" charset="0"/>
              </a:rPr>
              <a:t>staan</a:t>
            </a:r>
            <a:r>
              <a:rPr lang="en-US" sz="2400" dirty="0">
                <a:solidFill>
                  <a:srgbClr val="333333"/>
                </a:solidFill>
                <a:latin typeface="Calibri Light"/>
                <a:ea typeface="MS PGothic" panose="020B0600070205080204" pitchFamily="34" charset="-128"/>
                <a:cs typeface="Times New Roman" pitchFamily="18" charset="0"/>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41</a:t>
            </a:fld>
            <a:endParaRPr lang="de-DE" altLang="de-DE"/>
          </a:p>
        </p:txBody>
      </p:sp>
    </p:spTree>
    <p:extLst>
      <p:ext uri="{BB962C8B-B14F-4D97-AF65-F5344CB8AC3E}">
        <p14:creationId xmlns:p14="http://schemas.microsoft.com/office/powerpoint/2010/main" val="2153991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geheugenmissers misinterpretaties bevorderen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864845970"/>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Vervalste herinnering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Ruzie met een vriend.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Hij noemde mij “een idioot”.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004992"/>
                          </a:solidFill>
                          <a:effectLst/>
                          <a:latin typeface="+mn-lt"/>
                          <a:ea typeface="+mn-ea"/>
                          <a:cs typeface="+mn-cs"/>
                        </a:rPr>
                        <a: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Je benadert de verpleegster met een vraag.</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42</a:t>
            </a:fld>
            <a:endParaRPr lang="de-DE" altLang="de-DE"/>
          </a:p>
        </p:txBody>
      </p:sp>
    </p:spTree>
    <p:extLst>
      <p:ext uri="{BB962C8B-B14F-4D97-AF65-F5344CB8AC3E}">
        <p14:creationId xmlns:p14="http://schemas.microsoft.com/office/powerpoint/2010/main" val="13619227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geheugenmissers misinterpretaties bevorderen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1742302620"/>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Vervalste herinnering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Ruzie met een vriend.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Hij noemde mij “een idioot”.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Je vriend verhief zijn stem. Sommige uitdrukkingen “hingen in de lucht”, maar werden in feite niet gezegd.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Je benadert de verpleegster met een vraag.</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43</a:t>
            </a:fld>
            <a:endParaRPr lang="de-DE" altLang="de-DE"/>
          </a:p>
        </p:txBody>
      </p:sp>
    </p:spTree>
    <p:extLst>
      <p:ext uri="{BB962C8B-B14F-4D97-AF65-F5344CB8AC3E}">
        <p14:creationId xmlns:p14="http://schemas.microsoft.com/office/powerpoint/2010/main" val="3311579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geheugenmissers misinterpretaties bevorderen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4080126398"/>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Vervalste herinnering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Ruzie met een vriend.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Hij noemde mij “een idioot”.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Je vriend verhief zijn stem. Sommige uitdrukkingen “hingen in de lucht”, maar werden in feite niet gezegd.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Je benadert de verpleegster met een vraag.</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Het kon haar niks schelen en ze lachte me zelfs uit.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44</a:t>
            </a:fld>
            <a:endParaRPr lang="de-DE" altLang="de-DE"/>
          </a:p>
        </p:txBody>
      </p:sp>
    </p:spTree>
    <p:extLst>
      <p:ext uri="{BB962C8B-B14F-4D97-AF65-F5344CB8AC3E}">
        <p14:creationId xmlns:p14="http://schemas.microsoft.com/office/powerpoint/2010/main" val="3883909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geheugenmissers misinterpretaties bevorderen – voorbeelden</a:t>
            </a:r>
            <a:endParaRPr lang="en-US" sz="3600" dirty="0">
              <a:latin typeface="Calibri Light"/>
            </a:endParaRPr>
          </a:p>
        </p:txBody>
      </p:sp>
      <p:graphicFrame>
        <p:nvGraphicFramePr>
          <p:cNvPr id="8" name="Table 7"/>
          <p:cNvGraphicFramePr>
            <a:graphicFrameLocks noGrp="1"/>
          </p:cNvGraphicFramePr>
          <p:nvPr>
            <p:extLst>
              <p:ext uri="{D42A27DB-BD31-4B8C-83A1-F6EECF244321}">
                <p14:modId xmlns:p14="http://schemas.microsoft.com/office/powerpoint/2010/main" val="3511093834"/>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Vervalste herinnering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Ruzie met een vriend.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Hij noemde mij “een idioot”.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Je vriend verhief zijn stem. Sommige uitdrukkingen “hingen in de lucht”, maar werden in feite niet gezegd.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Je benadert de verpleegster met een vraag.</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Het kon haar niks schelen en ze lachte me zelfs uit.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Hoewel de verpleegster je begripvol toelachte, had ze ongelukkigerwijs geen tijd. Ten gevolge van irritatie over andere kwesties werd de situatie foutief onthouden.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45</a:t>
            </a:fld>
            <a:endParaRPr lang="de-DE" altLang="de-DE"/>
          </a:p>
        </p:txBody>
      </p:sp>
    </p:spTree>
    <p:extLst>
      <p:ext uri="{BB962C8B-B14F-4D97-AF65-F5344CB8AC3E}">
        <p14:creationId xmlns:p14="http://schemas.microsoft.com/office/powerpoint/2010/main" val="867902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dirty="0">
                <a:latin typeface="Calibri Light"/>
              </a:rPr>
              <a:t>Hoe geheugenmissers misinterpretaties bevorderen – voorbeelden</a:t>
            </a:r>
            <a:endParaRPr lang="en-US" sz="3600" dirty="0">
              <a:latin typeface="Calibri Light"/>
            </a:endParaRPr>
          </a:p>
        </p:txBody>
      </p:sp>
      <p:sp>
        <p:nvSpPr>
          <p:cNvPr id="7" name="Rechteck 1"/>
          <p:cNvSpPr>
            <a:spLocks noChangeArrowheads="1"/>
          </p:cNvSpPr>
          <p:nvPr/>
        </p:nvSpPr>
        <p:spPr bwMode="auto">
          <a:xfrm>
            <a:off x="408955" y="6156012"/>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nl-NL" altLang="de-DE" sz="2400" dirty="0">
                <a:solidFill>
                  <a:srgbClr val="004992"/>
                </a:solidFill>
                <a:latin typeface="+mn-lt"/>
                <a:ea typeface="+mn-ea"/>
              </a:rPr>
              <a:t>Heeft iemand een vergelijkbare situatie meegemaakt? </a:t>
            </a:r>
            <a:endParaRPr lang="de-DE" altLang="de-DE" sz="2400" dirty="0">
              <a:solidFill>
                <a:srgbClr val="004992"/>
              </a:solidFill>
              <a:latin typeface="+mn-lt"/>
              <a:ea typeface="+mn-ea"/>
            </a:endParaRPr>
          </a:p>
        </p:txBody>
      </p:sp>
      <p:graphicFrame>
        <p:nvGraphicFramePr>
          <p:cNvPr id="8" name="Table 7"/>
          <p:cNvGraphicFramePr>
            <a:graphicFrameLocks noGrp="1"/>
          </p:cNvGraphicFramePr>
          <p:nvPr>
            <p:extLst>
              <p:ext uri="{D42A27DB-BD31-4B8C-83A1-F6EECF244321}">
                <p14:modId xmlns:p14="http://schemas.microsoft.com/office/powerpoint/2010/main" val="3944156003"/>
              </p:ext>
            </p:extLst>
          </p:nvPr>
        </p:nvGraphicFramePr>
        <p:xfrm>
          <a:off x="408954" y="2203704"/>
          <a:ext cx="11376000" cy="3749040"/>
        </p:xfrm>
        <a:graphic>
          <a:graphicData uri="http://schemas.openxmlformats.org/drawingml/2006/table">
            <a:tbl>
              <a:tblPr firstRow="1" bandRow="1">
                <a:tableStyleId>{21E4AEA4-8DFA-4A89-87EB-49C32662AFE0}</a:tableStyleId>
              </a:tblPr>
              <a:tblGrid>
                <a:gridCol w="3024337">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511130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Gebeurtenis</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Vervalste herinnering</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Waarschijnlijke situatie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Ruzie met een vriend.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Hij noemde mij “een idioot”.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Je vriend verhief zijn stem. Sommige uitdrukkingen “hingen in de lucht”, maar werden in feite niet gezegd.</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9202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Je benadert de verpleegster met een vraag.</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a:ln>
                            <a:noFill/>
                          </a:ln>
                          <a:solidFill>
                            <a:srgbClr val="333333"/>
                          </a:solidFill>
                          <a:effectLst/>
                          <a:latin typeface="+mn-lt"/>
                          <a:ea typeface="+mn-ea"/>
                          <a:cs typeface="+mn-cs"/>
                        </a:rPr>
                        <a:t>Het kon haar niks schelen en ze lachte me zelfs uit.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400" b="0" i="0" u="none" strike="noStrike" cap="none" normalizeH="0" baseline="0" dirty="0">
                          <a:ln>
                            <a:noFill/>
                          </a:ln>
                          <a:solidFill>
                            <a:srgbClr val="333333"/>
                          </a:solidFill>
                          <a:effectLst/>
                          <a:latin typeface="+mn-lt"/>
                          <a:ea typeface="+mn-ea"/>
                          <a:cs typeface="+mn-cs"/>
                        </a:rPr>
                        <a:t>Hoewel de verpleegster je begripvol toelachte, had ze ongelukkigerwijs geen tijd. Ten gevolge van irritatie over andere kwesties werd de situatie foutief onthouden.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46</a:t>
            </a:fld>
            <a:endParaRPr lang="de-DE" altLang="de-DE"/>
          </a:p>
        </p:txBody>
      </p:sp>
    </p:spTree>
    <p:extLst>
      <p:ext uri="{BB962C8B-B14F-4D97-AF65-F5344CB8AC3E}">
        <p14:creationId xmlns:p14="http://schemas.microsoft.com/office/powerpoint/2010/main" val="3044107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We laten je opnieuw een aantal gedetailleerde plaatjes zien.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48</a:t>
            </a:fld>
            <a:endParaRPr lang="de-DE" altLang="de-DE"/>
          </a:p>
        </p:txBody>
      </p:sp>
    </p:spTree>
    <p:extLst>
      <p:ext uri="{BB962C8B-B14F-4D97-AF65-F5344CB8AC3E}">
        <p14:creationId xmlns:p14="http://schemas.microsoft.com/office/powerpoint/2010/main" val="16316185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de-DE" altLang="en-US" sz="3600">
                <a:solidFill>
                  <a:srgbClr val="004992"/>
                </a:solidFill>
                <a:latin typeface="Calibri Light"/>
              </a:rPr>
              <a:t>Oefening 2</a:t>
            </a:r>
          </a:p>
        </p:txBody>
      </p:sp>
      <p:sp>
        <p:nvSpPr>
          <p:cNvPr id="52227" name="Rectangle 3"/>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err="1">
                <a:solidFill>
                  <a:srgbClr val="333333"/>
                </a:solidFill>
                <a:latin typeface="Calibri Light"/>
                <a:ea typeface="+mn-ea"/>
                <a:cs typeface="+mn-cs"/>
              </a:rPr>
              <a:t>We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laten</a:t>
            </a:r>
            <a:r>
              <a:rPr lang="de-DE" sz="2400" dirty="0">
                <a:solidFill>
                  <a:srgbClr val="333333"/>
                </a:solidFill>
                <a:latin typeface="Calibri Light"/>
                <a:ea typeface="+mn-ea"/>
                <a:cs typeface="+mn-cs"/>
              </a:rPr>
              <a:t> je </a:t>
            </a:r>
            <a:r>
              <a:rPr lang="de-DE" sz="2400" dirty="0" err="1">
                <a:solidFill>
                  <a:srgbClr val="333333"/>
                </a:solidFill>
                <a:latin typeface="Calibri Light"/>
                <a:ea typeface="+mn-ea"/>
                <a:cs typeface="+mn-cs"/>
              </a:rPr>
              <a:t>opnieuw</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een</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aantal</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gedetailleerde</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plaatjes</a:t>
            </a:r>
            <a:r>
              <a:rPr lang="de-DE" sz="2400" dirty="0">
                <a:solidFill>
                  <a:srgbClr val="333333"/>
                </a:solidFill>
                <a:latin typeface="Calibri Light"/>
                <a:ea typeface="+mn-ea"/>
                <a:cs typeface="+mn-cs"/>
              </a:rPr>
              <a:t> </a:t>
            </a:r>
            <a:r>
              <a:rPr lang="de-DE" sz="2400" dirty="0" err="1">
                <a:solidFill>
                  <a:srgbClr val="333333"/>
                </a:solidFill>
                <a:latin typeface="Calibri Light"/>
                <a:ea typeface="+mn-ea"/>
                <a:cs typeface="+mn-cs"/>
              </a:rPr>
              <a:t>zien</a:t>
            </a:r>
            <a:r>
              <a:rPr lang="de-DE" sz="2400" dirty="0">
                <a:solidFill>
                  <a:srgbClr val="333333"/>
                </a:solidFill>
                <a:latin typeface="Calibri Light"/>
                <a:ea typeface="+mn-ea"/>
                <a:cs typeface="+mn-cs"/>
              </a:rPr>
              <a:t>.</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Daarna reiken we je een aantal details aan die mogelijk op het plaatje stonden.</a:t>
            </a:r>
          </a:p>
          <a:p>
            <a:pPr marL="342900" indent="-342900" eaLnBrk="1" hangingPunct="1">
              <a:buClr>
                <a:srgbClr val="333333"/>
              </a:buClr>
              <a:buFont typeface="WingDings"/>
              <a:buChar char=""/>
              <a:defRPr/>
            </a:pPr>
            <a:r>
              <a:rPr lang="de-DE" sz="2400" dirty="0">
                <a:solidFill>
                  <a:srgbClr val="333333"/>
                </a:solidFill>
                <a:latin typeface="Calibri Light"/>
                <a:ea typeface="+mn-ea"/>
                <a:cs typeface="+mn-cs"/>
              </a:rPr>
              <a:t>Probeer te ontdekken welke zijn weggelaten (ontbrekende details verschijnen later in blauw).</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49</a:t>
            </a:fld>
            <a:endParaRPr lang="de-DE" altLang="de-DE"/>
          </a:p>
        </p:txBody>
      </p:sp>
    </p:spTree>
    <p:extLst>
      <p:ext uri="{BB962C8B-B14F-4D97-AF65-F5344CB8AC3E}">
        <p14:creationId xmlns:p14="http://schemas.microsoft.com/office/powerpoint/2010/main" val="3434007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Bankrovers</a:t>
            </a:r>
          </a:p>
        </p:txBody>
      </p:sp>
      <p:pic>
        <p:nvPicPr>
          <p:cNvPr id="8"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Bankrovers</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532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gat in kluis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gasbrander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beschermkap</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bankbiljetten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muntstukken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mutsen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zaklamp</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Bankrovers</a:t>
            </a:r>
          </a:p>
        </p:txBody>
      </p:sp>
      <p:sp>
        <p:nvSpPr>
          <p:cNvPr id="54275"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gat in kluis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gasbrander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beschermkap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bankbiljetten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muntstukken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mutsen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zaklamp</a:t>
            </a:r>
          </a:p>
        </p:txBody>
      </p:sp>
      <p:pic>
        <p:nvPicPr>
          <p:cNvPr id="9"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Klaslokaal</a:t>
            </a:r>
          </a:p>
        </p:txBody>
      </p:sp>
      <p:pic>
        <p:nvPicPr>
          <p:cNvPr id="8"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Klaslokaal</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5632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bordenwisser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grijs jasje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schoolbank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schoolbord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schooltas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schoolkrijt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paardenstaart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stoel van leraar</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Klaslokaal</a:t>
            </a:r>
          </a:p>
        </p:txBody>
      </p:sp>
      <p:sp>
        <p:nvSpPr>
          <p:cNvPr id="57348" name="Rectangle 4"/>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bordenwisser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grijs jasje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schoolbank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schoolbord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schooltas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schoolkrijt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paardenstaart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stoel van leraar</a:t>
            </a: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56</a:t>
            </a:fld>
            <a:endParaRPr lang="de-DE" altLang="de-DE"/>
          </a:p>
        </p:txBody>
      </p:sp>
    </p:spTree>
    <p:extLst>
      <p:ext uri="{BB962C8B-B14F-4D97-AF65-F5344CB8AC3E}">
        <p14:creationId xmlns:p14="http://schemas.microsoft.com/office/powerpoint/2010/main" val="89834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Strand</a:t>
            </a:r>
          </a:p>
        </p:txBody>
      </p:sp>
      <p:pic>
        <p:nvPicPr>
          <p:cNvPr id="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Strand</a:t>
            </a:r>
            <a:br>
              <a:rPr lang="nl-NL" altLang="de-DE" sz="3600" dirty="0">
                <a:solidFill>
                  <a:srgbClr val="004992"/>
                </a:solidFill>
                <a:latin typeface="Calibri Light"/>
              </a:rPr>
            </a:br>
            <a:r>
              <a:rPr lang="nl-NL" altLang="de-DE" dirty="0">
                <a:solidFill>
                  <a:srgbClr val="004992"/>
                </a:solidFill>
                <a:latin typeface="Calibri Light"/>
              </a:rPr>
              <a:t>Wat zag je niet? Hoe zeker ben je daarvan?</a:t>
            </a:r>
            <a:endParaRPr lang="de-DE" altLang="de-DE" dirty="0">
              <a:solidFill>
                <a:srgbClr val="004992"/>
              </a:solidFill>
              <a:latin typeface="Calibri Light"/>
            </a:endParaRPr>
          </a:p>
        </p:txBody>
      </p:sp>
      <p:sp>
        <p:nvSpPr>
          <p:cNvPr id="6041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strandstoel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orka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snorkel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handdoek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blauwe lucht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zeemeeuw</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Strand</a:t>
            </a:r>
          </a:p>
        </p:txBody>
      </p:sp>
      <p:sp>
        <p:nvSpPr>
          <p:cNvPr id="6144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strandstoel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vishengel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orka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snorkel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handdoek</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blauwe lucht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zeemeeuw</a:t>
            </a:r>
          </a:p>
        </p:txBody>
      </p:sp>
      <p:pic>
        <p:nvPicPr>
          <p:cNvPr id="9"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Winkel</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Brainstormen</a:t>
            </a:r>
            <a:endParaRPr lang="en-US" altLang="de-DE" sz="3600">
              <a:latin typeface="Calibri Light"/>
            </a:endParaRPr>
          </a:p>
        </p:txBody>
      </p:sp>
      <p:sp>
        <p:nvSpPr>
          <p:cNvPr id="63491" name="Rectangle 3"/>
          <p:cNvSpPr>
            <a:spLocks noGrp="1" noChangeArrowheads="1"/>
          </p:cNvSpPr>
          <p:nvPr>
            <p:ph idx="1"/>
          </p:nvPr>
        </p:nvSpPr>
        <p:spPr/>
        <p:txBody>
          <a:bodyPr/>
          <a:lstStyle/>
          <a:p>
            <a:pPr eaLnBrk="1" hangingPunct="1"/>
            <a:r>
              <a:rPr lang="de-DE" altLang="de-DE" sz="2400">
                <a:solidFill>
                  <a:srgbClr val="333333"/>
                </a:solidFill>
                <a:latin typeface="Calibri Light"/>
              </a:rPr>
              <a:t>Wat zie je doorgaans in een winkel?</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Winkel </a:t>
            </a:r>
            <a:br>
              <a:rPr lang="nl-NL" altLang="de-DE" sz="3600">
                <a:solidFill>
                  <a:srgbClr val="004992"/>
                </a:solidFill>
                <a:latin typeface="Calibri Light"/>
              </a:rPr>
            </a:br>
            <a:r>
              <a:rPr lang="nl-NL" altLang="de-DE">
                <a:solidFill>
                  <a:srgbClr val="004992"/>
                </a:solidFill>
                <a:latin typeface="Calibri Light"/>
              </a:rPr>
              <a:t>Wat stond niet op het plaatje? Hoe zeker ben je daarvan?</a:t>
            </a:r>
            <a:endParaRPr lang="de-DE" altLang="de-DE">
              <a:solidFill>
                <a:srgbClr val="004992"/>
              </a:solidFill>
              <a:latin typeface="Calibri Light"/>
            </a:endParaRPr>
          </a:p>
        </p:txBody>
      </p:sp>
      <p:sp>
        <p:nvSpPr>
          <p:cNvPr id="6451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winkelbediende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rolwagentje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kassa</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toonbank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blikken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sigaar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plank met artikelen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etalage</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Winkel</a:t>
            </a:r>
          </a:p>
        </p:txBody>
      </p:sp>
      <p:sp>
        <p:nvSpPr>
          <p:cNvPr id="65539"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winkelbediende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rolwagentje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kassa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toonbank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blikken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sigaar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plank met artikelen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etalage</a:t>
            </a: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Zwembad</a:t>
            </a:r>
          </a:p>
        </p:txBody>
      </p:sp>
      <p:sp>
        <p:nvSpPr>
          <p:cNvPr id="66563" name="Rectangle 3"/>
          <p:cNvSpPr>
            <a:spLocks noGrp="1" noChangeArrowheads="1"/>
          </p:cNvSpPr>
          <p:nvPr>
            <p:ph idx="4294967295"/>
          </p:nvPr>
        </p:nvSpPr>
        <p:spPr>
          <a:xfrm>
            <a:off x="6818313" y="1989138"/>
            <a:ext cx="5376862" cy="4525962"/>
          </a:xfrm>
        </p:spPr>
        <p:txBody>
          <a:bodyPr/>
          <a:lstStyle/>
          <a:p>
            <a:pPr marL="442913" indent="-442913" eaLnBrk="1" hangingPunct="1"/>
            <a:r>
              <a:rPr lang="de-DE" altLang="de-DE">
                <a:latin typeface="Calibri Light"/>
              </a:rPr>
              <a:t>speelgoed eend</a:t>
            </a:r>
          </a:p>
          <a:p>
            <a:pPr marL="442913" indent="-442913" eaLnBrk="1" hangingPunct="1"/>
            <a:r>
              <a:rPr lang="de-DE" altLang="de-DE">
                <a:latin typeface="Calibri Light"/>
              </a:rPr>
              <a:t>handdoeken</a:t>
            </a:r>
          </a:p>
          <a:p>
            <a:pPr marL="442913" indent="-442913" eaLnBrk="1" hangingPunct="1"/>
            <a:r>
              <a:rPr lang="de-DE" altLang="de-DE">
                <a:latin typeface="Calibri Light"/>
              </a:rPr>
              <a:t>koelbox</a:t>
            </a:r>
          </a:p>
          <a:p>
            <a:pPr marL="442913" indent="-442913" eaLnBrk="1" hangingPunct="1"/>
            <a:r>
              <a:rPr lang="de-DE" altLang="de-DE">
                <a:latin typeface="Calibri Light"/>
              </a:rPr>
              <a:t>douche</a:t>
            </a:r>
          </a:p>
          <a:p>
            <a:pPr marL="442913" indent="-442913" eaLnBrk="1" hangingPunct="1"/>
            <a:r>
              <a:rPr lang="de-DE" altLang="de-DE">
                <a:latin typeface="Calibri Light"/>
              </a:rPr>
              <a:t>ligstoel</a:t>
            </a:r>
          </a:p>
          <a:p>
            <a:pPr marL="442913" indent="-442913" eaLnBrk="1" hangingPunct="1"/>
            <a:r>
              <a:rPr lang="de-DE" altLang="de-DE">
                <a:latin typeface="Calibri Light"/>
              </a:rPr>
              <a:t>zonnehoed</a:t>
            </a:r>
          </a:p>
          <a:p>
            <a:pPr marL="442913" indent="-442913" eaLnBrk="1" hangingPunct="1"/>
            <a:r>
              <a:rPr lang="de-DE" altLang="de-DE">
                <a:latin typeface="Calibri Light"/>
              </a:rPr>
              <a:t>krant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Brainstormen</a:t>
            </a:r>
            <a:endParaRPr lang="en-US" altLang="de-DE" sz="3600">
              <a:latin typeface="Calibri Light"/>
            </a:endParaRPr>
          </a:p>
        </p:txBody>
      </p:sp>
      <p:sp>
        <p:nvSpPr>
          <p:cNvPr id="67586" name="Rectangle 3"/>
          <p:cNvSpPr>
            <a:spLocks noGrp="1" noChangeArrowheads="1"/>
          </p:cNvSpPr>
          <p:nvPr>
            <p:ph idx="1"/>
          </p:nvPr>
        </p:nvSpPr>
        <p:spPr/>
        <p:txBody>
          <a:bodyPr/>
          <a:lstStyle/>
          <a:p>
            <a:pPr eaLnBrk="1" hangingPunct="1">
              <a:buFont typeface="Wingdings" panose="05000000000000000000" pitchFamily="2" charset="2"/>
              <a:buNone/>
            </a:pPr>
            <a:r>
              <a:rPr lang="de-DE" altLang="de-DE" sz="2400">
                <a:solidFill>
                  <a:srgbClr val="333333"/>
                </a:solidFill>
                <a:latin typeface="Calibri Light"/>
              </a:rPr>
              <a:t>Wat verwacht je doorgaans in een zwembad aan te treffen?</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p>
          <a:p>
            <a:pPr eaLnBrk="1" hangingPunct="1"/>
            <a:r>
              <a:rPr lang="de-DE" altLang="de-DE" sz="2400">
                <a:solidFill>
                  <a:srgbClr val="333333"/>
                </a:solidFill>
                <a:latin typeface="Calibri Light"/>
              </a:rPr>
              <a:t> ...</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Zwembad</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6861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speelgoed eend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handdoeken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koelbox</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douche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ligstoel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zonnehoed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krant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Zwembad</a:t>
            </a:r>
          </a:p>
        </p:txBody>
      </p:sp>
      <p:sp>
        <p:nvSpPr>
          <p:cNvPr id="69637" name="Rectangle 5"/>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speelgoed eend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handdoeken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koelbox</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douche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ligstoel</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zonnehoed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krant</a:t>
            </a:r>
          </a:p>
        </p:txBody>
      </p:sp>
      <p:pic>
        <p:nvPicPr>
          <p:cNvPr id="9"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a:t>
            </a: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Bank</a:t>
            </a:r>
            <a:br>
              <a:rPr lang="nl-NL" altLang="de-DE" sz="3600" dirty="0">
                <a:solidFill>
                  <a:srgbClr val="004992"/>
                </a:solidFill>
                <a:latin typeface="Calibri Light"/>
              </a:rPr>
            </a:br>
            <a:r>
              <a:rPr lang="nl-NL" altLang="de-DE" dirty="0">
                <a:solidFill>
                  <a:srgbClr val="004992"/>
                </a:solidFill>
                <a:latin typeface="Calibri Light"/>
              </a:rPr>
              <a:t>Wat zag je niet? Hoe zeker ben je daarvan?</a:t>
            </a:r>
            <a:endParaRPr lang="de-DE" altLang="de-DE" dirty="0">
              <a:solidFill>
                <a:srgbClr val="004992"/>
              </a:solidFill>
              <a:latin typeface="Calibri Light"/>
            </a:endParaRPr>
          </a:p>
        </p:txBody>
      </p:sp>
      <p:sp>
        <p:nvSpPr>
          <p:cNvPr id="71683"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camera</a:t>
            </a:r>
            <a:r>
              <a:rPr lang="de-DE" altLang="nl-NL" sz="2400">
                <a:solidFill>
                  <a:srgbClr val="333333"/>
                </a:solidFill>
                <a:latin typeface="Calibri Light"/>
              </a:rPr>
              <a:t>‘</a:t>
            </a:r>
            <a:r>
              <a:rPr lang="de-DE" altLang="de-DE" sz="2400">
                <a:solidFill>
                  <a:srgbClr val="333333"/>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pinautomaat</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veiligheidsglas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kluis</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teller</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hond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kluisjes</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Bank</a:t>
            </a:r>
          </a:p>
        </p:txBody>
      </p:sp>
      <p:sp>
        <p:nvSpPr>
          <p:cNvPr id="72707" name="Rectangle 3"/>
          <p:cNvSpPr>
            <a:spLocks noGrp="1" noChangeArrowheads="1"/>
          </p:cNvSpPr>
          <p:nvPr>
            <p:ph idx="1"/>
          </p:nvPr>
        </p:nvSpPr>
        <p:spPr/>
        <p:txBody>
          <a:bodyPr/>
          <a:lstStyle/>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camera</a:t>
            </a:r>
            <a:r>
              <a:rPr lang="de-DE" altLang="nl-NL" sz="2400" dirty="0">
                <a:solidFill>
                  <a:srgbClr val="004992"/>
                </a:solidFill>
                <a:latin typeface="Calibri Light"/>
              </a:rPr>
              <a:t>‘</a:t>
            </a:r>
            <a:r>
              <a:rPr lang="de-DE" altLang="de-DE" sz="2400" dirty="0">
                <a:solidFill>
                  <a:srgbClr val="004992"/>
                </a:solidFill>
                <a:latin typeface="Calibri Light"/>
              </a:rPr>
              <a: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pinautomaat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veiligheidsglas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kluis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teller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hond</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kluisjes</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Camping</a:t>
            </a:r>
          </a:p>
        </p:txBody>
      </p:sp>
      <p:pic>
        <p:nvPicPr>
          <p:cNvPr id="8"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Camping</a:t>
            </a:r>
            <a:br>
              <a:rPr lang="nl-NL" altLang="de-DE" sz="3600" dirty="0">
                <a:solidFill>
                  <a:srgbClr val="004992"/>
                </a:solidFill>
                <a:latin typeface="Calibri Light"/>
              </a:rPr>
            </a:br>
            <a:r>
              <a:rPr lang="nl-NL" altLang="de-DE" dirty="0">
                <a:solidFill>
                  <a:srgbClr val="004992"/>
                </a:solidFill>
                <a:latin typeface="Calibri Light"/>
              </a:rPr>
              <a:t>Wat zag je niet? Hoe zeker ben je daarvan?</a:t>
            </a:r>
            <a:endParaRPr lang="de-DE" altLang="de-DE" dirty="0">
              <a:solidFill>
                <a:srgbClr val="004992"/>
              </a:solidFill>
              <a:latin typeface="Calibri Light"/>
            </a:endParaRPr>
          </a:p>
        </p:txBody>
      </p:sp>
      <p:sp>
        <p:nvSpPr>
          <p:cNvPr id="74755" name="Rectangle 3"/>
          <p:cNvSpPr>
            <a:spLocks noGrp="1" noChangeArrowheads="1"/>
          </p:cNvSpPr>
          <p:nvPr>
            <p:ph idx="1"/>
          </p:nvPr>
        </p:nvSpPr>
        <p:spPr/>
        <p:txBody>
          <a:bodyPr/>
          <a:lstStyle/>
          <a:p>
            <a:pPr marL="342900" indent="-342900">
              <a:lnSpc>
                <a:spcPct val="100000"/>
              </a:lnSpc>
              <a:spcBef>
                <a:spcPts val="1200"/>
              </a:spcBef>
              <a:buClr>
                <a:srgbClr val="333333"/>
              </a:buClr>
              <a:buFont typeface="WingDings"/>
              <a:buChar char=""/>
            </a:pPr>
            <a:r>
              <a:rPr lang="nl-NL" altLang="de-DE" sz="2400" dirty="0">
                <a:solidFill>
                  <a:srgbClr val="333333"/>
                </a:solidFill>
              </a:rPr>
              <a:t>motorhome</a:t>
            </a:r>
          </a:p>
          <a:p>
            <a:pPr marL="342900" indent="-342900">
              <a:lnSpc>
                <a:spcPct val="100000"/>
              </a:lnSpc>
              <a:spcBef>
                <a:spcPts val="1200"/>
              </a:spcBef>
              <a:buClr>
                <a:srgbClr val="333333"/>
              </a:buClr>
              <a:buFont typeface="WingDings"/>
              <a:buChar char=""/>
            </a:pPr>
            <a:r>
              <a:rPr lang="nl-NL" altLang="de-DE" sz="2400" dirty="0">
                <a:solidFill>
                  <a:srgbClr val="333333"/>
                </a:solidFill>
              </a:rPr>
              <a:t>tent</a:t>
            </a:r>
          </a:p>
          <a:p>
            <a:pPr marL="342900" indent="-342900">
              <a:lnSpc>
                <a:spcPct val="100000"/>
              </a:lnSpc>
              <a:spcBef>
                <a:spcPts val="1200"/>
              </a:spcBef>
              <a:buClr>
                <a:srgbClr val="333333"/>
              </a:buClr>
              <a:buFont typeface="WingDings"/>
              <a:buChar char=""/>
            </a:pPr>
            <a:r>
              <a:rPr lang="nl-NL" altLang="de-DE" sz="2400" dirty="0">
                <a:solidFill>
                  <a:srgbClr val="333333"/>
                </a:solidFill>
              </a:rPr>
              <a:t>tafelkleed</a:t>
            </a:r>
          </a:p>
          <a:p>
            <a:pPr marL="342900" indent="-342900">
              <a:lnSpc>
                <a:spcPct val="100000"/>
              </a:lnSpc>
              <a:spcBef>
                <a:spcPts val="1200"/>
              </a:spcBef>
              <a:buClr>
                <a:srgbClr val="333333"/>
              </a:buClr>
              <a:buFont typeface="WingDings"/>
              <a:buChar char=""/>
            </a:pPr>
            <a:r>
              <a:rPr lang="nl-NL" altLang="de-DE" sz="2400" dirty="0">
                <a:solidFill>
                  <a:srgbClr val="333333"/>
                </a:solidFill>
              </a:rPr>
              <a:t>fietsen</a:t>
            </a:r>
          </a:p>
          <a:p>
            <a:pPr marL="342900" indent="-342900">
              <a:lnSpc>
                <a:spcPct val="100000"/>
              </a:lnSpc>
              <a:spcBef>
                <a:spcPts val="1200"/>
              </a:spcBef>
              <a:buClr>
                <a:srgbClr val="333333"/>
              </a:buClr>
              <a:buFont typeface="WingDings"/>
              <a:buChar char=""/>
            </a:pPr>
            <a:r>
              <a:rPr lang="nl-NL" altLang="de-DE" sz="2400" dirty="0">
                <a:solidFill>
                  <a:srgbClr val="333333"/>
                </a:solidFill>
              </a:rPr>
              <a:t>stoelen</a:t>
            </a:r>
          </a:p>
          <a:p>
            <a:pPr marL="342900" indent="-342900">
              <a:lnSpc>
                <a:spcPct val="100000"/>
              </a:lnSpc>
              <a:spcBef>
                <a:spcPts val="1200"/>
              </a:spcBef>
              <a:buClr>
                <a:srgbClr val="333333"/>
              </a:buClr>
              <a:buFont typeface="WingDings"/>
              <a:buChar char=""/>
            </a:pPr>
            <a:r>
              <a:rPr lang="nl-NL" altLang="de-DE" sz="2400" dirty="0">
                <a:solidFill>
                  <a:srgbClr val="333333"/>
                </a:solidFill>
              </a:rPr>
              <a:t>blauwe lucht</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Camping</a:t>
            </a:r>
          </a:p>
        </p:txBody>
      </p:sp>
      <p:sp>
        <p:nvSpPr>
          <p:cNvPr id="75779" name="Rectangle 3"/>
          <p:cNvSpPr>
            <a:spLocks noGrp="1" noChangeArrowheads="1"/>
          </p:cNvSpPr>
          <p:nvPr>
            <p:ph idx="1"/>
          </p:nvPr>
        </p:nvSpPr>
        <p:spPr/>
        <p:txBody>
          <a:bodyPr/>
          <a:lstStyle/>
          <a:p>
            <a:pPr marL="342900" indent="-342900">
              <a:lnSpc>
                <a:spcPct val="100000"/>
              </a:lnSpc>
              <a:spcBef>
                <a:spcPts val="1200"/>
              </a:spcBef>
              <a:buClr>
                <a:srgbClr val="333333"/>
              </a:buClr>
              <a:buFont typeface="WingDings"/>
              <a:buChar char=""/>
            </a:pPr>
            <a:r>
              <a:rPr lang="de-DE" altLang="de-DE" sz="2400" dirty="0">
                <a:solidFill>
                  <a:srgbClr val="333333"/>
                </a:solidFill>
              </a:rPr>
              <a:t>motorhome</a:t>
            </a:r>
            <a:endParaRPr lang="de-DE" altLang="de-DE" sz="2400" dirty="0">
              <a:solidFill>
                <a:srgbClr val="333333"/>
              </a:solidFill>
              <a:latin typeface="Calibri Light"/>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tent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tafelkleed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fietsen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stoelen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blauwe lucht</a:t>
            </a: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Dierentuin</a:t>
            </a:r>
          </a:p>
        </p:txBody>
      </p:sp>
      <p:sp>
        <p:nvSpPr>
          <p:cNvPr id="76803" name="Rectangle 3"/>
          <p:cNvSpPr>
            <a:spLocks noGrp="1" noChangeArrowheads="1"/>
          </p:cNvSpPr>
          <p:nvPr>
            <p:ph idx="4294967295"/>
          </p:nvPr>
        </p:nvSpPr>
        <p:spPr>
          <a:xfrm>
            <a:off x="3916363" y="1751013"/>
            <a:ext cx="8278812" cy="4525962"/>
          </a:xfrm>
        </p:spPr>
        <p:txBody>
          <a:bodyPr/>
          <a:lstStyle/>
          <a:p>
            <a:pPr marL="401638" indent="-401638" eaLnBrk="1" hangingPunct="1"/>
            <a:r>
              <a:rPr lang="de-DE" altLang="de-DE">
                <a:latin typeface="Calibri Light"/>
              </a:rPr>
              <a:t>giraffe</a:t>
            </a:r>
          </a:p>
          <a:p>
            <a:pPr marL="401638" indent="-401638" eaLnBrk="1" hangingPunct="1"/>
            <a:r>
              <a:rPr lang="de-DE" altLang="de-DE">
                <a:latin typeface="Calibri Light"/>
              </a:rPr>
              <a:t>hek om dierentuin</a:t>
            </a:r>
          </a:p>
          <a:p>
            <a:pPr marL="401638" indent="-401638" eaLnBrk="1" hangingPunct="1"/>
            <a:r>
              <a:rPr lang="de-DE" altLang="de-DE">
                <a:latin typeface="Calibri Light"/>
              </a:rPr>
              <a:t>olifant</a:t>
            </a:r>
          </a:p>
          <a:p>
            <a:pPr marL="401638" indent="-401638" eaLnBrk="1" hangingPunct="1"/>
            <a:r>
              <a:rPr lang="de-DE" altLang="de-DE">
                <a:latin typeface="Calibri Light"/>
              </a:rPr>
              <a:t>dierenoppaser</a:t>
            </a:r>
          </a:p>
          <a:p>
            <a:pPr marL="401638" indent="-401638" eaLnBrk="1" hangingPunct="1"/>
            <a:r>
              <a:rPr lang="de-DE" altLang="de-DE">
                <a:latin typeface="Calibri Light"/>
              </a:rPr>
              <a:t>pauw</a:t>
            </a:r>
          </a:p>
          <a:p>
            <a:pPr marL="401638" indent="-401638" eaLnBrk="1" hangingPunct="1"/>
            <a:r>
              <a:rPr lang="de-DE" altLang="de-DE">
                <a:latin typeface="Calibri Light"/>
              </a:rPr>
              <a:t>kaartverkoop</a:t>
            </a:r>
          </a:p>
          <a:p>
            <a:pPr marL="401638" indent="-401638" eaLnBrk="1" hangingPunct="1"/>
            <a:r>
              <a:rPr lang="de-DE" altLang="de-DE">
                <a:latin typeface="Calibri Light"/>
              </a:rPr>
              <a:t>leeuw</a:t>
            </a:r>
          </a:p>
          <a:p>
            <a:pPr marL="401638" indent="-401638" eaLnBrk="1" hangingPunct="1"/>
            <a:endParaRPr lang="de-DE" altLang="de-DE">
              <a:latin typeface="Calibri Light"/>
            </a:endParaRPr>
          </a:p>
        </p:txBody>
      </p:sp>
      <p:pic>
        <p:nvPicPr>
          <p:cNvPr id="9"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Brainstormen</a:t>
            </a:r>
            <a:endParaRPr lang="en-US" altLang="de-DE" sz="3600">
              <a:latin typeface="Calibri Light"/>
            </a:endParaRPr>
          </a:p>
        </p:txBody>
      </p:sp>
      <p:sp>
        <p:nvSpPr>
          <p:cNvPr id="77826" name="Rectangle 3"/>
          <p:cNvSpPr>
            <a:spLocks noGrp="1" noChangeArrowheads="1"/>
          </p:cNvSpPr>
          <p:nvPr>
            <p:ph idx="1"/>
          </p:nvPr>
        </p:nvSpPr>
        <p:spPr/>
        <p:txBody>
          <a:bodyPr/>
          <a:lstStyle/>
          <a:p>
            <a:pPr eaLnBrk="1" hangingPunct="1">
              <a:buFont typeface="Wingdings" panose="05000000000000000000" pitchFamily="2" charset="2"/>
              <a:buNone/>
            </a:pPr>
            <a:r>
              <a:rPr lang="de-DE" altLang="de-DE" sz="2400" dirty="0">
                <a:solidFill>
                  <a:srgbClr val="333333"/>
                </a:solidFill>
                <a:latin typeface="Calibri Light"/>
              </a:rPr>
              <a:t>Wat verwacht je te zien in de dierentuin?</a:t>
            </a:r>
          </a:p>
          <a:p>
            <a:pPr eaLnBrk="1" hangingPunct="1"/>
            <a:r>
              <a:rPr lang="de-DE" altLang="de-DE" sz="2400" dirty="0">
                <a:solidFill>
                  <a:srgbClr val="333333"/>
                </a:solidFill>
                <a:latin typeface="Calibri Light"/>
              </a:rPr>
              <a:t> ...</a:t>
            </a:r>
          </a:p>
          <a:p>
            <a:pPr eaLnBrk="1" hangingPunct="1"/>
            <a:r>
              <a:rPr lang="de-DE" altLang="de-DE" sz="2400" dirty="0">
                <a:solidFill>
                  <a:srgbClr val="333333"/>
                </a:solidFill>
                <a:latin typeface="Calibri Light"/>
              </a:rPr>
              <a:t> ...</a:t>
            </a:r>
          </a:p>
          <a:p>
            <a:pPr eaLnBrk="1" hangingPunct="1"/>
            <a:r>
              <a:rPr lang="de-DE" altLang="de-DE" sz="2400" dirty="0">
                <a:solidFill>
                  <a:srgbClr val="333333"/>
                </a:solidFill>
                <a:latin typeface="Calibri Light"/>
              </a:rPr>
              <a:t> ...</a:t>
            </a:r>
          </a:p>
          <a:p>
            <a:pPr eaLnBrk="1" hangingPunct="1"/>
            <a:r>
              <a:rPr lang="de-DE" altLang="de-DE" sz="2400" dirty="0">
                <a:solidFill>
                  <a:srgbClr val="333333"/>
                </a:solidFill>
                <a:latin typeface="Calibri Light"/>
              </a:rPr>
              <a:t> ...</a:t>
            </a: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Dierentuin</a:t>
            </a:r>
            <a:br>
              <a:rPr lang="nl-NL" altLang="de-DE" sz="3600" dirty="0">
                <a:solidFill>
                  <a:srgbClr val="004992"/>
                </a:solidFill>
                <a:latin typeface="Calibri Light"/>
              </a:rPr>
            </a:br>
            <a:r>
              <a:rPr lang="nl-NL" altLang="de-DE" dirty="0">
                <a:solidFill>
                  <a:srgbClr val="004992"/>
                </a:solidFill>
                <a:latin typeface="Calibri Light"/>
              </a:rPr>
              <a:t>Wat zag je op het plaatje? Hoe zeker ben je daarvan?</a:t>
            </a:r>
            <a:endParaRPr lang="de-DE" altLang="de-DE" dirty="0">
              <a:solidFill>
                <a:srgbClr val="004992"/>
              </a:solidFill>
              <a:latin typeface="Calibri Light"/>
            </a:endParaRPr>
          </a:p>
        </p:txBody>
      </p:sp>
      <p:sp>
        <p:nvSpPr>
          <p:cNvPr id="7885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giraff</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hek om dierentuin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olifant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dierenoppaser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pauw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kaartverkoop</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leeuw</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Dierentuin</a:t>
            </a:r>
          </a:p>
        </p:txBody>
      </p:sp>
      <p:sp>
        <p:nvSpPr>
          <p:cNvPr id="79875"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giraff</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hek om dierentuin</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olifant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dierenoppaser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pauw</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kaartverkoop</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leeuw</a:t>
            </a:r>
          </a:p>
        </p:txBody>
      </p:sp>
      <p:pic>
        <p:nvPicPr>
          <p:cNvPr id="10"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Woonkamer</a:t>
            </a: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5576"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Brainstormen</a:t>
            </a:r>
            <a:endParaRPr lang="en-US" altLang="de-DE" sz="3600">
              <a:latin typeface="Calibri Light"/>
            </a:endParaRPr>
          </a:p>
        </p:txBody>
      </p:sp>
      <p:sp>
        <p:nvSpPr>
          <p:cNvPr id="81922" name="Rectangle 3"/>
          <p:cNvSpPr>
            <a:spLocks noGrp="1" noChangeArrowheads="1"/>
          </p:cNvSpPr>
          <p:nvPr>
            <p:ph idx="1"/>
          </p:nvPr>
        </p:nvSpPr>
        <p:spPr/>
        <p:txBody>
          <a:bodyPr/>
          <a:lstStyle/>
          <a:p>
            <a:pPr eaLnBrk="1" hangingPunct="1"/>
            <a:r>
              <a:rPr lang="de-DE" altLang="de-DE" sz="2400">
                <a:solidFill>
                  <a:srgbClr val="333333"/>
                </a:solidFill>
                <a:latin typeface="Calibri Light"/>
              </a:rPr>
              <a:t>Wat tref je doorgaans aan in een woonkamer?</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p>
          <a:p>
            <a:pPr eaLnBrk="1" hangingPunct="1"/>
            <a:r>
              <a:rPr lang="de-DE" altLang="de-DE" sz="2400">
                <a:solidFill>
                  <a:srgbClr val="333333"/>
                </a:solidFill>
                <a:latin typeface="Calibri Light"/>
              </a:rPr>
              <a:t>...</a:t>
            </a:r>
            <a:endParaRPr lang="en-US" altLang="de-DE" sz="240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Woonkamer</a:t>
            </a:r>
            <a:br>
              <a:rPr lang="nl-NL" altLang="de-DE" sz="3600">
                <a:solidFill>
                  <a:srgbClr val="004992"/>
                </a:solidFill>
                <a:latin typeface="Calibri Light"/>
              </a:rPr>
            </a:br>
            <a:r>
              <a:rPr lang="nl-NL" altLang="de-DE">
                <a:solidFill>
                  <a:srgbClr val="004992"/>
                </a:solidFill>
                <a:latin typeface="Calibri Light"/>
              </a:rPr>
              <a:t>Wat zag je op het plaatje? Hoe zeker ben je daarvan?</a:t>
            </a:r>
            <a:endParaRPr lang="de-DE" altLang="de-DE">
              <a:solidFill>
                <a:srgbClr val="004992"/>
              </a:solidFill>
              <a:latin typeface="Calibri Light"/>
            </a:endParaRPr>
          </a:p>
        </p:txBody>
      </p:sp>
      <p:sp>
        <p:nvSpPr>
          <p:cNvPr id="82947"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stoelen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tafelkleed</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klok</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wandkastje</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bloemen</a:t>
            </a:r>
          </a:p>
          <a:p>
            <a:pPr marL="342900" indent="-342900" eaLnBrk="1" hangingPunct="1">
              <a:lnSpc>
                <a:spcPct val="100000"/>
              </a:lnSpc>
              <a:spcBef>
                <a:spcPts val="1200"/>
              </a:spcBef>
              <a:buClr>
                <a:srgbClr val="333333"/>
              </a:buClr>
              <a:buFont typeface="WingDings"/>
              <a:buChar char=""/>
            </a:pPr>
            <a:r>
              <a:rPr lang="de-DE" altLang="de-DE" sz="2400">
                <a:solidFill>
                  <a:srgbClr val="333333"/>
                </a:solidFill>
                <a:latin typeface="Calibri Light"/>
              </a:rPr>
              <a:t>schilderij</a:t>
            </a: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Woonkamer</a:t>
            </a:r>
          </a:p>
        </p:txBody>
      </p:sp>
      <p:sp>
        <p:nvSpPr>
          <p:cNvPr id="83971" name="Rectangle 3"/>
          <p:cNvSpPr>
            <a:spLocks noGrp="1" noChangeArrowheads="1"/>
          </p:cNvSpPr>
          <p:nvPr>
            <p:ph idx="1"/>
          </p:nvPr>
        </p:nvSpPr>
        <p:spPr/>
        <p:txBody>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tafel</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stoelen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tafelkleed</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klok</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wandkastje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latin typeface="Calibri Light"/>
              </a:rPr>
              <a:t>bloemen</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latin typeface="Calibri Light"/>
              </a:rPr>
              <a:t>schilderij</a:t>
            </a:r>
          </a:p>
        </p:txBody>
      </p:sp>
      <p:pic>
        <p:nvPicPr>
          <p:cNvPr id="9"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Text Box 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niet</a:t>
            </a:r>
            <a:r>
              <a:rPr lang="es-ES" altLang="de-DE" sz="1800" b="1" dirty="0">
                <a:latin typeface="Calibri Light"/>
              </a:rPr>
              <a:t> </a:t>
            </a:r>
            <a:r>
              <a:rPr lang="es-ES" altLang="de-DE" sz="1800" b="1" dirty="0" err="1">
                <a:latin typeface="Calibri Light"/>
              </a:rPr>
              <a:t>aanwezig</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3" name="Slide Number Placeholder 2"/>
          <p:cNvSpPr>
            <a:spLocks noGrp="1"/>
          </p:cNvSpPr>
          <p:nvPr>
            <p:ph type="sldNum" sz="quarter" idx="12"/>
          </p:nvPr>
        </p:nvSpPr>
        <p:spPr/>
        <p:txBody>
          <a:bodyPr/>
          <a:lstStyle/>
          <a:p>
            <a:fld id="{0DD176EB-CA96-4E48-AEC1-7C394A958106}"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82</a:t>
            </a:fld>
            <a:endParaRPr lang="de-DE" altLang="de-DE"/>
          </a:p>
        </p:txBody>
      </p:sp>
    </p:spTree>
    <p:extLst>
      <p:ext uri="{BB962C8B-B14F-4D97-AF65-F5344CB8AC3E}">
        <p14:creationId xmlns:p14="http://schemas.microsoft.com/office/powerpoint/2010/main" val="34769309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774827" lvl="3" indent="-342900" defTabSz="914400" fontAlgn="base">
              <a:spcBef>
                <a:spcPts val="1999"/>
              </a:spcBef>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83</a:t>
            </a:fld>
            <a:endParaRPr lang="de-DE" altLang="de-DE"/>
          </a:p>
        </p:txBody>
      </p:sp>
    </p:spTree>
    <p:extLst>
      <p:ext uri="{BB962C8B-B14F-4D97-AF65-F5344CB8AC3E}">
        <p14:creationId xmlns:p14="http://schemas.microsoft.com/office/powerpoint/2010/main" val="8806525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9" name="Content Placeholder 8"/>
          <p:cNvSpPr>
            <a:spLocks noGrp="1"/>
          </p:cNvSpPr>
          <p:nvPr>
            <p:ph idx="1"/>
          </p:nvPr>
        </p:nvSpPr>
        <p:spPr/>
        <p:txBody>
          <a:bodyPr/>
          <a:lstStyle/>
          <a:p>
            <a:pPr lvl="0" defTabSz="914400" fontAlgn="base">
              <a:buClr>
                <a:srgbClr val="000000"/>
              </a:buClr>
              <a:defRPr/>
            </a:pPr>
            <a:r>
              <a:rPr lang="en-US" altLang="de-DE" sz="2400" b="1" dirty="0" err="1">
                <a:solidFill>
                  <a:srgbClr val="333333"/>
                </a:solidFill>
                <a:latin typeface="Calibri Light"/>
                <a:ea typeface="MS PGothic" panose="020B0600070205080204" pitchFamily="34" charset="-128"/>
              </a:rPr>
              <a:t>Leerdoelen</a:t>
            </a:r>
            <a:r>
              <a:rPr lang="en-US" altLang="de-DE" sz="2400" b="1"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geheugen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kan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ons</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misleiden</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Wanneer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geen</a:t>
            </a:r>
            <a:r>
              <a:rPr lang="en-US" altLang="de-DE" sz="2400" dirty="0">
                <a:solidFill>
                  <a:srgbClr val="333333"/>
                </a:solidFill>
                <a:latin typeface="Calibri Light"/>
                <a:ea typeface="MS PGothic" panose="020B0600070205080204" pitchFamily="34" charset="-128"/>
              </a:rPr>
              <a:t> </a:t>
            </a:r>
            <a:r>
              <a:rPr lang="en-US" altLang="de-DE" sz="2400" i="1" dirty="0" err="1">
                <a:solidFill>
                  <a:srgbClr val="333333"/>
                </a:solidFill>
                <a:latin typeface="Calibri Light"/>
                <a:ea typeface="MS PGothic" panose="020B0600070205080204" pitchFamily="34" charset="-128"/>
              </a:rPr>
              <a:t>levendige</a:t>
            </a:r>
            <a:r>
              <a:rPr lang="en-US" altLang="de-DE" sz="2400" i="1" dirty="0">
                <a:solidFill>
                  <a:srgbClr val="333333"/>
                </a:solidFill>
                <a:latin typeface="Calibri Light"/>
                <a:ea typeface="MS PGothic" panose="020B0600070205080204" pitchFamily="34" charset="-128"/>
              </a:rPr>
              <a:t> details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gebeurtenis</a:t>
            </a:r>
            <a:r>
              <a:rPr lang="en-US" altLang="de-DE" sz="2400" dirty="0">
                <a:solidFill>
                  <a:srgbClr val="333333"/>
                </a:solidFill>
                <a:latin typeface="Calibri Light"/>
                <a:ea typeface="MS PGothic" panose="020B0600070205080204" pitchFamily="34" charset="-128"/>
              </a:rPr>
              <a:t>:</a:t>
            </a:r>
          </a:p>
          <a:p>
            <a:pPr marL="774827" lvl="3" indent="-342900" defTabSz="914400" fontAlgn="base">
              <a:spcBef>
                <a:spcPts val="1999"/>
              </a:spcBef>
              <a:buClr>
                <a:srgbClr val="000000"/>
              </a:buClr>
              <a:buFont typeface="WingDings"/>
              <a:buChar char=""/>
              <a:defRPr/>
            </a:pPr>
            <a:r>
              <a:rPr lang="en-US" altLang="de-DE" sz="2400" dirty="0">
                <a:solidFill>
                  <a:srgbClr val="004992"/>
                </a:solidFill>
                <a:latin typeface="Calibri Light"/>
                <a:ea typeface="MS PGothic" panose="020B0600070205080204" pitchFamily="34" charset="-128"/>
              </a:rPr>
              <a:t>Wees </a:t>
            </a:r>
            <a:r>
              <a:rPr lang="en-US" altLang="de-DE" sz="2400" dirty="0" err="1">
                <a:solidFill>
                  <a:srgbClr val="004992"/>
                </a:solidFill>
                <a:latin typeface="Calibri Light"/>
                <a:ea typeface="MS PGothic" panose="020B0600070205080204" pitchFamily="34" charset="-128"/>
              </a:rPr>
              <a:t>er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dan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niet</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te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zeker</a:t>
            </a:r>
            <a:r>
              <a:rPr lang="en-US" altLang="de-DE" sz="2400" dirty="0">
                <a:solidFill>
                  <a:srgbClr val="004992"/>
                </a:solidFill>
                <a:latin typeface="Calibri Light"/>
                <a:ea typeface="MS PGothic" panose="020B0600070205080204" pitchFamily="34" charset="-128"/>
              </a:rPr>
              <a:t> van </a:t>
            </a:r>
            <a:r>
              <a:rPr lang="en-US" altLang="de-DE" sz="2400" dirty="0" err="1">
                <a:solidFill>
                  <a:srgbClr val="004992"/>
                </a:solidFill>
                <a:latin typeface="Calibri Light"/>
                <a:ea typeface="MS PGothic" panose="020B0600070205080204" pitchFamily="34" charset="-128"/>
              </a:rPr>
              <a:t>dat</a:t>
            </a:r>
            <a:r>
              <a:rPr lang="en-US" altLang="de-DE" sz="2400" dirty="0">
                <a:solidFill>
                  <a:srgbClr val="004992"/>
                </a:solidFill>
                <a:latin typeface="Calibri Light"/>
                <a:ea typeface="MS PGothic" panose="020B0600070205080204" pitchFamily="34" charset="-128"/>
              </a:rPr>
              <a:t> je </a:t>
            </a:r>
            <a:r>
              <a:rPr lang="en-US" altLang="de-DE" sz="2400" dirty="0" err="1">
                <a:solidFill>
                  <a:srgbClr val="004992"/>
                </a:solidFill>
                <a:latin typeface="Calibri Light"/>
                <a:ea typeface="MS PGothic" panose="020B0600070205080204" pitchFamily="34" charset="-128"/>
              </a:rPr>
              <a:t>herinnering</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waar</a:t>
            </a:r>
            <a:r>
              <a:rPr lang="en-US" altLang="de-DE" sz="2400" dirty="0">
                <a:solidFill>
                  <a:srgbClr val="004992"/>
                </a:solidFill>
                <a:latin typeface="Calibri Light"/>
                <a:ea typeface="MS PGothic" panose="020B0600070205080204" pitchFamily="34" charset="-128"/>
              </a:rPr>
              <a:t> is.</a:t>
            </a:r>
          </a:p>
          <a:p>
            <a:pPr marL="774827" lvl="3" indent="-342900" defTabSz="914400" fontAlgn="base">
              <a:spcBef>
                <a:spcPts val="1999"/>
              </a:spcBef>
              <a:buClr>
                <a:srgbClr val="000000"/>
              </a:buClr>
              <a:buFont typeface="WingDings"/>
              <a:buChar char=""/>
              <a:defRPr/>
            </a:pPr>
            <a:r>
              <a:rPr lang="en-US" altLang="de-DE" sz="2400" dirty="0" err="1">
                <a:solidFill>
                  <a:srgbClr val="004992"/>
                </a:solidFill>
                <a:latin typeface="Calibri Light"/>
                <a:ea typeface="MS PGothic" panose="020B0600070205080204" pitchFamily="34" charset="-128"/>
              </a:rPr>
              <a:t>Zoek</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naar</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aanvullende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informatie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bv</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ooggetuige</a:t>
            </a:r>
            <a:r>
              <a:rPr lang="en-US" altLang="de-DE" sz="2400" dirty="0">
                <a:solidFill>
                  <a:srgbClr val="004992"/>
                </a:solidFill>
                <a:latin typeface="Calibri Light"/>
                <a:ea typeface="MS PGothic" panose="020B0600070205080204" pitchFamily="34" charset="-128"/>
              </a:rPr>
              <a:t>).</a:t>
            </a:r>
            <a:br>
              <a:rPr lang="en-US" altLang="de-DE" sz="2400" dirty="0">
                <a:solidFill>
                  <a:srgbClr val="004992"/>
                </a:solidFill>
                <a:latin typeface="Calibri Light"/>
                <a:ea typeface="MS PGothic" panose="020B0600070205080204" pitchFamily="34" charset="-128"/>
              </a:rPr>
            </a:br>
            <a:r>
              <a:rPr lang="en-US" altLang="de-DE" sz="2400" u="sng" dirty="0" err="1">
                <a:solidFill>
                  <a:srgbClr val="333333"/>
                </a:solidFill>
                <a:latin typeface="Calibri Light"/>
                <a:ea typeface="MS PGothic" panose="020B0600070205080204" pitchFamily="34" charset="-128"/>
              </a:rPr>
              <a:t>Voorbeeld</a:t>
            </a:r>
            <a:r>
              <a:rPr lang="en-US" altLang="de-DE" sz="2400" dirty="0">
                <a:solidFill>
                  <a:srgbClr val="333333"/>
                </a:solidFill>
                <a:latin typeface="Calibri Light"/>
                <a:ea typeface="MS PGothic" panose="020B0600070205080204" pitchFamily="34" charset="-128"/>
              </a:rPr>
              <a:t>: Je had </a:t>
            </a:r>
            <a:r>
              <a:rPr lang="en-US" altLang="de-DE" sz="2400" dirty="0" err="1">
                <a:solidFill>
                  <a:srgbClr val="333333"/>
                </a:solidFill>
                <a:latin typeface="Calibri Light"/>
                <a:ea typeface="MS PGothic" panose="020B0600070205080204" pitchFamily="34" charset="-128"/>
              </a:rPr>
              <a:t>ruzie</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iemand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herinnert</a:t>
            </a:r>
            <a:r>
              <a:rPr lang="en-US" altLang="de-DE" sz="2400" dirty="0">
                <a:solidFill>
                  <a:srgbClr val="333333"/>
                </a:solidFill>
                <a:latin typeface="Calibri Light"/>
                <a:ea typeface="MS PGothic" panose="020B0600070205080204" pitchFamily="34" charset="-128"/>
              </a:rPr>
              <a:t> je </a:t>
            </a:r>
            <a:r>
              <a:rPr lang="en-US" altLang="de-DE" sz="2400" i="1" dirty="0" err="1">
                <a:solidFill>
                  <a:srgbClr val="333333"/>
                </a:solidFill>
                <a:latin typeface="Calibri Light"/>
                <a:ea typeface="MS PGothic" panose="020B0600070205080204" pitchFamily="34" charset="-128"/>
              </a:rPr>
              <a:t>vaag</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hij</a:t>
            </a:r>
            <a:r>
              <a:rPr lang="en-US" altLang="de-DE"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zij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beledigende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opmerkingen</a:t>
            </a:r>
            <a:r>
              <a:rPr lang="en-US" altLang="de-DE" sz="2400" i="1"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maakte</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Neem in overweging dat je geheugen je kan misleiden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/of </a:t>
            </a:r>
            <a:r>
              <a:rPr lang="en-US" altLang="de-DE" sz="2400" dirty="0" err="1">
                <a:solidFill>
                  <a:srgbClr val="333333"/>
                </a:solidFill>
                <a:latin typeface="Calibri Light"/>
                <a:ea typeface="MS PGothic" panose="020B0600070205080204" pitchFamily="34" charset="-128"/>
              </a:rPr>
              <a:t>emotie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herinneringen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kleurt</a:t>
            </a:r>
            <a:r>
              <a:rPr lang="en-US" altLang="de-DE" sz="2400" dirty="0">
                <a:solidFill>
                  <a:srgbClr val="333333"/>
                </a:solidFill>
                <a:latin typeface="Calibri Light"/>
                <a:ea typeface="MS PGothic" panose="020B0600070205080204" pitchFamily="34" charset="-128"/>
              </a:rPr>
              <a:t>. Doe </a:t>
            </a:r>
            <a:r>
              <a:rPr lang="en-US" altLang="de-DE" sz="2400" dirty="0" err="1">
                <a:solidFill>
                  <a:srgbClr val="333333"/>
                </a:solidFill>
                <a:latin typeface="Calibri Light"/>
                <a:ea typeface="MS PGothic" panose="020B0600070205080204" pitchFamily="34" charset="-128"/>
              </a:rPr>
              <a:t>navraag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aanwezig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waren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84</a:t>
            </a:fld>
            <a:endParaRPr lang="de-DE" altLang="de-DE"/>
          </a:p>
        </p:txBody>
      </p:sp>
    </p:spTree>
    <p:extLst>
      <p:ext uri="{BB962C8B-B14F-4D97-AF65-F5344CB8AC3E}">
        <p14:creationId xmlns:p14="http://schemas.microsoft.com/office/powerpoint/2010/main" val="23581451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vatbaar</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zich</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herinneren</a:t>
            </a:r>
            <a:r>
              <a:rPr lang="en-AU" altLang="de-DE" sz="2400" dirty="0">
                <a:solidFill>
                  <a:srgbClr val="333333"/>
                </a:solidFill>
                <a:latin typeface="Calibri Light"/>
                <a:ea typeface="MS PGothic" panose="020B0600070205080204" pitchFamily="34" charset="-128"/>
              </a:rPr>
              <a:t> die </a:t>
            </a:r>
            <a:r>
              <a:rPr lang="en-AU" altLang="de-DE" sz="2400" dirty="0" err="1">
                <a:solidFill>
                  <a:srgbClr val="333333"/>
                </a:solidFill>
                <a:latin typeface="Calibri Light"/>
                <a:ea typeface="MS PGothic" panose="020B0600070205080204" pitchFamily="34" charset="-128"/>
              </a:rPr>
              <a:t>helemaal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gebeurden</a:t>
            </a:r>
            <a:r>
              <a:rPr lang="en-AU" altLang="de-DE" sz="2400" dirty="0">
                <a:solidFill>
                  <a:srgbClr val="333333"/>
                </a:solidFill>
                <a:latin typeface="Calibri Light"/>
                <a:ea typeface="MS PGothic" panose="020B0600070205080204" pitchFamily="34" charset="-128"/>
              </a:rPr>
              <a:t> of op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manier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plaatsvonden</a:t>
            </a:r>
            <a:r>
              <a:rPr lang="en-AU"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vatbaar</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zich</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herinneren</a:t>
            </a:r>
            <a:r>
              <a:rPr lang="en-AU" altLang="de-DE" sz="2400" dirty="0">
                <a:solidFill>
                  <a:srgbClr val="333333"/>
                </a:solidFill>
                <a:latin typeface="Calibri Light"/>
                <a:ea typeface="MS PGothic" panose="020B0600070205080204" pitchFamily="34" charset="-128"/>
              </a:rPr>
              <a:t> die </a:t>
            </a:r>
            <a:r>
              <a:rPr lang="en-AU" altLang="de-DE" sz="2400" dirty="0" err="1">
                <a:solidFill>
                  <a:srgbClr val="333333"/>
                </a:solidFill>
                <a:latin typeface="Calibri Light"/>
                <a:ea typeface="MS PGothic" panose="020B0600070205080204" pitchFamily="34" charset="-128"/>
              </a:rPr>
              <a:t>helemaal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gebeurden</a:t>
            </a:r>
            <a:r>
              <a:rPr lang="en-AU" altLang="de-DE" sz="2400" dirty="0">
                <a:solidFill>
                  <a:srgbClr val="333333"/>
                </a:solidFill>
                <a:latin typeface="Calibri Light"/>
                <a:ea typeface="MS PGothic" panose="020B0600070205080204" pitchFamily="34" charset="-128"/>
              </a:rPr>
              <a:t> of op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manier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plaatsvonden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Voorbeeld</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Imke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herinnert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werd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gerekruteerd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terroristische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aanslag</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Achtergrond</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arabisch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uitziende</a:t>
            </a:r>
            <a:r>
              <a:rPr lang="en-AU" altLang="de-DE" sz="2000" dirty="0">
                <a:solidFill>
                  <a:srgbClr val="333333"/>
                </a:solidFill>
                <a:latin typeface="Calibri Light"/>
                <a:ea typeface="MS PGothic" panose="020B0600070205080204" pitchFamily="34" charset="-128"/>
              </a:rPr>
              <a:t> man </a:t>
            </a:r>
            <a:r>
              <a:rPr lang="en-AU" altLang="de-DE" sz="2000" dirty="0" err="1">
                <a:solidFill>
                  <a:srgbClr val="333333"/>
                </a:solidFill>
                <a:latin typeface="Calibri Light"/>
                <a:ea typeface="MS PGothic" panose="020B0600070205080204" pitchFamily="34" charset="-128"/>
              </a:rPr>
              <a:t>stapte</a:t>
            </a:r>
            <a:r>
              <a:rPr lang="en-AU" altLang="de-DE" sz="2000" dirty="0">
                <a:solidFill>
                  <a:srgbClr val="333333"/>
                </a:solidFill>
                <a:latin typeface="Calibri Light"/>
                <a:ea typeface="MS PGothic" panose="020B0600070205080204" pitchFamily="34" charset="-128"/>
              </a:rPr>
              <a:t> in de bus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vroeg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Imke</a:t>
            </a:r>
            <a:r>
              <a:rPr lang="en-AU" altLang="de-DE" sz="2000" dirty="0">
                <a:solidFill>
                  <a:srgbClr val="333333"/>
                </a:solidFill>
                <a:latin typeface="Calibri Light"/>
                <a:ea typeface="MS PGothic" panose="020B0600070205080204" pitchFamily="34" charset="-128"/>
              </a:rPr>
              <a:t> of de </a:t>
            </a:r>
            <a:r>
              <a:rPr lang="en-AU" altLang="de-DE" sz="2000" dirty="0" err="1">
                <a:solidFill>
                  <a:srgbClr val="333333"/>
                </a:solidFill>
                <a:latin typeface="Calibri Light"/>
                <a:ea typeface="MS PGothic" panose="020B0600070205080204" pitchFamily="34" charset="-128"/>
              </a:rPr>
              <a:t>stoel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naast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bezet</a:t>
            </a:r>
            <a:r>
              <a:rPr lang="en-AU" altLang="de-DE" sz="2000" dirty="0">
                <a:solidFill>
                  <a:srgbClr val="333333"/>
                </a:solidFill>
                <a:latin typeface="Calibri Light"/>
                <a:ea typeface="MS PGothic" panose="020B0600070205080204" pitchFamily="34" charset="-128"/>
              </a:rPr>
              <a:t> was.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misinterpreteerde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rekruteren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valse</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informatie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vast in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geheugen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breidde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 </a:t>
            </a:r>
            <a:r>
              <a:rPr lang="en-AU" altLang="de-DE" sz="2000" dirty="0" err="1">
                <a:solidFill>
                  <a:srgbClr val="333333"/>
                </a:solidFill>
                <a:latin typeface="Calibri Light"/>
                <a:ea typeface="MS PGothic" panose="020B0600070205080204" pitchFamily="34" charset="-128"/>
              </a:rPr>
              <a:t>onopzettelijk</a:t>
            </a:r>
            <a:r>
              <a:rPr lang="en-AU" altLang="de-DE" sz="2000" dirty="0">
                <a:solidFill>
                  <a:srgbClr val="333333"/>
                </a:solidFill>
                <a:latin typeface="Calibri Light"/>
                <a:ea typeface="MS PGothic" panose="020B0600070205080204" pitchFamily="34" charset="-128"/>
              </a:rPr>
              <a:t> - </a:t>
            </a:r>
            <a:r>
              <a:rPr lang="en-AU" altLang="de-DE" sz="2000" dirty="0" err="1">
                <a:solidFill>
                  <a:srgbClr val="333333"/>
                </a:solidFill>
                <a:latin typeface="Calibri Light"/>
                <a:ea typeface="MS PGothic" panose="020B0600070205080204" pitchFamily="34" charset="-128"/>
              </a:rPr>
              <a:t>uit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herinnerde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bijvoorbeeld</a:t>
            </a:r>
            <a:r>
              <a:rPr lang="en-AU" altLang="de-DE" sz="2000" dirty="0">
                <a:solidFill>
                  <a:srgbClr val="333333"/>
                </a:solidFill>
                <a:latin typeface="Calibri Light"/>
                <a:ea typeface="MS PGothic" panose="020B0600070205080204" pitchFamily="34" charset="-128"/>
              </a:rPr>
              <a:t> later </a:t>
            </a:r>
            <a:r>
              <a:rPr lang="en-AU" altLang="de-DE" sz="2000" dirty="0" err="1">
                <a:solidFill>
                  <a:srgbClr val="333333"/>
                </a:solidFill>
                <a:latin typeface="Calibri Light"/>
                <a:ea typeface="MS PGothic" panose="020B0600070205080204" pitchFamily="34" charset="-128"/>
              </a:rPr>
              <a:t>ook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de man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envelop </a:t>
            </a:r>
            <a:r>
              <a:rPr lang="en-AU" altLang="de-DE" sz="2000" dirty="0" err="1">
                <a:solidFill>
                  <a:srgbClr val="333333"/>
                </a:solidFill>
                <a:latin typeface="Calibri Light"/>
                <a:ea typeface="MS PGothic" panose="020B0600070205080204" pitchFamily="34" charset="-128"/>
              </a:rPr>
              <a:t>overhandigde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zichzelf</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voorstelde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Ali</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86</a:t>
            </a:fld>
            <a:endParaRPr lang="de-DE" altLang="de-DE"/>
          </a:p>
        </p:txBody>
      </p:sp>
    </p:spTree>
    <p:extLst>
      <p:ext uri="{BB962C8B-B14F-4D97-AF65-F5344CB8AC3E}">
        <p14:creationId xmlns:p14="http://schemas.microsoft.com/office/powerpoint/2010/main" val="27230892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400" dirty="0" err="1">
                <a:solidFill>
                  <a:srgbClr val="333333"/>
                </a:solidFill>
                <a:latin typeface="Calibri Light"/>
                <a:ea typeface="MS PGothic" panose="020B0600070205080204" pitchFamily="34" charset="-128"/>
              </a:rPr>
              <a:t>Tijdens</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psychose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mensen</a:t>
            </a:r>
            <a:r>
              <a:rPr lang="en-AU" altLang="de-DE" sz="2400" dirty="0">
                <a:solidFill>
                  <a:srgbClr val="333333"/>
                </a:solidFill>
                <a:latin typeface="Calibri Light"/>
                <a:ea typeface="MS PGothic" panose="020B0600070205080204" pitchFamily="34" charset="-128"/>
              </a:rPr>
              <a:t> extra </a:t>
            </a:r>
            <a:r>
              <a:rPr lang="en-AU" altLang="de-DE" sz="2400" dirty="0" err="1">
                <a:solidFill>
                  <a:srgbClr val="333333"/>
                </a:solidFill>
                <a:latin typeface="Calibri Light"/>
                <a:ea typeface="MS PGothic" panose="020B0600070205080204" pitchFamily="34" charset="-128"/>
              </a:rPr>
              <a:t>vatbaar</a:t>
            </a:r>
            <a:r>
              <a:rPr lang="en-AU" altLang="de-DE" sz="2400" dirty="0">
                <a:solidFill>
                  <a:srgbClr val="333333"/>
                </a:solidFill>
                <a:latin typeface="Calibri Light"/>
                <a:ea typeface="MS PGothic" panose="020B0600070205080204" pitchFamily="34" charset="-128"/>
              </a:rPr>
              <a:t> om </a:t>
            </a:r>
            <a:r>
              <a:rPr lang="en-AU" altLang="de-DE" sz="2400" dirty="0" err="1">
                <a:solidFill>
                  <a:srgbClr val="333333"/>
                </a:solidFill>
                <a:latin typeface="Calibri Light"/>
                <a:ea typeface="MS PGothic" panose="020B0600070205080204" pitchFamily="34" charset="-128"/>
              </a:rPr>
              <a:t>zich</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dingen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herinneren</a:t>
            </a:r>
            <a:r>
              <a:rPr lang="en-AU" altLang="de-DE" sz="2400" dirty="0">
                <a:solidFill>
                  <a:srgbClr val="333333"/>
                </a:solidFill>
                <a:latin typeface="Calibri Light"/>
                <a:ea typeface="MS PGothic" panose="020B0600070205080204" pitchFamily="34" charset="-128"/>
              </a:rPr>
              <a:t> die </a:t>
            </a:r>
            <a:r>
              <a:rPr lang="en-AU" altLang="de-DE" sz="2400" dirty="0" err="1">
                <a:solidFill>
                  <a:srgbClr val="333333"/>
                </a:solidFill>
                <a:latin typeface="Calibri Light"/>
                <a:ea typeface="MS PGothic" panose="020B0600070205080204" pitchFamily="34" charset="-128"/>
              </a:rPr>
              <a:t>helemaal</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niet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gebeurden</a:t>
            </a:r>
            <a:r>
              <a:rPr lang="en-AU" altLang="de-DE" sz="2400" dirty="0">
                <a:solidFill>
                  <a:srgbClr val="333333"/>
                </a:solidFill>
                <a:latin typeface="Calibri Light"/>
                <a:ea typeface="MS PGothic" panose="020B0600070205080204" pitchFamily="34" charset="-128"/>
              </a:rPr>
              <a:t> of op </a:t>
            </a:r>
            <a:r>
              <a:rPr lang="en-AU" altLang="de-DE" sz="2400" dirty="0" err="1">
                <a:solidFill>
                  <a:srgbClr val="333333"/>
                </a:solidFill>
                <a:latin typeface="Calibri Light"/>
                <a:ea typeface="MS PGothic" panose="020B0600070205080204" pitchFamily="34" charset="-128"/>
              </a:rPr>
              <a:t>een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andere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manier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plaatsvonden</a:t>
            </a:r>
            <a:r>
              <a:rPr lang="en-AU" altLang="de-DE" sz="24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Voorbeeld</a:t>
            </a:r>
            <a:r>
              <a:rPr lang="en-AU" altLang="de-DE" sz="2000" dirty="0">
                <a:solidFill>
                  <a:srgbClr val="004992"/>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Imke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herinnert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werd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gerekruteerd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terroristische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aanslag</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000" dirty="0" err="1">
                <a:solidFill>
                  <a:srgbClr val="004992"/>
                </a:solidFill>
                <a:latin typeface="Calibri Light"/>
                <a:ea typeface="MS PGothic" panose="020B0600070205080204" pitchFamily="34" charset="-128"/>
              </a:rPr>
              <a:t>Achtergrond</a:t>
            </a:r>
            <a:r>
              <a:rPr lang="en-AU" altLang="de-DE" sz="2000" dirty="0">
                <a:solidFill>
                  <a:srgbClr val="004992"/>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arabisch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uitziende</a:t>
            </a:r>
            <a:r>
              <a:rPr lang="en-AU" altLang="de-DE" sz="2000" dirty="0">
                <a:solidFill>
                  <a:srgbClr val="333333"/>
                </a:solidFill>
                <a:latin typeface="Calibri Light"/>
                <a:ea typeface="MS PGothic" panose="020B0600070205080204" pitchFamily="34" charset="-128"/>
              </a:rPr>
              <a:t> man </a:t>
            </a:r>
            <a:r>
              <a:rPr lang="en-AU" altLang="de-DE" sz="2000" dirty="0" err="1">
                <a:solidFill>
                  <a:srgbClr val="333333"/>
                </a:solidFill>
                <a:latin typeface="Calibri Light"/>
                <a:ea typeface="MS PGothic" panose="020B0600070205080204" pitchFamily="34" charset="-128"/>
              </a:rPr>
              <a:t>stapte</a:t>
            </a:r>
            <a:r>
              <a:rPr lang="en-AU" altLang="de-DE" sz="2000" dirty="0">
                <a:solidFill>
                  <a:srgbClr val="333333"/>
                </a:solidFill>
                <a:latin typeface="Calibri Light"/>
                <a:ea typeface="MS PGothic" panose="020B0600070205080204" pitchFamily="34" charset="-128"/>
              </a:rPr>
              <a:t> in de bus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vroeg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Imke</a:t>
            </a:r>
            <a:r>
              <a:rPr lang="en-AU" altLang="de-DE" sz="2000" dirty="0">
                <a:solidFill>
                  <a:srgbClr val="333333"/>
                </a:solidFill>
                <a:latin typeface="Calibri Light"/>
                <a:ea typeface="MS PGothic" panose="020B0600070205080204" pitchFamily="34" charset="-128"/>
              </a:rPr>
              <a:t> of de </a:t>
            </a:r>
            <a:r>
              <a:rPr lang="en-AU" altLang="de-DE" sz="2000" dirty="0" err="1">
                <a:solidFill>
                  <a:srgbClr val="333333"/>
                </a:solidFill>
                <a:latin typeface="Calibri Light"/>
                <a:ea typeface="MS PGothic" panose="020B0600070205080204" pitchFamily="34" charset="-128"/>
              </a:rPr>
              <a:t>stoel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naast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bezet</a:t>
            </a:r>
            <a:r>
              <a:rPr lang="en-AU" altLang="de-DE" sz="2000" dirty="0">
                <a:solidFill>
                  <a:srgbClr val="333333"/>
                </a:solidFill>
                <a:latin typeface="Calibri Light"/>
                <a:ea typeface="MS PGothic" panose="020B0600070205080204" pitchFamily="34" charset="-128"/>
              </a:rPr>
              <a:t> was.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misinterpreteerde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poging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rekruteren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valse</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informatie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vast in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geheugen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breidde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 </a:t>
            </a:r>
            <a:r>
              <a:rPr lang="en-AU" altLang="de-DE" sz="2000" dirty="0" err="1">
                <a:solidFill>
                  <a:srgbClr val="333333"/>
                </a:solidFill>
                <a:latin typeface="Calibri Light"/>
                <a:ea typeface="MS PGothic" panose="020B0600070205080204" pitchFamily="34" charset="-128"/>
              </a:rPr>
              <a:t>onopzettelijk</a:t>
            </a:r>
            <a:r>
              <a:rPr lang="en-AU" altLang="de-DE" sz="2000" dirty="0">
                <a:solidFill>
                  <a:srgbClr val="333333"/>
                </a:solidFill>
                <a:latin typeface="Calibri Light"/>
                <a:ea typeface="MS PGothic" panose="020B0600070205080204" pitchFamily="34" charset="-128"/>
              </a:rPr>
              <a:t> - </a:t>
            </a:r>
            <a:r>
              <a:rPr lang="en-AU" altLang="de-DE" sz="2000" dirty="0" err="1">
                <a:solidFill>
                  <a:srgbClr val="333333"/>
                </a:solidFill>
                <a:latin typeface="Calibri Light"/>
                <a:ea typeface="MS PGothic" panose="020B0600070205080204" pitchFamily="34" charset="-128"/>
              </a:rPr>
              <a:t>uit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herinnerde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bijvoorbeeld</a:t>
            </a:r>
            <a:r>
              <a:rPr lang="en-AU" altLang="de-DE" sz="2000" dirty="0">
                <a:solidFill>
                  <a:srgbClr val="333333"/>
                </a:solidFill>
                <a:latin typeface="Calibri Light"/>
                <a:ea typeface="MS PGothic" panose="020B0600070205080204" pitchFamily="34" charset="-128"/>
              </a:rPr>
              <a:t> later </a:t>
            </a:r>
            <a:r>
              <a:rPr lang="en-AU" altLang="de-DE" sz="2000" dirty="0" err="1">
                <a:solidFill>
                  <a:srgbClr val="333333"/>
                </a:solidFill>
                <a:latin typeface="Calibri Light"/>
                <a:ea typeface="MS PGothic" panose="020B0600070205080204" pitchFamily="34" charset="-128"/>
              </a:rPr>
              <a:t>ook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dat</a:t>
            </a:r>
            <a:r>
              <a:rPr lang="en-AU" altLang="de-DE" sz="2000" dirty="0">
                <a:solidFill>
                  <a:srgbClr val="333333"/>
                </a:solidFill>
                <a:latin typeface="Calibri Light"/>
                <a:ea typeface="MS PGothic" panose="020B0600070205080204" pitchFamily="34" charset="-128"/>
              </a:rPr>
              <a:t> de man </a:t>
            </a:r>
            <a:r>
              <a:rPr lang="en-AU" altLang="de-DE" sz="2000" dirty="0" err="1">
                <a:solidFill>
                  <a:srgbClr val="333333"/>
                </a:solidFill>
                <a:latin typeface="Calibri Light"/>
                <a:ea typeface="MS PGothic" panose="020B0600070205080204" pitchFamily="34" charset="-128"/>
              </a:rPr>
              <a:t>haar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envelop </a:t>
            </a:r>
            <a:r>
              <a:rPr lang="en-AU" altLang="de-DE" sz="2000" dirty="0" err="1">
                <a:solidFill>
                  <a:srgbClr val="333333"/>
                </a:solidFill>
                <a:latin typeface="Calibri Light"/>
                <a:ea typeface="MS PGothic" panose="020B0600070205080204" pitchFamily="34" charset="-128"/>
              </a:rPr>
              <a:t>overhandigde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zichzelf</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voorstelde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Ali</a:t>
            </a:r>
            <a:r>
              <a:rPr lang="en-AU" altLang="nl-NL" sz="2000" dirty="0">
                <a:solidFill>
                  <a:srgbClr val="333333"/>
                </a:solidFill>
                <a:latin typeface="Calibri Light"/>
                <a:ea typeface="MS PGothic" panose="020B0600070205080204" pitchFamily="34" charset="-128"/>
              </a:rPr>
              <a:t>’</a:t>
            </a:r>
            <a:r>
              <a:rPr lang="en-AU" altLang="de-DE" sz="2000" dirty="0">
                <a:solidFill>
                  <a:srgbClr val="333333"/>
                </a:solidFill>
                <a:latin typeface="Calibri Light"/>
                <a:ea typeface="MS PGothic" panose="020B0600070205080204" pitchFamily="34" charset="-128"/>
              </a:rPr>
              <a:t>.</a:t>
            </a:r>
          </a:p>
          <a:p>
            <a:pPr lvl="0" defTabSz="914400" fontAlgn="base"/>
            <a:r>
              <a:rPr lang="en-AU" altLang="de-DE" sz="2400" dirty="0">
                <a:solidFill>
                  <a:srgbClr val="333333"/>
                </a:solidFill>
                <a:latin typeface="Calibri Light"/>
                <a:ea typeface="MS PGothic" panose="020B0600070205080204" pitchFamily="34" charset="-128"/>
              </a:rPr>
              <a:t>De </a:t>
            </a:r>
            <a:r>
              <a:rPr lang="en-AU" altLang="de-DE" sz="2400" dirty="0" err="1">
                <a:solidFill>
                  <a:srgbClr val="333333"/>
                </a:solidFill>
                <a:latin typeface="Calibri Light"/>
                <a:ea typeface="MS PGothic" panose="020B0600070205080204" pitchFamily="34" charset="-128"/>
              </a:rPr>
              <a:t>kans</a:t>
            </a:r>
            <a:r>
              <a:rPr lang="en-AU" altLang="de-DE" sz="2400" dirty="0">
                <a:solidFill>
                  <a:srgbClr val="333333"/>
                </a:solidFill>
                <a:latin typeface="Calibri Light"/>
                <a:ea typeface="MS PGothic" panose="020B0600070205080204" pitchFamily="34" charset="-128"/>
              </a:rPr>
              <a:t> op het </a:t>
            </a:r>
            <a:r>
              <a:rPr lang="en-AU" altLang="de-DE" sz="2400" dirty="0" err="1">
                <a:solidFill>
                  <a:srgbClr val="333333"/>
                </a:solidFill>
                <a:latin typeface="Calibri Light"/>
                <a:ea typeface="MS PGothic" panose="020B0600070205080204" pitchFamily="34" charset="-128"/>
              </a:rPr>
              <a:t>ontstaan</a:t>
            </a:r>
            <a:r>
              <a:rPr lang="en-AU" altLang="de-DE" sz="2400" dirty="0">
                <a:solidFill>
                  <a:srgbClr val="333333"/>
                </a:solidFill>
                <a:latin typeface="Calibri Light"/>
                <a:ea typeface="MS PGothic" panose="020B0600070205080204" pitchFamily="34" charset="-128"/>
              </a:rPr>
              <a:t> van </a:t>
            </a:r>
            <a:r>
              <a:rPr lang="en-AU" altLang="de-DE" sz="2400" dirty="0" err="1">
                <a:solidFill>
                  <a:srgbClr val="333333"/>
                </a:solidFill>
                <a:latin typeface="Calibri Light"/>
                <a:ea typeface="MS PGothic" panose="020B0600070205080204" pitchFamily="34" charset="-128"/>
              </a:rPr>
              <a:t>vervalste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herinneringen</a:t>
            </a:r>
            <a:r>
              <a:rPr lang="en-AU" altLang="de-DE" sz="2400" dirty="0">
                <a:solidFill>
                  <a:srgbClr val="333333"/>
                </a:solidFill>
                <a:latin typeface="Calibri Light"/>
                <a:ea typeface="MS PGothic" panose="020B0600070205080204" pitchFamily="34" charset="-128"/>
              </a:rPr>
              <a:t> is </a:t>
            </a:r>
            <a:r>
              <a:rPr lang="en-AU" altLang="de-DE" sz="2400" dirty="0" err="1">
                <a:solidFill>
                  <a:srgbClr val="333333"/>
                </a:solidFill>
                <a:latin typeface="Calibri Light"/>
                <a:ea typeface="MS PGothic" panose="020B0600070205080204" pitchFamily="34" charset="-128"/>
              </a:rPr>
              <a:t>groter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als</a:t>
            </a:r>
            <a:r>
              <a:rPr lang="en-AU" altLang="de-DE" sz="2400" dirty="0">
                <a:solidFill>
                  <a:srgbClr val="333333"/>
                </a:solidFill>
                <a:latin typeface="Calibri Light"/>
                <a:ea typeface="MS PGothic" panose="020B0600070205080204" pitchFamily="34" charset="-128"/>
              </a:rPr>
              <a:t> je bang bent of </a:t>
            </a:r>
            <a:r>
              <a:rPr lang="en-AU" altLang="de-DE" sz="2400" dirty="0" err="1">
                <a:solidFill>
                  <a:srgbClr val="333333"/>
                </a:solidFill>
                <a:latin typeface="Calibri Light"/>
                <a:ea typeface="MS PGothic" panose="020B0600070205080204" pitchFamily="34" charset="-128"/>
              </a:rPr>
              <a:t>onder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grote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druk</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staat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Blijf</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kritisch</a:t>
            </a:r>
            <a:r>
              <a:rPr lang="en-AU" altLang="de-DE" sz="2400" dirty="0">
                <a:solidFill>
                  <a:srgbClr val="333333"/>
                </a:solidFill>
                <a:latin typeface="Calibri Light"/>
                <a:ea typeface="MS PGothic" panose="020B0600070205080204" pitchFamily="34" charset="-128"/>
              </a:rPr>
              <a:t> of je </a:t>
            </a:r>
            <a:r>
              <a:rPr lang="en-AU" altLang="de-DE" sz="2400" dirty="0" err="1">
                <a:solidFill>
                  <a:srgbClr val="333333"/>
                </a:solidFill>
                <a:latin typeface="Calibri Light"/>
                <a:ea typeface="MS PGothic" panose="020B0600070205080204" pitchFamily="34" charset="-128"/>
              </a:rPr>
              <a:t>beeld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klopt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Houd</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er</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rekening</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mee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dat</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vervalste</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herinneringen</a:t>
            </a:r>
            <a:r>
              <a:rPr lang="en-AU" altLang="de-DE" sz="2400" dirty="0">
                <a:solidFill>
                  <a:srgbClr val="333333"/>
                </a:solidFill>
                <a:latin typeface="Calibri Light"/>
                <a:ea typeface="MS PGothic" panose="020B0600070205080204" pitchFamily="34" charset="-128"/>
              </a:rPr>
              <a:t> </a:t>
            </a:r>
            <a:r>
              <a:rPr lang="en-AU" altLang="de-DE" sz="2400" err="1">
                <a:solidFill>
                  <a:srgbClr val="333333"/>
                </a:solidFill>
                <a:latin typeface="Calibri Light"/>
                <a:ea typeface="MS PGothic" panose="020B0600070205080204" pitchFamily="34" charset="-128"/>
              </a:rPr>
              <a:t>vaak</a:t>
            </a:r>
            <a:r>
              <a:rPr lang="en-AU" altLang="de-DE" sz="2400">
                <a:solidFill>
                  <a:srgbClr val="333333"/>
                </a:solidFill>
                <a:latin typeface="Calibri Light"/>
                <a:ea typeface="MS PGothic" panose="020B0600070205080204" pitchFamily="34" charset="-128"/>
              </a:rPr>
              <a:t> </a:t>
            </a:r>
            <a:r>
              <a:rPr lang="en-AU" altLang="nl-NL" sz="2400">
                <a:solidFill>
                  <a:srgbClr val="333333"/>
                </a:solidFill>
                <a:latin typeface="Calibri Light"/>
                <a:ea typeface="MS PGothic" panose="020B0600070205080204" pitchFamily="34" charset="-128"/>
              </a:rPr>
              <a:t>“</a:t>
            </a:r>
            <a:r>
              <a:rPr lang="en-AU" altLang="de-DE" sz="2400">
                <a:solidFill>
                  <a:srgbClr val="333333"/>
                </a:solidFill>
                <a:latin typeface="Calibri Light"/>
                <a:ea typeface="MS PGothic" panose="020B0600070205080204" pitchFamily="34" charset="-128"/>
              </a:rPr>
              <a:t>kaler</a:t>
            </a:r>
            <a:r>
              <a:rPr lang="en-AU" altLang="nl-NL" sz="2400">
                <a:solidFill>
                  <a:srgbClr val="333333"/>
                </a:solidFill>
                <a:latin typeface="Calibri Light"/>
                <a:ea typeface="MS PGothic" panose="020B0600070205080204" pitchFamily="34" charset="-128"/>
              </a:rPr>
              <a:t>”</a:t>
            </a:r>
            <a:r>
              <a:rPr lang="en-AU" altLang="de-DE" sz="240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zijn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dan</a:t>
            </a:r>
            <a:r>
              <a:rPr lang="en-AU" altLang="de-DE" sz="2400" dirty="0">
                <a:solidFill>
                  <a:srgbClr val="333333"/>
                </a:solidFill>
                <a:latin typeface="Calibri Light"/>
                <a:ea typeface="MS PGothic" panose="020B0600070205080204" pitchFamily="34" charset="-128"/>
              </a:rPr>
              <a:t> </a:t>
            </a:r>
            <a:r>
              <a:rPr lang="en-AU" altLang="de-DE" sz="2400" dirty="0" err="1">
                <a:solidFill>
                  <a:srgbClr val="333333"/>
                </a:solidFill>
                <a:latin typeface="Calibri Light"/>
                <a:ea typeface="MS PGothic" panose="020B0600070205080204" pitchFamily="34" charset="-128"/>
              </a:rPr>
              <a:t>waarheidsgetrouwe</a:t>
            </a:r>
            <a:r>
              <a:rPr lang="en-AU"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5 - Geheugen</a:t>
            </a:r>
            <a:endParaRPr lang="de-DE"/>
          </a:p>
        </p:txBody>
      </p:sp>
      <p:sp>
        <p:nvSpPr>
          <p:cNvPr id="7" name="Slide Number Placeholder 6"/>
          <p:cNvSpPr>
            <a:spLocks noGrp="1"/>
          </p:cNvSpPr>
          <p:nvPr>
            <p:ph type="sldNum" sz="quarter" idx="12"/>
          </p:nvPr>
        </p:nvSpPr>
        <p:spPr/>
        <p:txBody>
          <a:bodyPr/>
          <a:lstStyle/>
          <a:p>
            <a:fld id="{0DD176EB-CA96-4E48-AEC1-7C394A958106}" type="slidenum">
              <a:rPr lang="de-DE" altLang="de-DE" smtClean="0"/>
              <a:pPr/>
              <a:t>87</a:t>
            </a:fld>
            <a:endParaRPr lang="de-DE" altLang="de-DE"/>
          </a:p>
        </p:txBody>
      </p:sp>
    </p:spTree>
    <p:extLst>
      <p:ext uri="{BB962C8B-B14F-4D97-AF65-F5344CB8AC3E}">
        <p14:creationId xmlns:p14="http://schemas.microsoft.com/office/powerpoint/2010/main" val="29738322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88</a:t>
            </a:fld>
            <a:endParaRPr lang="de-DE" altLang="de-DE"/>
          </a:p>
        </p:txBody>
      </p:sp>
    </p:spTree>
    <p:extLst>
      <p:ext uri="{BB962C8B-B14F-4D97-AF65-F5344CB8AC3E}">
        <p14:creationId xmlns:p14="http://schemas.microsoft.com/office/powerpoint/2010/main" val="8966935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3698491193"/>
              </p:ext>
            </p:extLst>
          </p:nvPr>
        </p:nvGraphicFramePr>
        <p:xfrm>
          <a:off x="408954" y="2011680"/>
          <a:ext cx="11375999" cy="472443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rPr>
                        <a:t>Psychological experiment by Prof. Loftus and colleagues/</a:t>
                      </a:r>
                    </a:p>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rPr>
                        <a:t>Psychologisches Experiment von Prof. Loftus und Kollegen</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Private/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Untitled/</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rgbClr val="333333"/>
                          </a:solidFill>
                          <a:effectLst/>
                          <a:latin typeface="Calibri Light"/>
                        </a:rPr>
                        <a:t>Red car stand in front of stop and yield sign/</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rgbClr val="333333"/>
                          </a:solidFill>
                          <a:effectLst/>
                          <a:latin typeface="Calibri Light"/>
                        </a:rPr>
                        <a:t>Rotes Auto steht vor Stop- bzw. Vorfahrtsschild</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1horsetown</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Humphrey Bogart 1948</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Humphrey Bogart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Tamurello</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omaggio a derrick</a:t>
                      </a:r>
                      <a:endParaRPr kumimoji="0" lang="de-DE"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Horst </a:t>
                      </a:r>
                      <a:r>
                        <a:rPr kumimoji="0" lang="en-GB" sz="1000" b="0" i="0" u="none" strike="noStrike" cap="none" normalizeH="0" baseline="0" dirty="0" err="1">
                          <a:ln>
                            <a:noFill/>
                          </a:ln>
                          <a:solidFill>
                            <a:srgbClr val="333333"/>
                          </a:solidFill>
                          <a:effectLst/>
                          <a:latin typeface="Calibri Light"/>
                          <a:cs typeface="Times New Roman" pitchFamily="18" charset="0"/>
                        </a:rPr>
                        <a:t>Tappert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pingnews</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Ronald Reagan at Durenberger Rally</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Ronald Reagan</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Mr. Wright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interrogation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Questionning</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Verhör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err="1">
                          <a:ln>
                            <a:noFill/>
                          </a:ln>
                          <a:solidFill>
                            <a:srgbClr val="333333"/>
                          </a:solidFill>
                          <a:effectLst/>
                          <a:latin typeface="Calibri Light"/>
                        </a:rPr>
                        <a:t>oefe</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Noch</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ein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Ballon</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a:ln>
                            <a:noFill/>
                          </a:ln>
                          <a:solidFill>
                            <a:srgbClr val="333333"/>
                          </a:solidFill>
                          <a:effectLst/>
                          <a:latin typeface="Calibri Light"/>
                        </a:rPr>
                        <a:t>Balloon/</a:t>
                      </a:r>
                      <a:r>
                        <a:rPr kumimoji="0" lang="en-US" sz="1000" b="0" i="0" u="none" strike="noStrike" cap="none" normalizeH="0" baseline="0" dirty="0" err="1">
                          <a:ln>
                            <a:noFill/>
                          </a:ln>
                          <a:solidFill>
                            <a:srgbClr val="333333"/>
                          </a:solidFill>
                          <a:effectLst/>
                          <a:latin typeface="Calibri Light"/>
                        </a:rPr>
                        <a:t>Ballon</a:t>
                      </a:r>
                      <a:endParaRPr kumimoji="0" lang="en-US"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rPr>
                        <a:t>L. Müller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000" b="0" i="0" u="none" strike="noStrike" cap="none" normalizeH="0" baseline="0" dirty="0">
                          <a:ln>
                            <a:noFill/>
                          </a:ln>
                          <a:solidFill>
                            <a:srgbClr val="333333"/>
                          </a:solidFill>
                          <a:effectLst/>
                          <a:latin typeface="Calibri Light"/>
                        </a:rPr>
                        <a:t>- - -</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rPr>
                        <a:t>Untitled/</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err="1">
                          <a:ln>
                            <a:noFill/>
                          </a:ln>
                          <a:solidFill>
                            <a:srgbClr val="333333"/>
                          </a:solidFill>
                          <a:effectLst/>
                          <a:latin typeface="Calibri Light"/>
                        </a:rPr>
                        <a:t>Ohne</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Titel</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dirty="0" err="1">
                          <a:ln>
                            <a:noFill/>
                          </a:ln>
                          <a:solidFill>
                            <a:srgbClr val="333333"/>
                          </a:solidFill>
                          <a:effectLst/>
                          <a:latin typeface="Calibri Light"/>
                        </a:rPr>
                        <a:t>Produced</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for</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the</a:t>
                      </a:r>
                      <a:r>
                        <a:rPr kumimoji="0" lang="de-DE" sz="1000" b="0" i="0" u="none" strike="noStrike" cap="none" normalizeH="0" baseline="0" dirty="0">
                          <a:ln>
                            <a:noFill/>
                          </a:ln>
                          <a:solidFill>
                            <a:srgbClr val="333333"/>
                          </a:solidFill>
                          <a:effectLst/>
                          <a:latin typeface="Calibri Light"/>
                        </a:rPr>
                        <a:t>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rPr>
                        <a:t>Painter/Maler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5"/>
          <p:cNvSpPr txBox="1">
            <a:spLocks noChangeArrowheads="1"/>
          </p:cNvSpPr>
          <p:nvPr/>
        </p:nvSpPr>
        <p:spPr bwMode="auto">
          <a:xfrm>
            <a:off x="408955" y="5733256"/>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nl-NL" altLang="de-DE" sz="2400" dirty="0">
                <a:solidFill>
                  <a:srgbClr val="333333"/>
                </a:solidFill>
                <a:latin typeface="Calibri Light"/>
                <a:cs typeface="Times New Roman" panose="02020603050405020304" pitchFamily="18" charset="0"/>
              </a:rPr>
              <a:t>Voorbeeld: drie verschillende kunstenaars schilderen hetzelfde Spaanse dorpsplein…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solidFill>
                  <a:srgbClr val="004992"/>
                </a:solidFill>
                <a:latin typeface="Calibri Light"/>
              </a:rPr>
              <a:t>Zien en onthouden we allemaal hetzelfde?</a:t>
            </a:r>
            <a:endParaRPr lang="en-US" sz="3600">
              <a:solidFill>
                <a:srgbClr val="004992"/>
              </a:solidFill>
              <a:latin typeface="Calibri Light"/>
            </a:endParaRPr>
          </a:p>
        </p:txBody>
      </p:sp>
      <p:pic>
        <p:nvPicPr>
          <p:cNvPr id="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nl-NL"/>
              <a:t>Metacognitieve Training 5 - Geheugen</a:t>
            </a:r>
            <a:endParaRPr lang="de-DE"/>
          </a:p>
        </p:txBody>
      </p:sp>
      <p:sp>
        <p:nvSpPr>
          <p:cNvPr id="10" name="Slide Number Placeholder 9"/>
          <p:cNvSpPr>
            <a:spLocks noGrp="1"/>
          </p:cNvSpPr>
          <p:nvPr>
            <p:ph type="sldNum" sz="quarter" idx="12"/>
          </p:nvPr>
        </p:nvSpPr>
        <p:spPr/>
        <p:txBody>
          <a:bodyPr/>
          <a:lstStyle/>
          <a:p>
            <a:fld id="{0DD176EB-CA96-4E48-AEC1-7C394A958106}"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nl-NL" sz="3600">
                <a:solidFill>
                  <a:srgbClr val="004992"/>
                </a:solidFill>
                <a:latin typeface="Calibri Light"/>
              </a:rPr>
              <a:t>Richt je aandacht op verschillen wat betreft kleur en afmetingen in de schilderijen. Zijn er dingen die de kunstenaars verschillend schilderden of zelfs weglieten? </a:t>
            </a:r>
            <a:endParaRPr lang="en-US" sz="3600" dirty="0">
              <a:solidFill>
                <a:srgbClr val="004992"/>
              </a:solidFill>
              <a:latin typeface="Calibri Light"/>
            </a:endParaRPr>
          </a:p>
        </p:txBody>
      </p:sp>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Bernd Hampel</a:t>
            </a: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dirty="0">
                <a:latin typeface="Calibri Light"/>
                <a:cs typeface="Times New Roman" pitchFamily="18" charset="0"/>
              </a:rPr>
              <a:t>Andreas Weißgerber</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5246" name="Gerade Verbindung mit Pfeil 15"/>
          <p:cNvCxnSpPr>
            <a:cxnSpLocks noChangeShapeType="1"/>
          </p:cNvCxnSpPr>
          <p:nvPr/>
        </p:nvCxnSpPr>
        <p:spPr bwMode="auto">
          <a:xfrm flipV="1">
            <a:off x="6192863" y="5013325"/>
            <a:ext cx="480608" cy="287338"/>
          </a:xfrm>
          <a:prstGeom prst="straightConnector1">
            <a:avLst/>
          </a:prstGeom>
          <a:noFill/>
          <a:ln w="15875">
            <a:solidFill>
              <a:srgbClr val="66FF33"/>
            </a:solidFill>
            <a:round/>
            <a:headEnd/>
            <a:tailEnd type="arrow" w="med" len="med"/>
          </a:ln>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nl-NL" sz="3600" dirty="0">
                <a:solidFill>
                  <a:srgbClr val="004992"/>
                </a:solidFill>
                <a:latin typeface="Calibri Light"/>
              </a:rPr>
              <a:t>Iedereen neemt dingen verschillend waar. </a:t>
            </a:r>
            <a:br>
              <a:rPr lang="nl-NL" sz="3600" dirty="0">
                <a:solidFill>
                  <a:srgbClr val="004992"/>
                </a:solidFill>
                <a:latin typeface="Calibri Light"/>
              </a:rPr>
            </a:br>
            <a:r>
              <a:rPr lang="nl-NL" sz="3600" dirty="0">
                <a:solidFill>
                  <a:srgbClr val="004992"/>
                </a:solidFill>
                <a:latin typeface="Calibri Light"/>
              </a:rPr>
              <a:t>Net als bij de drie schilderijen: hetzelfde dorpsplein wordt afgebeeld, maar wel met verschillende accenten!</a:t>
            </a:r>
            <a:endParaRPr lang="en-US" sz="3600" dirty="0">
              <a:solidFill>
                <a:srgbClr val="004992"/>
              </a:solidFill>
              <a:latin typeface="Calibri Light"/>
            </a:endParaRPr>
          </a:p>
        </p:txBody>
      </p:sp>
      <p:pic>
        <p:nvPicPr>
          <p:cNvPr id="17" name="Grafik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89445"/>
          <p:cNvSpPr txBox="1">
            <a:spLocks noChangeArrowheads="1"/>
          </p:cNvSpPr>
          <p:nvPr/>
        </p:nvSpPr>
        <p:spPr bwMode="auto">
          <a:xfrm>
            <a:off x="4558275" y="5661248"/>
            <a:ext cx="3041360" cy="954107"/>
          </a:xfrm>
          <a:prstGeom prst="rect">
            <a:avLst/>
          </a:prstGeom>
          <a:noFill/>
          <a:ln w="9525">
            <a:noFill/>
            <a:miter lim="800000"/>
            <a:headEnd/>
            <a:tailEnd/>
          </a:ln>
        </p:spPr>
        <p:txBody>
          <a:bodyPr>
            <a:spAutoFit/>
          </a:bodyPr>
          <a:lstStyle/>
          <a:p>
            <a:pPr algn="ctr" eaLnBrk="1" hangingPunct="1">
              <a:spcBef>
                <a:spcPct val="50000"/>
              </a:spcBef>
              <a:defRPr/>
            </a:pPr>
            <a:r>
              <a:rPr lang="nl-NL" sz="1400">
                <a:latin typeface="Calibri Light"/>
                <a:cs typeface="Times New Roman" pitchFamily="18" charset="0"/>
              </a:rPr>
              <a:t>Helmut Schack: Het schilderij heeft een aardse kleur. De palmbomen staan minder recht dan op de andere schilderijen. </a:t>
            </a:r>
            <a:endParaRPr lang="de-DE" sz="1400" b="0" i="1" dirty="0">
              <a:solidFill>
                <a:srgbClr val="FF0000"/>
              </a:solidFill>
              <a:latin typeface="Calibri Light"/>
              <a:cs typeface="Times New Roman" pitchFamily="18" charset="0"/>
            </a:endParaRPr>
          </a:p>
        </p:txBody>
      </p:sp>
      <p:sp>
        <p:nvSpPr>
          <p:cNvPr id="21"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nl-NL" sz="1400">
                <a:latin typeface="Calibri Light"/>
                <a:cs typeface="Times New Roman" pitchFamily="18" charset="0"/>
              </a:rPr>
              <a:t>Bernd Hampel: Op dit schilderij staan de objecten erg dicht op elkaar. Een verschil met de andere twee schilderijen is dat de muur links drie bogen heeft (zie cirkels). </a:t>
            </a:r>
            <a:endParaRPr lang="de-DE" sz="1400" b="0" dirty="0">
              <a:latin typeface="Calibri Light"/>
              <a:cs typeface="Times New Roman" pitchFamily="18" charset="0"/>
            </a:endParaRPr>
          </a:p>
        </p:txBody>
      </p:sp>
      <p:sp>
        <p:nvSpPr>
          <p:cNvPr id="22"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nl-NL" sz="1400">
                <a:latin typeface="Calibri Light"/>
                <a:cs typeface="Times New Roman" pitchFamily="18" charset="0"/>
              </a:rPr>
              <a:t>Andreas Weißgerber: Het dorpsplein is zeer kleurrijk. Het roze huis rechts (zie pijl) is paars op het schilderij van Bernd Hampel en rood op dat van Helmut Schack. </a:t>
            </a:r>
            <a:endParaRPr lang="de-DE" sz="1400" b="0" i="1" dirty="0">
              <a:solidFill>
                <a:srgbClr val="FF0000"/>
              </a:solidFill>
              <a:latin typeface="Calibri Light"/>
              <a:cs typeface="Times New Roman" pitchFamily="18" charset="0"/>
            </a:endParaRPr>
          </a:p>
        </p:txBody>
      </p:sp>
      <p:sp>
        <p:nvSpPr>
          <p:cNvPr id="24" name="Oval 8"/>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5" name="Oval 9"/>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6" name="Oval 9"/>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cxnSp>
        <p:nvCxnSpPr>
          <p:cNvPr id="27" name="Gerade Verbindung mit Pfeil 12"/>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8" name="Gerade Verbindung mit Pfeil 14"/>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9" name="Gerade Verbindung mit Pfeil 15"/>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aption_15"/>
          <p:cNvSpPr txBox="1">
            <a:spLocks noChangeArrowheads="1"/>
          </p:cNvSpPr>
          <p:nvPr/>
        </p:nvSpPr>
        <p:spPr bwMode="auto">
          <a:xfrm>
            <a:off x="7467600" y="1772816"/>
            <a:ext cx="4035417" cy="1061829"/>
          </a:xfrm>
          <a:prstGeom prst="rect">
            <a:avLst/>
          </a:prstGeom>
          <a:noFill/>
          <a:ln w="9525">
            <a:noFill/>
            <a:miter lim="800000"/>
            <a:headEnd/>
            <a:tailEnd/>
          </a:ln>
        </p:spPr>
        <p:txBody>
          <a:bodyPr>
            <a:spAutoFit/>
          </a:bodyPr>
          <a:lstStyle/>
          <a:p>
            <a:pPr eaLnBrk="1" hangingPunct="1">
              <a:spcBef>
                <a:spcPct val="50000"/>
              </a:spcBef>
              <a:defRPr/>
            </a:pPr>
            <a:r>
              <a:rPr lang="nl-NL" sz="1400" b="0">
                <a:latin typeface="Calibri Light"/>
                <a:cs typeface="Times New Roman" pitchFamily="18" charset="0"/>
              </a:rPr>
              <a:t>Foto van het oorspronkelijke dorpsplein. Let op: de twee auto‘s waren niet aanwezig toen de schilderijen werden gemaakt.</a:t>
            </a:r>
          </a:p>
          <a:p>
            <a:pPr eaLnBrk="1" hangingPunct="1">
              <a:spcBef>
                <a:spcPct val="50000"/>
              </a:spcBef>
              <a:defRPr/>
            </a:pPr>
            <a:endParaRPr lang="de-DE" sz="1400" b="0" dirty="0">
              <a:latin typeface="Calibri Light"/>
              <a:cs typeface="Times New Roman" pitchFamily="18" charset="0"/>
            </a:endParaRPr>
          </a:p>
        </p:txBody>
      </p:sp>
      <p:sp>
        <p:nvSpPr>
          <p:cNvPr id="2" name="Title 1"/>
          <p:cNvSpPr>
            <a:spLocks noGrp="1"/>
          </p:cNvSpPr>
          <p:nvPr>
            <p:ph type="title"/>
          </p:nvPr>
        </p:nvSpPr>
        <p:spPr/>
        <p:txBody>
          <a:bodyPr/>
          <a:lstStyle/>
          <a:p>
            <a:r>
              <a:rPr lang="nl-NL" sz="3600">
                <a:solidFill>
                  <a:srgbClr val="004992"/>
                </a:solidFill>
                <a:latin typeface="Calibri Light"/>
              </a:rPr>
              <a:t>Ons geheugen werkt niet als een camera! Besef dat je je kan vergissen.</a:t>
            </a:r>
            <a:endParaRPr lang="en-US" sz="3600">
              <a:solidFill>
                <a:srgbClr val="004992"/>
              </a:solidFill>
              <a:latin typeface="Calibri Light"/>
            </a:endParaRPr>
          </a:p>
        </p:txBody>
      </p:sp>
      <p:pic>
        <p:nvPicPr>
          <p:cNvPr id="17"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772816"/>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149081"/>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149080"/>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149081"/>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8"/>
          <p:cNvSpPr txBox="1">
            <a:spLocks noChangeArrowheads="1"/>
          </p:cNvSpPr>
          <p:nvPr/>
        </p:nvSpPr>
        <p:spPr bwMode="auto">
          <a:xfrm>
            <a:off x="841004" y="5795000"/>
            <a:ext cx="2664296" cy="830997"/>
          </a:xfrm>
          <a:prstGeom prst="rect">
            <a:avLst/>
          </a:prstGeom>
          <a:noFill/>
          <a:ln w="9525">
            <a:noFill/>
            <a:miter lim="800000"/>
            <a:headEnd/>
            <a:tailEnd/>
          </a:ln>
        </p:spPr>
        <p:txBody>
          <a:bodyPr wrap="square">
            <a:spAutoFit/>
          </a:bodyPr>
          <a:lstStyle/>
          <a:p>
            <a:pPr algn="ctr">
              <a:spcBef>
                <a:spcPct val="50000"/>
              </a:spcBef>
              <a:defRPr/>
            </a:pPr>
            <a:r>
              <a:rPr lang="nl-NL" sz="1200">
                <a:latin typeface="Calibri Light"/>
                <a:cs typeface="Times New Roman" pitchFamily="18" charset="0"/>
              </a:rPr>
              <a:t>Andreas Weißgerber: De verhoudingen kloppen, maar de kleuren komen niet overeen (bv. in het echt zijn de stenen muren niet groen).</a:t>
            </a:r>
            <a:endParaRPr lang="de-DE" sz="1200" dirty="0">
              <a:latin typeface="Calibri Light"/>
              <a:cs typeface="Times New Roman" pitchFamily="18" charset="0"/>
            </a:endParaRPr>
          </a:p>
        </p:txBody>
      </p:sp>
      <p:sp>
        <p:nvSpPr>
          <p:cNvPr id="23" name="Caption_17"/>
          <p:cNvSpPr txBox="1">
            <a:spLocks noChangeArrowheads="1"/>
          </p:cNvSpPr>
          <p:nvPr/>
        </p:nvSpPr>
        <p:spPr bwMode="auto">
          <a:xfrm>
            <a:off x="5085276" y="5795001"/>
            <a:ext cx="1990969" cy="646331"/>
          </a:xfrm>
          <a:prstGeom prst="rect">
            <a:avLst/>
          </a:prstGeom>
          <a:noFill/>
          <a:ln w="9525">
            <a:noFill/>
            <a:miter lim="800000"/>
            <a:headEnd/>
            <a:tailEnd/>
          </a:ln>
        </p:spPr>
        <p:txBody>
          <a:bodyPr>
            <a:spAutoFit/>
          </a:bodyPr>
          <a:lstStyle/>
          <a:p>
            <a:pPr algn="ctr">
              <a:spcBef>
                <a:spcPct val="50000"/>
              </a:spcBef>
              <a:defRPr/>
            </a:pPr>
            <a:r>
              <a:rPr lang="nl-NL" sz="1200">
                <a:latin typeface="Calibri Light"/>
                <a:cs typeface="Times New Roman" pitchFamily="18" charset="0"/>
              </a:rPr>
              <a:t>Helmut Schack: In het echt staan de palmbomen niet scheef, maar kaarsrecht.</a:t>
            </a:r>
            <a:endParaRPr lang="de-DE" sz="1200" dirty="0">
              <a:latin typeface="Calibri Light"/>
              <a:cs typeface="Times New Roman" pitchFamily="18" charset="0"/>
            </a:endParaRPr>
          </a:p>
        </p:txBody>
      </p:sp>
      <p:sp>
        <p:nvSpPr>
          <p:cNvPr id="24" name="Caption_19"/>
          <p:cNvSpPr txBox="1">
            <a:spLocks noChangeArrowheads="1"/>
          </p:cNvSpPr>
          <p:nvPr/>
        </p:nvSpPr>
        <p:spPr bwMode="auto">
          <a:xfrm>
            <a:off x="8905044" y="5795001"/>
            <a:ext cx="2405259" cy="646331"/>
          </a:xfrm>
          <a:prstGeom prst="rect">
            <a:avLst/>
          </a:prstGeom>
          <a:noFill/>
          <a:ln w="9525">
            <a:noFill/>
            <a:miter lim="800000"/>
            <a:headEnd/>
            <a:tailEnd/>
          </a:ln>
        </p:spPr>
        <p:txBody>
          <a:bodyPr>
            <a:spAutoFit/>
          </a:bodyPr>
          <a:lstStyle/>
          <a:p>
            <a:pPr algn="ctr">
              <a:spcBef>
                <a:spcPct val="50000"/>
              </a:spcBef>
              <a:defRPr/>
            </a:pPr>
            <a:r>
              <a:rPr lang="nl-NL" sz="1200">
                <a:latin typeface="Calibri Light"/>
                <a:cs typeface="Times New Roman" pitchFamily="18" charset="0"/>
              </a:rPr>
              <a:t>Bernd Hampel: Er zijn slechts twee bogen in de linker muur (zie de rode cirkel).</a:t>
            </a:r>
            <a:endParaRPr lang="de-DE" sz="1200" dirty="0">
              <a:latin typeface="Calibri Light"/>
              <a:cs typeface="Times New Roman" pitchFamily="18" charset="0"/>
            </a:endParaRPr>
          </a:p>
        </p:txBody>
      </p:sp>
      <p:sp>
        <p:nvSpPr>
          <p:cNvPr id="26" name="Oval 8"/>
          <p:cNvSpPr>
            <a:spLocks noChangeArrowheads="1"/>
          </p:cNvSpPr>
          <p:nvPr/>
        </p:nvSpPr>
        <p:spPr bwMode="auto">
          <a:xfrm>
            <a:off x="8975322" y="5084763"/>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7" name="Oval 8"/>
          <p:cNvSpPr>
            <a:spLocks noChangeArrowheads="1"/>
          </p:cNvSpPr>
          <p:nvPr/>
        </p:nvSpPr>
        <p:spPr bwMode="auto">
          <a:xfrm>
            <a:off x="4920307" y="2539752"/>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530404148"/>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des </a:t>
                      </a:r>
                      <a:r>
                        <a:rPr kumimoji="0" lang="en-GB" sz="1000" b="0" i="0" u="none" strike="noStrike" cap="none" normalizeH="0" baseline="0" dirty="0" err="1">
                          <a:ln>
                            <a:noFill/>
                          </a:ln>
                          <a:solidFill>
                            <a:srgbClr val="333333"/>
                          </a:solidFill>
                          <a:effectLst/>
                          <a:latin typeface="Calibri Light"/>
                          <a:cs typeface="Times New Roman" pitchFamily="18" charset="0"/>
                        </a:rPr>
                        <a:t>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Gemälde eines spanischen Dortplatzes</a:t>
                      </a:r>
                      <a:endParaRPr kumimoji="0" lang="de-DE" sz="1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nl-NL"/>
              <a:t>Metacognitieve Training 5 - Geheugen</a:t>
            </a:r>
            <a:endParaRPr lang="de-DE"/>
          </a:p>
        </p:txBody>
      </p:sp>
      <p:sp>
        <p:nvSpPr>
          <p:cNvPr id="4" name="Slide Number Placeholder 3"/>
          <p:cNvSpPr>
            <a:spLocks noGrp="1"/>
          </p:cNvSpPr>
          <p:nvPr>
            <p:ph type="sldNum" sz="quarter" idx="12"/>
          </p:nvPr>
        </p:nvSpPr>
        <p:spPr/>
        <p:txBody>
          <a:bodyPr/>
          <a:lstStyle/>
          <a:p>
            <a:fld id="{0DD176EB-CA96-4E48-AEC1-7C394A958106}" type="slidenum">
              <a:rPr lang="de-DE" altLang="de-DE" smtClean="0"/>
              <a:pPr/>
              <a:t>94</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4518</Words>
  <Application>Microsoft Office PowerPoint</Application>
  <PresentationFormat>Benutzerdefiniert</PresentationFormat>
  <Paragraphs>821</Paragraphs>
  <Slides>94</Slides>
  <Notes>94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94</vt:i4>
      </vt:variant>
    </vt:vector>
  </HeadingPairs>
  <TitlesOfParts>
    <vt:vector size="102" baseType="lpstr">
      <vt:lpstr>Arial</vt:lpstr>
      <vt:lpstr>Wingdings</vt:lpstr>
      <vt:lpstr>Verdana</vt:lpstr>
      <vt:lpstr>Wingdings</vt:lpstr>
      <vt:lpstr>Calibri Light</vt:lpstr>
      <vt:lpstr>Symbol</vt:lpstr>
      <vt:lpstr>Times New Roman</vt:lpstr>
      <vt:lpstr>UKE_PPT-Vorlage_16zu9</vt:lpstr>
      <vt:lpstr>MCT 5 B – Geheugen</vt:lpstr>
      <vt:lpstr>Geheugen</vt:lpstr>
      <vt:lpstr>Geheugen</vt:lpstr>
      <vt:lpstr>Geheugen</vt:lpstr>
      <vt:lpstr>Geheugen</vt:lpstr>
      <vt:lpstr>Geheugen</vt:lpstr>
      <vt:lpstr>Wat belemmert het onthouden?</vt:lpstr>
      <vt:lpstr>Wat belemmert het onthouden?</vt:lpstr>
      <vt:lpstr>Wat belemmert het onthouden?</vt:lpstr>
      <vt:lpstr>Wat belemmert het onthouden?</vt:lpstr>
      <vt:lpstr>Wat belemmert het onthouden?</vt:lpstr>
      <vt:lpstr>Hoe kan ik dingen beter onthouden?</vt:lpstr>
      <vt:lpstr>Werkt ons geheugen als een videorecorder?</vt:lpstr>
      <vt:lpstr>Werkt ons geheugen als een videorecorder?</vt:lpstr>
      <vt:lpstr>Daarna vroeg de onderzoeker: Welke foto heb je eerder gezien?</vt:lpstr>
      <vt:lpstr>Denk je dat het geheugen misleid kan worden?</vt:lpstr>
      <vt:lpstr>Ons geheugen komt niet perfect overeen met de werkelijkheid!</vt:lpstr>
      <vt:lpstr>Ons geheugen komt niet perfect overeen met de werkelijkheid!</vt:lpstr>
      <vt:lpstr>Oefening 1</vt:lpstr>
      <vt:lpstr>Oefening 1</vt:lpstr>
      <vt:lpstr>Oefening 1</vt:lpstr>
      <vt:lpstr>De smid</vt:lpstr>
      <vt:lpstr>De smid Wat zag je op het plaatje? Hoe zeker ben je daarvan?</vt:lpstr>
      <vt:lpstr>De smid</vt:lpstr>
      <vt:lpstr>Piratenschip</vt:lpstr>
      <vt:lpstr>Piratenschip Wat zag je op het plaatje? Hoe zeker ben je daarvan?</vt:lpstr>
      <vt:lpstr>Piratenschip</vt:lpstr>
      <vt:lpstr>Vervalste herinneringen</vt:lpstr>
      <vt:lpstr>Vervalste herinneringen</vt:lpstr>
      <vt:lpstr>Vervalste herinneringen</vt:lpstr>
      <vt:lpstr>Soorten geheugenmissers</vt:lpstr>
      <vt:lpstr>Soorten geheugenmissers</vt:lpstr>
      <vt:lpstr>Soorten geheugenmissers</vt:lpstr>
      <vt:lpstr>Soorten geheugenmissers</vt:lpstr>
      <vt:lpstr>Vervalste herinneringen</vt:lpstr>
      <vt:lpstr>Vervalste herinneringen</vt:lpstr>
      <vt:lpstr>Vervalste herinneringen</vt:lpstr>
      <vt:lpstr>Vervalste herinneringen</vt:lpstr>
      <vt:lpstr>Waarom doen we dit?</vt:lpstr>
      <vt:lpstr>Waarom doen we dit?</vt:lpstr>
      <vt:lpstr>Waarom doen we dit?</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Hoe geheugenmissers misinterpretaties bevorderen – voorbeelden</vt:lpstr>
      <vt:lpstr>Oefening 2</vt:lpstr>
      <vt:lpstr>Oefening 2</vt:lpstr>
      <vt:lpstr>Oefening 2</vt:lpstr>
      <vt:lpstr>Bankrovers</vt:lpstr>
      <vt:lpstr>Bankrovers Wat zag je op het plaatje? Hoe zeker ben je daarvan?</vt:lpstr>
      <vt:lpstr>Bankrovers</vt:lpstr>
      <vt:lpstr>Klaslokaal</vt:lpstr>
      <vt:lpstr>Klaslokaal Wat stond niet op het plaatje? Hoe zeker ben je daarvan?</vt:lpstr>
      <vt:lpstr>Klaslokaal</vt:lpstr>
      <vt:lpstr>optioneel: videoclip</vt:lpstr>
      <vt:lpstr>Strand</vt:lpstr>
      <vt:lpstr>Strand Wat zag je niet? Hoe zeker ben je daarvan?</vt:lpstr>
      <vt:lpstr>Strand</vt:lpstr>
      <vt:lpstr>Winkel</vt:lpstr>
      <vt:lpstr>Brainstormen</vt:lpstr>
      <vt:lpstr>Winkel  Wat stond niet op het plaatje? Hoe zeker ben je daarvan?</vt:lpstr>
      <vt:lpstr>Winkel</vt:lpstr>
      <vt:lpstr>Zwembad</vt:lpstr>
      <vt:lpstr>Brainstormen</vt:lpstr>
      <vt:lpstr>Zwembad Wat zag je op het plaatje? Hoe zeker ben je daarvan?</vt:lpstr>
      <vt:lpstr>Zwembad</vt:lpstr>
      <vt:lpstr>Bank</vt:lpstr>
      <vt:lpstr>Bank Wat zag je niet? Hoe zeker ben je daarvan?</vt:lpstr>
      <vt:lpstr>Bank</vt:lpstr>
      <vt:lpstr>Camping</vt:lpstr>
      <vt:lpstr>Camping Wat zag je niet? Hoe zeker ben je daarvan?</vt:lpstr>
      <vt:lpstr>Camping</vt:lpstr>
      <vt:lpstr>Dierentuin</vt:lpstr>
      <vt:lpstr>Brainstormen</vt:lpstr>
      <vt:lpstr>Dierentuin Wat zag je op het plaatje? Hoe zeker ben je daarvan?</vt:lpstr>
      <vt:lpstr>Dierentuin</vt:lpstr>
      <vt:lpstr>Woonkamer</vt:lpstr>
      <vt:lpstr>Brainstormen</vt:lpstr>
      <vt:lpstr>Woonkamer Wat zag je op het plaatje? Hoe zeker ben je daarvan?</vt:lpstr>
      <vt:lpstr>Woonkamer</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Zien en onthouden we allemaal hetzelfde?</vt:lpstr>
      <vt:lpstr>Richt je aandacht op verschillen wat betreft kleur en afmetingen in de schilderijen. Zijn er dingen die de kunstenaars verschillend schilderden of zelfs weglieten? </vt:lpstr>
      <vt:lpstr>Iedereen neemt dingen verschillend waar.  Net als bij de drie schilderijen: hetzelfde dorpsplein wordt afgebeeld, maar wel met verschillende accenten!</vt:lpstr>
      <vt:lpstr>Ons geheugen werkt niet als een camera! Besef dat je je kan vergissen.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314</cp:revision>
  <dcterms:created xsi:type="dcterms:W3CDTF">2004-06-30T16:15:23Z</dcterms:created>
  <dcterms:modified xsi:type="dcterms:W3CDTF">2023-02-06T11:18:58Z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