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140"/>
  </p:notesMasterIdLst>
  <p:handoutMasterIdLst>
    <p:handoutMasterId r:id="rId141"/>
  </p:handoutMasterIdLst>
  <p:sldIdLst>
    <p:sldId id="1172" r:id="rId2"/>
    <p:sldId id="1133" r:id="rId3"/>
    <p:sldId id="1173" r:id="rId4"/>
    <p:sldId id="1174" r:id="rId5"/>
    <p:sldId id="1175" r:id="rId6"/>
    <p:sldId id="1176" r:id="rId7"/>
    <p:sldId id="733" r:id="rId8"/>
    <p:sldId id="1177" r:id="rId9"/>
    <p:sldId id="1178" r:id="rId10"/>
    <p:sldId id="1180" r:id="rId11"/>
    <p:sldId id="1194" r:id="rId12"/>
    <p:sldId id="1193" r:id="rId13"/>
    <p:sldId id="800" r:id="rId14"/>
    <p:sldId id="1182" r:id="rId15"/>
    <p:sldId id="1016" r:id="rId16"/>
    <p:sldId id="1017" r:id="rId17"/>
    <p:sldId id="1018" r:id="rId18"/>
    <p:sldId id="1015" r:id="rId19"/>
    <p:sldId id="1036" r:id="rId20"/>
    <p:sldId id="1037" r:id="rId21"/>
    <p:sldId id="1127" r:id="rId22"/>
    <p:sldId id="665" r:id="rId23"/>
    <p:sldId id="1183" r:id="rId24"/>
    <p:sldId id="1035" r:id="rId25"/>
    <p:sldId id="668" r:id="rId26"/>
    <p:sldId id="1184" r:id="rId27"/>
    <p:sldId id="1185" r:id="rId28"/>
    <p:sldId id="670" r:id="rId29"/>
    <p:sldId id="1056" r:id="rId30"/>
    <p:sldId id="1057" r:id="rId31"/>
    <p:sldId id="1058" r:id="rId32"/>
    <p:sldId id="1059" r:id="rId33"/>
    <p:sldId id="1060" r:id="rId34"/>
    <p:sldId id="1061" r:id="rId35"/>
    <p:sldId id="1062" r:id="rId36"/>
    <p:sldId id="1063" r:id="rId37"/>
    <p:sldId id="1195" r:id="rId38"/>
    <p:sldId id="1126" r:id="rId39"/>
    <p:sldId id="1065" r:id="rId40"/>
    <p:sldId id="1066" r:id="rId41"/>
    <p:sldId id="1067" r:id="rId42"/>
    <p:sldId id="1068" r:id="rId43"/>
    <p:sldId id="1069" r:id="rId44"/>
    <p:sldId id="1070" r:id="rId45"/>
    <p:sldId id="1071" r:id="rId46"/>
    <p:sldId id="1196" r:id="rId47"/>
    <p:sldId id="1072" r:id="rId48"/>
    <p:sldId id="1073" r:id="rId49"/>
    <p:sldId id="1074" r:id="rId50"/>
    <p:sldId id="1075" r:id="rId51"/>
    <p:sldId id="1076" r:id="rId52"/>
    <p:sldId id="1077" r:id="rId53"/>
    <p:sldId id="1078" r:id="rId54"/>
    <p:sldId id="1079" r:id="rId55"/>
    <p:sldId id="1080" r:id="rId56"/>
    <p:sldId id="1197" r:id="rId57"/>
    <p:sldId id="1170" r:id="rId58"/>
    <p:sldId id="1091" r:id="rId59"/>
    <p:sldId id="1092" r:id="rId60"/>
    <p:sldId id="1093" r:id="rId61"/>
    <p:sldId id="1094" r:id="rId62"/>
    <p:sldId id="1095" r:id="rId63"/>
    <p:sldId id="1096" r:id="rId64"/>
    <p:sldId id="1097" r:id="rId65"/>
    <p:sldId id="1098" r:id="rId66"/>
    <p:sldId id="1099" r:id="rId67"/>
    <p:sldId id="1198" r:id="rId68"/>
    <p:sldId id="1100" r:id="rId69"/>
    <p:sldId id="1101" r:id="rId70"/>
    <p:sldId id="1102" r:id="rId71"/>
    <p:sldId id="1103" r:id="rId72"/>
    <p:sldId id="1104" r:id="rId73"/>
    <p:sldId id="1105" r:id="rId74"/>
    <p:sldId id="1106" r:id="rId75"/>
    <p:sldId id="1107" r:id="rId76"/>
    <p:sldId id="1108" r:id="rId77"/>
    <p:sldId id="1208" r:id="rId78"/>
    <p:sldId id="1109" r:id="rId79"/>
    <p:sldId id="1199" r:id="rId80"/>
    <p:sldId id="1200" r:id="rId81"/>
    <p:sldId id="1201" r:id="rId82"/>
    <p:sldId id="1202" r:id="rId83"/>
    <p:sldId id="1203" r:id="rId84"/>
    <p:sldId id="1204" r:id="rId85"/>
    <p:sldId id="1205" r:id="rId86"/>
    <p:sldId id="1206" r:id="rId87"/>
    <p:sldId id="1207" r:id="rId88"/>
    <p:sldId id="1110" r:id="rId89"/>
    <p:sldId id="1111" r:id="rId90"/>
    <p:sldId id="1112" r:id="rId91"/>
    <p:sldId id="1113" r:id="rId92"/>
    <p:sldId id="1114" r:id="rId93"/>
    <p:sldId id="1115" r:id="rId94"/>
    <p:sldId id="1116" r:id="rId95"/>
    <p:sldId id="1118" r:id="rId96"/>
    <p:sldId id="1119" r:id="rId97"/>
    <p:sldId id="1120" r:id="rId98"/>
    <p:sldId id="1121" r:id="rId99"/>
    <p:sldId id="1122" r:id="rId100"/>
    <p:sldId id="1123" r:id="rId101"/>
    <p:sldId id="1124" r:id="rId102"/>
    <p:sldId id="1125" r:id="rId103"/>
    <p:sldId id="1209" r:id="rId104"/>
    <p:sldId id="499" r:id="rId105"/>
    <p:sldId id="998" r:id="rId106"/>
    <p:sldId id="999" r:id="rId107"/>
    <p:sldId id="1000" r:id="rId108"/>
    <p:sldId id="720" r:id="rId109"/>
    <p:sldId id="1186" r:id="rId110"/>
    <p:sldId id="1003" r:id="rId111"/>
    <p:sldId id="1004" r:id="rId112"/>
    <p:sldId id="1005" r:id="rId113"/>
    <p:sldId id="1006" r:id="rId114"/>
    <p:sldId id="1013" r:id="rId115"/>
    <p:sldId id="1012" r:id="rId116"/>
    <p:sldId id="1029" r:id="rId117"/>
    <p:sldId id="1030" r:id="rId118"/>
    <p:sldId id="1031" r:id="rId119"/>
    <p:sldId id="1032" r:id="rId120"/>
    <p:sldId id="1137" r:id="rId121"/>
    <p:sldId id="1187" r:id="rId122"/>
    <p:sldId id="1188" r:id="rId123"/>
    <p:sldId id="1189" r:id="rId124"/>
    <p:sldId id="1190" r:id="rId125"/>
    <p:sldId id="727" r:id="rId126"/>
    <p:sldId id="1191" r:id="rId127"/>
    <p:sldId id="1192" r:id="rId128"/>
    <p:sldId id="1171" r:id="rId129"/>
    <p:sldId id="1135" r:id="rId130"/>
    <p:sldId id="1160" r:id="rId131"/>
    <p:sldId id="1161" r:id="rId132"/>
    <p:sldId id="1162" r:id="rId133"/>
    <p:sldId id="1163" r:id="rId134"/>
    <p:sldId id="1164" r:id="rId135"/>
    <p:sldId id="1165" r:id="rId136"/>
    <p:sldId id="1166" r:id="rId137"/>
    <p:sldId id="1167" r:id="rId138"/>
    <p:sldId id="1168" r:id="rId139"/>
  </p:sldIdLst>
  <p:sldSz cx="12195175" cy="6858000"/>
  <p:notesSz cx="7099300" cy="10234613"/>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5738">
          <p15:clr>
            <a:srgbClr val="A4A3A4"/>
          </p15:clr>
        </p15:guide>
        <p15:guide id="3" pos="76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CCECFF"/>
    <a:srgbClr val="8DC6FF"/>
    <a:srgbClr val="3399FF"/>
    <a:srgbClr val="66CCFF"/>
    <a:srgbClr val="00FF00"/>
    <a:srgbClr val="0033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18" autoAdjust="0"/>
    <p:restoredTop sz="88639" autoAdjust="0"/>
  </p:normalViewPr>
  <p:slideViewPr>
    <p:cSldViewPr>
      <p:cViewPr varScale="1">
        <p:scale>
          <a:sx n="97" d="100"/>
          <a:sy n="97" d="100"/>
        </p:scale>
        <p:origin x="1332" y="84"/>
      </p:cViewPr>
      <p:guideLst>
        <p:guide orient="horz" pos="2160"/>
        <p:guide pos="5738"/>
        <p:guide pos="76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notesMaster" Target="notesMasters/notesMaster1.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198C30DC-17E7-4B0E-A92C-13395DEA768C}" type="slidenum">
              <a:rPr lang="en-GB" altLang="de-DE"/>
              <a:pPr/>
              <a:t>‹#›</a:t>
            </a:fld>
            <a:endParaRPr lang="en-GB" altLang="de-DE"/>
          </a:p>
        </p:txBody>
      </p:sp>
    </p:spTree>
    <p:extLst>
      <p:ext uri="{BB962C8B-B14F-4D97-AF65-F5344CB8AC3E}">
        <p14:creationId xmlns:p14="http://schemas.microsoft.com/office/powerpoint/2010/main" val="24154674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vl1pPr>
          </a:lstStyle>
          <a:p>
            <a:pPr>
              <a:defRPr/>
            </a:pPr>
            <a:endParaRPr lang="de-DE"/>
          </a:p>
        </p:txBody>
      </p:sp>
      <p:sp>
        <p:nvSpPr>
          <p:cNvPr id="143364"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D8362BAC-DEE1-407A-B318-314AE84DA0BF}" type="slidenum">
              <a:rPr lang="de-DE" altLang="de-DE"/>
              <a:pPr/>
              <a:t>‹#›</a:t>
            </a:fld>
            <a:endParaRPr lang="de-DE" altLang="de-DE"/>
          </a:p>
        </p:txBody>
      </p:sp>
    </p:spTree>
    <p:extLst>
      <p:ext uri="{BB962C8B-B14F-4D97-AF65-F5344CB8AC3E}">
        <p14:creationId xmlns:p14="http://schemas.microsoft.com/office/powerpoint/2010/main" val="39563296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496ED1-C29B-48B9-9229-021EB87F9019}" type="slidenum">
              <a:rPr lang="de-DE" altLang="de-DE" sz="1300"/>
              <a:pPr eaLnBrk="1" hangingPunct="1">
                <a:spcBef>
                  <a:spcPct val="0"/>
                </a:spcBef>
              </a:pPr>
              <a:t>2</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082975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496ED1-C29B-48B9-9229-021EB87F9019}" type="slidenum">
              <a:rPr lang="de-DE" altLang="de-DE" sz="1300"/>
              <a:pPr eaLnBrk="1" hangingPunct="1">
                <a:spcBef>
                  <a:spcPct val="0"/>
                </a:spcBef>
              </a:pPr>
              <a:t>3</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082975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496ED1-C29B-48B9-9229-021EB87F9019}" type="slidenum">
              <a:rPr lang="de-DE" altLang="de-DE" sz="1300"/>
              <a:pPr eaLnBrk="1" hangingPunct="1">
                <a:spcBef>
                  <a:spcPct val="0"/>
                </a:spcBef>
              </a:pPr>
              <a:t>4</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082975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496ED1-C29B-48B9-9229-021EB87F9019}" type="slidenum">
              <a:rPr lang="de-DE" altLang="de-DE" sz="1300"/>
              <a:pPr eaLnBrk="1" hangingPunct="1">
                <a:spcBef>
                  <a:spcPct val="0"/>
                </a:spcBef>
              </a:pPr>
              <a:t>5</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082975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496ED1-C29B-48B9-9229-021EB87F9019}" type="slidenum">
              <a:rPr lang="de-DE" altLang="de-DE" sz="1300"/>
              <a:pPr eaLnBrk="1" hangingPunct="1">
                <a:spcBef>
                  <a:spcPct val="0"/>
                </a:spcBef>
              </a:pPr>
              <a:t>6</a:t>
            </a:fld>
            <a:endParaRPr lang="de-DE" altLang="de-DE" sz="1300"/>
          </a:p>
        </p:txBody>
      </p:sp>
      <p:sp>
        <p:nvSpPr>
          <p:cNvPr id="149507" name="Rectangle 2"/>
          <p:cNvSpPr>
            <a:spLocks noGrp="1" noRot="1" noChangeAspect="1" noChangeArrowheads="1" noTextEdit="1"/>
          </p:cNvSpPr>
          <p:nvPr>
            <p:ph type="sldImg"/>
          </p:nvPr>
        </p:nvSpPr>
        <p:spPr>
          <a:xfrm>
            <a:off x="139700" y="768350"/>
            <a:ext cx="6821488"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082975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FADAF2E-94CB-4C2E-90F1-D16E7F9E13E5}" type="slidenum">
              <a:rPr lang="de-DE" altLang="de-DE" sz="1300"/>
              <a:pPr eaLnBrk="1" hangingPunct="1">
                <a:spcBef>
                  <a:spcPct val="0"/>
                </a:spcBef>
              </a:pPr>
              <a:t>7</a:t>
            </a:fld>
            <a:endParaRPr lang="de-DE" altLang="de-DE" sz="1300"/>
          </a:p>
        </p:txBody>
      </p:sp>
      <p:sp>
        <p:nvSpPr>
          <p:cNvPr id="152579" name="Rectangle 2"/>
          <p:cNvSpPr>
            <a:spLocks noGrp="1" noRot="1" noChangeAspect="1" noChangeArrowheads="1" noTextEdit="1"/>
          </p:cNvSpPr>
          <p:nvPr>
            <p:ph type="sldImg"/>
          </p:nvPr>
        </p:nvSpPr>
        <p:spPr>
          <a:xfrm>
            <a:off x="139700" y="768350"/>
            <a:ext cx="6821488"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567492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FADAF2E-94CB-4C2E-90F1-D16E7F9E13E5}" type="slidenum">
              <a:rPr lang="de-DE" altLang="de-DE" sz="1300"/>
              <a:pPr eaLnBrk="1" hangingPunct="1">
                <a:spcBef>
                  <a:spcPct val="0"/>
                </a:spcBef>
              </a:pPr>
              <a:t>8</a:t>
            </a:fld>
            <a:endParaRPr lang="de-DE" altLang="de-DE" sz="1300"/>
          </a:p>
        </p:txBody>
      </p:sp>
      <p:sp>
        <p:nvSpPr>
          <p:cNvPr id="152579" name="Rectangle 2"/>
          <p:cNvSpPr>
            <a:spLocks noGrp="1" noRot="1" noChangeAspect="1" noChangeArrowheads="1" noTextEdit="1"/>
          </p:cNvSpPr>
          <p:nvPr>
            <p:ph type="sldImg"/>
          </p:nvPr>
        </p:nvSpPr>
        <p:spPr>
          <a:xfrm>
            <a:off x="139700" y="768350"/>
            <a:ext cx="6821488"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567492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FADAF2E-94CB-4C2E-90F1-D16E7F9E13E5}" type="slidenum">
              <a:rPr lang="de-DE" altLang="de-DE" sz="1300"/>
              <a:pPr eaLnBrk="1" hangingPunct="1">
                <a:spcBef>
                  <a:spcPct val="0"/>
                </a:spcBef>
              </a:pPr>
              <a:t>9</a:t>
            </a:fld>
            <a:endParaRPr lang="de-DE" altLang="de-DE" sz="1300"/>
          </a:p>
        </p:txBody>
      </p:sp>
      <p:sp>
        <p:nvSpPr>
          <p:cNvPr id="152579" name="Rectangle 2"/>
          <p:cNvSpPr>
            <a:spLocks noGrp="1" noRot="1" noChangeAspect="1" noChangeArrowheads="1" noTextEdit="1"/>
          </p:cNvSpPr>
          <p:nvPr>
            <p:ph type="sldImg"/>
          </p:nvPr>
        </p:nvSpPr>
        <p:spPr>
          <a:xfrm>
            <a:off x="139700" y="768350"/>
            <a:ext cx="6821488"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567492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806B7F-3D49-463B-AF0F-ADEF885BBE43}" type="slidenum">
              <a:rPr lang="de-DE" altLang="de-DE" sz="1300"/>
              <a:pPr eaLnBrk="1" hangingPunct="1">
                <a:spcBef>
                  <a:spcPct val="0"/>
                </a:spcBef>
              </a:pPr>
              <a:t>10</a:t>
            </a:fld>
            <a:endParaRPr lang="de-DE" altLang="de-DE" sz="1300"/>
          </a:p>
        </p:txBody>
      </p:sp>
      <p:sp>
        <p:nvSpPr>
          <p:cNvPr id="155651" name="Rectangle 2"/>
          <p:cNvSpPr>
            <a:spLocks noGrp="1" noRot="1" noChangeAspect="1" noChangeArrowheads="1" noTextEdit="1"/>
          </p:cNvSpPr>
          <p:nvPr>
            <p:ph type="sldImg"/>
          </p:nvPr>
        </p:nvSpPr>
        <p:spPr>
          <a:xfrm>
            <a:off x="139700" y="768350"/>
            <a:ext cx="6821488"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6575350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806B7F-3D49-463B-AF0F-ADEF885BBE43}" type="slidenum">
              <a:rPr lang="de-DE" altLang="de-DE" sz="1300"/>
              <a:pPr eaLnBrk="1" hangingPunct="1">
                <a:spcBef>
                  <a:spcPct val="0"/>
                </a:spcBef>
              </a:pPr>
              <a:t>11</a:t>
            </a:fld>
            <a:endParaRPr lang="de-DE" altLang="de-DE" sz="1300"/>
          </a:p>
        </p:txBody>
      </p:sp>
      <p:sp>
        <p:nvSpPr>
          <p:cNvPr id="155651" name="Rectangle 2"/>
          <p:cNvSpPr>
            <a:spLocks noGrp="1" noRot="1" noChangeAspect="1" noChangeArrowheads="1" noTextEdit="1"/>
          </p:cNvSpPr>
          <p:nvPr>
            <p:ph type="sldImg"/>
          </p:nvPr>
        </p:nvSpPr>
        <p:spPr>
          <a:xfrm>
            <a:off x="139700" y="768350"/>
            <a:ext cx="6821488"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6575350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806B7F-3D49-463B-AF0F-ADEF885BBE43}" type="slidenum">
              <a:rPr lang="de-DE" altLang="de-DE" sz="1300"/>
              <a:pPr eaLnBrk="1" hangingPunct="1">
                <a:spcBef>
                  <a:spcPct val="0"/>
                </a:spcBef>
              </a:pPr>
              <a:t>12</a:t>
            </a:fld>
            <a:endParaRPr lang="de-DE" altLang="de-DE" sz="1300"/>
          </a:p>
        </p:txBody>
      </p:sp>
      <p:sp>
        <p:nvSpPr>
          <p:cNvPr id="155651" name="Rectangle 2"/>
          <p:cNvSpPr>
            <a:spLocks noGrp="1" noRot="1" noChangeAspect="1" noChangeArrowheads="1" noTextEdit="1"/>
          </p:cNvSpPr>
          <p:nvPr>
            <p:ph type="sldImg"/>
          </p:nvPr>
        </p:nvSpPr>
        <p:spPr>
          <a:xfrm>
            <a:off x="139700" y="768350"/>
            <a:ext cx="6821488"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6575350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0D3F7C-E9E0-4AE3-B0CF-05E80BF21DE5}" type="slidenum">
              <a:rPr lang="de-DE" altLang="de-DE" sz="1300"/>
              <a:pPr eaLnBrk="1" hangingPunct="1">
                <a:spcBef>
                  <a:spcPct val="0"/>
                </a:spcBef>
              </a:pPr>
              <a:t>13</a:t>
            </a:fld>
            <a:endParaRPr lang="de-DE" altLang="de-DE" sz="1300"/>
          </a:p>
        </p:txBody>
      </p:sp>
      <p:sp>
        <p:nvSpPr>
          <p:cNvPr id="157699" name="Rectangle 1026"/>
          <p:cNvSpPr>
            <a:spLocks noGrp="1" noRot="1" noChangeAspect="1" noChangeArrowheads="1" noTextEdit="1"/>
          </p:cNvSpPr>
          <p:nvPr>
            <p:ph type="sldImg"/>
          </p:nvPr>
        </p:nvSpPr>
        <p:spPr>
          <a:xfrm>
            <a:off x="139700" y="768350"/>
            <a:ext cx="6821488" cy="3836988"/>
          </a:xfrm>
          <a:ln/>
        </p:spPr>
      </p:sp>
      <p:sp>
        <p:nvSpPr>
          <p:cNvPr id="1577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512620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0D3F7C-E9E0-4AE3-B0CF-05E80BF21DE5}" type="slidenum">
              <a:rPr lang="de-DE" altLang="de-DE" sz="1300"/>
              <a:pPr eaLnBrk="1" hangingPunct="1">
                <a:spcBef>
                  <a:spcPct val="0"/>
                </a:spcBef>
              </a:pPr>
              <a:t>14</a:t>
            </a:fld>
            <a:endParaRPr lang="de-DE" altLang="de-DE" sz="1300"/>
          </a:p>
        </p:txBody>
      </p:sp>
      <p:sp>
        <p:nvSpPr>
          <p:cNvPr id="157699" name="Rectangle 1026"/>
          <p:cNvSpPr>
            <a:spLocks noGrp="1" noRot="1" noChangeAspect="1" noChangeArrowheads="1" noTextEdit="1"/>
          </p:cNvSpPr>
          <p:nvPr>
            <p:ph type="sldImg"/>
          </p:nvPr>
        </p:nvSpPr>
        <p:spPr>
          <a:xfrm>
            <a:off x="139700" y="768350"/>
            <a:ext cx="6821488" cy="3836988"/>
          </a:xfrm>
          <a:ln/>
        </p:spPr>
      </p:sp>
      <p:sp>
        <p:nvSpPr>
          <p:cNvPr id="1577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5126207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4953345-C133-4D54-ADD0-0EFFE86CD59F}" type="slidenum">
              <a:rPr lang="de-DE" altLang="de-DE" sz="1300"/>
              <a:pPr eaLnBrk="1" hangingPunct="1">
                <a:spcBef>
                  <a:spcPct val="0"/>
                </a:spcBef>
              </a:pPr>
              <a:t>15</a:t>
            </a:fld>
            <a:endParaRPr lang="de-DE" altLang="de-DE" sz="13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86919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403C786-7FC1-488B-81AD-917556D3968D}" type="slidenum">
              <a:rPr lang="de-DE" altLang="de-DE" sz="1300"/>
              <a:pPr eaLnBrk="1" hangingPunct="1">
                <a:spcBef>
                  <a:spcPct val="0"/>
                </a:spcBef>
              </a:pPr>
              <a:t>16</a:t>
            </a:fld>
            <a:endParaRPr lang="de-DE" altLang="de-DE" sz="1300"/>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94855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8D7A48-9BA0-4444-A53B-F812F54E2C4D}" type="slidenum">
              <a:rPr lang="de-DE" altLang="de-DE" sz="1300"/>
              <a:pPr eaLnBrk="1" hangingPunct="1">
                <a:spcBef>
                  <a:spcPct val="0"/>
                </a:spcBef>
              </a:pPr>
              <a:t>17</a:t>
            </a:fld>
            <a:endParaRPr lang="de-DE" altLang="de-DE" sz="13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16568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55170D-8585-4239-868E-4D7C0135F2EA}" type="slidenum">
              <a:rPr lang="de-DE" altLang="de-DE" sz="1300"/>
              <a:pPr eaLnBrk="1" hangingPunct="1">
                <a:spcBef>
                  <a:spcPct val="0"/>
                </a:spcBef>
              </a:pPr>
              <a:t>18</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3410712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89E0B3-9590-4058-B81A-F4309568DAC4}" type="slidenum">
              <a:rPr lang="de-DE" altLang="de-DE" sz="1300"/>
              <a:pPr eaLnBrk="1" hangingPunct="1">
                <a:spcBef>
                  <a:spcPct val="0"/>
                </a:spcBef>
              </a:pPr>
              <a:t>19</a:t>
            </a:fld>
            <a:endParaRPr lang="de-DE" altLang="de-DE" sz="1300"/>
          </a:p>
        </p:txBody>
      </p:sp>
      <p:sp>
        <p:nvSpPr>
          <p:cNvPr id="162819"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7851174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651E4F-C4B7-47B5-BB92-A41A673B016B}" type="slidenum">
              <a:rPr lang="de-DE" altLang="de-DE" sz="1300"/>
              <a:pPr eaLnBrk="1" hangingPunct="1">
                <a:spcBef>
                  <a:spcPct val="0"/>
                </a:spcBef>
              </a:pPr>
              <a:t>20</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1411903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FAD8C2-C295-49C8-84E3-43C957314D33}" type="slidenum">
              <a:rPr lang="de-DE" altLang="de-DE" sz="1300"/>
              <a:pPr eaLnBrk="1" hangingPunct="1">
                <a:spcBef>
                  <a:spcPct val="0"/>
                </a:spcBef>
              </a:pPr>
              <a:t>21</a:t>
            </a:fld>
            <a:endParaRPr lang="de-DE" altLang="de-DE" sz="1300"/>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54801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55BB2E-9892-4999-B16A-DC466A52F248}" type="slidenum">
              <a:rPr lang="de-DE" altLang="de-DE" sz="1300"/>
              <a:pPr eaLnBrk="1" hangingPunct="1">
                <a:spcBef>
                  <a:spcPct val="0"/>
                </a:spcBef>
              </a:pPr>
              <a:t>22</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739297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55BB2E-9892-4999-B16A-DC466A52F248}" type="slidenum">
              <a:rPr lang="de-DE" altLang="de-DE" sz="1300"/>
              <a:pPr eaLnBrk="1" hangingPunct="1">
                <a:spcBef>
                  <a:spcPct val="0"/>
                </a:spcBef>
              </a:pPr>
              <a:t>23</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739297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6D86A50-60F0-4201-A634-E8CA5096D3D0}" type="slidenum">
              <a:rPr lang="de-DE" altLang="de-DE" sz="1300"/>
              <a:pPr eaLnBrk="1" hangingPunct="1">
                <a:spcBef>
                  <a:spcPct val="0"/>
                </a:spcBef>
              </a:pPr>
              <a:t>24</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6931843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42D63E-0604-4173-9C2C-1584156789B6}" type="slidenum">
              <a:rPr lang="de-DE" altLang="de-DE" sz="1300"/>
              <a:pPr eaLnBrk="1" hangingPunct="1">
                <a:spcBef>
                  <a:spcPct val="0"/>
                </a:spcBef>
              </a:pPr>
              <a:t>25</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6165011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42D63E-0604-4173-9C2C-1584156789B6}" type="slidenum">
              <a:rPr lang="de-DE" altLang="de-DE" sz="1300"/>
              <a:pPr eaLnBrk="1" hangingPunct="1">
                <a:spcBef>
                  <a:spcPct val="0"/>
                </a:spcBef>
              </a:pPr>
              <a:t>26</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6165011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42D63E-0604-4173-9C2C-1584156789B6}" type="slidenum">
              <a:rPr lang="de-DE" altLang="de-DE" sz="1300"/>
              <a:pPr eaLnBrk="1" hangingPunct="1">
                <a:spcBef>
                  <a:spcPct val="0"/>
                </a:spcBef>
              </a:pPr>
              <a:t>27</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6165011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6DCA051-4918-49CA-8037-94E1E6D39119}" type="slidenum">
              <a:rPr lang="de-DE" altLang="de-DE" sz="1300"/>
              <a:pPr eaLnBrk="1" hangingPunct="1">
                <a:spcBef>
                  <a:spcPct val="0"/>
                </a:spcBef>
              </a:pPr>
              <a:t>28</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3119613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333107-6CFF-4FEE-88EA-11D5A29A7CCA}" type="slidenum">
              <a:rPr lang="de-DE" altLang="de-DE" sz="1300"/>
              <a:pPr eaLnBrk="1" hangingPunct="1">
                <a:spcBef>
                  <a:spcPct val="0"/>
                </a:spcBef>
              </a:pPr>
              <a:t>29</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74506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673935-EAEC-4AEE-A3C6-B7558CACAFE8}" type="slidenum">
              <a:rPr lang="de-DE" altLang="de-DE" sz="1300"/>
              <a:pPr eaLnBrk="1" hangingPunct="1">
                <a:spcBef>
                  <a:spcPct val="0"/>
                </a:spcBef>
              </a:pPr>
              <a:t>30</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27835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A27773-D4B8-4455-B33E-471C1A8B3DB7}" type="slidenum">
              <a:rPr lang="de-DE" altLang="de-DE" sz="1300"/>
              <a:pPr eaLnBrk="1" hangingPunct="1">
                <a:spcBef>
                  <a:spcPct val="0"/>
                </a:spcBef>
              </a:pPr>
              <a:t>31</a:t>
            </a:fld>
            <a:endParaRPr lang="de-DE" altLang="de-DE" sz="1300"/>
          </a:p>
        </p:txBody>
      </p:sp>
      <p:sp>
        <p:nvSpPr>
          <p:cNvPr id="175107" name="Rectangle 2"/>
          <p:cNvSpPr>
            <a:spLocks noGrp="1" noRot="1" noChangeAspect="1" noChangeArrowheads="1" noTextEdit="1"/>
          </p:cNvSpPr>
          <p:nvPr>
            <p:ph type="sldImg"/>
          </p:nvPr>
        </p:nvSpPr>
        <p:spPr>
          <a:xfrm>
            <a:off x="139700" y="768350"/>
            <a:ext cx="6821488"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25241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D34013-BD1C-4F9E-A624-12DF8BFA1BEF}" type="slidenum">
              <a:rPr lang="de-DE" altLang="de-DE" sz="1300"/>
              <a:pPr eaLnBrk="1" hangingPunct="1">
                <a:spcBef>
                  <a:spcPct val="0"/>
                </a:spcBef>
              </a:pPr>
              <a:t>32</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94601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96F064-EC52-48B6-B04C-CA8B3911C7F9}" type="slidenum">
              <a:rPr lang="de-DE" altLang="de-DE" sz="1300"/>
              <a:pPr eaLnBrk="1" hangingPunct="1">
                <a:spcBef>
                  <a:spcPct val="0"/>
                </a:spcBef>
              </a:pPr>
              <a:t>33</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98716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084E90-5B91-42B5-B3F3-3BC4E5CFADC6}" type="slidenum">
              <a:rPr lang="de-DE" altLang="de-DE" sz="1300"/>
              <a:pPr eaLnBrk="1" hangingPunct="1">
                <a:spcBef>
                  <a:spcPct val="0"/>
                </a:spcBef>
              </a:pPr>
              <a:t>34</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0326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7F25BB-55D2-4B8A-99B9-A36CCFF8387C}" type="slidenum">
              <a:rPr lang="de-DE" altLang="de-DE" sz="1300"/>
              <a:pPr eaLnBrk="1" hangingPunct="1">
                <a:spcBef>
                  <a:spcPct val="0"/>
                </a:spcBef>
              </a:pPr>
              <a:t>35</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33307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CDE23A-0601-42D9-A08F-A4678269910F}" type="slidenum">
              <a:rPr lang="de-DE" altLang="de-DE" sz="1300"/>
              <a:pPr eaLnBrk="1" hangingPunct="1">
                <a:spcBef>
                  <a:spcPct val="0"/>
                </a:spcBef>
              </a:pPr>
              <a:t>36</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35155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CDE23A-0601-42D9-A08F-A4678269910F}" type="slidenum">
              <a:rPr lang="de-DE" altLang="de-DE" sz="1300"/>
              <a:pPr eaLnBrk="1" hangingPunct="1">
                <a:spcBef>
                  <a:spcPct val="0"/>
                </a:spcBef>
              </a:pPr>
              <a:t>37</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35155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A58F02-2A85-447C-ABE2-29F65D958A0E}" type="slidenum">
              <a:rPr lang="de-DE" altLang="de-DE" sz="1300"/>
              <a:pPr eaLnBrk="1" hangingPunct="1">
                <a:spcBef>
                  <a:spcPct val="0"/>
                </a:spcBef>
              </a:pPr>
              <a:t>38</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2023058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16A77B-0B3E-4CFD-9131-EE89F5001FB4}" type="slidenum">
              <a:rPr lang="de-DE" altLang="de-DE" sz="1300"/>
              <a:pPr eaLnBrk="1" hangingPunct="1">
                <a:spcBef>
                  <a:spcPct val="0"/>
                </a:spcBef>
              </a:pPr>
              <a:t>39</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35820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FDA725-B6D2-4903-9140-37F7EAB60A77}" type="slidenum">
              <a:rPr lang="de-DE" altLang="de-DE" sz="1300"/>
              <a:pPr eaLnBrk="1" hangingPunct="1">
                <a:spcBef>
                  <a:spcPct val="0"/>
                </a:spcBef>
              </a:pPr>
              <a:t>40</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99499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BC4C8DF-893A-4DA0-87F2-858AD78B3AF3}" type="slidenum">
              <a:rPr lang="de-DE" altLang="de-DE" sz="1300"/>
              <a:pPr eaLnBrk="1" hangingPunct="1">
                <a:spcBef>
                  <a:spcPct val="0"/>
                </a:spcBef>
              </a:pPr>
              <a:t>41</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35920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9D358E4-9572-402B-BE54-F31267AFC157}" type="slidenum">
              <a:rPr lang="de-DE" altLang="de-DE" sz="1300"/>
              <a:pPr eaLnBrk="1" hangingPunct="1">
                <a:spcBef>
                  <a:spcPct val="0"/>
                </a:spcBef>
              </a:pPr>
              <a:t>42</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04148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3446A6-0A26-4EE1-BCCD-B285F0289EA9}" type="slidenum">
              <a:rPr lang="de-DE" altLang="de-DE" sz="1300"/>
              <a:pPr eaLnBrk="1" hangingPunct="1">
                <a:spcBef>
                  <a:spcPct val="0"/>
                </a:spcBef>
              </a:pPr>
              <a:t>43</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17894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1D7FC6-394E-40A3-943A-1E219EB3BF7A}" type="slidenum">
              <a:rPr lang="de-DE" altLang="de-DE" sz="1300"/>
              <a:pPr eaLnBrk="1" hangingPunct="1">
                <a:spcBef>
                  <a:spcPct val="0"/>
                </a:spcBef>
              </a:pPr>
              <a:t>44</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10713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7FB25A-DDCB-4A09-8751-864CF93110A9}" type="slidenum">
              <a:rPr lang="de-DE" altLang="de-DE" sz="1300"/>
              <a:pPr eaLnBrk="1" hangingPunct="1">
                <a:spcBef>
                  <a:spcPct val="0"/>
                </a:spcBef>
              </a:pPr>
              <a:t>45</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29684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7FB25A-DDCB-4A09-8751-864CF93110A9}" type="slidenum">
              <a:rPr lang="de-DE" altLang="de-DE" sz="1300"/>
              <a:pPr eaLnBrk="1" hangingPunct="1">
                <a:spcBef>
                  <a:spcPct val="0"/>
                </a:spcBef>
              </a:pPr>
              <a:t>46</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29684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E2F780-9F60-4D79-B725-1FBD018A965D}" type="slidenum">
              <a:rPr lang="de-DE" altLang="de-DE" sz="1300"/>
              <a:pPr eaLnBrk="1" hangingPunct="1">
                <a:spcBef>
                  <a:spcPct val="0"/>
                </a:spcBef>
              </a:pPr>
              <a:t>47</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48806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D11F41-F17E-4B53-97A7-5FBF98AA4AB3}" type="slidenum">
              <a:rPr lang="de-DE" altLang="de-DE" sz="1300"/>
              <a:pPr eaLnBrk="1" hangingPunct="1">
                <a:spcBef>
                  <a:spcPct val="0"/>
                </a:spcBef>
              </a:pPr>
              <a:t>48</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34849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B7FD74-389D-41B0-9CF2-6EBCDB89A9EE}" type="slidenum">
              <a:rPr lang="de-DE" altLang="de-DE" sz="1300"/>
              <a:pPr eaLnBrk="1" hangingPunct="1">
                <a:spcBef>
                  <a:spcPct val="0"/>
                </a:spcBef>
              </a:pPr>
              <a:t>49</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57948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2BCAA6-DFAF-4A67-9591-A54ACC253FED}" type="slidenum">
              <a:rPr lang="de-DE" altLang="de-DE" sz="1300"/>
              <a:pPr eaLnBrk="1" hangingPunct="1">
                <a:spcBef>
                  <a:spcPct val="0"/>
                </a:spcBef>
              </a:pPr>
              <a:t>50</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59952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A44C66-7316-404F-92FD-7CEAF9524CEB}" type="slidenum">
              <a:rPr lang="de-DE" altLang="de-DE" sz="1300"/>
              <a:pPr eaLnBrk="1" hangingPunct="1">
                <a:spcBef>
                  <a:spcPct val="0"/>
                </a:spcBef>
              </a:pPr>
              <a:t>51</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33874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85A3A3-5562-4F3D-A890-051D912C0C70}" type="slidenum">
              <a:rPr lang="de-DE" altLang="de-DE" sz="1300"/>
              <a:pPr eaLnBrk="1" hangingPunct="1">
                <a:spcBef>
                  <a:spcPct val="0"/>
                </a:spcBef>
              </a:pPr>
              <a:t>52</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86921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57D18F-A300-4B02-BE5A-78A9C187C67C}" type="slidenum">
              <a:rPr lang="de-DE" altLang="de-DE" sz="1300"/>
              <a:pPr eaLnBrk="1" hangingPunct="1">
                <a:spcBef>
                  <a:spcPct val="0"/>
                </a:spcBef>
              </a:pPr>
              <a:t>53</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01203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A789F9-3AF5-44FE-9A85-3F12C92962E6}" type="slidenum">
              <a:rPr lang="de-DE" altLang="de-DE" sz="1300"/>
              <a:pPr eaLnBrk="1" hangingPunct="1">
                <a:spcBef>
                  <a:spcPct val="0"/>
                </a:spcBef>
              </a:pPr>
              <a:t>54</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62445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76756B-FC60-4A24-8F48-1292AAD66AEF}" type="slidenum">
              <a:rPr lang="de-DE" altLang="de-DE" sz="1300"/>
              <a:pPr eaLnBrk="1" hangingPunct="1">
                <a:spcBef>
                  <a:spcPct val="0"/>
                </a:spcBef>
              </a:pPr>
              <a:t>55</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23182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76756B-FC60-4A24-8F48-1292AAD66AEF}" type="slidenum">
              <a:rPr lang="de-DE" altLang="de-DE" sz="1300"/>
              <a:pPr eaLnBrk="1" hangingPunct="1">
                <a:spcBef>
                  <a:spcPct val="0"/>
                </a:spcBef>
              </a:pPr>
              <a:t>56</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231828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719DD6-B6E7-40EC-9F4F-ABEDD399A35A}" type="slidenum">
              <a:rPr lang="de-DE" altLang="de-DE" sz="1300"/>
              <a:pPr eaLnBrk="1" hangingPunct="1">
                <a:spcBef>
                  <a:spcPct val="0"/>
                </a:spcBef>
              </a:pPr>
              <a:t>58</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663305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79859C-ED6B-4423-B45D-61F8BF7C114D}" type="slidenum">
              <a:rPr lang="de-DE" altLang="de-DE" sz="1300"/>
              <a:pPr eaLnBrk="1" hangingPunct="1">
                <a:spcBef>
                  <a:spcPct val="0"/>
                </a:spcBef>
              </a:pPr>
              <a:t>59</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325321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1DE92C2-6AF2-4E5C-A3EB-2E76BAE78CE2}" type="slidenum">
              <a:rPr lang="de-DE" altLang="de-DE" sz="1300"/>
              <a:pPr eaLnBrk="1" hangingPunct="1">
                <a:spcBef>
                  <a:spcPct val="0"/>
                </a:spcBef>
              </a:pPr>
              <a:t>60</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8875880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9C1F89-7921-41A5-A77F-7CF643BD16E4}" type="slidenum">
              <a:rPr lang="de-DE" altLang="de-DE" sz="1300"/>
              <a:pPr eaLnBrk="1" hangingPunct="1">
                <a:spcBef>
                  <a:spcPct val="0"/>
                </a:spcBef>
              </a:pPr>
              <a:t>61</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682763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86BFDC-D0C6-4C73-B9F2-3B6B4A2411DD}" type="slidenum">
              <a:rPr lang="de-DE" altLang="de-DE" sz="1300"/>
              <a:pPr eaLnBrk="1" hangingPunct="1">
                <a:spcBef>
                  <a:spcPct val="0"/>
                </a:spcBef>
              </a:pPr>
              <a:t>62</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58118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581BC1-D293-4B1A-A683-FE386EDF7AF7}" type="slidenum">
              <a:rPr lang="de-DE" altLang="de-DE" sz="1300"/>
              <a:pPr eaLnBrk="1" hangingPunct="1">
                <a:spcBef>
                  <a:spcPct val="0"/>
                </a:spcBef>
              </a:pPr>
              <a:t>63</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625142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913A14C-9E67-4DA2-96C1-78F242740D5F}" type="slidenum">
              <a:rPr lang="de-DE" altLang="de-DE" sz="1300"/>
              <a:pPr eaLnBrk="1" hangingPunct="1">
                <a:spcBef>
                  <a:spcPct val="0"/>
                </a:spcBef>
              </a:pPr>
              <a:t>64</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169282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60B172-F006-41B2-B987-51E81D97F51E}" type="slidenum">
              <a:rPr lang="de-DE" altLang="de-DE" sz="1300"/>
              <a:pPr eaLnBrk="1" hangingPunct="1">
                <a:spcBef>
                  <a:spcPct val="0"/>
                </a:spcBef>
              </a:pPr>
              <a:t>65</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74244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ED4A47-BBD1-4800-90CE-D2942DD91932}" type="slidenum">
              <a:rPr lang="de-DE" altLang="de-DE" sz="1300"/>
              <a:pPr eaLnBrk="1" hangingPunct="1">
                <a:spcBef>
                  <a:spcPct val="0"/>
                </a:spcBef>
              </a:pPr>
              <a:t>66</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342273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ED4A47-BBD1-4800-90CE-D2942DD91932}" type="slidenum">
              <a:rPr lang="de-DE" altLang="de-DE" sz="1300"/>
              <a:pPr eaLnBrk="1" hangingPunct="1">
                <a:spcBef>
                  <a:spcPct val="0"/>
                </a:spcBef>
              </a:pPr>
              <a:t>67</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342273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5F8FC1-333F-4023-8072-D2925074E9E9}" type="slidenum">
              <a:rPr lang="de-DE" altLang="de-DE" sz="1300"/>
              <a:pPr eaLnBrk="1" hangingPunct="1">
                <a:spcBef>
                  <a:spcPct val="0"/>
                </a:spcBef>
              </a:pPr>
              <a:t>68</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88340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5DA20E-C7A5-4A17-BC87-AA4E6AD83B78}" type="slidenum">
              <a:rPr lang="de-DE" altLang="de-DE" sz="1300"/>
              <a:pPr eaLnBrk="1" hangingPunct="1">
                <a:spcBef>
                  <a:spcPct val="0"/>
                </a:spcBef>
              </a:pPr>
              <a:t>69</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03272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B14353-AD2C-40F5-A0CE-573BB6F42145}" type="slidenum">
              <a:rPr lang="de-DE" altLang="de-DE" sz="1300"/>
              <a:pPr eaLnBrk="1" hangingPunct="1">
                <a:spcBef>
                  <a:spcPct val="0"/>
                </a:spcBef>
              </a:pPr>
              <a:t>70</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5363868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E7C943-5172-4B21-8CDE-D4989FB6B82A}" type="slidenum">
              <a:rPr lang="de-DE" altLang="de-DE" sz="1300"/>
              <a:pPr eaLnBrk="1" hangingPunct="1">
                <a:spcBef>
                  <a:spcPct val="0"/>
                </a:spcBef>
              </a:pPr>
              <a:t>71</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394106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54E676-0895-4F09-8F9D-1C8C6D6BA1B9}" type="slidenum">
              <a:rPr lang="de-DE" altLang="de-DE" sz="1300"/>
              <a:pPr eaLnBrk="1" hangingPunct="1">
                <a:spcBef>
                  <a:spcPct val="0"/>
                </a:spcBef>
              </a:pPr>
              <a:t>72</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084849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DB12CA-364A-4C9B-BED5-FB0ED97E32C0}" type="slidenum">
              <a:rPr lang="de-DE" altLang="de-DE" sz="1300"/>
              <a:pPr eaLnBrk="1" hangingPunct="1">
                <a:spcBef>
                  <a:spcPct val="0"/>
                </a:spcBef>
              </a:pPr>
              <a:t>73</a:t>
            </a:fld>
            <a:endParaRPr lang="de-DE" altLang="de-DE"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838558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DEFD37-3D20-4AFD-9B63-631A5F13CFBC}" type="slidenum">
              <a:rPr lang="de-DE" altLang="de-DE" sz="1300"/>
              <a:pPr eaLnBrk="1" hangingPunct="1">
                <a:spcBef>
                  <a:spcPct val="0"/>
                </a:spcBef>
              </a:pPr>
              <a:t>74</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958714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44A83F-7F6B-41EA-90CF-88135BA52CE6}" type="slidenum">
              <a:rPr lang="de-DE" altLang="de-DE" sz="1300"/>
              <a:pPr eaLnBrk="1" hangingPunct="1">
                <a:spcBef>
                  <a:spcPct val="0"/>
                </a:spcBef>
              </a:pPr>
              <a:t>75</a:t>
            </a:fld>
            <a:endParaRPr lang="de-DE" altLang="de-DE" sz="1300"/>
          </a:p>
        </p:txBody>
      </p:sp>
      <p:sp>
        <p:nvSpPr>
          <p:cNvPr id="225283" name="Rectangle 2"/>
          <p:cNvSpPr>
            <a:spLocks noGrp="1" noRot="1" noChangeAspect="1" noChangeArrowheads="1" noTextEdit="1"/>
          </p:cNvSpPr>
          <p:nvPr>
            <p:ph type="sldImg"/>
          </p:nvPr>
        </p:nvSpPr>
        <p:spPr>
          <a:xfrm>
            <a:off x="139700" y="768350"/>
            <a:ext cx="6821488"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4974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2F48A38-F2C9-470A-BA9B-9363C9ECB143}" type="slidenum">
              <a:rPr lang="de-DE" altLang="de-DE" sz="1300"/>
              <a:pPr eaLnBrk="1" hangingPunct="1">
                <a:spcBef>
                  <a:spcPct val="0"/>
                </a:spcBef>
              </a:pPr>
              <a:t>76</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44009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2F48A38-F2C9-470A-BA9B-9363C9ECB143}" type="slidenum">
              <a:rPr lang="de-DE" altLang="de-DE" sz="1300"/>
              <a:pPr eaLnBrk="1" hangingPunct="1">
                <a:spcBef>
                  <a:spcPct val="0"/>
                </a:spcBef>
              </a:pPr>
              <a:t>77</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44009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3A99E3-B436-4918-AA08-D22F1D1F692A}" type="slidenum">
              <a:rPr lang="de-DE" altLang="de-DE" sz="1300"/>
              <a:pPr eaLnBrk="1" hangingPunct="1">
                <a:spcBef>
                  <a:spcPct val="0"/>
                </a:spcBef>
              </a:pPr>
              <a:t>78</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42631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FA9D6-7C6B-3519-2E41-226F8E460B22}"/>
            </a:ext>
          </a:extLst>
        </p:cNvPr>
        <p:cNvGrpSpPr/>
        <p:nvPr/>
      </p:nvGrpSpPr>
      <p:grpSpPr>
        <a:xfrm>
          <a:off x="0" y="0"/>
          <a:ext cx="0" cy="0"/>
          <a:chOff x="0" y="0"/>
          <a:chExt cx="0" cy="0"/>
        </a:xfrm>
      </p:grpSpPr>
      <p:sp>
        <p:nvSpPr>
          <p:cNvPr id="219138" name="Rectangle 7">
            <a:extLst>
              <a:ext uri="{FF2B5EF4-FFF2-40B4-BE49-F238E27FC236}">
                <a16:creationId xmlns:a16="http://schemas.microsoft.com/office/drawing/2014/main" id="{D867D1DA-5EE7-85F8-237C-F620B70643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5DA20E-C7A5-4A17-BC87-AA4E6AD83B78}" type="slidenum">
              <a:rPr lang="de-DE" altLang="de-DE" sz="1300"/>
              <a:pPr eaLnBrk="1" hangingPunct="1">
                <a:spcBef>
                  <a:spcPct val="0"/>
                </a:spcBef>
              </a:pPr>
              <a:t>79</a:t>
            </a:fld>
            <a:endParaRPr lang="de-DE" altLang="de-DE" sz="1300"/>
          </a:p>
        </p:txBody>
      </p:sp>
      <p:sp>
        <p:nvSpPr>
          <p:cNvPr id="219139" name="Rectangle 2">
            <a:extLst>
              <a:ext uri="{FF2B5EF4-FFF2-40B4-BE49-F238E27FC236}">
                <a16:creationId xmlns:a16="http://schemas.microsoft.com/office/drawing/2014/main" id="{B63B4A2B-DF75-0CC9-6AA4-07E0F1EB2709}"/>
              </a:ext>
            </a:extLst>
          </p:cNvPr>
          <p:cNvSpPr>
            <a:spLocks noGrp="1" noRot="1" noChangeAspect="1" noChangeArrowheads="1" noTextEdit="1"/>
          </p:cNvSpPr>
          <p:nvPr>
            <p:ph type="sldImg"/>
          </p:nvPr>
        </p:nvSpPr>
        <p:spPr>
          <a:xfrm>
            <a:off x="139700" y="768350"/>
            <a:ext cx="6821488" cy="3836988"/>
          </a:xfrm>
          <a:ln/>
        </p:spPr>
      </p:sp>
      <p:sp>
        <p:nvSpPr>
          <p:cNvPr id="219140" name="Rectangle 3">
            <a:extLst>
              <a:ext uri="{FF2B5EF4-FFF2-40B4-BE49-F238E27FC236}">
                <a16:creationId xmlns:a16="http://schemas.microsoft.com/office/drawing/2014/main" id="{EC2E1B8E-03E3-6784-1998-170C5F8594C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969888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23076-7F6B-CD8F-38C1-A58F592D50F2}"/>
            </a:ext>
          </a:extLst>
        </p:cNvPr>
        <p:cNvGrpSpPr/>
        <p:nvPr/>
      </p:nvGrpSpPr>
      <p:grpSpPr>
        <a:xfrm>
          <a:off x="0" y="0"/>
          <a:ext cx="0" cy="0"/>
          <a:chOff x="0" y="0"/>
          <a:chExt cx="0" cy="0"/>
        </a:xfrm>
      </p:grpSpPr>
      <p:sp>
        <p:nvSpPr>
          <p:cNvPr id="220162" name="Rectangle 7">
            <a:extLst>
              <a:ext uri="{FF2B5EF4-FFF2-40B4-BE49-F238E27FC236}">
                <a16:creationId xmlns:a16="http://schemas.microsoft.com/office/drawing/2014/main" id="{F6DB0EC8-044C-9B69-0DD6-A87616421E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B14353-AD2C-40F5-A0CE-573BB6F42145}" type="slidenum">
              <a:rPr lang="de-DE" altLang="de-DE" sz="1300"/>
              <a:pPr eaLnBrk="1" hangingPunct="1">
                <a:spcBef>
                  <a:spcPct val="0"/>
                </a:spcBef>
              </a:pPr>
              <a:t>80</a:t>
            </a:fld>
            <a:endParaRPr lang="de-DE" altLang="de-DE" sz="1300"/>
          </a:p>
        </p:txBody>
      </p:sp>
      <p:sp>
        <p:nvSpPr>
          <p:cNvPr id="220163" name="Rectangle 2">
            <a:extLst>
              <a:ext uri="{FF2B5EF4-FFF2-40B4-BE49-F238E27FC236}">
                <a16:creationId xmlns:a16="http://schemas.microsoft.com/office/drawing/2014/main" id="{D3FBED38-83B0-0126-E7D2-55C2C6CFB161}"/>
              </a:ext>
            </a:extLst>
          </p:cNvPr>
          <p:cNvSpPr>
            <a:spLocks noGrp="1" noRot="1" noChangeAspect="1" noChangeArrowheads="1" noTextEdit="1"/>
          </p:cNvSpPr>
          <p:nvPr>
            <p:ph type="sldImg"/>
          </p:nvPr>
        </p:nvSpPr>
        <p:spPr>
          <a:xfrm>
            <a:off x="139700" y="768350"/>
            <a:ext cx="6821488" cy="3836988"/>
          </a:xfrm>
          <a:ln/>
        </p:spPr>
      </p:sp>
      <p:sp>
        <p:nvSpPr>
          <p:cNvPr id="220164" name="Rectangle 3">
            <a:extLst>
              <a:ext uri="{FF2B5EF4-FFF2-40B4-BE49-F238E27FC236}">
                <a16:creationId xmlns:a16="http://schemas.microsoft.com/office/drawing/2014/main" id="{9893593C-BDAA-B716-2FF7-5B98291DB0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585725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69DAC-D29B-7BD7-FEC8-492A6CEFA348}"/>
            </a:ext>
          </a:extLst>
        </p:cNvPr>
        <p:cNvGrpSpPr/>
        <p:nvPr/>
      </p:nvGrpSpPr>
      <p:grpSpPr>
        <a:xfrm>
          <a:off x="0" y="0"/>
          <a:ext cx="0" cy="0"/>
          <a:chOff x="0" y="0"/>
          <a:chExt cx="0" cy="0"/>
        </a:xfrm>
      </p:grpSpPr>
      <p:sp>
        <p:nvSpPr>
          <p:cNvPr id="221186" name="Rectangle 7">
            <a:extLst>
              <a:ext uri="{FF2B5EF4-FFF2-40B4-BE49-F238E27FC236}">
                <a16:creationId xmlns:a16="http://schemas.microsoft.com/office/drawing/2014/main" id="{2A6AE449-9509-796C-DB3C-65DA03E9848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E7C943-5172-4B21-8CDE-D4989FB6B82A}" type="slidenum">
              <a:rPr lang="de-DE" altLang="de-DE" sz="1300"/>
              <a:pPr eaLnBrk="1" hangingPunct="1">
                <a:spcBef>
                  <a:spcPct val="0"/>
                </a:spcBef>
              </a:pPr>
              <a:t>81</a:t>
            </a:fld>
            <a:endParaRPr lang="de-DE" altLang="de-DE" sz="1300"/>
          </a:p>
        </p:txBody>
      </p:sp>
      <p:sp>
        <p:nvSpPr>
          <p:cNvPr id="221187" name="Rectangle 2">
            <a:extLst>
              <a:ext uri="{FF2B5EF4-FFF2-40B4-BE49-F238E27FC236}">
                <a16:creationId xmlns:a16="http://schemas.microsoft.com/office/drawing/2014/main" id="{D2F9483C-51B5-EAA4-C268-99EB5D09A903}"/>
              </a:ext>
            </a:extLst>
          </p:cNvPr>
          <p:cNvSpPr>
            <a:spLocks noGrp="1" noRot="1" noChangeAspect="1" noChangeArrowheads="1" noTextEdit="1"/>
          </p:cNvSpPr>
          <p:nvPr>
            <p:ph type="sldImg"/>
          </p:nvPr>
        </p:nvSpPr>
        <p:spPr>
          <a:xfrm>
            <a:off x="139700" y="768350"/>
            <a:ext cx="6821488" cy="3836988"/>
          </a:xfrm>
          <a:ln/>
        </p:spPr>
      </p:sp>
      <p:sp>
        <p:nvSpPr>
          <p:cNvPr id="221188" name="Rectangle 3">
            <a:extLst>
              <a:ext uri="{FF2B5EF4-FFF2-40B4-BE49-F238E27FC236}">
                <a16:creationId xmlns:a16="http://schemas.microsoft.com/office/drawing/2014/main" id="{0198E64E-F42D-0803-5509-F36D33F928E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339172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42E01-DE45-CE22-7352-B80F2949ADDA}"/>
            </a:ext>
          </a:extLst>
        </p:cNvPr>
        <p:cNvGrpSpPr/>
        <p:nvPr/>
      </p:nvGrpSpPr>
      <p:grpSpPr>
        <a:xfrm>
          <a:off x="0" y="0"/>
          <a:ext cx="0" cy="0"/>
          <a:chOff x="0" y="0"/>
          <a:chExt cx="0" cy="0"/>
        </a:xfrm>
      </p:grpSpPr>
      <p:sp>
        <p:nvSpPr>
          <p:cNvPr id="222210" name="Rectangle 7">
            <a:extLst>
              <a:ext uri="{FF2B5EF4-FFF2-40B4-BE49-F238E27FC236}">
                <a16:creationId xmlns:a16="http://schemas.microsoft.com/office/drawing/2014/main" id="{7DE6E8A8-17BB-75AC-08BF-D2DE363C610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54E676-0895-4F09-8F9D-1C8C6D6BA1B9}" type="slidenum">
              <a:rPr lang="de-DE" altLang="de-DE" sz="1300"/>
              <a:pPr eaLnBrk="1" hangingPunct="1">
                <a:spcBef>
                  <a:spcPct val="0"/>
                </a:spcBef>
              </a:pPr>
              <a:t>82</a:t>
            </a:fld>
            <a:endParaRPr lang="de-DE" altLang="de-DE" sz="1300"/>
          </a:p>
        </p:txBody>
      </p:sp>
      <p:sp>
        <p:nvSpPr>
          <p:cNvPr id="222211" name="Rectangle 2">
            <a:extLst>
              <a:ext uri="{FF2B5EF4-FFF2-40B4-BE49-F238E27FC236}">
                <a16:creationId xmlns:a16="http://schemas.microsoft.com/office/drawing/2014/main" id="{8640C951-CA58-A3F1-CF28-F4D69C0B9AC8}"/>
              </a:ext>
            </a:extLst>
          </p:cNvPr>
          <p:cNvSpPr>
            <a:spLocks noGrp="1" noRot="1" noChangeAspect="1" noChangeArrowheads="1" noTextEdit="1"/>
          </p:cNvSpPr>
          <p:nvPr>
            <p:ph type="sldImg"/>
          </p:nvPr>
        </p:nvSpPr>
        <p:spPr>
          <a:xfrm>
            <a:off x="139700" y="768350"/>
            <a:ext cx="6821488" cy="3836988"/>
          </a:xfrm>
          <a:ln/>
        </p:spPr>
      </p:sp>
      <p:sp>
        <p:nvSpPr>
          <p:cNvPr id="222212" name="Rectangle 3">
            <a:extLst>
              <a:ext uri="{FF2B5EF4-FFF2-40B4-BE49-F238E27FC236}">
                <a16:creationId xmlns:a16="http://schemas.microsoft.com/office/drawing/2014/main" id="{F17FBA92-5ED0-95F0-67F6-7ECF462D55F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341482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359D7-19B2-34F9-AE09-3B4C0B269562}"/>
            </a:ext>
          </a:extLst>
        </p:cNvPr>
        <p:cNvGrpSpPr/>
        <p:nvPr/>
      </p:nvGrpSpPr>
      <p:grpSpPr>
        <a:xfrm>
          <a:off x="0" y="0"/>
          <a:ext cx="0" cy="0"/>
          <a:chOff x="0" y="0"/>
          <a:chExt cx="0" cy="0"/>
        </a:xfrm>
      </p:grpSpPr>
      <p:sp>
        <p:nvSpPr>
          <p:cNvPr id="223234" name="Rectangle 7">
            <a:extLst>
              <a:ext uri="{FF2B5EF4-FFF2-40B4-BE49-F238E27FC236}">
                <a16:creationId xmlns:a16="http://schemas.microsoft.com/office/drawing/2014/main" id="{01A349B5-210C-4654-252B-28EF2DFCE9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DB12CA-364A-4C9B-BED5-FB0ED97E32C0}" type="slidenum">
              <a:rPr lang="de-DE" altLang="de-DE" sz="1300"/>
              <a:pPr eaLnBrk="1" hangingPunct="1">
                <a:spcBef>
                  <a:spcPct val="0"/>
                </a:spcBef>
              </a:pPr>
              <a:t>83</a:t>
            </a:fld>
            <a:endParaRPr lang="de-DE" altLang="de-DE" sz="1300"/>
          </a:p>
        </p:txBody>
      </p:sp>
      <p:sp>
        <p:nvSpPr>
          <p:cNvPr id="223235" name="Rectangle 2">
            <a:extLst>
              <a:ext uri="{FF2B5EF4-FFF2-40B4-BE49-F238E27FC236}">
                <a16:creationId xmlns:a16="http://schemas.microsoft.com/office/drawing/2014/main" id="{DE754EA4-19DF-5CF9-06AC-F36B823A09F4}"/>
              </a:ext>
            </a:extLst>
          </p:cNvPr>
          <p:cNvSpPr>
            <a:spLocks noGrp="1" noRot="1" noChangeAspect="1" noChangeArrowheads="1" noTextEdit="1"/>
          </p:cNvSpPr>
          <p:nvPr>
            <p:ph type="sldImg"/>
          </p:nvPr>
        </p:nvSpPr>
        <p:spPr>
          <a:xfrm>
            <a:off x="139700" y="768350"/>
            <a:ext cx="6821488" cy="3836988"/>
          </a:xfrm>
          <a:ln/>
        </p:spPr>
      </p:sp>
      <p:sp>
        <p:nvSpPr>
          <p:cNvPr id="223236" name="Rectangle 3">
            <a:extLst>
              <a:ext uri="{FF2B5EF4-FFF2-40B4-BE49-F238E27FC236}">
                <a16:creationId xmlns:a16="http://schemas.microsoft.com/office/drawing/2014/main" id="{04D0620E-C62D-F152-B108-2C8EFEEA3B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735201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6F0E6-F64A-0EC9-2AD6-5026469D21FA}"/>
            </a:ext>
          </a:extLst>
        </p:cNvPr>
        <p:cNvGrpSpPr/>
        <p:nvPr/>
      </p:nvGrpSpPr>
      <p:grpSpPr>
        <a:xfrm>
          <a:off x="0" y="0"/>
          <a:ext cx="0" cy="0"/>
          <a:chOff x="0" y="0"/>
          <a:chExt cx="0" cy="0"/>
        </a:xfrm>
      </p:grpSpPr>
      <p:sp>
        <p:nvSpPr>
          <p:cNvPr id="224258" name="Rectangle 7">
            <a:extLst>
              <a:ext uri="{FF2B5EF4-FFF2-40B4-BE49-F238E27FC236}">
                <a16:creationId xmlns:a16="http://schemas.microsoft.com/office/drawing/2014/main" id="{4414CF0A-CA23-2539-0FDC-86968F543D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DEFD37-3D20-4AFD-9B63-631A5F13CFBC}" type="slidenum">
              <a:rPr lang="de-DE" altLang="de-DE" sz="1300"/>
              <a:pPr eaLnBrk="1" hangingPunct="1">
                <a:spcBef>
                  <a:spcPct val="0"/>
                </a:spcBef>
              </a:pPr>
              <a:t>84</a:t>
            </a:fld>
            <a:endParaRPr lang="de-DE" altLang="de-DE" sz="1300"/>
          </a:p>
        </p:txBody>
      </p:sp>
      <p:sp>
        <p:nvSpPr>
          <p:cNvPr id="224259" name="Rectangle 2">
            <a:extLst>
              <a:ext uri="{FF2B5EF4-FFF2-40B4-BE49-F238E27FC236}">
                <a16:creationId xmlns:a16="http://schemas.microsoft.com/office/drawing/2014/main" id="{D611AE30-E2EE-8783-8DB1-4C0447147860}"/>
              </a:ext>
            </a:extLst>
          </p:cNvPr>
          <p:cNvSpPr>
            <a:spLocks noGrp="1" noRot="1" noChangeAspect="1" noChangeArrowheads="1" noTextEdit="1"/>
          </p:cNvSpPr>
          <p:nvPr>
            <p:ph type="sldImg"/>
          </p:nvPr>
        </p:nvSpPr>
        <p:spPr>
          <a:xfrm>
            <a:off x="139700" y="768350"/>
            <a:ext cx="6821488" cy="3836988"/>
          </a:xfrm>
          <a:ln/>
        </p:spPr>
      </p:sp>
      <p:sp>
        <p:nvSpPr>
          <p:cNvPr id="224260" name="Rectangle 3">
            <a:extLst>
              <a:ext uri="{FF2B5EF4-FFF2-40B4-BE49-F238E27FC236}">
                <a16:creationId xmlns:a16="http://schemas.microsoft.com/office/drawing/2014/main" id="{80CA5E03-540C-4BCB-792F-2BFE21FD8B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450587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D05DF-DC98-6622-6889-2951B0BE8F5C}"/>
            </a:ext>
          </a:extLst>
        </p:cNvPr>
        <p:cNvGrpSpPr/>
        <p:nvPr/>
      </p:nvGrpSpPr>
      <p:grpSpPr>
        <a:xfrm>
          <a:off x="0" y="0"/>
          <a:ext cx="0" cy="0"/>
          <a:chOff x="0" y="0"/>
          <a:chExt cx="0" cy="0"/>
        </a:xfrm>
      </p:grpSpPr>
      <p:sp>
        <p:nvSpPr>
          <p:cNvPr id="225282" name="Rectangle 7">
            <a:extLst>
              <a:ext uri="{FF2B5EF4-FFF2-40B4-BE49-F238E27FC236}">
                <a16:creationId xmlns:a16="http://schemas.microsoft.com/office/drawing/2014/main" id="{ED8BE66D-92CF-4A88-8664-5F9840A004E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44A83F-7F6B-41EA-90CF-88135BA52CE6}" type="slidenum">
              <a:rPr lang="de-DE" altLang="de-DE" sz="1300"/>
              <a:pPr eaLnBrk="1" hangingPunct="1">
                <a:spcBef>
                  <a:spcPct val="0"/>
                </a:spcBef>
              </a:pPr>
              <a:t>85</a:t>
            </a:fld>
            <a:endParaRPr lang="de-DE" altLang="de-DE" sz="1300"/>
          </a:p>
        </p:txBody>
      </p:sp>
      <p:sp>
        <p:nvSpPr>
          <p:cNvPr id="225283" name="Rectangle 2">
            <a:extLst>
              <a:ext uri="{FF2B5EF4-FFF2-40B4-BE49-F238E27FC236}">
                <a16:creationId xmlns:a16="http://schemas.microsoft.com/office/drawing/2014/main" id="{349E4CBE-0721-356C-EC4C-77B850AC62D3}"/>
              </a:ext>
            </a:extLst>
          </p:cNvPr>
          <p:cNvSpPr>
            <a:spLocks noGrp="1" noRot="1" noChangeAspect="1" noChangeArrowheads="1" noTextEdit="1"/>
          </p:cNvSpPr>
          <p:nvPr>
            <p:ph type="sldImg"/>
          </p:nvPr>
        </p:nvSpPr>
        <p:spPr>
          <a:xfrm>
            <a:off x="139700" y="768350"/>
            <a:ext cx="6821488" cy="3836988"/>
          </a:xfrm>
          <a:ln/>
        </p:spPr>
      </p:sp>
      <p:sp>
        <p:nvSpPr>
          <p:cNvPr id="225284" name="Rectangle 3">
            <a:extLst>
              <a:ext uri="{FF2B5EF4-FFF2-40B4-BE49-F238E27FC236}">
                <a16:creationId xmlns:a16="http://schemas.microsoft.com/office/drawing/2014/main" id="{54F9CB47-BB50-5F50-FC54-4274DEFB112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135445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85D7D-E7BA-64B4-1757-5003D1F9FA77}"/>
            </a:ext>
          </a:extLst>
        </p:cNvPr>
        <p:cNvGrpSpPr/>
        <p:nvPr/>
      </p:nvGrpSpPr>
      <p:grpSpPr>
        <a:xfrm>
          <a:off x="0" y="0"/>
          <a:ext cx="0" cy="0"/>
          <a:chOff x="0" y="0"/>
          <a:chExt cx="0" cy="0"/>
        </a:xfrm>
      </p:grpSpPr>
      <p:sp>
        <p:nvSpPr>
          <p:cNvPr id="226306" name="Rectangle 7">
            <a:extLst>
              <a:ext uri="{FF2B5EF4-FFF2-40B4-BE49-F238E27FC236}">
                <a16:creationId xmlns:a16="http://schemas.microsoft.com/office/drawing/2014/main" id="{9ECFD26F-AB04-9A8C-2919-324BF9BCBC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2F48A38-F2C9-470A-BA9B-9363C9ECB143}" type="slidenum">
              <a:rPr lang="de-DE" altLang="de-DE" sz="1300"/>
              <a:pPr eaLnBrk="1" hangingPunct="1">
                <a:spcBef>
                  <a:spcPct val="0"/>
                </a:spcBef>
              </a:pPr>
              <a:t>86</a:t>
            </a:fld>
            <a:endParaRPr lang="de-DE" altLang="de-DE" sz="1300"/>
          </a:p>
        </p:txBody>
      </p:sp>
      <p:sp>
        <p:nvSpPr>
          <p:cNvPr id="226307" name="Rectangle 2">
            <a:extLst>
              <a:ext uri="{FF2B5EF4-FFF2-40B4-BE49-F238E27FC236}">
                <a16:creationId xmlns:a16="http://schemas.microsoft.com/office/drawing/2014/main" id="{0503FC64-A6D8-5C86-F429-98F3C21CD794}"/>
              </a:ext>
            </a:extLst>
          </p:cNvPr>
          <p:cNvSpPr>
            <a:spLocks noGrp="1" noRot="1" noChangeAspect="1" noChangeArrowheads="1" noTextEdit="1"/>
          </p:cNvSpPr>
          <p:nvPr>
            <p:ph type="sldImg"/>
          </p:nvPr>
        </p:nvSpPr>
        <p:spPr>
          <a:xfrm>
            <a:off x="139700" y="768350"/>
            <a:ext cx="6821488" cy="3836988"/>
          </a:xfrm>
          <a:ln/>
        </p:spPr>
      </p:sp>
      <p:sp>
        <p:nvSpPr>
          <p:cNvPr id="226308" name="Rectangle 3">
            <a:extLst>
              <a:ext uri="{FF2B5EF4-FFF2-40B4-BE49-F238E27FC236}">
                <a16:creationId xmlns:a16="http://schemas.microsoft.com/office/drawing/2014/main" id="{EBF0CA90-66B7-CEF0-E7E2-E649FCB5ED8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594118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63AE6-8368-6279-79C4-584BBEA45EF5}"/>
            </a:ext>
          </a:extLst>
        </p:cNvPr>
        <p:cNvGrpSpPr/>
        <p:nvPr/>
      </p:nvGrpSpPr>
      <p:grpSpPr>
        <a:xfrm>
          <a:off x="0" y="0"/>
          <a:ext cx="0" cy="0"/>
          <a:chOff x="0" y="0"/>
          <a:chExt cx="0" cy="0"/>
        </a:xfrm>
      </p:grpSpPr>
      <p:sp>
        <p:nvSpPr>
          <p:cNvPr id="227330" name="Rectangle 7">
            <a:extLst>
              <a:ext uri="{FF2B5EF4-FFF2-40B4-BE49-F238E27FC236}">
                <a16:creationId xmlns:a16="http://schemas.microsoft.com/office/drawing/2014/main" id="{4A1C3C65-3699-CD23-B3E3-30861EED3A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3A99E3-B436-4918-AA08-D22F1D1F692A}" type="slidenum">
              <a:rPr lang="de-DE" altLang="de-DE" sz="1300"/>
              <a:pPr eaLnBrk="1" hangingPunct="1">
                <a:spcBef>
                  <a:spcPct val="0"/>
                </a:spcBef>
              </a:pPr>
              <a:t>87</a:t>
            </a:fld>
            <a:endParaRPr lang="de-DE" altLang="de-DE" sz="1300"/>
          </a:p>
        </p:txBody>
      </p:sp>
      <p:sp>
        <p:nvSpPr>
          <p:cNvPr id="227331" name="Rectangle 2">
            <a:extLst>
              <a:ext uri="{FF2B5EF4-FFF2-40B4-BE49-F238E27FC236}">
                <a16:creationId xmlns:a16="http://schemas.microsoft.com/office/drawing/2014/main" id="{47C2D346-82ED-7523-E60F-1875F9D22E88}"/>
              </a:ext>
            </a:extLst>
          </p:cNvPr>
          <p:cNvSpPr>
            <a:spLocks noGrp="1" noRot="1" noChangeAspect="1" noChangeArrowheads="1" noTextEdit="1"/>
          </p:cNvSpPr>
          <p:nvPr>
            <p:ph type="sldImg"/>
          </p:nvPr>
        </p:nvSpPr>
        <p:spPr>
          <a:xfrm>
            <a:off x="139700" y="768350"/>
            <a:ext cx="6821488" cy="3836988"/>
          </a:xfrm>
          <a:ln/>
        </p:spPr>
      </p:sp>
      <p:sp>
        <p:nvSpPr>
          <p:cNvPr id="227332" name="Rectangle 3">
            <a:extLst>
              <a:ext uri="{FF2B5EF4-FFF2-40B4-BE49-F238E27FC236}">
                <a16:creationId xmlns:a16="http://schemas.microsoft.com/office/drawing/2014/main" id="{35172293-4528-C371-6DA8-1A35DF6C294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6564564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710C3F-EAC1-49D2-B834-6C77825BEDEA}" type="slidenum">
              <a:rPr lang="de-DE" altLang="de-DE" sz="1300"/>
              <a:pPr eaLnBrk="1" hangingPunct="1">
                <a:spcBef>
                  <a:spcPct val="0"/>
                </a:spcBef>
              </a:pPr>
              <a:t>88</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512868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26E862-EEB3-42A3-9ECF-896861A90A45}" type="slidenum">
              <a:rPr lang="de-DE" altLang="de-DE" sz="1300"/>
              <a:pPr eaLnBrk="1" hangingPunct="1">
                <a:spcBef>
                  <a:spcPct val="0"/>
                </a:spcBef>
              </a:pPr>
              <a:t>89</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01630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223C668-E2F6-477C-A466-A3EE2C8C8A96}" type="slidenum">
              <a:rPr lang="de-DE" altLang="de-DE" sz="1300"/>
              <a:pPr eaLnBrk="1" hangingPunct="1">
                <a:spcBef>
                  <a:spcPct val="0"/>
                </a:spcBef>
              </a:pPr>
              <a:t>90</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989626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46C959-D3E3-4111-838D-01FAB58AD42B}" type="slidenum">
              <a:rPr lang="de-DE" altLang="de-DE" sz="1300"/>
              <a:pPr eaLnBrk="1" hangingPunct="1">
                <a:spcBef>
                  <a:spcPct val="0"/>
                </a:spcBef>
              </a:pPr>
              <a:t>91</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024759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BB9E12-580C-4F55-BC0E-903307D099D0}" type="slidenum">
              <a:rPr lang="de-DE" altLang="de-DE" sz="1300"/>
              <a:pPr eaLnBrk="1" hangingPunct="1">
                <a:spcBef>
                  <a:spcPct val="0"/>
                </a:spcBef>
              </a:pPr>
              <a:t>92</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560687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7E2D29-62E7-4EB5-93B0-4C9140E81B44}" type="slidenum">
              <a:rPr lang="de-DE" altLang="de-DE" sz="1300"/>
              <a:pPr eaLnBrk="1" hangingPunct="1">
                <a:spcBef>
                  <a:spcPct val="0"/>
                </a:spcBef>
              </a:pPr>
              <a:t>93</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877211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E7974A-0114-457E-A696-DDECDBBCC80A}" type="slidenum">
              <a:rPr lang="de-DE" altLang="de-DE" sz="1300"/>
              <a:pPr eaLnBrk="1" hangingPunct="1">
                <a:spcBef>
                  <a:spcPct val="0"/>
                </a:spcBef>
              </a:pPr>
              <a:t>94</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885270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9454DA-EDE8-43F4-8968-AF4D2A5DD454}" type="slidenum">
              <a:rPr lang="de-DE" altLang="de-DE" sz="1300"/>
              <a:pPr eaLnBrk="1" hangingPunct="1">
                <a:spcBef>
                  <a:spcPct val="0"/>
                </a:spcBef>
              </a:pPr>
              <a:t>95</a:t>
            </a:fld>
            <a:endParaRPr lang="de-DE" altLang="de-DE"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862626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AD0DF1-D775-4DED-AC0F-FD3F138ABEFD}" type="slidenum">
              <a:rPr lang="de-DE" altLang="de-DE" sz="1300"/>
              <a:pPr eaLnBrk="1" hangingPunct="1">
                <a:spcBef>
                  <a:spcPct val="0"/>
                </a:spcBef>
              </a:pPr>
              <a:t>96</a:t>
            </a:fld>
            <a:endParaRPr lang="de-DE" altLang="de-DE" sz="1300"/>
          </a:p>
        </p:txBody>
      </p:sp>
      <p:sp>
        <p:nvSpPr>
          <p:cNvPr id="237571" name="Rectangle 2"/>
          <p:cNvSpPr>
            <a:spLocks noGrp="1" noRot="1" noChangeAspect="1" noChangeArrowheads="1" noTextEdit="1"/>
          </p:cNvSpPr>
          <p:nvPr>
            <p:ph type="sldImg"/>
          </p:nvPr>
        </p:nvSpPr>
        <p:spPr>
          <a:xfrm>
            <a:off x="139700" y="768350"/>
            <a:ext cx="6821488"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847584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F18015-03E4-4091-9211-28139F1E65A4}" type="slidenum">
              <a:rPr lang="de-DE" altLang="de-DE" sz="1300"/>
              <a:pPr eaLnBrk="1" hangingPunct="1">
                <a:spcBef>
                  <a:spcPct val="0"/>
                </a:spcBef>
              </a:pPr>
              <a:t>97</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356144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11B171-D22B-439E-86AA-0CDEDBAA7235}" type="slidenum">
              <a:rPr lang="de-DE" altLang="de-DE" sz="1300"/>
              <a:pPr eaLnBrk="1" hangingPunct="1">
                <a:spcBef>
                  <a:spcPct val="0"/>
                </a:spcBef>
              </a:pPr>
              <a:t>98</a:t>
            </a:fld>
            <a:endParaRPr lang="de-DE" altLang="de-DE"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740699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845315-847C-4EBF-8810-BC87F7E06D7C}" type="slidenum">
              <a:rPr lang="de-DE" altLang="de-DE" sz="1300"/>
              <a:pPr eaLnBrk="1" hangingPunct="1">
                <a:spcBef>
                  <a:spcPct val="0"/>
                </a:spcBef>
              </a:pPr>
              <a:t>99</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893530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18BEBF-C785-4BAD-8277-028DCB50AD77}" type="slidenum">
              <a:rPr lang="de-DE" altLang="de-DE" sz="1300"/>
              <a:pPr eaLnBrk="1" hangingPunct="1">
                <a:spcBef>
                  <a:spcPct val="0"/>
                </a:spcBef>
              </a:pPr>
              <a:t>100</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310482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CC51B6-D1DC-421F-83F9-DFC7AB8FB0C6}" type="slidenum">
              <a:rPr lang="de-DE" altLang="de-DE" sz="1300"/>
              <a:pPr eaLnBrk="1" hangingPunct="1">
                <a:spcBef>
                  <a:spcPct val="0"/>
                </a:spcBef>
              </a:pPr>
              <a:t>101</a:t>
            </a:fld>
            <a:endParaRPr lang="de-DE" altLang="de-DE" sz="1300"/>
          </a:p>
        </p:txBody>
      </p:sp>
      <p:sp>
        <p:nvSpPr>
          <p:cNvPr id="242691" name="Rectangle 2"/>
          <p:cNvSpPr>
            <a:spLocks noGrp="1" noRot="1" noChangeAspect="1" noChangeArrowheads="1" noTextEdit="1"/>
          </p:cNvSpPr>
          <p:nvPr>
            <p:ph type="sldImg"/>
          </p:nvPr>
        </p:nvSpPr>
        <p:spPr>
          <a:xfrm>
            <a:off x="139700" y="768350"/>
            <a:ext cx="6821488"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45047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8ED0A4-EC6D-4FF4-93C6-174B214B7866}" type="slidenum">
              <a:rPr lang="de-DE" altLang="de-DE" sz="1300"/>
              <a:pPr eaLnBrk="1" hangingPunct="1">
                <a:spcBef>
                  <a:spcPct val="0"/>
                </a:spcBef>
              </a:pPr>
              <a:t>102</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07108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8ED0A4-EC6D-4FF4-93C6-174B214B7866}" type="slidenum">
              <a:rPr lang="de-DE" altLang="de-DE" sz="1300"/>
              <a:pPr eaLnBrk="1" hangingPunct="1">
                <a:spcBef>
                  <a:spcPct val="0"/>
                </a:spcBef>
              </a:pPr>
              <a:t>103</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07108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334FD2-8F5B-4E5A-B820-12DA7AAB8450}" type="slidenum">
              <a:rPr lang="de-DE" altLang="de-DE" sz="1300"/>
              <a:pPr eaLnBrk="1" hangingPunct="1">
                <a:spcBef>
                  <a:spcPct val="0"/>
                </a:spcBef>
              </a:pPr>
              <a:t>104</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76585477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409813-0E0F-457D-A9B1-27D3E6D378CD}" type="slidenum">
              <a:rPr lang="de-DE" altLang="de-DE" sz="1300"/>
              <a:pPr eaLnBrk="1" hangingPunct="1">
                <a:spcBef>
                  <a:spcPct val="0"/>
                </a:spcBef>
              </a:pPr>
              <a:t>105</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15707618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6DDC7E-ABB5-4FF5-A2D4-C0E9993B166C}" type="slidenum">
              <a:rPr lang="de-DE" altLang="de-DE" sz="1300"/>
              <a:pPr eaLnBrk="1" hangingPunct="1">
                <a:spcBef>
                  <a:spcPct val="0"/>
                </a:spcBef>
              </a:pPr>
              <a:t>106</a:t>
            </a:fld>
            <a:endParaRPr lang="de-DE" altLang="de-DE" sz="1300"/>
          </a:p>
        </p:txBody>
      </p:sp>
      <p:sp>
        <p:nvSpPr>
          <p:cNvPr id="246787" name="Rectangle 2"/>
          <p:cNvSpPr>
            <a:spLocks noGrp="1" noRot="1" noChangeAspect="1" noChangeArrowheads="1" noTextEdit="1"/>
          </p:cNvSpPr>
          <p:nvPr>
            <p:ph type="sldImg"/>
          </p:nvPr>
        </p:nvSpPr>
        <p:spPr>
          <a:xfrm>
            <a:off x="139700" y="768350"/>
            <a:ext cx="6821488"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423935238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AFE00A-EE59-4BC7-83E9-8F11FE61CBF0}" type="slidenum">
              <a:rPr lang="de-DE" altLang="de-DE" sz="1300"/>
              <a:pPr eaLnBrk="1" hangingPunct="1">
                <a:spcBef>
                  <a:spcPct val="0"/>
                </a:spcBef>
              </a:pPr>
              <a:t>107</a:t>
            </a:fld>
            <a:endParaRPr lang="de-DE" altLang="de-DE"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20248442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88D1F3-D4C5-445A-B30E-0AA44858E878}" type="slidenum">
              <a:rPr lang="de-DE" altLang="de-DE" sz="1300"/>
              <a:pPr eaLnBrk="1" hangingPunct="1">
                <a:spcBef>
                  <a:spcPct val="0"/>
                </a:spcBef>
              </a:pPr>
              <a:t>108</a:t>
            </a:fld>
            <a:endParaRPr lang="de-DE" altLang="de-DE" sz="1300"/>
          </a:p>
        </p:txBody>
      </p:sp>
      <p:sp>
        <p:nvSpPr>
          <p:cNvPr id="249859" name="Rectangle 2"/>
          <p:cNvSpPr>
            <a:spLocks noGrp="1" noRot="1" noChangeAspect="1" noChangeArrowheads="1" noTextEdit="1"/>
          </p:cNvSpPr>
          <p:nvPr>
            <p:ph type="sldImg"/>
          </p:nvPr>
        </p:nvSpPr>
        <p:spPr>
          <a:xfrm>
            <a:off x="139700" y="768350"/>
            <a:ext cx="6821488"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8183156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88D1F3-D4C5-445A-B30E-0AA44858E878}" type="slidenum">
              <a:rPr lang="de-DE" altLang="de-DE" sz="1300"/>
              <a:pPr eaLnBrk="1" hangingPunct="1">
                <a:spcBef>
                  <a:spcPct val="0"/>
                </a:spcBef>
              </a:pPr>
              <a:t>109</a:t>
            </a:fld>
            <a:endParaRPr lang="de-DE" altLang="de-DE" sz="1300"/>
          </a:p>
        </p:txBody>
      </p:sp>
      <p:sp>
        <p:nvSpPr>
          <p:cNvPr id="249859" name="Rectangle 2"/>
          <p:cNvSpPr>
            <a:spLocks noGrp="1" noRot="1" noChangeAspect="1" noChangeArrowheads="1" noTextEdit="1"/>
          </p:cNvSpPr>
          <p:nvPr>
            <p:ph type="sldImg"/>
          </p:nvPr>
        </p:nvSpPr>
        <p:spPr>
          <a:xfrm>
            <a:off x="139700" y="768350"/>
            <a:ext cx="6821488"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8183156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D820DA-3C0D-45D8-82C8-08F418423BCD}" type="slidenum">
              <a:rPr lang="de-DE" altLang="de-DE" sz="1300"/>
              <a:pPr eaLnBrk="1" hangingPunct="1">
                <a:spcBef>
                  <a:spcPct val="0"/>
                </a:spcBef>
              </a:pPr>
              <a:t>110</a:t>
            </a:fld>
            <a:endParaRPr lang="de-DE" altLang="de-DE"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429047127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AC9043-8D84-4315-82C8-C9841986FD6A}" type="slidenum">
              <a:rPr lang="de-DE" altLang="de-DE" sz="1300"/>
              <a:pPr eaLnBrk="1" hangingPunct="1">
                <a:spcBef>
                  <a:spcPct val="0"/>
                </a:spcBef>
              </a:pPr>
              <a:t>111</a:t>
            </a:fld>
            <a:endParaRPr lang="de-DE" altLang="de-DE" sz="1300"/>
          </a:p>
        </p:txBody>
      </p:sp>
      <p:sp>
        <p:nvSpPr>
          <p:cNvPr id="253955" name="Rectangle 2"/>
          <p:cNvSpPr>
            <a:spLocks noGrp="1" noRot="1" noChangeAspect="1" noChangeArrowheads="1" noTextEdit="1"/>
          </p:cNvSpPr>
          <p:nvPr>
            <p:ph type="sldImg"/>
          </p:nvPr>
        </p:nvSpPr>
        <p:spPr>
          <a:xfrm>
            <a:off x="139700" y="768350"/>
            <a:ext cx="6821488"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425171062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5D510F-E650-42A4-ABC7-BBC2DE0C36EC}" type="slidenum">
              <a:rPr lang="de-DE" altLang="de-DE" sz="1300"/>
              <a:pPr eaLnBrk="1" hangingPunct="1">
                <a:spcBef>
                  <a:spcPct val="0"/>
                </a:spcBef>
              </a:pPr>
              <a:t>112</a:t>
            </a:fld>
            <a:endParaRPr lang="de-DE" altLang="de-DE"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87721758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6768AA-B0E6-4654-8B8A-24408048B1D7}" type="slidenum">
              <a:rPr lang="de-DE" altLang="de-DE" sz="1300"/>
              <a:pPr eaLnBrk="1" hangingPunct="1">
                <a:spcBef>
                  <a:spcPct val="0"/>
                </a:spcBef>
              </a:pPr>
              <a:t>113</a:t>
            </a:fld>
            <a:endParaRPr lang="de-DE" altLang="de-DE"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87005343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F988BB-DBD1-427A-A1BC-C711D624B397}" type="slidenum">
              <a:rPr lang="de-DE" altLang="de-DE" sz="1300"/>
              <a:pPr eaLnBrk="1" hangingPunct="1">
                <a:spcBef>
                  <a:spcPct val="0"/>
                </a:spcBef>
              </a:pPr>
              <a:t>114</a:t>
            </a:fld>
            <a:endParaRPr lang="de-DE" altLang="de-DE"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75348500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57DEAA-F9F0-4365-B8AA-8E69C2BAC3E1}" type="slidenum">
              <a:rPr lang="de-DE" altLang="de-DE" sz="1300"/>
              <a:pPr eaLnBrk="1" hangingPunct="1">
                <a:spcBef>
                  <a:spcPct val="0"/>
                </a:spcBef>
              </a:pPr>
              <a:t>115</a:t>
            </a:fld>
            <a:endParaRPr lang="de-DE" altLang="de-DE" sz="1300"/>
          </a:p>
        </p:txBody>
      </p:sp>
      <p:sp>
        <p:nvSpPr>
          <p:cNvPr id="258051" name="Rectangle 2"/>
          <p:cNvSpPr>
            <a:spLocks noGrp="1" noRot="1" noChangeAspect="1" noChangeArrowheads="1" noTextEdit="1"/>
          </p:cNvSpPr>
          <p:nvPr>
            <p:ph type="sldImg"/>
          </p:nvPr>
        </p:nvSpPr>
        <p:spPr>
          <a:xfrm>
            <a:off x="139700" y="768350"/>
            <a:ext cx="6821488"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95650677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5953B4-20A7-4C53-9120-FFC10AB4835C}" type="slidenum">
              <a:rPr lang="de-DE" altLang="de-DE" sz="1300"/>
              <a:pPr eaLnBrk="1" hangingPunct="1">
                <a:spcBef>
                  <a:spcPct val="0"/>
                </a:spcBef>
              </a:pPr>
              <a:t>116</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83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918D91-7090-44D1-9781-DCAB167418AA}" type="slidenum">
              <a:rPr lang="de-DE" altLang="de-DE" sz="1300"/>
              <a:pPr eaLnBrk="1" hangingPunct="1">
                <a:spcBef>
                  <a:spcPct val="0"/>
                </a:spcBef>
              </a:pPr>
              <a:t>117</a:t>
            </a:fld>
            <a:endParaRPr lang="de-DE" altLang="de-DE" sz="1300"/>
          </a:p>
        </p:txBody>
      </p:sp>
      <p:sp>
        <p:nvSpPr>
          <p:cNvPr id="260099" name="Rectangle 1026"/>
          <p:cNvSpPr>
            <a:spLocks noGrp="1" noRot="1" noChangeAspect="1" noChangeArrowheads="1" noTextEdit="1"/>
          </p:cNvSpPr>
          <p:nvPr>
            <p:ph type="sldImg"/>
          </p:nvPr>
        </p:nvSpPr>
        <p:spPr>
          <a:xfrm>
            <a:off x="139700" y="768350"/>
            <a:ext cx="6821488" cy="3836988"/>
          </a:xfrm>
          <a:ln/>
        </p:spPr>
      </p:sp>
      <p:sp>
        <p:nvSpPr>
          <p:cNvPr id="2601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487828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37E93A-4BC5-49E6-BC31-D54DB70A2E7C}" type="slidenum">
              <a:rPr lang="de-DE" altLang="de-DE" sz="1300"/>
              <a:pPr eaLnBrk="1" hangingPunct="1">
                <a:spcBef>
                  <a:spcPct val="0"/>
                </a:spcBef>
              </a:pPr>
              <a:t>118</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82462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C62491-2226-4858-919F-ABB5D8F476DB}" type="slidenum">
              <a:rPr lang="de-DE" altLang="de-DE" sz="1300"/>
              <a:pPr eaLnBrk="1" hangingPunct="1">
                <a:spcBef>
                  <a:spcPct val="0"/>
                </a:spcBef>
              </a:pPr>
              <a:t>119</a:t>
            </a:fld>
            <a:endParaRPr lang="de-DE" altLang="de-DE" sz="1300"/>
          </a:p>
        </p:txBody>
      </p:sp>
      <p:sp>
        <p:nvSpPr>
          <p:cNvPr id="262147" name="Rectangle 2"/>
          <p:cNvSpPr>
            <a:spLocks noGrp="1" noRot="1" noChangeAspect="1" noChangeArrowheads="1" noTextEdit="1"/>
          </p:cNvSpPr>
          <p:nvPr>
            <p:ph type="sldImg"/>
          </p:nvPr>
        </p:nvSpPr>
        <p:spPr>
          <a:xfrm>
            <a:off x="139700" y="768350"/>
            <a:ext cx="6821488" cy="3836988"/>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30450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FD5F72-BAC2-4591-8A2A-61EC61AB22FB}" type="slidenum">
              <a:rPr lang="de-DE" altLang="de-DE" sz="1300"/>
              <a:pPr eaLnBrk="1" hangingPunct="1">
                <a:spcBef>
                  <a:spcPct val="0"/>
                </a:spcBef>
              </a:pPr>
              <a:t>120</a:t>
            </a:fld>
            <a:endParaRPr lang="de-DE" altLang="de-DE" sz="1300"/>
          </a:p>
        </p:txBody>
      </p:sp>
      <p:sp>
        <p:nvSpPr>
          <p:cNvPr id="267267" name="Rectangle 2"/>
          <p:cNvSpPr>
            <a:spLocks noGrp="1" noRot="1" noChangeAspect="1" noChangeArrowheads="1" noTextEdit="1"/>
          </p:cNvSpPr>
          <p:nvPr>
            <p:ph type="sldImg"/>
          </p:nvPr>
        </p:nvSpPr>
        <p:spPr>
          <a:xfrm>
            <a:off x="139700" y="768350"/>
            <a:ext cx="6821488" cy="3836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2125667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FD5F72-BAC2-4591-8A2A-61EC61AB22FB}" type="slidenum">
              <a:rPr lang="de-DE" altLang="de-DE" sz="1300"/>
              <a:pPr eaLnBrk="1" hangingPunct="1">
                <a:spcBef>
                  <a:spcPct val="0"/>
                </a:spcBef>
              </a:pPr>
              <a:t>121</a:t>
            </a:fld>
            <a:endParaRPr lang="de-DE" altLang="de-DE" sz="1300"/>
          </a:p>
        </p:txBody>
      </p:sp>
      <p:sp>
        <p:nvSpPr>
          <p:cNvPr id="267267" name="Rectangle 2"/>
          <p:cNvSpPr>
            <a:spLocks noGrp="1" noRot="1" noChangeAspect="1" noChangeArrowheads="1" noTextEdit="1"/>
          </p:cNvSpPr>
          <p:nvPr>
            <p:ph type="sldImg"/>
          </p:nvPr>
        </p:nvSpPr>
        <p:spPr>
          <a:xfrm>
            <a:off x="139700" y="768350"/>
            <a:ext cx="6821488" cy="3836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2125667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FD5F72-BAC2-4591-8A2A-61EC61AB22FB}" type="slidenum">
              <a:rPr lang="de-DE" altLang="de-DE" sz="1300"/>
              <a:pPr eaLnBrk="1" hangingPunct="1">
                <a:spcBef>
                  <a:spcPct val="0"/>
                </a:spcBef>
              </a:pPr>
              <a:t>122</a:t>
            </a:fld>
            <a:endParaRPr lang="de-DE" altLang="de-DE" sz="1300"/>
          </a:p>
        </p:txBody>
      </p:sp>
      <p:sp>
        <p:nvSpPr>
          <p:cNvPr id="267267" name="Rectangle 2"/>
          <p:cNvSpPr>
            <a:spLocks noGrp="1" noRot="1" noChangeAspect="1" noChangeArrowheads="1" noTextEdit="1"/>
          </p:cNvSpPr>
          <p:nvPr>
            <p:ph type="sldImg"/>
          </p:nvPr>
        </p:nvSpPr>
        <p:spPr>
          <a:xfrm>
            <a:off x="139700" y="768350"/>
            <a:ext cx="6821488" cy="3836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2125667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FD5F72-BAC2-4591-8A2A-61EC61AB22FB}" type="slidenum">
              <a:rPr lang="de-DE" altLang="de-DE" sz="1300"/>
              <a:pPr eaLnBrk="1" hangingPunct="1">
                <a:spcBef>
                  <a:spcPct val="0"/>
                </a:spcBef>
              </a:pPr>
              <a:t>123</a:t>
            </a:fld>
            <a:endParaRPr lang="de-DE" altLang="de-DE" sz="1300"/>
          </a:p>
        </p:txBody>
      </p:sp>
      <p:sp>
        <p:nvSpPr>
          <p:cNvPr id="267267" name="Rectangle 2"/>
          <p:cNvSpPr>
            <a:spLocks noGrp="1" noRot="1" noChangeAspect="1" noChangeArrowheads="1" noTextEdit="1"/>
          </p:cNvSpPr>
          <p:nvPr>
            <p:ph type="sldImg"/>
          </p:nvPr>
        </p:nvSpPr>
        <p:spPr>
          <a:xfrm>
            <a:off x="139700" y="768350"/>
            <a:ext cx="6821488" cy="3836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21256679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FD5F72-BAC2-4591-8A2A-61EC61AB22FB}" type="slidenum">
              <a:rPr lang="de-DE" altLang="de-DE" sz="1300"/>
              <a:pPr eaLnBrk="1" hangingPunct="1">
                <a:spcBef>
                  <a:spcPct val="0"/>
                </a:spcBef>
              </a:pPr>
              <a:t>124</a:t>
            </a:fld>
            <a:endParaRPr lang="de-DE" altLang="de-DE" sz="1300"/>
          </a:p>
        </p:txBody>
      </p:sp>
      <p:sp>
        <p:nvSpPr>
          <p:cNvPr id="267267" name="Rectangle 2"/>
          <p:cNvSpPr>
            <a:spLocks noGrp="1" noRot="1" noChangeAspect="1" noChangeArrowheads="1" noTextEdit="1"/>
          </p:cNvSpPr>
          <p:nvPr>
            <p:ph type="sldImg"/>
          </p:nvPr>
        </p:nvSpPr>
        <p:spPr>
          <a:xfrm>
            <a:off x="139700" y="768350"/>
            <a:ext cx="6821488" cy="3836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2125667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AFC91A-C29E-43A3-B497-CF1B90514565}" type="slidenum">
              <a:rPr lang="de-DE" altLang="de-DE" sz="1300"/>
              <a:pPr eaLnBrk="1" hangingPunct="1">
                <a:spcBef>
                  <a:spcPct val="0"/>
                </a:spcBef>
              </a:pPr>
              <a:t>125</a:t>
            </a:fld>
            <a:endParaRPr lang="de-DE" altLang="de-DE" sz="1300"/>
          </a:p>
        </p:txBody>
      </p:sp>
      <p:sp>
        <p:nvSpPr>
          <p:cNvPr id="270339" name="Rectangle 2"/>
          <p:cNvSpPr>
            <a:spLocks noGrp="1" noRot="1" noChangeAspect="1" noChangeArrowheads="1" noTextEdit="1"/>
          </p:cNvSpPr>
          <p:nvPr>
            <p:ph type="sldImg"/>
          </p:nvPr>
        </p:nvSpPr>
        <p:spPr>
          <a:xfrm>
            <a:off x="139700" y="768350"/>
            <a:ext cx="6821488" cy="3836988"/>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0422195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AFC91A-C29E-43A3-B497-CF1B90514565}" type="slidenum">
              <a:rPr lang="de-DE" altLang="de-DE" sz="1300"/>
              <a:pPr eaLnBrk="1" hangingPunct="1">
                <a:spcBef>
                  <a:spcPct val="0"/>
                </a:spcBef>
              </a:pPr>
              <a:t>126</a:t>
            </a:fld>
            <a:endParaRPr lang="de-DE" altLang="de-DE" sz="1300"/>
          </a:p>
        </p:txBody>
      </p:sp>
      <p:sp>
        <p:nvSpPr>
          <p:cNvPr id="270339" name="Rectangle 2"/>
          <p:cNvSpPr>
            <a:spLocks noGrp="1" noRot="1" noChangeAspect="1" noChangeArrowheads="1" noTextEdit="1"/>
          </p:cNvSpPr>
          <p:nvPr>
            <p:ph type="sldImg"/>
          </p:nvPr>
        </p:nvSpPr>
        <p:spPr>
          <a:xfrm>
            <a:off x="139700" y="768350"/>
            <a:ext cx="6821488" cy="3836988"/>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0422195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AFC91A-C29E-43A3-B497-CF1B90514565}" type="slidenum">
              <a:rPr lang="de-DE" altLang="de-DE" sz="1300"/>
              <a:pPr eaLnBrk="1" hangingPunct="1">
                <a:spcBef>
                  <a:spcPct val="0"/>
                </a:spcBef>
              </a:pPr>
              <a:t>127</a:t>
            </a:fld>
            <a:endParaRPr lang="de-DE" altLang="de-DE" sz="1300"/>
          </a:p>
        </p:txBody>
      </p:sp>
      <p:sp>
        <p:nvSpPr>
          <p:cNvPr id="270339" name="Rectangle 2"/>
          <p:cNvSpPr>
            <a:spLocks noGrp="1" noRot="1" noChangeAspect="1" noChangeArrowheads="1" noTextEdit="1"/>
          </p:cNvSpPr>
          <p:nvPr>
            <p:ph type="sldImg"/>
          </p:nvPr>
        </p:nvSpPr>
        <p:spPr>
          <a:xfrm>
            <a:off x="139700" y="768350"/>
            <a:ext cx="6821488" cy="3836988"/>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0422195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213FA8-0FB8-4AEE-90F9-E5B5DBA7989F}" type="slidenum">
              <a:rPr lang="de-DE" altLang="de-DE" sz="1300"/>
              <a:pPr eaLnBrk="1" hangingPunct="1">
                <a:spcBef>
                  <a:spcPct val="0"/>
                </a:spcBef>
              </a:pPr>
              <a:t>129</a:t>
            </a:fld>
            <a:endParaRPr lang="de-DE" altLang="de-DE" sz="1300"/>
          </a:p>
        </p:txBody>
      </p:sp>
      <p:sp>
        <p:nvSpPr>
          <p:cNvPr id="27238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55BABCE-B20C-4771-85BB-0A1ADE8DEFF5}" type="slidenum">
              <a:rPr lang="de-DE" altLang="de-DE" sz="1300"/>
              <a:pPr algn="r" eaLnBrk="1" hangingPunct="1">
                <a:spcBef>
                  <a:spcPct val="0"/>
                </a:spcBef>
              </a:pPr>
              <a:t>129</a:t>
            </a:fld>
            <a:endParaRPr lang="de-DE" altLang="de-DE" sz="1300"/>
          </a:p>
        </p:txBody>
      </p:sp>
      <p:sp>
        <p:nvSpPr>
          <p:cNvPr id="272388" name="Rectangle 2"/>
          <p:cNvSpPr>
            <a:spLocks noGrp="1" noRot="1" noChangeAspect="1" noChangeArrowheads="1" noTextEdit="1"/>
          </p:cNvSpPr>
          <p:nvPr>
            <p:ph type="sldImg"/>
          </p:nvPr>
        </p:nvSpPr>
        <p:spPr>
          <a:xfrm>
            <a:off x="138113" y="768350"/>
            <a:ext cx="6823075" cy="3836988"/>
          </a:xfrm>
          <a:ln/>
        </p:spPr>
      </p:sp>
      <p:sp>
        <p:nvSpPr>
          <p:cNvPr id="2723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470546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A88B99B-EE1E-4F29-A1A6-6DB55A6DA4F6}" type="slidenum">
              <a:rPr lang="de-DE" altLang="fr-FR" sz="1300">
                <a:solidFill>
                  <a:srgbClr val="000000"/>
                </a:solidFill>
              </a:rPr>
              <a:pPr eaLnBrk="1" hangingPunct="1">
                <a:spcBef>
                  <a:spcPct val="0"/>
                </a:spcBef>
              </a:pPr>
              <a:t>130</a:t>
            </a:fld>
            <a:endParaRPr lang="de-DE" altLang="fr-FR" sz="1300">
              <a:solidFill>
                <a:srgbClr val="000000"/>
              </a:solidFill>
            </a:endParaRPr>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2538195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D76AD2-75A7-4484-9125-54078D4B5CCA}" type="slidenum">
              <a:rPr lang="de-DE" altLang="fr-FR" sz="1300">
                <a:solidFill>
                  <a:srgbClr val="000000"/>
                </a:solidFill>
              </a:rPr>
              <a:pPr eaLnBrk="1" hangingPunct="1">
                <a:spcBef>
                  <a:spcPct val="0"/>
                </a:spcBef>
              </a:pPr>
              <a:t>131</a:t>
            </a:fld>
            <a:endParaRPr lang="de-DE" altLang="fr-FR" sz="1300">
              <a:solidFill>
                <a:srgbClr val="000000"/>
              </a:solidFill>
            </a:endParaRPr>
          </a:p>
        </p:txBody>
      </p:sp>
      <p:sp>
        <p:nvSpPr>
          <p:cNvPr id="274435" name="Rectangle 2"/>
          <p:cNvSpPr>
            <a:spLocks noGrp="1" noRot="1" noChangeAspect="1" noChangeArrowheads="1" noTextEdit="1"/>
          </p:cNvSpPr>
          <p:nvPr>
            <p:ph type="sldImg"/>
          </p:nvPr>
        </p:nvSpPr>
        <p:spPr>
          <a:xfrm>
            <a:off x="139700" y="768350"/>
            <a:ext cx="6821488" cy="3836988"/>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93777196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6298DA-1993-411F-AC51-9BA5EEDBCD76}" type="slidenum">
              <a:rPr lang="de-DE" altLang="fr-FR" sz="1300">
                <a:solidFill>
                  <a:srgbClr val="000000"/>
                </a:solidFill>
              </a:rPr>
              <a:pPr eaLnBrk="1" hangingPunct="1">
                <a:spcBef>
                  <a:spcPct val="0"/>
                </a:spcBef>
              </a:pPr>
              <a:t>132</a:t>
            </a:fld>
            <a:endParaRPr lang="de-DE" altLang="fr-FR" sz="1300">
              <a:solidFill>
                <a:srgbClr val="000000"/>
              </a:solidFill>
            </a:endParaRPr>
          </a:p>
        </p:txBody>
      </p:sp>
      <p:sp>
        <p:nvSpPr>
          <p:cNvPr id="275459" name="Rectangle 2"/>
          <p:cNvSpPr>
            <a:spLocks noGrp="1" noRot="1" noChangeAspect="1" noChangeArrowheads="1" noTextEdit="1"/>
          </p:cNvSpPr>
          <p:nvPr>
            <p:ph type="sldImg"/>
          </p:nvPr>
        </p:nvSpPr>
        <p:spPr>
          <a:xfrm>
            <a:off x="139700" y="768350"/>
            <a:ext cx="6821488" cy="3836988"/>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42071832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CA2DAFB-03C3-4258-B97C-893227A3AB07}" type="slidenum">
              <a:rPr lang="de-DE" altLang="fr-FR" sz="1300">
                <a:solidFill>
                  <a:srgbClr val="000000"/>
                </a:solidFill>
              </a:rPr>
              <a:pPr eaLnBrk="1" hangingPunct="1">
                <a:spcBef>
                  <a:spcPct val="0"/>
                </a:spcBef>
              </a:pPr>
              <a:t>133</a:t>
            </a:fld>
            <a:endParaRPr lang="de-DE" altLang="fr-FR" sz="1300">
              <a:solidFill>
                <a:srgbClr val="000000"/>
              </a:solidFill>
            </a:endParaRPr>
          </a:p>
        </p:txBody>
      </p:sp>
      <p:sp>
        <p:nvSpPr>
          <p:cNvPr id="276483" name="Rectangle 2"/>
          <p:cNvSpPr>
            <a:spLocks noGrp="1" noRot="1" noChangeAspect="1" noChangeArrowheads="1" noTextEdit="1"/>
          </p:cNvSpPr>
          <p:nvPr>
            <p:ph type="sldImg"/>
          </p:nvPr>
        </p:nvSpPr>
        <p:spPr>
          <a:xfrm>
            <a:off x="139700" y="768350"/>
            <a:ext cx="6821488" cy="3836988"/>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89479570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A14A495-D481-42FC-BB27-169D47877ACE}" type="slidenum">
              <a:rPr lang="de-DE" altLang="fr-FR" sz="1300">
                <a:solidFill>
                  <a:srgbClr val="000000"/>
                </a:solidFill>
              </a:rPr>
              <a:pPr eaLnBrk="1" hangingPunct="1">
                <a:spcBef>
                  <a:spcPct val="0"/>
                </a:spcBef>
              </a:pPr>
              <a:t>134</a:t>
            </a:fld>
            <a:endParaRPr lang="de-DE" altLang="fr-FR" sz="1300">
              <a:solidFill>
                <a:srgbClr val="000000"/>
              </a:solidFill>
            </a:endParaRPr>
          </a:p>
        </p:txBody>
      </p:sp>
      <p:sp>
        <p:nvSpPr>
          <p:cNvPr id="277507" name="Rectangle 2"/>
          <p:cNvSpPr>
            <a:spLocks noGrp="1" noRot="1" noChangeAspect="1" noChangeArrowheads="1" noTextEdit="1"/>
          </p:cNvSpPr>
          <p:nvPr>
            <p:ph type="sldImg"/>
          </p:nvPr>
        </p:nvSpPr>
        <p:spPr>
          <a:xfrm>
            <a:off x="139700" y="768350"/>
            <a:ext cx="6821488" cy="3836988"/>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88321632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8FDC50-E561-4ABF-9EE0-816E112FD35B}" type="slidenum">
              <a:rPr lang="de-DE" altLang="fr-FR" sz="1300">
                <a:solidFill>
                  <a:srgbClr val="000000"/>
                </a:solidFill>
              </a:rPr>
              <a:pPr eaLnBrk="1" hangingPunct="1">
                <a:spcBef>
                  <a:spcPct val="0"/>
                </a:spcBef>
              </a:pPr>
              <a:t>135</a:t>
            </a:fld>
            <a:endParaRPr lang="de-DE" altLang="fr-FR" sz="1300">
              <a:solidFill>
                <a:srgbClr val="000000"/>
              </a:solidFill>
            </a:endParaRPr>
          </a:p>
        </p:txBody>
      </p:sp>
      <p:sp>
        <p:nvSpPr>
          <p:cNvPr id="278531" name="Rectangle 2"/>
          <p:cNvSpPr>
            <a:spLocks noGrp="1" noRot="1" noChangeAspect="1" noChangeArrowheads="1" noTextEdit="1"/>
          </p:cNvSpPr>
          <p:nvPr>
            <p:ph type="sldImg"/>
          </p:nvPr>
        </p:nvSpPr>
        <p:spPr>
          <a:xfrm>
            <a:off x="139700" y="768350"/>
            <a:ext cx="6821488" cy="3836988"/>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07323696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FF0712-7035-435B-8C63-95049E83415E}" type="slidenum">
              <a:rPr lang="de-DE" altLang="fr-FR" sz="1300">
                <a:solidFill>
                  <a:srgbClr val="000000"/>
                </a:solidFill>
              </a:rPr>
              <a:pPr eaLnBrk="1" hangingPunct="1">
                <a:spcBef>
                  <a:spcPct val="0"/>
                </a:spcBef>
              </a:pPr>
              <a:t>136</a:t>
            </a:fld>
            <a:endParaRPr lang="de-DE" altLang="fr-FR" sz="1300">
              <a:solidFill>
                <a:srgbClr val="000000"/>
              </a:solidFill>
            </a:endParaRPr>
          </a:p>
        </p:txBody>
      </p:sp>
      <p:sp>
        <p:nvSpPr>
          <p:cNvPr id="279555" name="Rectangle 2"/>
          <p:cNvSpPr>
            <a:spLocks noGrp="1" noRot="1" noChangeAspect="1" noChangeArrowheads="1" noTextEdit="1"/>
          </p:cNvSpPr>
          <p:nvPr>
            <p:ph type="sldImg"/>
          </p:nvPr>
        </p:nvSpPr>
        <p:spPr>
          <a:xfrm>
            <a:off x="139700" y="768350"/>
            <a:ext cx="6821488" cy="3836988"/>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35268940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362BAC-DEE1-407A-B318-314AE84DA0BF}" type="slidenum">
              <a:rPr lang="de-DE" altLang="de-DE" smtClean="0"/>
              <a:pPr/>
              <a:t>137</a:t>
            </a:fld>
            <a:endParaRPr lang="de-DE" altLang="de-DE"/>
          </a:p>
        </p:txBody>
      </p:sp>
    </p:spTree>
    <p:extLst>
      <p:ext uri="{BB962C8B-B14F-4D97-AF65-F5344CB8AC3E}">
        <p14:creationId xmlns:p14="http://schemas.microsoft.com/office/powerpoint/2010/main" val="87092852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362BAC-DEE1-407A-B318-314AE84DA0BF}" type="slidenum">
              <a:rPr lang="de-DE" altLang="de-DE" smtClean="0"/>
              <a:pPr/>
              <a:t>138</a:t>
            </a:fld>
            <a:endParaRPr lang="de-DE" altLang="de-DE"/>
          </a:p>
        </p:txBody>
      </p:sp>
    </p:spTree>
    <p:extLst>
      <p:ext uri="{BB962C8B-B14F-4D97-AF65-F5344CB8AC3E}">
        <p14:creationId xmlns:p14="http://schemas.microsoft.com/office/powerpoint/2010/main" val="18932685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Entraînement métacognitifs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FR" altLang="de-DE" sz="1000" dirty="0">
                <a:latin typeface="+mj-lt"/>
              </a:rPr>
              <a:t>Les différentes illustrations ont été utilisées avec l'accord de leurs auteurs respectifs. Pour de plus amples détails (titre, auteur), veuillez consulter la fin de cette présentation.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bwMode="gray"/>
        <p:txBody>
          <a:bodyPr/>
          <a:lstStyle>
            <a:lvl1pPr>
              <a:defRPr b="0"/>
            </a:lvl1pPr>
          </a:lstStyle>
          <a:p>
            <a:fld id="{47FA0109-BD6E-428B-A4F6-7658627AFD29}"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8B4DB9D0-D183-4BED-BB54-69279059CB07}"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fld id="{3E2979B0-4730-430C-988C-B04339FE672D}"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fld id="{47FA0109-BD6E-428B-A4F6-7658627AFD29}"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fld id="{47FA0109-BD6E-428B-A4F6-7658627AFD29}"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5" name="Slide Number Placeholder 4"/>
          <p:cNvSpPr>
            <a:spLocks noGrp="1"/>
          </p:cNvSpPr>
          <p:nvPr>
            <p:ph type="sldNum" sz="quarter" idx="12"/>
          </p:nvPr>
        </p:nvSpPr>
        <p:spPr bwMode="gray"/>
        <p:txBody>
          <a:bodyPr/>
          <a:lstStyle>
            <a:lvl1pPr>
              <a:defRPr b="0"/>
            </a:lvl1pPr>
          </a:lstStyle>
          <a:p>
            <a:fld id="{75AB6FF6-AC8D-4370-90F4-3D97CF2AA622}"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bwMode="gray"/>
        <p:txBody>
          <a:bodyPr/>
          <a:lstStyle>
            <a:lvl1pPr>
              <a:defRPr b="0"/>
            </a:lvl1pPr>
          </a:lstStyle>
          <a:p>
            <a:fld id="{D6C34161-0467-4CA0-BD0F-753AA9D822FD}"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fr-FR"/>
              <a:t>Entraînement métacognitifs 2 – Sauter aux conclusions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47FA0109-BD6E-428B-A4F6-7658627AFD29}"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4.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7.xml"/><Relationship Id="rId1" Type="http://schemas.openxmlformats.org/officeDocument/2006/relationships/slideLayout" Target="../slideLayouts/slideLayout1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4.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5.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6.xml"/><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7.xml"/><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18.xml"/><Relationship Id="rId1" Type="http://schemas.openxmlformats.org/officeDocument/2006/relationships/slideLayout" Target="../slideLayouts/slideLayout11.xml"/></Relationships>
</file>

<file path=ppt/slides/_rels/slide11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9.xml"/><Relationship Id="rId1" Type="http://schemas.openxmlformats.org/officeDocument/2006/relationships/slideLayout" Target="../slideLayouts/slideLayout1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8.xml"/><Relationship Id="rId1" Type="http://schemas.openxmlformats.org/officeDocument/2006/relationships/slideLayout" Target="../slideLayouts/slideLayout5.xml"/><Relationship Id="rId4" Type="http://schemas.openxmlformats.org/officeDocument/2006/relationships/image" Target="../media/image95.png"/></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2 B – </a:t>
            </a:r>
            <a:r>
              <a:rPr lang="nl-NL" dirty="0"/>
              <a:t>Sauter aux conclusions 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a:t>
            </a:r>
            <a:r>
              <a:rPr lang="pt-BR" sz="1600" dirty="0" err="1">
                <a:solidFill>
                  <a:srgbClr val="004992"/>
                </a:solidFill>
                <a:latin typeface="+mj-lt"/>
              </a:rPr>
              <a:t>Favrod</a:t>
            </a:r>
            <a:r>
              <a:rPr lang="nl-NL" sz="1600" dirty="0">
                <a:solidFill>
                  <a:srgbClr val="004992"/>
                </a:solidFill>
                <a:latin typeface="+mj-lt"/>
              </a:rPr>
              <a:t> </a:t>
            </a:r>
            <a:r>
              <a:rPr lang="nl-NL" sz="1600">
                <a:solidFill>
                  <a:srgbClr val="004992"/>
                </a:solidFill>
                <a:latin typeface="+mj-lt"/>
              </a:rPr>
              <a:t>(12|23)</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838755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Perception de la réalité</a:t>
            </a:r>
          </a:p>
        </p:txBody>
      </p:sp>
      <p:sp>
        <p:nvSpPr>
          <p:cNvPr id="9218"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fr-FR" altLang="de-DE" sz="2400" dirty="0">
                <a:solidFill>
                  <a:srgbClr val="333333"/>
                </a:solidFill>
                <a:latin typeface="Calibri Light"/>
              </a:rPr>
              <a:t>Nous fondons souvent nos jugements sur de l’information très complexe que nous fournit notre environnement.</a:t>
            </a: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8B4DB9D0-D183-4BED-BB54-69279059CB07}"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Perception de la réalité</a:t>
            </a:r>
          </a:p>
        </p:txBody>
      </p:sp>
      <p:sp>
        <p:nvSpPr>
          <p:cNvPr id="9218"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fr-FR" altLang="de-DE" sz="2400" dirty="0">
                <a:solidFill>
                  <a:srgbClr val="333333"/>
                </a:solidFill>
                <a:latin typeface="Calibri Light"/>
              </a:rPr>
              <a:t>Nous fondons souvent nos jugements sur de l’information très complexe que nous fournit notre environnement.</a:t>
            </a:r>
          </a:p>
          <a:p>
            <a:pPr marL="342900" indent="-342900" algn="l" eaLnBrk="1" hangingPunct="1">
              <a:buClr>
                <a:srgbClr val="333333"/>
              </a:buClr>
              <a:buFont typeface="WingDings"/>
              <a:buChar char=""/>
            </a:pPr>
            <a:r>
              <a:rPr lang="fr-FR" altLang="de-DE" sz="2400" dirty="0">
                <a:solidFill>
                  <a:srgbClr val="333333"/>
                </a:solidFill>
                <a:latin typeface="Calibri Light"/>
              </a:rPr>
              <a:t>Parfois, nous tirons des conclusions sans disposer de preuve absolue.</a:t>
            </a: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8B4DB9D0-D183-4BED-BB54-69279059CB07}" type="slidenum">
              <a:rPr lang="de-DE" altLang="de-DE" smtClean="0"/>
              <a:pPr/>
              <a:t>3</a:t>
            </a:fld>
            <a:endParaRPr lang="de-DE" altLang="de-DE"/>
          </a:p>
        </p:txBody>
      </p:sp>
    </p:spTree>
    <p:extLst>
      <p:ext uri="{BB962C8B-B14F-4D97-AF65-F5344CB8AC3E}">
        <p14:creationId xmlns:p14="http://schemas.microsoft.com/office/powerpoint/2010/main" val="2213079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Perception de la réalité</a:t>
            </a:r>
          </a:p>
        </p:txBody>
      </p:sp>
      <p:sp>
        <p:nvSpPr>
          <p:cNvPr id="9218"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fr-FR" altLang="de-DE" sz="2400" dirty="0">
                <a:solidFill>
                  <a:srgbClr val="333333"/>
                </a:solidFill>
                <a:latin typeface="Calibri Light"/>
              </a:rPr>
              <a:t>Nous fondons souvent nos jugements sur de l’information très complexe que nous fournit notre environnement.</a:t>
            </a:r>
          </a:p>
          <a:p>
            <a:pPr marL="342900" indent="-342900" algn="l" eaLnBrk="1" hangingPunct="1">
              <a:buClr>
                <a:srgbClr val="333333"/>
              </a:buClr>
              <a:buFont typeface="WingDings"/>
              <a:buChar char=""/>
            </a:pPr>
            <a:r>
              <a:rPr lang="fr-FR" altLang="de-DE" sz="2400" dirty="0">
                <a:solidFill>
                  <a:srgbClr val="333333"/>
                </a:solidFill>
                <a:latin typeface="Calibri Light"/>
              </a:rPr>
              <a:t>Parfois, nous tirons des conclusions sans disposer de preuve absolue.</a:t>
            </a:r>
          </a:p>
          <a:p>
            <a:pPr marL="342900" indent="-342900" algn="l" eaLnBrk="1" hangingPunct="1">
              <a:buClr>
                <a:srgbClr val="333333"/>
              </a:buClr>
              <a:buFont typeface="WingDings"/>
              <a:buChar char=""/>
            </a:pPr>
            <a:r>
              <a:rPr lang="fr-FR" altLang="de-DE" sz="2400" dirty="0">
                <a:solidFill>
                  <a:srgbClr val="333333"/>
                </a:solidFill>
                <a:latin typeface="Calibri Light"/>
              </a:rPr>
              <a:t>Un bon compromis peut être trouvé entre:</a:t>
            </a: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8B4DB9D0-D183-4BED-BB54-69279059CB07}" type="slidenum">
              <a:rPr lang="de-DE" altLang="de-DE" smtClean="0"/>
              <a:pPr/>
              <a:t>4</a:t>
            </a:fld>
            <a:endParaRPr lang="de-DE" altLang="de-DE"/>
          </a:p>
        </p:txBody>
      </p:sp>
    </p:spTree>
    <p:extLst>
      <p:ext uri="{BB962C8B-B14F-4D97-AF65-F5344CB8AC3E}">
        <p14:creationId xmlns:p14="http://schemas.microsoft.com/office/powerpoint/2010/main" val="3452451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Perception de la réalité</a:t>
            </a:r>
          </a:p>
        </p:txBody>
      </p:sp>
      <p:sp>
        <p:nvSpPr>
          <p:cNvPr id="9218"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fr-FR" altLang="de-DE" sz="2400" dirty="0">
                <a:solidFill>
                  <a:srgbClr val="333333"/>
                </a:solidFill>
                <a:latin typeface="Calibri Light"/>
              </a:rPr>
              <a:t>Nous fondons souvent nos jugements sur de l’information très complexe que nous fournit notre environnement.</a:t>
            </a:r>
          </a:p>
          <a:p>
            <a:pPr marL="342900" indent="-342900" algn="l" eaLnBrk="1" hangingPunct="1">
              <a:buClr>
                <a:srgbClr val="333333"/>
              </a:buClr>
              <a:buFont typeface="WingDings"/>
              <a:buChar char=""/>
            </a:pPr>
            <a:r>
              <a:rPr lang="fr-FR" altLang="de-DE" sz="2400" dirty="0">
                <a:solidFill>
                  <a:srgbClr val="333333"/>
                </a:solidFill>
                <a:latin typeface="Calibri Light"/>
              </a:rPr>
              <a:t>Parfois, nous tirons des conclusions sans disposer de preuve absolue.</a:t>
            </a:r>
          </a:p>
          <a:p>
            <a:pPr marL="342900" indent="-342900" algn="l" eaLnBrk="1" hangingPunct="1">
              <a:buClr>
                <a:srgbClr val="333333"/>
              </a:buClr>
              <a:buFont typeface="WingDings"/>
              <a:buChar char=""/>
            </a:pPr>
            <a:r>
              <a:rPr lang="fr-FR" altLang="de-DE" sz="2400" dirty="0">
                <a:solidFill>
                  <a:srgbClr val="333333"/>
                </a:solidFill>
                <a:latin typeface="Calibri Light"/>
              </a:rPr>
              <a:t>Un bon compromis peut être trouvé entre:</a:t>
            </a:r>
          </a:p>
          <a:p>
            <a:pPr marL="558863" lvl="2" indent="-342900">
              <a:spcBef>
                <a:spcPts val="1999"/>
              </a:spcBef>
              <a:spcAft>
                <a:spcPts val="0"/>
              </a:spcAft>
              <a:buClr>
                <a:srgbClr val="333333"/>
              </a:buClr>
              <a:buFont typeface="WingDings"/>
              <a:buChar char=""/>
            </a:pPr>
            <a:r>
              <a:rPr lang="fr-FR" altLang="de-DE" sz="2400" dirty="0">
                <a:solidFill>
                  <a:srgbClr val="333333"/>
                </a:solidFill>
                <a:latin typeface="Calibri Light"/>
              </a:rPr>
              <a:t>une prise de décision hâtive</a:t>
            </a:r>
            <a:r>
              <a:rPr lang="fr-FR" altLang="ja-JP" sz="2400" dirty="0">
                <a:solidFill>
                  <a:srgbClr val="333333"/>
                </a:solidFill>
                <a:latin typeface="Calibri Light"/>
                <a:ea typeface="MS PGothic" panose="020B0600070205080204" pitchFamily="34" charset="-128"/>
              </a:rPr>
              <a:t> (avec le risque qu’elle ne soit pas correcte) et</a:t>
            </a: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8B4DB9D0-D183-4BED-BB54-69279059CB07}" type="slidenum">
              <a:rPr lang="de-DE" altLang="de-DE" smtClean="0"/>
              <a:pPr/>
              <a:t>5</a:t>
            </a:fld>
            <a:endParaRPr lang="de-DE" altLang="de-DE"/>
          </a:p>
        </p:txBody>
      </p:sp>
    </p:spTree>
    <p:extLst>
      <p:ext uri="{BB962C8B-B14F-4D97-AF65-F5344CB8AC3E}">
        <p14:creationId xmlns:p14="http://schemas.microsoft.com/office/powerpoint/2010/main" val="3451043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Perception de la réalité</a:t>
            </a:r>
          </a:p>
        </p:txBody>
      </p:sp>
      <p:sp>
        <p:nvSpPr>
          <p:cNvPr id="9218"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fr-FR" altLang="de-DE" sz="2400" dirty="0">
                <a:solidFill>
                  <a:srgbClr val="333333"/>
                </a:solidFill>
                <a:latin typeface="Calibri Light"/>
              </a:rPr>
              <a:t>Nous fondons souvent nos jugements sur de l’information très complexe que nous fournit notre environnement.</a:t>
            </a:r>
          </a:p>
          <a:p>
            <a:pPr marL="342900" indent="-342900" algn="l" eaLnBrk="1" hangingPunct="1">
              <a:buClr>
                <a:srgbClr val="333333"/>
              </a:buClr>
              <a:buFont typeface="WingDings"/>
              <a:buChar char=""/>
            </a:pPr>
            <a:r>
              <a:rPr lang="fr-FR" altLang="de-DE" sz="2400" dirty="0">
                <a:solidFill>
                  <a:srgbClr val="333333"/>
                </a:solidFill>
                <a:latin typeface="Calibri Light"/>
              </a:rPr>
              <a:t>Parfois, nous tirons des conclusions sans disposer de preuve absolue.</a:t>
            </a:r>
          </a:p>
          <a:p>
            <a:pPr marL="342900" indent="-342900" algn="l" eaLnBrk="1" hangingPunct="1">
              <a:buClr>
                <a:srgbClr val="333333"/>
              </a:buClr>
              <a:buFont typeface="WingDings"/>
              <a:buChar char=""/>
            </a:pPr>
            <a:r>
              <a:rPr lang="fr-FR" altLang="de-DE" sz="2400" dirty="0">
                <a:solidFill>
                  <a:srgbClr val="333333"/>
                </a:solidFill>
                <a:latin typeface="Calibri Light"/>
              </a:rPr>
              <a:t>Un bon compromis peut être trouvé entre:</a:t>
            </a:r>
          </a:p>
          <a:p>
            <a:pPr marL="558863" lvl="2" indent="-342900">
              <a:spcBef>
                <a:spcPts val="1999"/>
              </a:spcBef>
              <a:spcAft>
                <a:spcPts val="0"/>
              </a:spcAft>
              <a:buClr>
                <a:srgbClr val="333333"/>
              </a:buClr>
              <a:buFont typeface="WingDings"/>
              <a:buChar char=""/>
            </a:pPr>
            <a:r>
              <a:rPr lang="fr-FR" altLang="de-DE" sz="2400" dirty="0">
                <a:solidFill>
                  <a:srgbClr val="333333"/>
                </a:solidFill>
                <a:latin typeface="Calibri Light"/>
              </a:rPr>
              <a:t>une prise de décision hâtive</a:t>
            </a:r>
            <a:r>
              <a:rPr lang="fr-FR" altLang="ja-JP" sz="2400" dirty="0">
                <a:solidFill>
                  <a:srgbClr val="333333"/>
                </a:solidFill>
                <a:latin typeface="Calibri Light"/>
                <a:ea typeface="MS PGothic" panose="020B0600070205080204" pitchFamily="34" charset="-128"/>
              </a:rPr>
              <a:t> (avec le risque qu’elle ne soit pas correcte) et</a:t>
            </a:r>
          </a:p>
          <a:p>
            <a:pPr marL="558863" lvl="2" indent="-342900">
              <a:spcBef>
                <a:spcPts val="1999"/>
              </a:spcBef>
              <a:spcAft>
                <a:spcPts val="0"/>
              </a:spcAft>
              <a:buClr>
                <a:srgbClr val="333333"/>
              </a:buClr>
              <a:buFont typeface="WingDings"/>
              <a:buChar char=""/>
            </a:pPr>
            <a:r>
              <a:rPr lang="fr-FR" altLang="de-DE" sz="2400" dirty="0">
                <a:solidFill>
                  <a:srgbClr val="333333"/>
                </a:solidFill>
                <a:latin typeface="Calibri Light"/>
              </a:rPr>
              <a:t>une minutie exagérée (qui est aussi une perte de temps!)</a:t>
            </a: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8B4DB9D0-D183-4BED-BB54-69279059CB07}" type="slidenum">
              <a:rPr lang="de-DE" altLang="de-DE" smtClean="0"/>
              <a:pPr/>
              <a:t>6</a:t>
            </a:fld>
            <a:endParaRPr lang="de-DE" altLang="de-DE"/>
          </a:p>
        </p:txBody>
      </p:sp>
    </p:spTree>
    <p:extLst>
      <p:ext uri="{BB962C8B-B14F-4D97-AF65-F5344CB8AC3E}">
        <p14:creationId xmlns:p14="http://schemas.microsoft.com/office/powerpoint/2010/main" val="1378669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02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a:latin typeface="Calibri Light"/>
              </a:rPr>
              <a:t>Conclure sans avoir de preuve à 100%</a:t>
            </a:r>
          </a:p>
        </p:txBody>
      </p:sp>
      <p:graphicFrame>
        <p:nvGraphicFramePr>
          <p:cNvPr id="6" name="Group 25"/>
          <p:cNvGraphicFramePr>
            <a:graphicFrameLocks noGrp="1"/>
          </p:cNvGraphicFramePr>
          <p:nvPr>
            <p:extLst>
              <p:ext uri="{D42A27DB-BD31-4B8C-83A1-F6EECF244321}">
                <p14:modId xmlns:p14="http://schemas.microsoft.com/office/powerpoint/2010/main" val="736203060"/>
              </p:ext>
            </p:extLst>
          </p:nvPr>
        </p:nvGraphicFramePr>
        <p:xfrm>
          <a:off x="408955" y="2033264"/>
          <a:ext cx="11376000" cy="43586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Interprétation possible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Justification?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a:ln>
                            <a:noFill/>
                          </a:ln>
                          <a:solidFill>
                            <a:srgbClr val="333333"/>
                          </a:solidFill>
                          <a:effectLst/>
                          <a:latin typeface="Calibri Light"/>
                        </a:rPr>
                        <a:t>Petit objet volant dans le ciel le matin.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oiseau?</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1"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a:ln>
                            <a:noFill/>
                          </a:ln>
                          <a:solidFill>
                            <a:srgbClr val="333333"/>
                          </a:solidFill>
                          <a:effectLst/>
                          <a:latin typeface="Calibri Light"/>
                        </a:rPr>
                        <a:t>Quelque chose craque dans le coin de votre jardin. De plus, des habitants du voisinage se sont faits cambrioler récemment.</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cambrioleur?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1"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fr-FR"/>
              <a:t>Entraînement métacognitifs 2 – Sauter aux conclusions I</a:t>
            </a:r>
            <a:endParaRPr lang="de-DE"/>
          </a:p>
        </p:txBody>
      </p:sp>
      <p:sp>
        <p:nvSpPr>
          <p:cNvPr id="5" name="Slide Number Placeholder 4"/>
          <p:cNvSpPr>
            <a:spLocks noGrp="1"/>
          </p:cNvSpPr>
          <p:nvPr>
            <p:ph type="sldNum" sz="quarter" idx="12"/>
          </p:nvPr>
        </p:nvSpPr>
        <p:spPr/>
        <p:txBody>
          <a:bodyPr/>
          <a:lstStyle/>
          <a:p>
            <a:fld id="{8B4DB9D0-D183-4BED-BB54-69279059CB07}"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02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a:latin typeface="Calibri Light"/>
              </a:rPr>
              <a:t>Conclure sans avoir de preuve à 100%</a:t>
            </a:r>
          </a:p>
        </p:txBody>
      </p:sp>
      <p:graphicFrame>
        <p:nvGraphicFramePr>
          <p:cNvPr id="6" name="Group 25"/>
          <p:cNvGraphicFramePr>
            <a:graphicFrameLocks noGrp="1"/>
          </p:cNvGraphicFramePr>
          <p:nvPr>
            <p:extLst>
              <p:ext uri="{D42A27DB-BD31-4B8C-83A1-F6EECF244321}">
                <p14:modId xmlns:p14="http://schemas.microsoft.com/office/powerpoint/2010/main" val="2449257342"/>
              </p:ext>
            </p:extLst>
          </p:nvPr>
        </p:nvGraphicFramePr>
        <p:xfrm>
          <a:off x="408955" y="2033264"/>
          <a:ext cx="11376000" cy="43586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Interprétation possible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Justification?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a:ln>
                            <a:noFill/>
                          </a:ln>
                          <a:solidFill>
                            <a:srgbClr val="333333"/>
                          </a:solidFill>
                          <a:effectLst/>
                          <a:latin typeface="Calibri Light"/>
                        </a:rPr>
                        <a:t>Petit objet volant dans le ciel le matin.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oiseau?</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1" i="0" u="none" strike="noStrike" cap="none" normalizeH="0" baseline="0" dirty="0">
                          <a:ln>
                            <a:noFill/>
                          </a:ln>
                          <a:solidFill>
                            <a:srgbClr val="333333"/>
                          </a:solidFill>
                          <a:effectLst/>
                          <a:latin typeface="Calibri Light"/>
                        </a:rPr>
                        <a:t>Probablement </a:t>
                      </a:r>
                      <a:r>
                        <a:rPr kumimoji="0" lang="fr-FR" sz="2000" b="0" i="0" u="none" strike="noStrike" cap="none" normalizeH="0" baseline="0" dirty="0">
                          <a:ln>
                            <a:noFill/>
                          </a:ln>
                          <a:solidFill>
                            <a:srgbClr val="333333"/>
                          </a:solidFill>
                          <a:effectLst/>
                          <a:latin typeface="Calibri Light"/>
                        </a:rPr>
                        <a:t>peu d'autres explications possibles (planeur…), une mauvaise explication ne conduit d'ailleurs pas à de lourdes conséquences.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a:ln>
                            <a:noFill/>
                          </a:ln>
                          <a:solidFill>
                            <a:srgbClr val="333333"/>
                          </a:solidFill>
                          <a:effectLst/>
                          <a:latin typeface="Calibri Light"/>
                        </a:rPr>
                        <a:t>Quelque chose craque dans le coin de votre jardin. De plus, des habitants du voisinage se sont faits cambrioler récemment.</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cambrioleur?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1"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fr-FR"/>
              <a:t>Entraînement métacognitifs 2 – Sauter aux conclusions I</a:t>
            </a:r>
            <a:endParaRPr lang="de-DE"/>
          </a:p>
        </p:txBody>
      </p:sp>
      <p:sp>
        <p:nvSpPr>
          <p:cNvPr id="5" name="Slide Number Placeholder 4"/>
          <p:cNvSpPr>
            <a:spLocks noGrp="1"/>
          </p:cNvSpPr>
          <p:nvPr>
            <p:ph type="sldNum" sz="quarter" idx="12"/>
          </p:nvPr>
        </p:nvSpPr>
        <p:spPr/>
        <p:txBody>
          <a:bodyPr/>
          <a:lstStyle/>
          <a:p>
            <a:fld id="{8B4DB9D0-D183-4BED-BB54-69279059CB07}" type="slidenum">
              <a:rPr lang="de-DE" altLang="de-DE" smtClean="0"/>
              <a:pPr/>
              <a:t>8</a:t>
            </a:fld>
            <a:endParaRPr lang="de-DE" altLang="de-DE"/>
          </a:p>
        </p:txBody>
      </p:sp>
    </p:spTree>
    <p:extLst>
      <p:ext uri="{BB962C8B-B14F-4D97-AF65-F5344CB8AC3E}">
        <p14:creationId xmlns:p14="http://schemas.microsoft.com/office/powerpoint/2010/main" val="628672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02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a:latin typeface="Calibri Light"/>
              </a:rPr>
              <a:t>Conclure sans avoir de preuve à 100%</a:t>
            </a:r>
          </a:p>
        </p:txBody>
      </p:sp>
      <p:graphicFrame>
        <p:nvGraphicFramePr>
          <p:cNvPr id="6" name="Group 25"/>
          <p:cNvGraphicFramePr>
            <a:graphicFrameLocks noGrp="1"/>
          </p:cNvGraphicFramePr>
          <p:nvPr>
            <p:extLst>
              <p:ext uri="{D42A27DB-BD31-4B8C-83A1-F6EECF244321}">
                <p14:modId xmlns:p14="http://schemas.microsoft.com/office/powerpoint/2010/main" val="767111882"/>
              </p:ext>
            </p:extLst>
          </p:nvPr>
        </p:nvGraphicFramePr>
        <p:xfrm>
          <a:off x="408955" y="2033264"/>
          <a:ext cx="11376000" cy="435864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Interprétation possible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Justification?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a:ln>
                            <a:noFill/>
                          </a:ln>
                          <a:solidFill>
                            <a:srgbClr val="333333"/>
                          </a:solidFill>
                          <a:effectLst/>
                          <a:latin typeface="Calibri Light"/>
                        </a:rPr>
                        <a:t>Petit objet volant dans le ciel le matin.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oiseau?</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1" i="0" u="none" strike="noStrike" cap="none" normalizeH="0" baseline="0" dirty="0">
                          <a:ln>
                            <a:noFill/>
                          </a:ln>
                          <a:solidFill>
                            <a:srgbClr val="333333"/>
                          </a:solidFill>
                          <a:effectLst/>
                          <a:latin typeface="Calibri Light"/>
                        </a:rPr>
                        <a:t>Probablement </a:t>
                      </a:r>
                      <a:r>
                        <a:rPr kumimoji="0" lang="fr-FR" sz="2000" b="0" i="0" u="none" strike="noStrike" cap="none" normalizeH="0" baseline="0" dirty="0">
                          <a:ln>
                            <a:noFill/>
                          </a:ln>
                          <a:solidFill>
                            <a:srgbClr val="333333"/>
                          </a:solidFill>
                          <a:effectLst/>
                          <a:latin typeface="Calibri Light"/>
                        </a:rPr>
                        <a:t>peu d'autres explications possibles (planeur…), une mauvaise explication ne conduit d'ailleurs pas à de lourdes conséquences.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a:ln>
                            <a:noFill/>
                          </a:ln>
                          <a:solidFill>
                            <a:srgbClr val="333333"/>
                          </a:solidFill>
                          <a:effectLst/>
                          <a:latin typeface="Calibri Light"/>
                        </a:rPr>
                        <a:t>Quelque chose craque dans le coin de votre jardin. De plus, des habitants du voisinage se sont faits cambrioler récemment.</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cambrioleur?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1" i="0" u="none" strike="noStrike" cap="none" normalizeH="0" baseline="0" dirty="0">
                          <a:ln>
                            <a:noFill/>
                          </a:ln>
                          <a:solidFill>
                            <a:srgbClr val="333333"/>
                          </a:solidFill>
                          <a:effectLst/>
                          <a:latin typeface="Calibri Light"/>
                        </a:rPr>
                        <a:t>C’est possible, </a:t>
                      </a:r>
                      <a:r>
                        <a:rPr kumimoji="0" lang="fr-FR" sz="2000" b="0" i="0" u="none" strike="noStrike" cap="none" normalizeH="0" baseline="0" dirty="0">
                          <a:ln>
                            <a:noFill/>
                          </a:ln>
                          <a:solidFill>
                            <a:srgbClr val="333333"/>
                          </a:solidFill>
                          <a:effectLst/>
                          <a:latin typeface="Calibri Light"/>
                        </a:rPr>
                        <a:t>mais il y a une multitude d'autres explications possibles (chat dans un buisson, vent…).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dirty="0">
                          <a:ln>
                            <a:noFill/>
                          </a:ln>
                          <a:solidFill>
                            <a:srgbClr val="333333"/>
                          </a:solidFill>
                          <a:effectLst/>
                          <a:latin typeface="Calibri Light"/>
                        </a:rPr>
                        <a:t>Pensez au fait que des actions comme lancer une pierre peuvent avoir de lourdes conséquences (blesser un animal…)!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fr-FR"/>
              <a:t>Entraînement métacognitifs 2 – Sauter aux conclusions I</a:t>
            </a:r>
            <a:endParaRPr lang="de-DE"/>
          </a:p>
        </p:txBody>
      </p:sp>
      <p:sp>
        <p:nvSpPr>
          <p:cNvPr id="5" name="Slide Number Placeholder 4"/>
          <p:cNvSpPr>
            <a:spLocks noGrp="1"/>
          </p:cNvSpPr>
          <p:nvPr>
            <p:ph type="sldNum" sz="quarter" idx="12"/>
          </p:nvPr>
        </p:nvSpPr>
        <p:spPr/>
        <p:txBody>
          <a:bodyPr/>
          <a:lstStyle/>
          <a:p>
            <a:fld id="{8B4DB9D0-D183-4BED-BB54-69279059CB07}" type="slidenum">
              <a:rPr lang="de-DE" altLang="de-DE" smtClean="0"/>
              <a:pPr/>
              <a:t>9</a:t>
            </a:fld>
            <a:endParaRPr lang="de-DE" altLang="de-DE"/>
          </a:p>
        </p:txBody>
      </p:sp>
    </p:spTree>
    <p:extLst>
      <p:ext uri="{BB962C8B-B14F-4D97-AF65-F5344CB8AC3E}">
        <p14:creationId xmlns:p14="http://schemas.microsoft.com/office/powerpoint/2010/main" val="2407546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Agir sans réfléchir</a:t>
            </a:r>
          </a:p>
        </p:txBody>
      </p:sp>
      <p:graphicFrame>
        <p:nvGraphicFramePr>
          <p:cNvPr id="6" name="Group 21"/>
          <p:cNvGraphicFramePr>
            <a:graphicFrameLocks noGrp="1"/>
          </p:cNvGraphicFramePr>
          <p:nvPr>
            <p:extLst>
              <p:ext uri="{D42A27DB-BD31-4B8C-83A1-F6EECF244321}">
                <p14:modId xmlns:p14="http://schemas.microsoft.com/office/powerpoint/2010/main" val="2800116888"/>
              </p:ext>
            </p:extLst>
          </p:nvPr>
        </p:nvGraphicFramePr>
        <p:xfrm>
          <a:off x="408955" y="2203704"/>
          <a:ext cx="11338560" cy="4114800"/>
        </p:xfrm>
        <a:graphic>
          <a:graphicData uri="http://schemas.openxmlformats.org/drawingml/2006/table">
            <a:tbl>
              <a:tblPr>
                <a:tableStyleId>{21E4AEA4-8DFA-4A89-87EB-49C32662AFE0}</a:tableStyleId>
              </a:tblPr>
              <a:tblGrid>
                <a:gridCol w="2267712">
                  <a:extLst>
                    <a:ext uri="{9D8B030D-6E8A-4147-A177-3AD203B41FA5}">
                      <a16:colId xmlns:a16="http://schemas.microsoft.com/office/drawing/2014/main" val="20000"/>
                    </a:ext>
                  </a:extLst>
                </a:gridCol>
                <a:gridCol w="907084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000000"/>
                          </a:solidFill>
                          <a:effectLst/>
                          <a:latin typeface="Calibri Light"/>
                        </a:rPr>
                        <a:t>Domaine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000000"/>
                          </a:solidFill>
                          <a:effectLst/>
                          <a:latin typeface="Calibri Light"/>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333333"/>
                          </a:solidFill>
                          <a:effectLst/>
                          <a:latin typeface="Calibri Light"/>
                        </a:rPr>
                        <a:t>Histoire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75AB6FF6-AC8D-4370-90F4-3D97CF2AA622}" type="slidenum">
              <a:rPr lang="de-DE" altLang="de-DE" smtClean="0"/>
              <a:pPr/>
              <a:t>10</a:t>
            </a:fld>
            <a:endParaRPr lang="de-DE" altLang="de-DE"/>
          </a:p>
        </p:txBody>
      </p:sp>
    </p:spTree>
    <p:extLst>
      <p:ext uri="{BB962C8B-B14F-4D97-AF65-F5344CB8AC3E}">
        <p14:creationId xmlns:p14="http://schemas.microsoft.com/office/powerpoint/2010/main" val="4223711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Agir sans réfléchir</a:t>
            </a:r>
          </a:p>
        </p:txBody>
      </p:sp>
      <p:graphicFrame>
        <p:nvGraphicFramePr>
          <p:cNvPr id="6" name="Group 21"/>
          <p:cNvGraphicFramePr>
            <a:graphicFrameLocks noGrp="1"/>
          </p:cNvGraphicFramePr>
          <p:nvPr>
            <p:extLst>
              <p:ext uri="{D42A27DB-BD31-4B8C-83A1-F6EECF244321}">
                <p14:modId xmlns:p14="http://schemas.microsoft.com/office/powerpoint/2010/main" val="1807303600"/>
              </p:ext>
            </p:extLst>
          </p:nvPr>
        </p:nvGraphicFramePr>
        <p:xfrm>
          <a:off x="408955" y="2203704"/>
          <a:ext cx="11338560" cy="4114800"/>
        </p:xfrm>
        <a:graphic>
          <a:graphicData uri="http://schemas.openxmlformats.org/drawingml/2006/table">
            <a:tbl>
              <a:tblPr>
                <a:tableStyleId>{21E4AEA4-8DFA-4A89-87EB-49C32662AFE0}</a:tableStyleId>
              </a:tblPr>
              <a:tblGrid>
                <a:gridCol w="2267712">
                  <a:extLst>
                    <a:ext uri="{9D8B030D-6E8A-4147-A177-3AD203B41FA5}">
                      <a16:colId xmlns:a16="http://schemas.microsoft.com/office/drawing/2014/main" val="20000"/>
                    </a:ext>
                  </a:extLst>
                </a:gridCol>
                <a:gridCol w="907084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000000"/>
                          </a:solidFill>
                          <a:effectLst/>
                          <a:latin typeface="Calibri Light"/>
                        </a:rPr>
                        <a:t>Domaine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000000"/>
                          </a:solidFill>
                          <a:effectLst/>
                          <a:latin typeface="Calibri Light"/>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333333"/>
                          </a:solidFill>
                          <a:effectLst/>
                          <a:latin typeface="Calibri Light"/>
                        </a:rPr>
                        <a:t>Histoire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chemeClr val="accent1"/>
                          </a:solidFill>
                          <a:effectLst/>
                          <a:latin typeface="Calibri Light"/>
                        </a:rPr>
                        <a:t>Chasse aux Sorcières, Moyen Age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333333"/>
                          </a:solidFill>
                          <a:effectLst/>
                          <a:latin typeface="Calibri Light"/>
                        </a:rPr>
                        <a:t>Les vieilles femmes aux cheveux roux étaient souvent accusées à tort d’être des sorcières.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75AB6FF6-AC8D-4370-90F4-3D97CF2AA622}" type="slidenum">
              <a:rPr lang="de-DE" altLang="de-DE" smtClean="0"/>
              <a:pPr/>
              <a:t>11</a:t>
            </a:fld>
            <a:endParaRPr lang="de-DE" altLang="de-DE"/>
          </a:p>
        </p:txBody>
      </p:sp>
    </p:spTree>
    <p:extLst>
      <p:ext uri="{BB962C8B-B14F-4D97-AF65-F5344CB8AC3E}">
        <p14:creationId xmlns:p14="http://schemas.microsoft.com/office/powerpoint/2010/main" val="1836899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Agir sans réfléchir</a:t>
            </a:r>
          </a:p>
        </p:txBody>
      </p:sp>
      <p:graphicFrame>
        <p:nvGraphicFramePr>
          <p:cNvPr id="6" name="Group 21"/>
          <p:cNvGraphicFramePr>
            <a:graphicFrameLocks noGrp="1"/>
          </p:cNvGraphicFramePr>
          <p:nvPr>
            <p:extLst>
              <p:ext uri="{D42A27DB-BD31-4B8C-83A1-F6EECF244321}">
                <p14:modId xmlns:p14="http://schemas.microsoft.com/office/powerpoint/2010/main" val="1457333174"/>
              </p:ext>
            </p:extLst>
          </p:nvPr>
        </p:nvGraphicFramePr>
        <p:xfrm>
          <a:off x="408955" y="2203704"/>
          <a:ext cx="11338560" cy="4114800"/>
        </p:xfrm>
        <a:graphic>
          <a:graphicData uri="http://schemas.openxmlformats.org/drawingml/2006/table">
            <a:tbl>
              <a:tblPr>
                <a:tableStyleId>{21E4AEA4-8DFA-4A89-87EB-49C32662AFE0}</a:tableStyleId>
              </a:tblPr>
              <a:tblGrid>
                <a:gridCol w="2267712">
                  <a:extLst>
                    <a:ext uri="{9D8B030D-6E8A-4147-A177-3AD203B41FA5}">
                      <a16:colId xmlns:a16="http://schemas.microsoft.com/office/drawing/2014/main" val="20000"/>
                    </a:ext>
                  </a:extLst>
                </a:gridCol>
                <a:gridCol w="907084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000000"/>
                          </a:solidFill>
                          <a:effectLst/>
                          <a:latin typeface="Calibri Light"/>
                        </a:rPr>
                        <a:t>Domaine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000000"/>
                          </a:solidFill>
                          <a:effectLst/>
                          <a:latin typeface="Calibri Light"/>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333333"/>
                          </a:solidFill>
                          <a:effectLst/>
                          <a:latin typeface="Calibri Light"/>
                        </a:rPr>
                        <a:t>Histoire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chemeClr val="accent1"/>
                          </a:solidFill>
                          <a:effectLst/>
                          <a:latin typeface="Calibri Light"/>
                        </a:rPr>
                        <a:t>Chasse aux Sorcières, Moyen Age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333333"/>
                          </a:solidFill>
                          <a:effectLst/>
                          <a:latin typeface="Calibri Light"/>
                        </a:rPr>
                        <a:t>Les vieilles femmes aux cheveux roux étaient souvent accusées à tort d’être des sorcières.</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fr-FR" sz="2400" b="0" i="0" u="none" strike="noStrike" cap="none" normalizeH="0" baseline="0" dirty="0">
                          <a:ln>
                            <a:noFill/>
                          </a:ln>
                          <a:solidFill>
                            <a:schemeClr val="accent1"/>
                          </a:solidFill>
                          <a:effectLst/>
                          <a:latin typeface="Calibri Light"/>
                        </a:rPr>
                        <a:t>Époque du Général McCarthy (USA, années 50)</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333333"/>
                          </a:solidFill>
                          <a:effectLst/>
                          <a:latin typeface="Calibri Light"/>
                        </a:rPr>
                        <a:t>La volonté d’exprimer des idées libérales a conduit à émettre de nombreuses accusations erronées sur le fait d’« être un communiste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75AB6FF6-AC8D-4370-90F4-3D97CF2AA622}" type="slidenum">
              <a:rPr lang="de-DE" altLang="de-DE" smtClean="0"/>
              <a:pPr/>
              <a:t>12</a:t>
            </a:fld>
            <a:endParaRPr lang="de-DE" altLang="de-DE"/>
          </a:p>
        </p:txBody>
      </p:sp>
    </p:spTree>
    <p:extLst>
      <p:ext uri="{BB962C8B-B14F-4D97-AF65-F5344CB8AC3E}">
        <p14:creationId xmlns:p14="http://schemas.microsoft.com/office/powerpoint/2010/main" val="2042863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7253" name="Group 21"/>
          <p:cNvGraphicFramePr>
            <a:graphicFrameLocks noGrp="1"/>
          </p:cNvGraphicFramePr>
          <p:nvPr>
            <p:extLst>
              <p:ext uri="{D42A27DB-BD31-4B8C-83A1-F6EECF244321}">
                <p14:modId xmlns:p14="http://schemas.microsoft.com/office/powerpoint/2010/main" val="4057053483"/>
              </p:ext>
            </p:extLst>
          </p:nvPr>
        </p:nvGraphicFramePr>
        <p:xfrm>
          <a:off x="408955" y="2203704"/>
          <a:ext cx="11338560" cy="4114800"/>
        </p:xfrm>
        <a:graphic>
          <a:graphicData uri="http://schemas.openxmlformats.org/drawingml/2006/table">
            <a:tbl>
              <a:tblPr>
                <a:tableStyleId>{21E4AEA4-8DFA-4A89-87EB-49C32662AFE0}</a:tableStyleId>
              </a:tblPr>
              <a:tblGrid>
                <a:gridCol w="2267712">
                  <a:extLst>
                    <a:ext uri="{9D8B030D-6E8A-4147-A177-3AD203B41FA5}">
                      <a16:colId xmlns:a16="http://schemas.microsoft.com/office/drawing/2014/main" val="20000"/>
                    </a:ext>
                  </a:extLst>
                </a:gridCol>
                <a:gridCol w="907084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000000"/>
                          </a:solidFill>
                          <a:effectLst/>
                          <a:latin typeface="Calibri Light"/>
                        </a:rPr>
                        <a:t>Domaine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000000"/>
                          </a:solidFill>
                          <a:effectLst/>
                          <a:latin typeface="Calibri Light"/>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333333"/>
                          </a:solidFill>
                          <a:effectLst/>
                          <a:latin typeface="Calibri Light"/>
                        </a:rPr>
                        <a:t>Médias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Agir</a:t>
            </a:r>
            <a:r>
              <a:rPr lang="en-US" sz="3600" dirty="0">
                <a:latin typeface="Calibri Light"/>
              </a:rPr>
              <a:t> sans </a:t>
            </a:r>
            <a:r>
              <a:rPr lang="en-US" sz="3600" dirty="0" err="1">
                <a:latin typeface="Calibri Light"/>
              </a:rPr>
              <a:t>réfléchir</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7253" name="Group 21"/>
          <p:cNvGraphicFramePr>
            <a:graphicFrameLocks noGrp="1"/>
          </p:cNvGraphicFramePr>
          <p:nvPr>
            <p:extLst>
              <p:ext uri="{D42A27DB-BD31-4B8C-83A1-F6EECF244321}">
                <p14:modId xmlns:p14="http://schemas.microsoft.com/office/powerpoint/2010/main" val="3658486973"/>
              </p:ext>
            </p:extLst>
          </p:nvPr>
        </p:nvGraphicFramePr>
        <p:xfrm>
          <a:off x="408955" y="2203704"/>
          <a:ext cx="11338560" cy="4114800"/>
        </p:xfrm>
        <a:graphic>
          <a:graphicData uri="http://schemas.openxmlformats.org/drawingml/2006/table">
            <a:tbl>
              <a:tblPr>
                <a:tableStyleId>{21E4AEA4-8DFA-4A89-87EB-49C32662AFE0}</a:tableStyleId>
              </a:tblPr>
              <a:tblGrid>
                <a:gridCol w="2267712">
                  <a:extLst>
                    <a:ext uri="{9D8B030D-6E8A-4147-A177-3AD203B41FA5}">
                      <a16:colId xmlns:a16="http://schemas.microsoft.com/office/drawing/2014/main" val="20000"/>
                    </a:ext>
                  </a:extLst>
                </a:gridCol>
                <a:gridCol w="907084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000000"/>
                          </a:solidFill>
                          <a:effectLst/>
                          <a:latin typeface="Calibri Light"/>
                        </a:rPr>
                        <a:t>Domaine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000000"/>
                          </a:solidFill>
                          <a:effectLst/>
                          <a:latin typeface="Calibri Light"/>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333333"/>
                          </a:solidFill>
                          <a:effectLst/>
                          <a:latin typeface="Calibri Light"/>
                        </a:rPr>
                        <a:t>Médias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fr-FR"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7421" name="Text Box 19"/>
          <p:cNvSpPr txBox="1">
            <a:spLocks noChangeArrowheads="1"/>
          </p:cNvSpPr>
          <p:nvPr/>
        </p:nvSpPr>
        <p:spPr bwMode="auto">
          <a:xfrm>
            <a:off x="5017467" y="2780928"/>
            <a:ext cx="6688831" cy="304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FontTx/>
              <a:buNone/>
            </a:pPr>
            <a:r>
              <a:rPr lang="fr-FR" altLang="de-DE" sz="2400" dirty="0">
                <a:latin typeface="Calibri Light"/>
              </a:rPr>
              <a:t>En 1938, l’émission de radio «La Guerre des Mondes», animée par Orson Welles, a été à l’origine d’une panique collective à New-York. Plusieurs auditeurs croyaient sincèrement que la Terre allait </a:t>
            </a:r>
            <a:r>
              <a:rPr lang="fr-FR" altLang="ja-JP" sz="2400" dirty="0">
                <a:latin typeface="Calibri Light"/>
                <a:ea typeface="MS PGothic" panose="020B0600070205080204" pitchFamily="34" charset="-128"/>
              </a:rPr>
              <a:t>être attaquée.</a:t>
            </a:r>
          </a:p>
          <a:p>
            <a:pPr eaLnBrk="1" hangingPunct="1">
              <a:lnSpc>
                <a:spcPct val="105000"/>
              </a:lnSpc>
              <a:spcBef>
                <a:spcPts val="1999"/>
              </a:spcBef>
              <a:buFontTx/>
              <a:buNone/>
            </a:pPr>
            <a:r>
              <a:rPr lang="fr-FR" altLang="de-DE" sz="2400" dirty="0">
                <a:solidFill>
                  <a:srgbClr val="004992"/>
                </a:solidFill>
                <a:latin typeface="Calibri Light"/>
              </a:rPr>
              <a:t>Fausse considération:</a:t>
            </a:r>
            <a:r>
              <a:rPr lang="fr-FR" altLang="de-DE" sz="2400" dirty="0">
                <a:latin typeface="Calibri Light"/>
              </a:rPr>
              <a:t> prendre ce qui est dit à la radio comme reflétant la réalité. </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Agir</a:t>
            </a:r>
            <a:r>
              <a:rPr lang="en-US" sz="3600" dirty="0">
                <a:latin typeface="Calibri Light"/>
              </a:rPr>
              <a:t> sans </a:t>
            </a:r>
            <a:r>
              <a:rPr lang="en-US" sz="3600" dirty="0" err="1">
                <a:latin typeface="Calibri Light"/>
              </a:rPr>
              <a:t>réfléchir</a:t>
            </a:r>
            <a:endParaRPr lang="en-US" sz="3600" dirty="0">
              <a:latin typeface="Calibri Light"/>
            </a:endParaRPr>
          </a:p>
        </p:txBody>
      </p:sp>
      <p:pic>
        <p:nvPicPr>
          <p:cNvPr id="13"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01243" y="292494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14</a:t>
            </a:fld>
            <a:endParaRPr lang="de-DE" altLang="de-DE"/>
          </a:p>
        </p:txBody>
      </p:sp>
    </p:spTree>
    <p:extLst>
      <p:ext uri="{BB962C8B-B14F-4D97-AF65-F5344CB8AC3E}">
        <p14:creationId xmlns:p14="http://schemas.microsoft.com/office/powerpoint/2010/main" val="1640296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Y a-t-il des indices sur les billets de 1$ qui suggèrent une infiltration des USA par les sociétés secrètes?</a:t>
            </a:r>
            <a:br>
              <a:rPr lang="fr-FR" sz="3600" dirty="0">
                <a:solidFill>
                  <a:srgbClr val="004992"/>
                </a:solidFill>
                <a:latin typeface="Calibri Light"/>
              </a:rPr>
            </a:br>
            <a:r>
              <a:rPr lang="fr-FR" dirty="0">
                <a:solidFill>
                  <a:srgbClr val="004992"/>
                </a:solidFill>
                <a:latin typeface="Calibri Light"/>
              </a:rPr>
              <a:t> - Légendes modernes -</a:t>
            </a:r>
            <a:endParaRPr lang="en-US" dirty="0">
              <a:solidFill>
                <a:srgbClr val="004992"/>
              </a:solidFill>
              <a:latin typeface="Calibri Light"/>
            </a:endParaRP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hteck 9"/>
          <p:cNvSpPr>
            <a:spLocks noChangeArrowheads="1"/>
          </p:cNvSpPr>
          <p:nvPr/>
        </p:nvSpPr>
        <p:spPr bwMode="auto">
          <a:xfrm>
            <a:off x="408955" y="6187207"/>
            <a:ext cx="11376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eaLnBrk="1" hangingPunct="1">
              <a:spcBef>
                <a:spcPct val="0"/>
              </a:spcBef>
              <a:buClrTx/>
              <a:buFontTx/>
              <a:buNone/>
            </a:pPr>
            <a:r>
              <a:rPr lang="fr-FR" altLang="de-DE" sz="1600">
                <a:latin typeface="Calibri Light"/>
              </a:rPr>
              <a:t>(pour un exercice alternatif, regardez la fin de la présentation)</a:t>
            </a:r>
            <a:endParaRPr lang="en-US" altLang="de-DE" sz="1600" dirty="0">
              <a:latin typeface="Calibri Light"/>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75AB6FF6-AC8D-4370-90F4-3D97CF2AA622}"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8" name="Line 22"/>
          <p:cNvSpPr>
            <a:spLocks noChangeShapeType="1"/>
          </p:cNvSpPr>
          <p:nvPr/>
        </p:nvSpPr>
        <p:spPr bwMode="auto">
          <a:xfrm>
            <a:off x="9074396" y="450850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9482" name="AutoShape 43"/>
          <p:cNvSpPr>
            <a:spLocks noChangeArrowheads="1"/>
          </p:cNvSpPr>
          <p:nvPr/>
        </p:nvSpPr>
        <p:spPr bwMode="auto">
          <a:xfrm>
            <a:off x="7948036" y="4899025"/>
            <a:ext cx="385334" cy="287338"/>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fr-FR" sz="3600" dirty="0">
                <a:solidFill>
                  <a:srgbClr val="004992"/>
                </a:solidFill>
                <a:latin typeface="Calibri Light"/>
              </a:rPr>
              <a:t>Conclusions prématurées </a:t>
            </a:r>
            <a:br>
              <a:rPr lang="fr-FR" sz="3600" dirty="0">
                <a:solidFill>
                  <a:srgbClr val="004992"/>
                </a:solidFill>
                <a:latin typeface="Calibri Light"/>
              </a:rPr>
            </a:br>
            <a:r>
              <a:rPr lang="fr-FR" dirty="0">
                <a:solidFill>
                  <a:srgbClr val="004992"/>
                </a:solidFill>
                <a:latin typeface="Calibri Light"/>
              </a:rPr>
              <a:t>Y </a:t>
            </a:r>
            <a:r>
              <a:rPr lang="fr-FR" dirty="0" err="1">
                <a:solidFill>
                  <a:srgbClr val="004992"/>
                </a:solidFill>
                <a:latin typeface="Calibri Light"/>
              </a:rPr>
              <a:t>a-t-il</a:t>
            </a:r>
            <a:r>
              <a:rPr lang="fr-FR" dirty="0">
                <a:solidFill>
                  <a:srgbClr val="004992"/>
                </a:solidFill>
                <a:latin typeface="Calibri Light"/>
              </a:rPr>
              <a:t> des indices sur les billets de 1$ qui suggèrent une infiltration des USA par les sociétés secrètes?</a:t>
            </a:r>
            <a:endParaRPr lang="en-US" dirty="0">
              <a:solidFill>
                <a:srgbClr val="004992"/>
              </a:solidFill>
              <a:latin typeface="Calibri Light"/>
            </a:endParaRPr>
          </a:p>
        </p:txBody>
      </p:sp>
      <p:graphicFrame>
        <p:nvGraphicFramePr>
          <p:cNvPr id="16" name="Group 38"/>
          <p:cNvGraphicFramePr>
            <a:graphicFrameLocks noGrp="1"/>
          </p:cNvGraphicFramePr>
          <p:nvPr>
            <p:extLst>
              <p:ext uri="{D42A27DB-BD31-4B8C-83A1-F6EECF244321}">
                <p14:modId xmlns:p14="http://schemas.microsoft.com/office/powerpoint/2010/main" val="3216311081"/>
              </p:ext>
            </p:extLst>
          </p:nvPr>
        </p:nvGraphicFramePr>
        <p:xfrm>
          <a:off x="408955" y="2743200"/>
          <a:ext cx="11376000" cy="400812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A favor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“Evidencia”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1: en la parte de atrás, aparecen 13 veces diferentes símbolos (ej. bandas en el emblema, hojas de olivo, flechas). El 13 se considera a veces un número satánico.</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2: algunas personas afirman que en el </a:t>
                      </a:r>
                      <a:r>
                        <a:rPr kumimoji="0" lang="es-ES" sz="1800" b="0" i="0" u="none" strike="noStrike" cap="none" normalizeH="0" baseline="0" dirty="0" err="1">
                          <a:ln>
                            <a:noFill/>
                          </a:ln>
                          <a:solidFill>
                            <a:srgbClr val="333333"/>
                          </a:solidFill>
                          <a:effectLst/>
                          <a:latin typeface="Calibri Light"/>
                          <a:ea typeface="ＭＳ Ｐゴシック" pitchFamily="34" charset="-128"/>
                        </a:rPr>
                        <a:t>el</a:t>
                      </a:r>
                      <a:r>
                        <a:rPr kumimoji="0" lang="es-ES" sz="1800" b="0" i="0" u="none" strike="noStrike" cap="none" normalizeH="0" baseline="0" dirty="0">
                          <a:ln>
                            <a:noFill/>
                          </a:ln>
                          <a:solidFill>
                            <a:srgbClr val="333333"/>
                          </a:solidFill>
                          <a:effectLst/>
                          <a:latin typeface="Calibri Light"/>
                          <a:ea typeface="ＭＳ Ｐゴシック" pitchFamily="34" charset="-128"/>
                        </a:rPr>
                        <a:t> dólar no aparece realmente George Washington sino Adam </a:t>
                      </a:r>
                      <a:r>
                        <a:rPr kumimoji="0" lang="es-ES" sz="1800" b="0" i="0" u="none" strike="noStrike" cap="none" normalizeH="0" baseline="0" dirty="0" err="1">
                          <a:ln>
                            <a:noFill/>
                          </a:ln>
                          <a:solidFill>
                            <a:srgbClr val="333333"/>
                          </a:solidFill>
                          <a:effectLst/>
                          <a:latin typeface="Calibri Light"/>
                          <a:ea typeface="ＭＳ Ｐゴシック" pitchFamily="34" charset="-128"/>
                        </a:rPr>
                        <a:t>Weishaupt</a:t>
                      </a:r>
                      <a:r>
                        <a:rPr kumimoji="0" lang="es-ES" sz="1800" b="0" i="0" u="none" strike="noStrike" cap="none" normalizeH="0" baseline="0" dirty="0">
                          <a:ln>
                            <a:noFill/>
                          </a:ln>
                          <a:solidFill>
                            <a:srgbClr val="333333"/>
                          </a:solidFill>
                          <a:effectLst/>
                          <a:latin typeface="Calibri Light"/>
                          <a:ea typeface="ＭＳ Ｐゴシック" pitchFamily="34" charset="-128"/>
                        </a:rPr>
                        <a:t>, el fundador de una sociedad secreta.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3: arriba a la derecha, hay oculto un pequeño búho, considerado por algunos cómo un símbolo satánico.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4: la pirámide de la parte de atrás puede representar un símbolo masónico.</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1" name="Caption_29"/>
          <p:cNvSpPr txBox="1">
            <a:spLocks noChangeArrowheads="1"/>
          </p:cNvSpPr>
          <p:nvPr/>
        </p:nvSpPr>
        <p:spPr bwMode="auto">
          <a:xfrm>
            <a:off x="6999296"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2" name="Caption_26"/>
          <p:cNvSpPr txBox="1">
            <a:spLocks noChangeArrowheads="1"/>
          </p:cNvSpPr>
          <p:nvPr/>
        </p:nvSpPr>
        <p:spPr bwMode="auto">
          <a:xfrm>
            <a:off x="9693304"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23" name="Caption_28"/>
          <p:cNvSpPr txBox="1">
            <a:spLocks noChangeArrowheads="1"/>
          </p:cNvSpPr>
          <p:nvPr/>
        </p:nvSpPr>
        <p:spPr bwMode="auto">
          <a:xfrm>
            <a:off x="6967863"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24" name="Caption_27"/>
          <p:cNvSpPr txBox="1">
            <a:spLocks noChangeArrowheads="1"/>
          </p:cNvSpPr>
          <p:nvPr/>
        </p:nvSpPr>
        <p:spPr bwMode="auto">
          <a:xfrm>
            <a:off x="9643527"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graphicFrame>
        <p:nvGraphicFramePr>
          <p:cNvPr id="25" name="Group 38"/>
          <p:cNvGraphicFramePr>
            <a:graphicFrameLocks noGrp="1"/>
          </p:cNvGraphicFramePr>
          <p:nvPr>
            <p:extLst>
              <p:ext uri="{D42A27DB-BD31-4B8C-83A1-F6EECF244321}">
                <p14:modId xmlns:p14="http://schemas.microsoft.com/office/powerpoint/2010/main" val="2652117882"/>
              </p:ext>
            </p:extLst>
          </p:nvPr>
        </p:nvGraphicFramePr>
        <p:xfrm>
          <a:off x="408955" y="2743200"/>
          <a:ext cx="11376000" cy="400812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Pour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“Preuve”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dirty="0">
                          <a:ln>
                            <a:noFill/>
                          </a:ln>
                          <a:solidFill>
                            <a:srgbClr val="333333"/>
                          </a:solidFill>
                          <a:effectLst/>
                          <a:latin typeface="Calibri Light"/>
                          <a:ea typeface="ＭＳ Ｐゴシック" pitchFamily="34" charset="-128"/>
                        </a:rPr>
                        <a:t>preuve 1: sur l’arrière , différents symboles sont représentés à 13 reprises chacun (Exemples : rayures sur le blason, rameaux d’olivier, flèches). Treize est considéré comme un nombre satanique.</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dirty="0">
                          <a:ln>
                            <a:noFill/>
                          </a:ln>
                          <a:solidFill>
                            <a:srgbClr val="333333"/>
                          </a:solidFill>
                          <a:effectLst/>
                          <a:latin typeface="Calibri Light"/>
                          <a:ea typeface="ＭＳ Ｐゴシック" pitchFamily="34" charset="-128"/>
                        </a:rPr>
                        <a:t>preuve 2: certaines personnes prétendent que la personne représentée sur les billets n’est pas George Washington mais Adam </a:t>
                      </a:r>
                      <a:r>
                        <a:rPr kumimoji="0" lang="fr-FR" sz="1800" b="0" i="0" u="none" strike="noStrike" cap="none" normalizeH="0" baseline="0" dirty="0" err="1">
                          <a:ln>
                            <a:noFill/>
                          </a:ln>
                          <a:solidFill>
                            <a:srgbClr val="333333"/>
                          </a:solidFill>
                          <a:effectLst/>
                          <a:latin typeface="Calibri Light"/>
                          <a:ea typeface="ＭＳ Ｐゴシック" pitchFamily="34" charset="-128"/>
                        </a:rPr>
                        <a:t>Weishaupt</a:t>
                      </a:r>
                      <a:r>
                        <a:rPr kumimoji="0" lang="fr-FR" sz="1800" b="0" i="0" u="none" strike="noStrike" cap="none" normalizeH="0" baseline="0" dirty="0">
                          <a:ln>
                            <a:noFill/>
                          </a:ln>
                          <a:solidFill>
                            <a:srgbClr val="333333"/>
                          </a:solidFill>
                          <a:effectLst/>
                          <a:latin typeface="Calibri Light"/>
                          <a:ea typeface="ＭＳ Ｐゴシック" pitchFamily="34" charset="-128"/>
                        </a:rPr>
                        <a:t>, fondateur d’une société secrète.</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dirty="0">
                          <a:ln>
                            <a:noFill/>
                          </a:ln>
                          <a:solidFill>
                            <a:srgbClr val="333333"/>
                          </a:solidFill>
                          <a:effectLst/>
                          <a:latin typeface="Calibri Light"/>
                          <a:ea typeface="ＭＳ Ｐゴシック" pitchFamily="34" charset="-128"/>
                        </a:rPr>
                        <a:t>preuve 3: sur l’avant à droite, un hibou est caché. Selon certains, il s’agit là d’un signe satanique.</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dirty="0">
                          <a:ln>
                            <a:noFill/>
                          </a:ln>
                          <a:solidFill>
                            <a:srgbClr val="333333"/>
                          </a:solidFill>
                          <a:effectLst/>
                          <a:latin typeface="Calibri Light"/>
                          <a:ea typeface="ＭＳ Ｐゴシック" pitchFamily="34" charset="-128"/>
                        </a:rPr>
                        <a:t>preuve 4: la pyramide au dos représente le symbole des francs-maçons.</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26"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43527"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7863"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Caption_29"/>
          <p:cNvSpPr txBox="1">
            <a:spLocks noChangeArrowheads="1"/>
          </p:cNvSpPr>
          <p:nvPr/>
        </p:nvSpPr>
        <p:spPr bwMode="auto">
          <a:xfrm>
            <a:off x="6999296"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31" name="Caption_26"/>
          <p:cNvSpPr txBox="1">
            <a:spLocks noChangeArrowheads="1"/>
          </p:cNvSpPr>
          <p:nvPr/>
        </p:nvSpPr>
        <p:spPr bwMode="auto">
          <a:xfrm>
            <a:off x="9693304"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32" name="Caption_28"/>
          <p:cNvSpPr txBox="1">
            <a:spLocks noChangeArrowheads="1"/>
          </p:cNvSpPr>
          <p:nvPr/>
        </p:nvSpPr>
        <p:spPr bwMode="auto">
          <a:xfrm>
            <a:off x="6967863"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33" name="Caption_27"/>
          <p:cNvSpPr txBox="1">
            <a:spLocks noChangeArrowheads="1"/>
          </p:cNvSpPr>
          <p:nvPr/>
        </p:nvSpPr>
        <p:spPr bwMode="auto">
          <a:xfrm>
            <a:off x="9643527"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34" name="AutoShape 43"/>
          <p:cNvSpPr>
            <a:spLocks noChangeArrowheads="1"/>
          </p:cNvSpPr>
          <p:nvPr/>
        </p:nvSpPr>
        <p:spPr bwMode="auto">
          <a:xfrm>
            <a:off x="7424015"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35" name="Line 22"/>
          <p:cNvSpPr>
            <a:spLocks noChangeShapeType="1"/>
          </p:cNvSpPr>
          <p:nvPr/>
        </p:nvSpPr>
        <p:spPr bwMode="auto">
          <a:xfrm>
            <a:off x="8302752"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fr-FR" sz="3600" dirty="0">
                <a:solidFill>
                  <a:srgbClr val="004992"/>
                </a:solidFill>
                <a:latin typeface="Calibri Light"/>
              </a:rPr>
              <a:t>Conclusions prématurées </a:t>
            </a:r>
            <a:br>
              <a:rPr lang="fr-FR" sz="3600" dirty="0">
                <a:solidFill>
                  <a:srgbClr val="004992"/>
                </a:solidFill>
                <a:latin typeface="Calibri Light"/>
              </a:rPr>
            </a:br>
            <a:r>
              <a:rPr lang="fr-FR" dirty="0">
                <a:solidFill>
                  <a:srgbClr val="004992"/>
                </a:solidFill>
                <a:latin typeface="Calibri Light"/>
              </a:rPr>
              <a:t>Y </a:t>
            </a:r>
            <a:r>
              <a:rPr lang="fr-FR" dirty="0" err="1">
                <a:solidFill>
                  <a:srgbClr val="004992"/>
                </a:solidFill>
                <a:latin typeface="Calibri Light"/>
              </a:rPr>
              <a:t>a-t-il</a:t>
            </a:r>
            <a:r>
              <a:rPr lang="fr-FR" dirty="0">
                <a:solidFill>
                  <a:srgbClr val="004992"/>
                </a:solidFill>
                <a:latin typeface="Calibri Light"/>
              </a:rPr>
              <a:t> des indices sur les billets de 1$ qui suggèrent une infiltration des USA par les sociétés secrètes?</a:t>
            </a:r>
            <a:endParaRPr lang="en-US" dirty="0">
              <a:solidFill>
                <a:srgbClr val="004992"/>
              </a:solidFill>
              <a:latin typeface="Calibri Light"/>
            </a:endParaRPr>
          </a:p>
        </p:txBody>
      </p:sp>
      <p:graphicFrame>
        <p:nvGraphicFramePr>
          <p:cNvPr id="16" name="Group 38"/>
          <p:cNvGraphicFramePr>
            <a:graphicFrameLocks noGrp="1"/>
          </p:cNvGraphicFramePr>
          <p:nvPr>
            <p:extLst>
              <p:ext uri="{D42A27DB-BD31-4B8C-83A1-F6EECF244321}">
                <p14:modId xmlns:p14="http://schemas.microsoft.com/office/powerpoint/2010/main" val="3521389298"/>
              </p:ext>
            </p:extLst>
          </p:nvPr>
        </p:nvGraphicFramePr>
        <p:xfrm>
          <a:off x="408955" y="2743200"/>
          <a:ext cx="11376000" cy="396240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Contre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“Preuve”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a:ln>
                            <a:noFill/>
                          </a:ln>
                          <a:solidFill>
                            <a:srgbClr val="333333"/>
                          </a:solidFill>
                          <a:effectLst/>
                          <a:latin typeface="Calibri Light"/>
                          <a:ea typeface="ＭＳ Ｐゴシック" pitchFamily="34" charset="-128"/>
                        </a:rPr>
                        <a:t>preuve 1: à la base, il y avait 13 états, d’où le chiffre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a:ln>
                            <a:noFill/>
                          </a:ln>
                          <a:solidFill>
                            <a:srgbClr val="333333"/>
                          </a:solidFill>
                          <a:effectLst/>
                          <a:latin typeface="Calibri Light"/>
                          <a:ea typeface="ＭＳ Ｐゴシック" pitchFamily="34" charset="-128"/>
                        </a:rPr>
                        <a:t>preuve 2: contrairement aux rumeurs, il n’existe aucune ressemblance entre Adam Weishaupt et George Washington.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a:ln>
                            <a:noFill/>
                          </a:ln>
                          <a:solidFill>
                            <a:srgbClr val="333333"/>
                          </a:solidFill>
                          <a:effectLst/>
                          <a:latin typeface="Calibri Light"/>
                          <a:ea typeface="ＭＳ Ｐゴシック" pitchFamily="34" charset="-128"/>
                        </a:rPr>
                        <a:t>preuve 3: le hibou n’a pas de signification symbolique particulière. Parfois il représente la malice. De plus, il est souvent utilisé comme symbole de la sagesse (par exemple, de nombreux éditeurs utilisent ce symbole).</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a:ln>
                            <a:noFill/>
                          </a:ln>
                          <a:solidFill>
                            <a:srgbClr val="333333"/>
                          </a:solidFill>
                          <a:effectLst/>
                          <a:latin typeface="Calibri Light"/>
                          <a:ea typeface="ＭＳ Ｐゴシック" pitchFamily="34" charset="-128"/>
                        </a:rPr>
                        <a:t>preuve 4: Le triangle représente l’œil qui voit tout de Dieu dans la religion chrétienne (l’image montre un détail d’un vitrail)</a:t>
                      </a:r>
                      <a:endParaRPr kumimoji="0" lang="es-E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2" name="Caption_32"/>
          <p:cNvSpPr txBox="1">
            <a:spLocks noChangeArrowheads="1"/>
          </p:cNvSpPr>
          <p:nvPr/>
        </p:nvSpPr>
        <p:spPr bwMode="auto">
          <a:xfrm>
            <a:off x="6999296" y="4761148"/>
            <a:ext cx="14001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23" name="Caption_31"/>
          <p:cNvSpPr txBox="1">
            <a:spLocks noChangeArrowheads="1"/>
          </p:cNvSpPr>
          <p:nvPr/>
        </p:nvSpPr>
        <p:spPr bwMode="auto">
          <a:xfrm>
            <a:off x="9693303" y="4710683"/>
            <a:ext cx="95154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24" name="Caption_15"/>
          <p:cNvSpPr txBox="1">
            <a:spLocks noChangeArrowheads="1"/>
          </p:cNvSpPr>
          <p:nvPr/>
        </p:nvSpPr>
        <p:spPr bwMode="auto">
          <a:xfrm>
            <a:off x="7075857" y="6392336"/>
            <a:ext cx="137387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25" name="Caption_16"/>
          <p:cNvSpPr txBox="1">
            <a:spLocks noChangeArrowheads="1"/>
          </p:cNvSpPr>
          <p:nvPr/>
        </p:nvSpPr>
        <p:spPr bwMode="auto">
          <a:xfrm>
            <a:off x="9481963" y="6392336"/>
            <a:ext cx="1395211"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graphicFrame>
        <p:nvGraphicFramePr>
          <p:cNvPr id="26" name="Group 38"/>
          <p:cNvGraphicFramePr>
            <a:graphicFrameLocks noGrp="1"/>
          </p:cNvGraphicFramePr>
          <p:nvPr>
            <p:extLst>
              <p:ext uri="{D42A27DB-BD31-4B8C-83A1-F6EECF244321}">
                <p14:modId xmlns:p14="http://schemas.microsoft.com/office/powerpoint/2010/main" val="2466891267"/>
              </p:ext>
            </p:extLst>
          </p:nvPr>
        </p:nvGraphicFramePr>
        <p:xfrm>
          <a:off x="408955" y="2743200"/>
          <a:ext cx="11376000" cy="396240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Contre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“Preuve”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a:ln>
                            <a:noFill/>
                          </a:ln>
                          <a:solidFill>
                            <a:srgbClr val="333333"/>
                          </a:solidFill>
                          <a:effectLst/>
                          <a:latin typeface="Calibri Light"/>
                          <a:ea typeface="ＭＳ Ｐゴシック" pitchFamily="34" charset="-128"/>
                        </a:rPr>
                        <a:t>preuve 1: à la base, il y avait 13 états, d’où le chiffre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a:ln>
                            <a:noFill/>
                          </a:ln>
                          <a:solidFill>
                            <a:srgbClr val="333333"/>
                          </a:solidFill>
                          <a:effectLst/>
                          <a:latin typeface="Calibri Light"/>
                          <a:ea typeface="ＭＳ Ｐゴシック" pitchFamily="34" charset="-128"/>
                        </a:rPr>
                        <a:t>preuve 2: contrairement aux rumeurs, il n’existe aucune ressemblance entre Adam Weishaupt et George Washington.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a:ln>
                            <a:noFill/>
                          </a:ln>
                          <a:solidFill>
                            <a:srgbClr val="333333"/>
                          </a:solidFill>
                          <a:effectLst/>
                          <a:latin typeface="Calibri Light"/>
                          <a:ea typeface="ＭＳ Ｐゴシック" pitchFamily="34" charset="-128"/>
                        </a:rPr>
                        <a:t>preuve 3: le hibou n’a pas de signification symbolique particulière. Parfois il représente la malice. De plus, il est souvent utilisé comme symbole de la sagesse (par exemple, de nombreux éditeurs utilisent ce symbole).</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fr-FR" sz="1800" b="0" i="0" u="none" strike="noStrike" cap="none" normalizeH="0" baseline="0">
                          <a:ln>
                            <a:noFill/>
                          </a:ln>
                          <a:solidFill>
                            <a:srgbClr val="333333"/>
                          </a:solidFill>
                          <a:effectLst/>
                          <a:latin typeface="Calibri Light"/>
                          <a:ea typeface="ＭＳ Ｐゴシック" pitchFamily="34" charset="-128"/>
                        </a:rPr>
                        <a:t>preuve 4: Le triangle représente l’œil qui voit tout de Dieu dans la religion chrétienne (l’image montre un détail d’un vitrail)</a:t>
                      </a:r>
                      <a:endParaRPr kumimoji="0" lang="es-ES"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2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1883"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9" descr="NYC - Metropolitan Museum of Art - Gilbert Stuart's George Washington - wallyg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6" descr="Eagl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9" descr="dbking - flickr - National League of American Pen Women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75857"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28" descr="cobalt123 - flickr - Stained Glass Panel, Eye-Catcher - cclicene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481963" y="5203616"/>
            <a:ext cx="139521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Caption_32"/>
          <p:cNvSpPr txBox="1">
            <a:spLocks noChangeArrowheads="1"/>
          </p:cNvSpPr>
          <p:nvPr/>
        </p:nvSpPr>
        <p:spPr bwMode="auto">
          <a:xfrm>
            <a:off x="6999296" y="4761148"/>
            <a:ext cx="14001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33" name="Caption_31"/>
          <p:cNvSpPr txBox="1">
            <a:spLocks noChangeArrowheads="1"/>
          </p:cNvSpPr>
          <p:nvPr/>
        </p:nvSpPr>
        <p:spPr bwMode="auto">
          <a:xfrm>
            <a:off x="9693303" y="4710683"/>
            <a:ext cx="95154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34" name="Caption_15"/>
          <p:cNvSpPr txBox="1">
            <a:spLocks noChangeArrowheads="1"/>
          </p:cNvSpPr>
          <p:nvPr/>
        </p:nvSpPr>
        <p:spPr bwMode="auto">
          <a:xfrm>
            <a:off x="7075857" y="6392336"/>
            <a:ext cx="137387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35" name="Caption_16"/>
          <p:cNvSpPr txBox="1">
            <a:spLocks noChangeArrowheads="1"/>
          </p:cNvSpPr>
          <p:nvPr/>
        </p:nvSpPr>
        <p:spPr bwMode="auto">
          <a:xfrm>
            <a:off x="9481963" y="6392336"/>
            <a:ext cx="1395211"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dirty="0">
                <a:solidFill>
                  <a:srgbClr val="004992"/>
                </a:solidFill>
                <a:latin typeface="Calibri Light"/>
              </a:rPr>
              <a:t>Conclusions </a:t>
            </a:r>
            <a:r>
              <a:rPr lang="en-US" sz="3600" dirty="0" err="1">
                <a:solidFill>
                  <a:srgbClr val="004992"/>
                </a:solidFill>
                <a:latin typeface="Calibri Light"/>
              </a:rPr>
              <a:t>prématurées</a:t>
            </a:r>
            <a:br>
              <a:rPr lang="en-US" sz="3600" dirty="0">
                <a:solidFill>
                  <a:srgbClr val="004992"/>
                </a:solidFill>
                <a:latin typeface="Calibri Light"/>
              </a:rPr>
            </a:br>
            <a:r>
              <a:rPr lang="en-US" dirty="0">
                <a:solidFill>
                  <a:srgbClr val="004992"/>
                </a:solidFill>
                <a:latin typeface="Calibri Light"/>
              </a:rPr>
              <a:t>- </a:t>
            </a:r>
            <a:r>
              <a:rPr lang="en-US" dirty="0" err="1">
                <a:solidFill>
                  <a:srgbClr val="004992"/>
                </a:solidFill>
                <a:latin typeface="Calibri Light"/>
              </a:rPr>
              <a:t>Légendes</a:t>
            </a:r>
            <a:r>
              <a:rPr lang="en-US" dirty="0">
                <a:solidFill>
                  <a:srgbClr val="004992"/>
                </a:solidFill>
                <a:latin typeface="Calibri Light"/>
              </a:rPr>
              <a:t> </a:t>
            </a:r>
            <a:r>
              <a:rPr lang="en-US" dirty="0" err="1">
                <a:solidFill>
                  <a:srgbClr val="004992"/>
                </a:solidFill>
                <a:latin typeface="Calibri Light"/>
              </a:rPr>
              <a:t>modernes</a:t>
            </a:r>
            <a:r>
              <a:rPr lang="en-US" dirty="0">
                <a:solidFill>
                  <a:srgbClr val="004992"/>
                </a:solidFill>
                <a:latin typeface="Calibri Light"/>
              </a:rPr>
              <a:t> -</a:t>
            </a:r>
          </a:p>
        </p:txBody>
      </p:sp>
      <p:sp>
        <p:nvSpPr>
          <p:cNvPr id="9" name="Content Placeholder 8"/>
          <p:cNvSpPr>
            <a:spLocks noGrp="1"/>
          </p:cNvSpPr>
          <p:nvPr>
            <p:ph idx="1"/>
          </p:nvPr>
        </p:nvSpPr>
        <p:spPr/>
        <p:txBody>
          <a:bodyPr/>
          <a:lstStyle/>
          <a:p>
            <a:pPr lvl="0" defTabSz="914400" fontAlgn="base"/>
            <a:r>
              <a:rPr lang="fr-FR" altLang="de-DE" sz="2400">
                <a:solidFill>
                  <a:srgbClr val="333333"/>
                </a:solidFill>
                <a:latin typeface="Calibri Light"/>
              </a:rPr>
              <a:t>Y </a:t>
            </a:r>
            <a:r>
              <a:rPr lang="fr-FR" altLang="de-DE" sz="2400" dirty="0" err="1">
                <a:solidFill>
                  <a:srgbClr val="333333"/>
                </a:solidFill>
                <a:latin typeface="Calibri Light"/>
              </a:rPr>
              <a:t>a-t-il</a:t>
            </a:r>
            <a:r>
              <a:rPr lang="fr-FR" altLang="de-DE" sz="2400" dirty="0">
                <a:solidFill>
                  <a:srgbClr val="333333"/>
                </a:solidFill>
                <a:latin typeface="Calibri Light"/>
              </a:rPr>
              <a:t> des indices sur les billets de 1$ qui suggèrent une infiltration des USA par les sociétés secrètes?</a:t>
            </a:r>
            <a:endParaRPr lang="en-US" sz="2400" dirty="0">
              <a:solidFill>
                <a:srgbClr val="333333"/>
              </a:solidFill>
              <a:latin typeface="Calibri Light"/>
            </a:endParaRPr>
          </a:p>
        </p:txBody>
      </p:sp>
      <p:pic>
        <p:nvPicPr>
          <p:cNvPr id="1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 Box 1031"/>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dirty="0">
                <a:solidFill>
                  <a:srgbClr val="FF0000"/>
                </a:solidFill>
              </a:rPr>
              <a:t>Non!</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3" name="Slide Number Placeholder 12"/>
          <p:cNvSpPr>
            <a:spLocks noGrp="1"/>
          </p:cNvSpPr>
          <p:nvPr>
            <p:ph type="sldNum" sz="quarter" idx="12"/>
          </p:nvPr>
        </p:nvSpPr>
        <p:spPr/>
        <p:txBody>
          <a:bodyPr/>
          <a:lstStyle/>
          <a:p>
            <a:fld id="{8B4DB9D0-D183-4BED-BB54-69279059CB07}"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naissent ces théories de conspiration?</a:t>
            </a:r>
            <a:endParaRPr lang="en-US" sz="3600">
              <a:latin typeface="Calibri Light"/>
            </a:endParaRP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latin typeface="Calibri Light"/>
              </a:rPr>
              <a:t>???</a:t>
            </a:r>
            <a:endParaRPr lang="en-US" sz="240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naissent ces théories de conspiration?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fr-FR" altLang="de-DE" sz="2000" dirty="0">
                <a:solidFill>
                  <a:srgbClr val="333333"/>
                </a:solidFill>
                <a:latin typeface="Calibri Light"/>
              </a:rPr>
              <a:t>Elles sont souvent plus attrayantes que la réalité!</a:t>
            </a:r>
          </a:p>
          <a:p>
            <a:pPr marL="342900" lvl="0" indent="-342900" defTabSz="914400" fontAlgn="base">
              <a:lnSpc>
                <a:spcPct val="100000"/>
              </a:lnSpc>
              <a:spcBef>
                <a:spcPts val="1200"/>
              </a:spcBef>
              <a:buClr>
                <a:srgbClr val="000000"/>
              </a:buClr>
              <a:buFont typeface="WingDings"/>
              <a:buChar char=""/>
            </a:pPr>
            <a:r>
              <a:rPr lang="fr-FR" altLang="de-DE" sz="2000" dirty="0">
                <a:solidFill>
                  <a:srgbClr val="333333"/>
                </a:solidFill>
                <a:latin typeface="Calibri Light"/>
              </a:rPr>
              <a:t>Elles sont basées sur des affirmations qui sont difficiles à vérifier ou à prouver (par exemple, le fait que Washington ressemble à </a:t>
            </a:r>
            <a:r>
              <a:rPr lang="fr-FR" altLang="de-DE" sz="2000" dirty="0" err="1">
                <a:solidFill>
                  <a:srgbClr val="333333"/>
                </a:solidFill>
                <a:latin typeface="Calibri Light"/>
              </a:rPr>
              <a:t>Weishaupt</a:t>
            </a:r>
            <a:r>
              <a:rPr lang="fr-FR" altLang="de-DE" sz="2000" dirty="0">
                <a:solidFill>
                  <a:srgbClr val="333333"/>
                </a:solidFill>
                <a:latin typeface="Calibri Light"/>
              </a:rPr>
              <a:t>) et sont naïvement crues par certaines personnes.</a:t>
            </a:r>
          </a:p>
          <a:p>
            <a:pPr marL="342900" lvl="0" indent="-342900" defTabSz="914400" fontAlgn="base">
              <a:lnSpc>
                <a:spcPct val="100000"/>
              </a:lnSpc>
              <a:spcBef>
                <a:spcPts val="1200"/>
              </a:spcBef>
              <a:buClr>
                <a:srgbClr val="000000"/>
              </a:buClr>
              <a:buFont typeface="WingDings"/>
              <a:buChar char=""/>
            </a:pPr>
            <a:r>
              <a:rPr lang="fr-FR" altLang="de-DE" sz="2000" dirty="0">
                <a:solidFill>
                  <a:srgbClr val="333333"/>
                </a:solidFill>
                <a:latin typeface="Calibri Light"/>
              </a:rPr>
              <a:t>Elles dissimulent des explications alternatives (par exemple, le fait que l’utilisation répétitive de 13 symboles est lié aux 13 États originaux).</a:t>
            </a:r>
          </a:p>
          <a:p>
            <a:pPr marL="342900" lvl="0" indent="-342900" defTabSz="914400" fontAlgn="base">
              <a:lnSpc>
                <a:spcPct val="100000"/>
              </a:lnSpc>
              <a:spcBef>
                <a:spcPts val="1200"/>
              </a:spcBef>
              <a:buClr>
                <a:srgbClr val="000000"/>
              </a:buClr>
              <a:buFont typeface="WingDings"/>
              <a:buChar char=""/>
            </a:pPr>
            <a:r>
              <a:rPr lang="fr-FR" altLang="de-DE" sz="2000" dirty="0">
                <a:solidFill>
                  <a:srgbClr val="333333"/>
                </a:solidFill>
                <a:latin typeface="Calibri Light"/>
              </a:rPr>
              <a:t>Les légendes sont parfois basées sur des faits sortis de leur contexte (par exemple, le fait que Washington était franc-maçon ne signifie pas que les USA étaient infiltrés ou le sont encore).</a:t>
            </a:r>
          </a:p>
          <a:p>
            <a:pPr marL="342900" lvl="0" indent="-342900" defTabSz="914400" fontAlgn="base">
              <a:lnSpc>
                <a:spcPct val="100000"/>
              </a:lnSpc>
              <a:spcBef>
                <a:spcPts val="1200"/>
              </a:spcBef>
              <a:buClr>
                <a:srgbClr val="000000"/>
              </a:buClr>
              <a:buFont typeface="WingDings"/>
              <a:buChar char=""/>
            </a:pPr>
            <a:r>
              <a:rPr lang="fr-FR" altLang="de-DE" sz="2000" dirty="0">
                <a:solidFill>
                  <a:srgbClr val="333333"/>
                </a:solidFill>
                <a:latin typeface="Calibri Light"/>
              </a:rPr>
              <a:t>Les francs-maçons et d’autres confréries ont suscité des soupçons de la part de beaucoup de gens et de sociétés parce qu’ils agissaient secrètement.</a:t>
            </a:r>
          </a:p>
          <a:p>
            <a:pPr marL="342900" lvl="0" indent="-342900" defTabSz="914400" fontAlgn="base">
              <a:lnSpc>
                <a:spcPct val="100000"/>
              </a:lnSpc>
              <a:spcBef>
                <a:spcPts val="1200"/>
              </a:spcBef>
              <a:buClr>
                <a:srgbClr val="000000"/>
              </a:buClr>
              <a:buFont typeface="WingDings"/>
              <a:buChar char=""/>
            </a:pPr>
            <a:r>
              <a:rPr lang="fr-FR" altLang="de-DE" sz="2000" dirty="0">
                <a:solidFill>
                  <a:srgbClr val="333333"/>
                </a:solidFill>
                <a:latin typeface="Calibri Light"/>
              </a:rPr>
              <a:t>Mais au contraire des rumeurs, les francs-maçons ne croient pas en Satan mais en une puissance supérieure (ex: Dieu, Allah…). Ils ont des idées libérales mais ne sont pas des rebelles.</a:t>
            </a: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naissent ces théories de conspiration?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fr-FR" altLang="de-DE" sz="2000">
                <a:solidFill>
                  <a:srgbClr val="333333"/>
                </a:solidFill>
                <a:latin typeface="Calibri Light"/>
              </a:rPr>
              <a:t>Il y a de nombreux exemples dans l’histoire où les minorités ou les personnes marginales ont été blâmées à tort pour des événements non contrôlables ou catastrophiques (par exemple, au Moyen-Age, un pauvre mendiant pouvait facilement être accusé de sorcellerie, de même que les personnes appartenant à des minorités religieuses comme les juifs).</a:t>
            </a:r>
          </a:p>
          <a:p>
            <a:pPr marL="342900" lvl="0" indent="-342900" defTabSz="914400" fontAlgn="base">
              <a:lnSpc>
                <a:spcPct val="100000"/>
              </a:lnSpc>
              <a:spcBef>
                <a:spcPts val="1200"/>
              </a:spcBef>
              <a:buClr>
                <a:srgbClr val="000000"/>
              </a:buClr>
              <a:buFont typeface="WingDings"/>
              <a:buChar char=""/>
            </a:pPr>
            <a:r>
              <a:rPr lang="fr-FR" altLang="de-DE" sz="2000" dirty="0">
                <a:solidFill>
                  <a:srgbClr val="333333"/>
                </a:solidFill>
                <a:latin typeface="Calibri Light"/>
              </a:rPr>
              <a:t>Ces explications simples réduisent la tension et la peur et donnent une illusion de contrôle.</a:t>
            </a: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Pourquoi faisons-nous cela?</a:t>
            </a:r>
          </a:p>
        </p:txBody>
      </p:sp>
      <p:sp>
        <p:nvSpPr>
          <p:cNvPr id="4" name="Content Placeholder 3"/>
          <p:cNvSpPr>
            <a:spLocks noGrp="1"/>
          </p:cNvSpPr>
          <p:nvPr>
            <p:ph idx="1"/>
          </p:nvPr>
        </p:nvSpPr>
        <p:spPr/>
        <p:txBody>
          <a:bodyPr/>
          <a:lstStyle/>
          <a:p>
            <a:pPr marL="342900" indent="-342900">
              <a:buClr>
                <a:srgbClr val="000000"/>
              </a:buClr>
              <a:buFont typeface="WingDings"/>
              <a:buChar char=""/>
            </a:pPr>
            <a:r>
              <a:rPr lang="fr-FR" sz="2400" dirty="0">
                <a:solidFill>
                  <a:srgbClr val="333333"/>
                </a:solidFill>
                <a:latin typeface="Calibri Light"/>
              </a:rPr>
              <a:t>Des études ont montré que de nombreuses personnes psychotiques (mais pas toutes!) </a:t>
            </a:r>
            <a:r>
              <a:rPr lang="fr-FR" sz="2400" dirty="0">
                <a:solidFill>
                  <a:srgbClr val="004992"/>
                </a:solidFill>
                <a:latin typeface="Calibri Light"/>
              </a:rPr>
              <a:t>prennent leurs décisions sur la base de peu d’informations.</a:t>
            </a: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8B4DB9D0-D183-4BED-BB54-69279059CB07}"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Pourquoi faisons-nous cela?</a:t>
            </a:r>
          </a:p>
        </p:txBody>
      </p:sp>
      <p:sp>
        <p:nvSpPr>
          <p:cNvPr id="4" name="Content Placeholder 3"/>
          <p:cNvSpPr>
            <a:spLocks noGrp="1"/>
          </p:cNvSpPr>
          <p:nvPr>
            <p:ph idx="1"/>
          </p:nvPr>
        </p:nvSpPr>
        <p:spPr/>
        <p:txBody>
          <a:bodyPr/>
          <a:lstStyle/>
          <a:p>
            <a:pPr marL="342900" indent="-342900">
              <a:buClr>
                <a:srgbClr val="000000"/>
              </a:buClr>
              <a:buFont typeface="WingDings"/>
              <a:buChar char=""/>
            </a:pPr>
            <a:r>
              <a:rPr lang="fr-FR" sz="2400" dirty="0">
                <a:solidFill>
                  <a:srgbClr val="333333"/>
                </a:solidFill>
                <a:latin typeface="Calibri Light"/>
              </a:rPr>
              <a:t>Des études ont montré que de nombreuses personnes psychotiques (mais pas toutes!) </a:t>
            </a:r>
            <a:r>
              <a:rPr lang="fr-FR" sz="2400" dirty="0">
                <a:solidFill>
                  <a:srgbClr val="004992"/>
                </a:solidFill>
                <a:latin typeface="Calibri Light"/>
              </a:rPr>
              <a:t>prennent leurs décisions sur la base de peu d’informations.</a:t>
            </a:r>
          </a:p>
          <a:p>
            <a:pPr marL="342900" indent="-342900">
              <a:buClr>
                <a:srgbClr val="333333"/>
              </a:buClr>
              <a:buFont typeface="WingDings"/>
              <a:buChar char=""/>
            </a:pPr>
            <a:r>
              <a:rPr lang="fr-FR" sz="2400" dirty="0">
                <a:solidFill>
                  <a:srgbClr val="333333"/>
                </a:solidFill>
                <a:latin typeface="Calibri Light"/>
              </a:rPr>
              <a:t>Cette façon de faire conduit fréquemment à commettre des erreurs. Ainsi, il est préférable d’utiliser toute l’information disponible lorsque nous prenons une décision.</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8B4DB9D0-D183-4BED-BB54-69279059CB07}" type="slidenum">
              <a:rPr lang="de-DE" altLang="de-DE" smtClean="0"/>
              <a:pPr/>
              <a:t>23</a:t>
            </a:fld>
            <a:endParaRPr lang="de-DE" altLang="de-DE"/>
          </a:p>
        </p:txBody>
      </p:sp>
    </p:spTree>
    <p:extLst>
      <p:ext uri="{BB962C8B-B14F-4D97-AF65-F5344CB8AC3E}">
        <p14:creationId xmlns:p14="http://schemas.microsoft.com/office/powerpoint/2010/main" val="37671897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Comment sauter aux conclusions favorise une mauvaise interprétation durant la psychose - exemples</a:t>
            </a:r>
            <a:endParaRPr lang="en-US" sz="3600" dirty="0">
              <a:solidFill>
                <a:srgbClr val="004992"/>
              </a:solidFill>
              <a:latin typeface="Calibri Light"/>
            </a:endParaRPr>
          </a:p>
        </p:txBody>
      </p:sp>
      <p:sp>
        <p:nvSpPr>
          <p:cNvPr id="7" name="Rechteck 1"/>
          <p:cNvSpPr>
            <a:spLocks noChangeArrowheads="1"/>
          </p:cNvSpPr>
          <p:nvPr/>
        </p:nvSpPr>
        <p:spPr bwMode="auto">
          <a:xfrm>
            <a:off x="408955" y="6192016"/>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buClr>
                <a:srgbClr val="336699"/>
              </a:buClr>
              <a:buFontTx/>
              <a:buNone/>
            </a:pPr>
            <a:r>
              <a:rPr lang="fr-FR" altLang="de-DE" sz="2000">
                <a:solidFill>
                  <a:srgbClr val="004992"/>
                </a:solidFill>
                <a:latin typeface="Calibri Light"/>
              </a:rPr>
              <a:t>Est-ce que quelqu’un pourrait raconter brièvement une expérience personnelle ?</a:t>
            </a:r>
            <a:endParaRPr lang="de-DE" altLang="de-DE" sz="2000" dirty="0">
              <a:solidFill>
                <a:srgbClr val="004992"/>
              </a:solidFill>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2284204674"/>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312369">
                  <a:extLst>
                    <a:ext uri="{9D8B030D-6E8A-4147-A177-3AD203B41FA5}">
                      <a16:colId xmlns:a16="http://schemas.microsoft.com/office/drawing/2014/main" val="20000"/>
                    </a:ext>
                  </a:extLst>
                </a:gridCol>
                <a:gridCol w="4104456">
                  <a:extLst>
                    <a:ext uri="{9D8B030D-6E8A-4147-A177-3AD203B41FA5}">
                      <a16:colId xmlns:a16="http://schemas.microsoft.com/office/drawing/2014/main" val="20001"/>
                    </a:ext>
                  </a:extLst>
                </a:gridCol>
                <a:gridCol w="3959175">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Événement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Explication durant la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Autres explications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rPr>
                        <a:t>Votre corps vous fait mal après une première nuit à l’hôpital.</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rPr>
                        <a:t>Vous devez avoir été kidnappé durant la nuit et certains de vos organes ont été retirés; un autre patient vous a frappé durant la nuit; vaudou</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a:ln>
                            <a:noFill/>
                          </a:ln>
                          <a:solidFill>
                            <a:srgbClr val="333333"/>
                          </a:solidFill>
                          <a:effectLst/>
                          <a:latin typeface="Calibri Light"/>
                        </a:rPr>
                        <a:t>Lit inconfortable; tension; c’est normal de passer une mauvaise nuit dans un nouvel environnement; vous avez les nerfs à vif.</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rPr>
                        <a:t>Après une chirurgie ambulatoire on vous prescrit des injection d’Héparine.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a:ln>
                            <a:noFill/>
                          </a:ln>
                          <a:solidFill>
                            <a:srgbClr val="333333"/>
                          </a:solidFill>
                          <a:effectLst/>
                          <a:latin typeface="Calibri Light"/>
                        </a:rPr>
                        <a:t>Pour masquer leur erreur médicale, les médecins planifient de vous tuer avec des injections toxiques.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a:ln>
                            <a:noFill/>
                          </a:ln>
                          <a:solidFill>
                            <a:srgbClr val="333333"/>
                          </a:solidFill>
                          <a:effectLst/>
                          <a:latin typeface="Calibri Light"/>
                        </a:rPr>
                        <a:t>Prophylaxie standard pour les thromboses.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En allant chez un ami vous devez vous arrêter 3 fois de suite à un feu rouge.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a:ln>
                            <a:noFill/>
                          </a:ln>
                          <a:solidFill>
                            <a:srgbClr val="000000"/>
                          </a:solidFill>
                          <a:effectLst/>
                          <a:latin typeface="Calibri Light"/>
                        </a:rPr>
                        <a:t>Preuve que vous êtes en danger, que quelqu’un veut vous faire du mal.</a:t>
                      </a:r>
                      <a:endParaRPr kumimoji="0" lang="de-DE" sz="2000" b="0" i="0" u="none" strike="noStrike" cap="none" normalizeH="0" baseline="0" dirty="0">
                        <a:ln>
                          <a:noFill/>
                        </a:ln>
                        <a:solidFill>
                          <a:srgbClr val="000000"/>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rPr>
                        <a:t>Pure coïncidence, quand vous êtes pressé vous faites plus attention aux feux rouges.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9" name="Slide Number Placeholder 8"/>
          <p:cNvSpPr>
            <a:spLocks noGrp="1"/>
          </p:cNvSpPr>
          <p:nvPr>
            <p:ph type="sldNum" sz="quarter" idx="12"/>
          </p:nvPr>
        </p:nvSpPr>
        <p:spPr/>
        <p:txBody>
          <a:bodyPr/>
          <a:lstStyle/>
          <a:p>
            <a:fld id="{75AB6FF6-AC8D-4370-90F4-3D97CF2AA622}"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 (1)</a:t>
            </a:r>
          </a:p>
        </p:txBody>
      </p:sp>
      <p:sp>
        <p:nvSpPr>
          <p:cNvPr id="5" name="Content Placeholder 4"/>
          <p:cNvSpPr>
            <a:spLocks noGrp="1"/>
          </p:cNvSpPr>
          <p:nvPr>
            <p:ph idx="1"/>
          </p:nvPr>
        </p:nvSpPr>
        <p:spPr/>
        <p:txBody>
          <a:bodyPr/>
          <a:lstStyle/>
          <a:p>
            <a:r>
              <a:rPr lang="fr-FR" sz="2400" dirty="0">
                <a:solidFill>
                  <a:srgbClr val="333333"/>
                </a:solidFill>
                <a:latin typeface="Calibri Light"/>
              </a:rPr>
              <a:t>Dans ce qui suit, vous allez voir une série d’images. Image 1: on commence par vous présenter un seul détail, image 2: un détail supplémentaire, pour ajouter ensuite progressivement les autres éléments, jusqu’à formation complète de l’image.</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 (1)</a:t>
            </a:r>
          </a:p>
        </p:txBody>
      </p:sp>
      <p:sp>
        <p:nvSpPr>
          <p:cNvPr id="5" name="Content Placeholder 4"/>
          <p:cNvSpPr>
            <a:spLocks noGrp="1"/>
          </p:cNvSpPr>
          <p:nvPr>
            <p:ph idx="1"/>
          </p:nvPr>
        </p:nvSpPr>
        <p:spPr/>
        <p:txBody>
          <a:bodyPr/>
          <a:lstStyle/>
          <a:p>
            <a:r>
              <a:rPr lang="fr-FR" sz="2400" dirty="0">
                <a:solidFill>
                  <a:srgbClr val="333333"/>
                </a:solidFill>
                <a:latin typeface="Calibri Light"/>
              </a:rPr>
              <a:t>Dans ce qui suit, vous allez voir une série d’images. Image 1: on commence par vous présenter un seul détail, image 2: un détail supplémentaire, pour ajouter ensuite progressivement les autres éléments, jusqu’à formation complète de l’image.</a:t>
            </a:r>
          </a:p>
          <a:p>
            <a:pPr marL="342900" indent="-342900">
              <a:buClr>
                <a:srgbClr val="004992"/>
              </a:buClr>
              <a:buFont typeface="WingDings"/>
              <a:buChar char=""/>
            </a:pPr>
            <a:r>
              <a:rPr lang="fr-FR" sz="2400" dirty="0">
                <a:solidFill>
                  <a:srgbClr val="004992"/>
                </a:solidFill>
                <a:latin typeface="Calibri Light"/>
              </a:rPr>
              <a:t>Votre tâche consiste à identifier l’objet.</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26</a:t>
            </a:fld>
            <a:endParaRPr lang="de-DE" altLang="de-DE"/>
          </a:p>
        </p:txBody>
      </p:sp>
    </p:spTree>
    <p:extLst>
      <p:ext uri="{BB962C8B-B14F-4D97-AF65-F5344CB8AC3E}">
        <p14:creationId xmlns:p14="http://schemas.microsoft.com/office/powerpoint/2010/main" val="35479325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 (1)</a:t>
            </a:r>
          </a:p>
        </p:txBody>
      </p:sp>
      <p:sp>
        <p:nvSpPr>
          <p:cNvPr id="5" name="Content Placeholder 4"/>
          <p:cNvSpPr>
            <a:spLocks noGrp="1"/>
          </p:cNvSpPr>
          <p:nvPr>
            <p:ph idx="1"/>
          </p:nvPr>
        </p:nvSpPr>
        <p:spPr/>
        <p:txBody>
          <a:bodyPr/>
          <a:lstStyle/>
          <a:p>
            <a:r>
              <a:rPr lang="fr-FR" sz="2400" dirty="0">
                <a:solidFill>
                  <a:srgbClr val="333333"/>
                </a:solidFill>
                <a:latin typeface="Calibri Light"/>
              </a:rPr>
              <a:t>Dans ce qui suit, vous allez voir une série d’images. Image 1: on commence par vous présenter un seul détail, image 2: un détail supplémentaire, pour ajouter ensuite progressivement les autres éléments, jusqu’à formation complète de l’image.</a:t>
            </a:r>
          </a:p>
          <a:p>
            <a:pPr marL="342900" indent="-342900">
              <a:buClr>
                <a:srgbClr val="004992"/>
              </a:buClr>
              <a:buFont typeface="WingDings"/>
              <a:buChar char=""/>
            </a:pPr>
            <a:r>
              <a:rPr lang="fr-FR" sz="2400" dirty="0">
                <a:solidFill>
                  <a:srgbClr val="004992"/>
                </a:solidFill>
                <a:latin typeface="Calibri Light"/>
              </a:rPr>
              <a:t>Votre tâche consiste à identifier l’objet.</a:t>
            </a:r>
          </a:p>
          <a:p>
            <a:pPr marL="342900" indent="-342900">
              <a:buClr>
                <a:srgbClr val="004992"/>
              </a:buClr>
              <a:buFont typeface="WingDings"/>
              <a:buChar char=""/>
            </a:pPr>
            <a:r>
              <a:rPr lang="fr-FR" sz="2400" dirty="0">
                <a:solidFill>
                  <a:srgbClr val="004992"/>
                </a:solidFill>
                <a:latin typeface="Calibri Light"/>
              </a:rPr>
              <a:t>Essayez d’éviter des décisions hâtives ou trop tardives! Discutez ce qui soutient ou contredit une réponse possible!</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27</a:t>
            </a:fld>
            <a:endParaRPr lang="de-DE" altLang="de-DE"/>
          </a:p>
        </p:txBody>
      </p:sp>
    </p:spTree>
    <p:extLst>
      <p:ext uri="{BB962C8B-B14F-4D97-AF65-F5344CB8AC3E}">
        <p14:creationId xmlns:p14="http://schemas.microsoft.com/office/powerpoint/2010/main" val="32115581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 1</a:t>
            </a:r>
          </a:p>
        </p:txBody>
      </p:sp>
      <p:sp>
        <p:nvSpPr>
          <p:cNvPr id="5" name="Content Placeholder 4"/>
          <p:cNvSpPr>
            <a:spLocks noGrp="1"/>
          </p:cNvSpPr>
          <p:nvPr>
            <p:ph idx="1"/>
          </p:nvPr>
        </p:nvSpPr>
        <p:spPr/>
        <p:txBody>
          <a:bodyPr/>
          <a:lstStyle/>
          <a:p>
            <a:pPr lvl="0" defTabSz="914400" fontAlgn="base"/>
            <a:r>
              <a:rPr lang="fr-FR" altLang="de-DE" sz="2400" dirty="0">
                <a:solidFill>
                  <a:srgbClr val="333333"/>
                </a:solidFill>
                <a:latin typeface="Calibri Light"/>
              </a:rPr>
              <a:t>Plusieurs possibilités de réponses sont proposées. </a:t>
            </a:r>
            <a:r>
              <a:rPr lang="fr-CH" altLang="ko-KR" sz="2400" dirty="0">
                <a:solidFill>
                  <a:srgbClr val="000000"/>
                </a:solidFill>
                <a:latin typeface="Calibri Light"/>
                <a:ea typeface="Batang" pitchFamily="18" charset="-127"/>
                <a:cs typeface="Times New Roman" panose="02020603050405020304" pitchFamily="18" charset="0"/>
              </a:rPr>
              <a:t>S’il-vous-plait, discuter avec le groupe comment chaque option apparaît vraisemblable et du degré de certitude pour prendre une décision.</a:t>
            </a:r>
            <a:endParaRPr lang="en-US" sz="2400" dirty="0">
              <a:latin typeface="Calibri Light"/>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7">
            <a:extLst>
              <a:ext uri="{FF2B5EF4-FFF2-40B4-BE49-F238E27FC236}">
                <a16:creationId xmlns:a16="http://schemas.microsoft.com/office/drawing/2014/main" id="{E3B954EA-5A2A-7D32-8AFC-9AC3203A3238}"/>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0" name="Title 9"/>
          <p:cNvSpPr>
            <a:spLocks noGrp="1"/>
          </p:cNvSpPr>
          <p:nvPr>
            <p:ph type="title"/>
          </p:nvPr>
        </p:nvSpPr>
        <p:spPr/>
        <p:txBody>
          <a:bodyPr/>
          <a:lstStyle/>
          <a:p>
            <a:r>
              <a:rPr lang="fr-FR" sz="3600"/>
              <a:t>Qu’est qui est présenté sur l’image?</a:t>
            </a:r>
            <a:endParaRPr lang="en-US" sz="3600"/>
          </a:p>
        </p:txBody>
      </p:sp>
      <p:sp>
        <p:nvSpPr>
          <p:cNvPr id="15"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Radeau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Voies </a:t>
            </a:r>
            <a:r>
              <a:rPr lang="fr-FR" altLang="de-DE" sz="2000" dirty="0">
                <a:solidFill>
                  <a:srgbClr val="333333"/>
                </a:solidFill>
                <a:latin typeface="Calibri Light"/>
              </a:rPr>
              <a:t>ferrées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Mat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Tas </a:t>
            </a:r>
            <a:r>
              <a:rPr lang="fr-FR" altLang="de-DE" sz="2000" dirty="0">
                <a:solidFill>
                  <a:srgbClr val="333333"/>
                </a:solidFill>
                <a:latin typeface="Calibri Light"/>
              </a:rPr>
              <a:t>de bois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Pinceau</a:t>
            </a:r>
            <a:endParaRPr lang="fr-FR" altLang="de-DE" sz="2000" dirty="0">
              <a:solidFill>
                <a:srgbClr val="333333"/>
              </a:solidFill>
              <a:latin typeface="Calibri Light"/>
            </a:endParaRPr>
          </a:p>
        </p:txBody>
      </p:sp>
      <p:sp>
        <p:nvSpPr>
          <p:cNvPr id="11" name="Footer Placeholder 10"/>
          <p:cNvSpPr>
            <a:spLocks noGrp="1"/>
          </p:cNvSpPr>
          <p:nvPr>
            <p:ph type="ftr" sz="quarter" idx="11"/>
          </p:nvPr>
        </p:nvSpPr>
        <p:spPr/>
        <p:txBody>
          <a:bodyPr/>
          <a:lstStyle/>
          <a:p>
            <a:pPr>
              <a:defRPr/>
            </a:pPr>
            <a:r>
              <a:rPr lang="fr-FR"/>
              <a:t>Entraînement métacognitifs 2 – Sauter aux conclusions I</a:t>
            </a:r>
            <a:endParaRPr lang="de-DE"/>
          </a:p>
        </p:txBody>
      </p:sp>
      <p:sp>
        <p:nvSpPr>
          <p:cNvPr id="13" name="Slide Number Placeholder 12"/>
          <p:cNvSpPr>
            <a:spLocks noGrp="1"/>
          </p:cNvSpPr>
          <p:nvPr>
            <p:ph type="sldNum" sz="quarter" idx="12"/>
          </p:nvPr>
        </p:nvSpPr>
        <p:spPr/>
        <p:txBody>
          <a:bodyPr/>
          <a:lstStyle/>
          <a:p>
            <a:fld id="{75AB6FF6-AC8D-4370-90F4-3D97CF2AA622}"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8">
            <a:extLst>
              <a:ext uri="{FF2B5EF4-FFF2-40B4-BE49-F238E27FC236}">
                <a16:creationId xmlns:a16="http://schemas.microsoft.com/office/drawing/2014/main" id="{BB26B1B0-E9B1-C518-6DEB-7CCA973F8119}"/>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5"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Radeau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Voies </a:t>
            </a:r>
            <a:r>
              <a:rPr lang="fr-FR" altLang="de-DE" sz="2000" dirty="0">
                <a:solidFill>
                  <a:srgbClr val="333333"/>
                </a:solidFill>
                <a:latin typeface="Calibri Light"/>
              </a:rPr>
              <a:t>ferrées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Mat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Tas </a:t>
            </a:r>
            <a:r>
              <a:rPr lang="fr-FR" altLang="de-DE" sz="2000" dirty="0">
                <a:solidFill>
                  <a:srgbClr val="333333"/>
                </a:solidFill>
                <a:latin typeface="Calibri Light"/>
              </a:rPr>
              <a:t>de bois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Pinceau</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2" name="Slide Number Placeholder 11"/>
          <p:cNvSpPr>
            <a:spLocks noGrp="1"/>
          </p:cNvSpPr>
          <p:nvPr>
            <p:ph type="sldNum" sz="quarter" idx="12"/>
          </p:nvPr>
        </p:nvSpPr>
        <p:spPr/>
        <p:txBody>
          <a:bodyPr/>
          <a:lstStyle/>
          <a:p>
            <a:fld id="{75AB6FF6-AC8D-4370-90F4-3D97CF2AA622}"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9">
            <a:extLst>
              <a:ext uri="{FF2B5EF4-FFF2-40B4-BE49-F238E27FC236}">
                <a16:creationId xmlns:a16="http://schemas.microsoft.com/office/drawing/2014/main" id="{6FB79801-B1E2-90DD-FE53-49DC6BC7907F}"/>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Radeau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Voies </a:t>
            </a:r>
            <a:r>
              <a:rPr lang="fr-FR" altLang="de-DE" sz="2000" dirty="0">
                <a:solidFill>
                  <a:srgbClr val="333333"/>
                </a:solidFill>
                <a:latin typeface="Calibri Light"/>
              </a:rPr>
              <a:t>ferrées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Mat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Tas </a:t>
            </a:r>
            <a:r>
              <a:rPr lang="fr-FR" altLang="de-DE" sz="2000" dirty="0">
                <a:solidFill>
                  <a:srgbClr val="333333"/>
                </a:solidFill>
                <a:latin typeface="Calibri Light"/>
              </a:rPr>
              <a:t>de bois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Pinceau</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0">
            <a:extLst>
              <a:ext uri="{FF2B5EF4-FFF2-40B4-BE49-F238E27FC236}">
                <a16:creationId xmlns:a16="http://schemas.microsoft.com/office/drawing/2014/main" id="{283D4199-DDF2-366F-A263-FD579E6AF4BA}"/>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Radeau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Voies </a:t>
            </a:r>
            <a:r>
              <a:rPr lang="fr-FR" altLang="de-DE" sz="2000" dirty="0">
                <a:solidFill>
                  <a:srgbClr val="333333"/>
                </a:solidFill>
                <a:latin typeface="Calibri Light"/>
              </a:rPr>
              <a:t>ferrées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Mat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Tas </a:t>
            </a:r>
            <a:r>
              <a:rPr lang="fr-FR" altLang="de-DE" sz="2000" dirty="0">
                <a:solidFill>
                  <a:srgbClr val="333333"/>
                </a:solidFill>
                <a:latin typeface="Calibri Light"/>
              </a:rPr>
              <a:t>de bois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Pinceau</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1">
            <a:extLst>
              <a:ext uri="{FF2B5EF4-FFF2-40B4-BE49-F238E27FC236}">
                <a16:creationId xmlns:a16="http://schemas.microsoft.com/office/drawing/2014/main" id="{CCCED0FB-F7F5-6AE6-D53B-C462345F4648}"/>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Radeau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Voies </a:t>
            </a:r>
            <a:r>
              <a:rPr lang="fr-FR" altLang="de-DE" sz="2000" dirty="0">
                <a:solidFill>
                  <a:srgbClr val="333333"/>
                </a:solidFill>
                <a:latin typeface="Calibri Light"/>
              </a:rPr>
              <a:t>ferrées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Mat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Tas </a:t>
            </a:r>
            <a:r>
              <a:rPr lang="fr-FR" altLang="de-DE" sz="2000" dirty="0">
                <a:solidFill>
                  <a:srgbClr val="333333"/>
                </a:solidFill>
                <a:latin typeface="Calibri Light"/>
              </a:rPr>
              <a:t>de bois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Pinceau</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2">
            <a:extLst>
              <a:ext uri="{FF2B5EF4-FFF2-40B4-BE49-F238E27FC236}">
                <a16:creationId xmlns:a16="http://schemas.microsoft.com/office/drawing/2014/main" id="{9BA99BC2-F80D-FACF-023C-C1BC52634519}"/>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Radeau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Voies </a:t>
            </a:r>
            <a:r>
              <a:rPr lang="fr-FR" altLang="de-DE" sz="2000" dirty="0">
                <a:solidFill>
                  <a:srgbClr val="333333"/>
                </a:solidFill>
                <a:latin typeface="Calibri Light"/>
              </a:rPr>
              <a:t>ferrées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Mat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Tas </a:t>
            </a:r>
            <a:r>
              <a:rPr lang="fr-FR" altLang="de-DE" sz="2000" dirty="0">
                <a:solidFill>
                  <a:srgbClr val="333333"/>
                </a:solidFill>
                <a:latin typeface="Calibri Light"/>
              </a:rPr>
              <a:t>de bois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Pinceau</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3">
            <a:extLst>
              <a:ext uri="{FF2B5EF4-FFF2-40B4-BE49-F238E27FC236}">
                <a16:creationId xmlns:a16="http://schemas.microsoft.com/office/drawing/2014/main" id="{72315B38-6919-D214-07B8-DB6E5848D234}"/>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Radeau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Voies </a:t>
            </a:r>
            <a:r>
              <a:rPr lang="fr-FR" altLang="de-DE" sz="2000" dirty="0">
                <a:solidFill>
                  <a:srgbClr val="333333"/>
                </a:solidFill>
                <a:latin typeface="Calibri Light"/>
              </a:rPr>
              <a:t>ferrées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Mat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Tas </a:t>
            </a:r>
            <a:r>
              <a:rPr lang="fr-FR" altLang="de-DE" sz="2000" dirty="0">
                <a:solidFill>
                  <a:srgbClr val="333333"/>
                </a:solidFill>
                <a:latin typeface="Calibri Light"/>
              </a:rPr>
              <a:t>de bois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Pinceau</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4">
            <a:extLst>
              <a:ext uri="{FF2B5EF4-FFF2-40B4-BE49-F238E27FC236}">
                <a16:creationId xmlns:a16="http://schemas.microsoft.com/office/drawing/2014/main" id="{0E90FC3B-EBEE-3973-59C9-085B51F052B1}"/>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Radeau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Voies </a:t>
            </a:r>
            <a:r>
              <a:rPr lang="fr-FR" altLang="de-DE" sz="2000" dirty="0">
                <a:solidFill>
                  <a:srgbClr val="333333"/>
                </a:solidFill>
                <a:latin typeface="Calibri Light"/>
              </a:rPr>
              <a:t>ferrées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Mat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Tas </a:t>
            </a:r>
            <a:r>
              <a:rPr lang="fr-FR" altLang="de-DE" sz="2000" dirty="0">
                <a:solidFill>
                  <a:srgbClr val="333333"/>
                </a:solidFill>
                <a:latin typeface="Calibri Light"/>
              </a:rPr>
              <a:t>de bois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Pinceau</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5">
            <a:extLst>
              <a:ext uri="{FF2B5EF4-FFF2-40B4-BE49-F238E27FC236}">
                <a16:creationId xmlns:a16="http://schemas.microsoft.com/office/drawing/2014/main" id="{326794C6-7416-64CE-BAEA-D91991CF4F8F}"/>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10"/>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Radeau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Voies </a:t>
            </a:r>
            <a:r>
              <a:rPr lang="fr-FR" altLang="de-DE" sz="2000" dirty="0">
                <a:solidFill>
                  <a:srgbClr val="333333"/>
                </a:solidFill>
                <a:latin typeface="Calibri Light"/>
              </a:rPr>
              <a:t>ferrées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Mat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Tas </a:t>
            </a:r>
            <a:r>
              <a:rPr lang="fr-FR" altLang="de-DE" sz="2000" dirty="0">
                <a:solidFill>
                  <a:srgbClr val="333333"/>
                </a:solidFill>
                <a:latin typeface="Calibri Light"/>
              </a:rPr>
              <a:t>de bois</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Pinceau</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37</a:t>
            </a:fld>
            <a:endParaRPr lang="de-DE" altLang="de-DE"/>
          </a:p>
        </p:txBody>
      </p:sp>
    </p:spTree>
    <p:extLst>
      <p:ext uri="{BB962C8B-B14F-4D97-AF65-F5344CB8AC3E}">
        <p14:creationId xmlns:p14="http://schemas.microsoft.com/office/powerpoint/2010/main" val="7656485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 2</a:t>
            </a:r>
          </a:p>
        </p:txBody>
      </p:sp>
      <p:sp>
        <p:nvSpPr>
          <p:cNvPr id="5" name="Content Placeholder 4"/>
          <p:cNvSpPr>
            <a:spLocks noGrp="1"/>
          </p:cNvSpPr>
          <p:nvPr>
            <p:ph idx="1"/>
          </p:nvPr>
        </p:nvSpPr>
        <p:spPr/>
        <p:txBody>
          <a:bodyPr/>
          <a:lstStyle/>
          <a:p>
            <a:pPr lvl="0" defTabSz="914400" fontAlgn="base"/>
            <a:r>
              <a:rPr lang="fr-FR" altLang="de-DE" sz="2400" dirty="0">
                <a:solidFill>
                  <a:srgbClr val="333333"/>
                </a:solidFill>
                <a:latin typeface="Calibri Light"/>
              </a:rPr>
              <a:t>Ici, aucune hypothèse n'est émise, vous devez amener vos propres propositions au sujet de l'image. Sentez-vous libre de proposer plusieurs hypothèses! </a:t>
            </a:r>
            <a:r>
              <a:rPr lang="fr-FR" altLang="ko-KR" sz="2400" dirty="0">
                <a:solidFill>
                  <a:srgbClr val="333333"/>
                </a:solidFill>
                <a:latin typeface="Calibri Light"/>
                <a:ea typeface="Gulim" pitchFamily="34" charset="-127"/>
              </a:rPr>
              <a:t>S’il-vous-plait discuter de vos évaluations dans le groupe!</a:t>
            </a:r>
            <a:endParaRPr lang="en-US" sz="2400" dirty="0">
              <a:latin typeface="Calibri Light"/>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6">
            <a:extLst>
              <a:ext uri="{FF2B5EF4-FFF2-40B4-BE49-F238E27FC236}">
                <a16:creationId xmlns:a16="http://schemas.microsoft.com/office/drawing/2014/main" id="{43507FE4-D229-975A-E811-858927E67AF6}"/>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7">
            <a:extLst>
              <a:ext uri="{FF2B5EF4-FFF2-40B4-BE49-F238E27FC236}">
                <a16:creationId xmlns:a16="http://schemas.microsoft.com/office/drawing/2014/main" id="{7594BAA4-7416-7F33-24CE-1580B74C9E72}"/>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8">
            <a:extLst>
              <a:ext uri="{FF2B5EF4-FFF2-40B4-BE49-F238E27FC236}">
                <a16:creationId xmlns:a16="http://schemas.microsoft.com/office/drawing/2014/main" id="{FA1D81C3-DD3A-18AA-DE7A-F1E123215695}"/>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9">
            <a:extLst>
              <a:ext uri="{FF2B5EF4-FFF2-40B4-BE49-F238E27FC236}">
                <a16:creationId xmlns:a16="http://schemas.microsoft.com/office/drawing/2014/main" id="{A14ED200-8784-9DD5-50AD-3D50A126E84F}"/>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0">
            <a:extLst>
              <a:ext uri="{FF2B5EF4-FFF2-40B4-BE49-F238E27FC236}">
                <a16:creationId xmlns:a16="http://schemas.microsoft.com/office/drawing/2014/main" id="{99D00C76-6042-9C46-D3D9-23A26B75D9AD}"/>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1">
            <a:extLst>
              <a:ext uri="{FF2B5EF4-FFF2-40B4-BE49-F238E27FC236}">
                <a16:creationId xmlns:a16="http://schemas.microsoft.com/office/drawing/2014/main" id="{04F21F73-529D-BDDE-6855-302C326FCF98}"/>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2">
            <a:extLst>
              <a:ext uri="{FF2B5EF4-FFF2-40B4-BE49-F238E27FC236}">
                <a16:creationId xmlns:a16="http://schemas.microsoft.com/office/drawing/2014/main" id="{470D5E1C-7C2B-719D-DFDE-058CD38F8382}"/>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3">
            <a:extLst>
              <a:ext uri="{FF2B5EF4-FFF2-40B4-BE49-F238E27FC236}">
                <a16:creationId xmlns:a16="http://schemas.microsoft.com/office/drawing/2014/main" id="{A2F66E02-B2DB-8334-4117-52308847202B}"/>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46</a:t>
            </a:fld>
            <a:endParaRPr lang="de-DE" altLang="de-DE"/>
          </a:p>
        </p:txBody>
      </p:sp>
    </p:spTree>
    <p:extLst>
      <p:ext uri="{BB962C8B-B14F-4D97-AF65-F5344CB8AC3E}">
        <p14:creationId xmlns:p14="http://schemas.microsoft.com/office/powerpoint/2010/main" val="29382579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Image 3</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75AB6FF6-AC8D-4370-90F4-3D97CF2AA622}"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4">
            <a:extLst>
              <a:ext uri="{FF2B5EF4-FFF2-40B4-BE49-F238E27FC236}">
                <a16:creationId xmlns:a16="http://schemas.microsoft.com/office/drawing/2014/main" id="{EEB16E54-6DE7-2FA3-9699-8C203DADA222}"/>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Femme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Guitare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Étui à violon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Trou de serrure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Hibou</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Langue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Ampoule électrique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Traces de pas</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5">
            <a:extLst>
              <a:ext uri="{FF2B5EF4-FFF2-40B4-BE49-F238E27FC236}">
                <a16:creationId xmlns:a16="http://schemas.microsoft.com/office/drawing/2014/main" id="{F60AAEB9-6446-F013-609E-49B13416ECBB}"/>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Femme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Guitare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Étui à violon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Trou de serrure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Hibou</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Langue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Ampoule électrique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Traces de pas</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6">
            <a:extLst>
              <a:ext uri="{FF2B5EF4-FFF2-40B4-BE49-F238E27FC236}">
                <a16:creationId xmlns:a16="http://schemas.microsoft.com/office/drawing/2014/main" id="{F0E5E8AB-B52F-A7EA-332A-00C6393F845F}"/>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Femme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Guitare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Étui à violon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Trou de serrure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Hibou</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Langue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Ampoule électrique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Traces de pas</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7">
            <a:extLst>
              <a:ext uri="{FF2B5EF4-FFF2-40B4-BE49-F238E27FC236}">
                <a16:creationId xmlns:a16="http://schemas.microsoft.com/office/drawing/2014/main" id="{F6EF14AA-DE08-E612-315C-E2264883CC56}"/>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Femme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Guitare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Étui à violon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Trou de serrure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Hibou</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Langue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Ampoule électrique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Traces de pas</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8">
            <a:extLst>
              <a:ext uri="{FF2B5EF4-FFF2-40B4-BE49-F238E27FC236}">
                <a16:creationId xmlns:a16="http://schemas.microsoft.com/office/drawing/2014/main" id="{30D78171-ED48-B4E1-1868-0BA4660FFEBA}"/>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Femme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Guitare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Étui à violon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Trou de serrure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Hibou</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Langue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Ampoule électrique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Traces de pas</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9">
            <a:extLst>
              <a:ext uri="{FF2B5EF4-FFF2-40B4-BE49-F238E27FC236}">
                <a16:creationId xmlns:a16="http://schemas.microsoft.com/office/drawing/2014/main" id="{C559715F-6BB4-35E8-26AE-36757DE1D7F3}"/>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Femme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Guitare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Étui à violon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Trou de serrure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Hibou</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Langue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Ampoule électrique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Traces de pas</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0">
            <a:extLst>
              <a:ext uri="{FF2B5EF4-FFF2-40B4-BE49-F238E27FC236}">
                <a16:creationId xmlns:a16="http://schemas.microsoft.com/office/drawing/2014/main" id="{B662B153-5D22-2A34-AEBE-E89FA80C794B}"/>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Femme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Guitare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Étui à violon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Trou de serrure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Hibou</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Langue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Ampoule électrique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Traces de pas</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1">
            <a:extLst>
              <a:ext uri="{FF2B5EF4-FFF2-40B4-BE49-F238E27FC236}">
                <a16:creationId xmlns:a16="http://schemas.microsoft.com/office/drawing/2014/main" id="{A3047327-4CD1-2FC0-2A33-A5F466BD84D2}"/>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Femme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Guitare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Étui à violon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Trou de serrure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Hibou</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Langue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Ampoule électrique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Traces de pas</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2">
            <a:extLst>
              <a:ext uri="{FF2B5EF4-FFF2-40B4-BE49-F238E27FC236}">
                <a16:creationId xmlns:a16="http://schemas.microsoft.com/office/drawing/2014/main" id="{8A0EFC29-F27B-3F10-B507-CCC8F441C7EC}"/>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Femme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Guitare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Étui à violon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Trou de serrure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Hibou</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Langue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Ampoule électrique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Traces de pas</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56</a:t>
            </a:fld>
            <a:endParaRPr lang="de-DE" altLang="de-DE"/>
          </a:p>
        </p:txBody>
      </p:sp>
    </p:spTree>
    <p:extLst>
      <p:ext uri="{BB962C8B-B14F-4D97-AF65-F5344CB8AC3E}">
        <p14:creationId xmlns:p14="http://schemas.microsoft.com/office/powerpoint/2010/main" val="2722804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err="1"/>
              <a:t>Facultatif</a:t>
            </a:r>
            <a:r>
              <a:rPr lang="de-DE" sz="3600" spc="-5" dirty="0"/>
              <a:t>: Clip vidéo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fr-FR" sz="2400">
                <a:solidFill>
                  <a:srgbClr val="004992"/>
                </a:solidFill>
                <a:latin typeface="Calibri Light"/>
                <a:ea typeface="ＭＳ Ｐゴシック" panose="020B0600070205080204" pitchFamily="34" charset="-128"/>
              </a:rPr>
              <a:t>Facultatif: </a:t>
            </a:r>
            <a:r>
              <a:rPr lang="fr-FR" sz="2400" dirty="0">
                <a:solidFill>
                  <a:srgbClr val="004992"/>
                </a:solidFill>
                <a:latin typeface="Calibri Light"/>
                <a:ea typeface="ＭＳ Ｐゴシック" panose="020B0600070205080204" pitchFamily="34" charset="-128"/>
              </a:rPr>
              <a:t>des présentations en clip vidéo qui aborde le sujet du module son disponible à l’adresse vidéo ci-dessous:</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fr-FR" sz="2400" dirty="0">
                <a:solidFill>
                  <a:srgbClr val="333333"/>
                </a:solidFill>
                <a:latin typeface="Calibri Light"/>
                <a:ea typeface="ＭＳ Ｐゴシック" panose="020B0600070205080204" pitchFamily="34" charset="-128"/>
              </a:rPr>
              <a:t>Après l’extrait vidéo, vous pouvez discuter de comment il est lié au thème du jour.</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[pour les </a:t>
            </a:r>
            <a:r>
              <a:rPr lang="en-US" sz="1800" i="1" spc="-5" dirty="0" err="1">
                <a:solidFill>
                  <a:srgbClr val="333333"/>
                </a:solidFill>
                <a:latin typeface="Calibri Light"/>
                <a:ea typeface="ＭＳ Ｐゴシック" panose="020B0600070205080204" pitchFamily="34" charset="-128"/>
                <a:cs typeface="Verdana"/>
              </a:rPr>
              <a:t>animateur</a:t>
            </a:r>
            <a:r>
              <a:rPr lang="en-US" sz="1800" i="1" spc="-5" dirty="0">
                <a:solidFill>
                  <a:srgbClr val="333333"/>
                </a:solidFill>
                <a:latin typeface="Calibri Light"/>
                <a:ea typeface="ＭＳ Ｐゴシック" panose="020B0600070205080204" pitchFamily="34" charset="-128"/>
                <a:cs typeface="Verdana"/>
              </a:rPr>
              <a:t>:</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fr-FR" sz="1800" dirty="0">
                <a:solidFill>
                  <a:srgbClr val="333333"/>
                </a:solidFill>
                <a:latin typeface="Calibri Light"/>
                <a:ea typeface="ＭＳ Ｐゴシック" panose="020B0600070205080204" pitchFamily="34" charset="-128"/>
              </a:rPr>
              <a:t>Certains extraits de film utilise un langage qui peut ne pas être approprié pour toutes les audiences ou cultures. Veuillez visionner les vidéos avant de les montrer</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8B4DB9D0-D183-4BED-BB54-69279059CB07}" type="slidenum">
              <a:rPr lang="de-DE" altLang="de-DE" smtClean="0"/>
              <a:pPr/>
              <a:t>57</a:t>
            </a:fld>
            <a:endParaRPr lang="de-DE" altLang="de-DE"/>
          </a:p>
        </p:txBody>
      </p:sp>
    </p:spTree>
    <p:extLst>
      <p:ext uri="{BB962C8B-B14F-4D97-AF65-F5344CB8AC3E}">
        <p14:creationId xmlns:p14="http://schemas.microsoft.com/office/powerpoint/2010/main" val="12496308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 4</a:t>
            </a: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3">
            <a:extLst>
              <a:ext uri="{FF2B5EF4-FFF2-40B4-BE49-F238E27FC236}">
                <a16:creationId xmlns:a16="http://schemas.microsoft.com/office/drawing/2014/main" id="{CF9A631A-245D-099F-2461-743D67AA45BE}"/>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Coupe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Femme avec décolleté</a:t>
            </a:r>
            <a:br>
              <a:rPr lang="fr-FR" altLang="de-DE" sz="2000" dirty="0">
                <a:solidFill>
                  <a:srgbClr val="333333"/>
                </a:solidFill>
                <a:latin typeface="Calibri Light"/>
              </a:rPr>
            </a:br>
            <a:r>
              <a:rPr lang="fr-FR" altLang="de-DE" sz="2000" dirty="0">
                <a:solidFill>
                  <a:srgbClr val="333333"/>
                </a:solidFill>
                <a:latin typeface="Calibri Light"/>
              </a:rPr>
              <a:t>plongeant</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à huile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Tente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Carrosse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Armoiries</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magique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Théière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Bêche</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4">
            <a:extLst>
              <a:ext uri="{FF2B5EF4-FFF2-40B4-BE49-F238E27FC236}">
                <a16:creationId xmlns:a16="http://schemas.microsoft.com/office/drawing/2014/main" id="{84B8A5C7-5530-51FF-9336-44856EB80569}"/>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Coupe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Femme avec décolleté</a:t>
            </a:r>
            <a:br>
              <a:rPr lang="fr-FR" altLang="de-DE" sz="2000" dirty="0">
                <a:solidFill>
                  <a:srgbClr val="333333"/>
                </a:solidFill>
                <a:latin typeface="Calibri Light"/>
              </a:rPr>
            </a:br>
            <a:r>
              <a:rPr lang="fr-FR" altLang="de-DE" sz="2000" dirty="0">
                <a:solidFill>
                  <a:srgbClr val="333333"/>
                </a:solidFill>
                <a:latin typeface="Calibri Light"/>
              </a:rPr>
              <a:t>plongeant</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à huile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Tente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Carrosse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Armoiries</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magique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Théière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Bêche</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5">
            <a:extLst>
              <a:ext uri="{FF2B5EF4-FFF2-40B4-BE49-F238E27FC236}">
                <a16:creationId xmlns:a16="http://schemas.microsoft.com/office/drawing/2014/main" id="{0DF8E20F-D173-BD66-CE12-76598C0644F6}"/>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Coupe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Femme avec décolleté</a:t>
            </a:r>
            <a:br>
              <a:rPr lang="fr-FR" altLang="de-DE" sz="2000" dirty="0">
                <a:solidFill>
                  <a:srgbClr val="333333"/>
                </a:solidFill>
                <a:latin typeface="Calibri Light"/>
              </a:rPr>
            </a:br>
            <a:r>
              <a:rPr lang="fr-FR" altLang="de-DE" sz="2000" dirty="0">
                <a:solidFill>
                  <a:srgbClr val="333333"/>
                </a:solidFill>
                <a:latin typeface="Calibri Light"/>
              </a:rPr>
              <a:t>plongeant</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à huile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Tente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Carrosse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Armoiries</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magique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Théière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Bêche</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6">
            <a:extLst>
              <a:ext uri="{FF2B5EF4-FFF2-40B4-BE49-F238E27FC236}">
                <a16:creationId xmlns:a16="http://schemas.microsoft.com/office/drawing/2014/main" id="{D26B18D3-69FA-A942-E5B0-B73C26F495B4}"/>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Coupe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Femme avec décolleté</a:t>
            </a:r>
            <a:br>
              <a:rPr lang="fr-FR" altLang="de-DE" sz="2000" dirty="0">
                <a:solidFill>
                  <a:srgbClr val="333333"/>
                </a:solidFill>
                <a:latin typeface="Calibri Light"/>
              </a:rPr>
            </a:br>
            <a:r>
              <a:rPr lang="fr-FR" altLang="de-DE" sz="2000" dirty="0">
                <a:solidFill>
                  <a:srgbClr val="333333"/>
                </a:solidFill>
                <a:latin typeface="Calibri Light"/>
              </a:rPr>
              <a:t>plongeant</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à huile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Tente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Carrosse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Armoiries</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magique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Théière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Bêche</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7">
            <a:extLst>
              <a:ext uri="{FF2B5EF4-FFF2-40B4-BE49-F238E27FC236}">
                <a16:creationId xmlns:a16="http://schemas.microsoft.com/office/drawing/2014/main" id="{195D703D-9943-D716-6353-0AED22B159AE}"/>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Coupe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Femme avec décolleté</a:t>
            </a:r>
            <a:br>
              <a:rPr lang="fr-FR" altLang="de-DE" sz="2000" dirty="0">
                <a:solidFill>
                  <a:srgbClr val="333333"/>
                </a:solidFill>
                <a:latin typeface="Calibri Light"/>
              </a:rPr>
            </a:br>
            <a:r>
              <a:rPr lang="fr-FR" altLang="de-DE" sz="2000" dirty="0">
                <a:solidFill>
                  <a:srgbClr val="333333"/>
                </a:solidFill>
                <a:latin typeface="Calibri Light"/>
              </a:rPr>
              <a:t>plongeant</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à huile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Tente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Carrosse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Armoiries</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magique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Théière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Bêche</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8">
            <a:extLst>
              <a:ext uri="{FF2B5EF4-FFF2-40B4-BE49-F238E27FC236}">
                <a16:creationId xmlns:a16="http://schemas.microsoft.com/office/drawing/2014/main" id="{9AE4ADBA-A5A2-437B-99C0-71E7A109C523}"/>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Coupe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Femme avec décolleté</a:t>
            </a:r>
            <a:br>
              <a:rPr lang="fr-FR" altLang="de-DE" sz="2000" dirty="0">
                <a:solidFill>
                  <a:srgbClr val="333333"/>
                </a:solidFill>
                <a:latin typeface="Calibri Light"/>
              </a:rPr>
            </a:br>
            <a:r>
              <a:rPr lang="fr-FR" altLang="de-DE" sz="2000" dirty="0">
                <a:solidFill>
                  <a:srgbClr val="333333"/>
                </a:solidFill>
                <a:latin typeface="Calibri Light"/>
              </a:rPr>
              <a:t>plongeant</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à huile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Tente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Carrosse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Armoiries</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magique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Théière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Bêche</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9">
            <a:extLst>
              <a:ext uri="{FF2B5EF4-FFF2-40B4-BE49-F238E27FC236}">
                <a16:creationId xmlns:a16="http://schemas.microsoft.com/office/drawing/2014/main" id="{B620C62F-76DB-4EA0-715A-AFAAEE684D06}"/>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Coupe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Femme avec décolleté</a:t>
            </a:r>
            <a:br>
              <a:rPr lang="fr-FR" altLang="de-DE" sz="2000" dirty="0">
                <a:solidFill>
                  <a:srgbClr val="333333"/>
                </a:solidFill>
                <a:latin typeface="Calibri Light"/>
              </a:rPr>
            </a:br>
            <a:r>
              <a:rPr lang="fr-FR" altLang="de-DE" sz="2000" dirty="0">
                <a:solidFill>
                  <a:srgbClr val="333333"/>
                </a:solidFill>
                <a:latin typeface="Calibri Light"/>
              </a:rPr>
              <a:t>plongeant</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à huile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Tente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Carrosse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Armoiries</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magique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Théière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Bêche</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0">
            <a:extLst>
              <a:ext uri="{FF2B5EF4-FFF2-40B4-BE49-F238E27FC236}">
                <a16:creationId xmlns:a16="http://schemas.microsoft.com/office/drawing/2014/main" id="{640F85EF-A0EB-8598-2295-765371BCF663}"/>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Coupe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Femme avec décolleté</a:t>
            </a:r>
            <a:br>
              <a:rPr lang="fr-FR" altLang="de-DE" sz="2000" dirty="0">
                <a:solidFill>
                  <a:srgbClr val="333333"/>
                </a:solidFill>
                <a:latin typeface="Calibri Light"/>
              </a:rPr>
            </a:br>
            <a:r>
              <a:rPr lang="fr-FR" altLang="de-DE" sz="2000" dirty="0">
                <a:solidFill>
                  <a:srgbClr val="333333"/>
                </a:solidFill>
                <a:latin typeface="Calibri Light"/>
              </a:rPr>
              <a:t>plongeant</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à huile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Tente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Carrosse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Armoiries</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magique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Théière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Bêche</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1">
            <a:extLst>
              <a:ext uri="{FF2B5EF4-FFF2-40B4-BE49-F238E27FC236}">
                <a16:creationId xmlns:a16="http://schemas.microsoft.com/office/drawing/2014/main" id="{1F9203BB-F17B-1301-059C-BFE1C4850AEC}"/>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5"/>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Coupe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Femme avec décolleté</a:t>
            </a:r>
            <a:br>
              <a:rPr lang="fr-FR" altLang="de-DE" sz="2000" dirty="0">
                <a:solidFill>
                  <a:srgbClr val="333333"/>
                </a:solidFill>
                <a:latin typeface="Calibri Light"/>
              </a:rPr>
            </a:br>
            <a:r>
              <a:rPr lang="fr-FR" altLang="de-DE" sz="2000" dirty="0">
                <a:solidFill>
                  <a:srgbClr val="333333"/>
                </a:solidFill>
                <a:latin typeface="Calibri Light"/>
              </a:rPr>
              <a:t>plongeant</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à huile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Tente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Carrosse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Armoiries</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Lampe magique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Théière</a:t>
            </a:r>
          </a:p>
          <a:p>
            <a:pPr eaLnBrk="1" hangingPunct="1">
              <a:spcBef>
                <a:spcPts val="1200"/>
              </a:spcBef>
              <a:spcAft>
                <a:spcPts val="0"/>
              </a:spcAft>
              <a:buClr>
                <a:srgbClr val="333333"/>
              </a:buClr>
              <a:buFont typeface="WingDings"/>
              <a:buChar char=""/>
            </a:pPr>
            <a:r>
              <a:rPr lang="fr-FR" altLang="de-DE" sz="2000" dirty="0">
                <a:solidFill>
                  <a:srgbClr val="333333"/>
                </a:solidFill>
                <a:latin typeface="Calibri Light"/>
              </a:rPr>
              <a:t>Bêche</a:t>
            </a: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67</a:t>
            </a:fld>
            <a:endParaRPr lang="de-DE" altLang="de-DE"/>
          </a:p>
        </p:txBody>
      </p:sp>
    </p:spTree>
    <p:extLst>
      <p:ext uri="{BB962C8B-B14F-4D97-AF65-F5344CB8AC3E}">
        <p14:creationId xmlns:p14="http://schemas.microsoft.com/office/powerpoint/2010/main" val="8421204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 5</a:t>
            </a: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2">
            <a:extLst>
              <a:ext uri="{FF2B5EF4-FFF2-40B4-BE49-F238E27FC236}">
                <a16:creationId xmlns:a16="http://schemas.microsoft.com/office/drawing/2014/main" id="{05C304F5-00A9-BFCE-A2E4-1782706F41AA}"/>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3">
            <a:extLst>
              <a:ext uri="{FF2B5EF4-FFF2-40B4-BE49-F238E27FC236}">
                <a16:creationId xmlns:a16="http://schemas.microsoft.com/office/drawing/2014/main" id="{CEB51C76-B207-2FF4-B50A-7864FDB58B6B}"/>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4">
            <a:extLst>
              <a:ext uri="{FF2B5EF4-FFF2-40B4-BE49-F238E27FC236}">
                <a16:creationId xmlns:a16="http://schemas.microsoft.com/office/drawing/2014/main" id="{A77E66D1-8A31-AB89-F2C6-021BB82F5767}"/>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5">
            <a:extLst>
              <a:ext uri="{FF2B5EF4-FFF2-40B4-BE49-F238E27FC236}">
                <a16:creationId xmlns:a16="http://schemas.microsoft.com/office/drawing/2014/main" id="{3E32FFC4-6261-6E2A-5C56-576988A6D0CB}"/>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6">
            <a:extLst>
              <a:ext uri="{FF2B5EF4-FFF2-40B4-BE49-F238E27FC236}">
                <a16:creationId xmlns:a16="http://schemas.microsoft.com/office/drawing/2014/main" id="{C9A32905-80A7-9146-21E2-B3A3A9E03348}"/>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7">
            <a:extLst>
              <a:ext uri="{FF2B5EF4-FFF2-40B4-BE49-F238E27FC236}">
                <a16:creationId xmlns:a16="http://schemas.microsoft.com/office/drawing/2014/main" id="{B8EF88F3-C13F-AF78-A14D-ABF0C38AA913}"/>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8">
            <a:extLst>
              <a:ext uri="{FF2B5EF4-FFF2-40B4-BE49-F238E27FC236}">
                <a16:creationId xmlns:a16="http://schemas.microsoft.com/office/drawing/2014/main" id="{8BC63110-3D10-BAE7-8699-9758C832D9CB}"/>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9">
            <a:extLst>
              <a:ext uri="{FF2B5EF4-FFF2-40B4-BE49-F238E27FC236}">
                <a16:creationId xmlns:a16="http://schemas.microsoft.com/office/drawing/2014/main" id="{3A272E17-C788-D8E0-77F8-55168A1F03A5}"/>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50">
            <a:extLst>
              <a:ext uri="{FF2B5EF4-FFF2-40B4-BE49-F238E27FC236}">
                <a16:creationId xmlns:a16="http://schemas.microsoft.com/office/drawing/2014/main" id="{73B94A41-9300-570E-B743-2A0CA7304FA5}"/>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p:cNvSpPr>
            <a:spLocks noGrp="1"/>
          </p:cNvSpPr>
          <p:nvPr>
            <p:ph type="sldNum" sz="quarter" idx="12"/>
          </p:nvPr>
        </p:nvSpPr>
        <p:spPr/>
        <p:txBody>
          <a:bodyPr/>
          <a:lstStyle/>
          <a:p>
            <a:fld id="{75AB6FF6-AC8D-4370-90F4-3D97CF2AA622}" type="slidenum">
              <a:rPr lang="de-DE" altLang="de-DE" smtClean="0"/>
              <a:pPr/>
              <a:t>77</a:t>
            </a:fld>
            <a:endParaRPr lang="de-DE" altLang="de-DE"/>
          </a:p>
        </p:txBody>
      </p:sp>
    </p:spTree>
    <p:extLst>
      <p:ext uri="{BB962C8B-B14F-4D97-AF65-F5344CB8AC3E}">
        <p14:creationId xmlns:p14="http://schemas.microsoft.com/office/powerpoint/2010/main" val="37570860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 6</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75AB6FF6-AC8D-4370-90F4-3D97CF2AA622}"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95F83-5E2F-0DF7-74FC-325593693B05}"/>
            </a:ext>
          </a:extLst>
        </p:cNvPr>
        <p:cNvGrpSpPr/>
        <p:nvPr/>
      </p:nvGrpSpPr>
      <p:grpSpPr>
        <a:xfrm>
          <a:off x="0" y="0"/>
          <a:ext cx="0" cy="0"/>
          <a:chOff x="0" y="0"/>
          <a:chExt cx="0" cy="0"/>
        </a:xfrm>
      </p:grpSpPr>
      <p:sp>
        <p:nvSpPr>
          <p:cNvPr id="2" name="151">
            <a:extLst>
              <a:ext uri="{FF2B5EF4-FFF2-40B4-BE49-F238E27FC236}">
                <a16:creationId xmlns:a16="http://schemas.microsoft.com/office/drawing/2014/main" id="{BE4ED706-D39E-4AD3-66DA-B3AD8020C0B2}"/>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9F01E152-B9BE-3048-F913-5BA0C02ACC1E}"/>
              </a:ext>
            </a:extLst>
          </p:cNvPr>
          <p:cNvSpPr>
            <a:spLocks noGrp="1"/>
          </p:cNvSpPr>
          <p:nvPr>
            <p:ph type="title"/>
          </p:nvPr>
        </p:nvSpPr>
        <p:spPr/>
        <p:txBody>
          <a:bodyPr/>
          <a:lstStyle/>
          <a:p>
            <a:r>
              <a:rPr lang="fr-FR" sz="3600"/>
              <a:t>Qu’est qui est présenté sur l’image?</a:t>
            </a:r>
            <a:endParaRPr lang="en-US" sz="3600"/>
          </a:p>
        </p:txBody>
      </p:sp>
      <p:sp>
        <p:nvSpPr>
          <p:cNvPr id="14" name="Text Box 9">
            <a:extLst>
              <a:ext uri="{FF2B5EF4-FFF2-40B4-BE49-F238E27FC236}">
                <a16:creationId xmlns:a16="http://schemas.microsoft.com/office/drawing/2014/main" id="{468C4F7A-611A-79B0-3C8C-728D587804A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a:extLst>
              <a:ext uri="{FF2B5EF4-FFF2-40B4-BE49-F238E27FC236}">
                <a16:creationId xmlns:a16="http://schemas.microsoft.com/office/drawing/2014/main" id="{FF311349-4CC8-6952-EBE8-2722E117E5F9}"/>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a:extLst>
              <a:ext uri="{FF2B5EF4-FFF2-40B4-BE49-F238E27FC236}">
                <a16:creationId xmlns:a16="http://schemas.microsoft.com/office/drawing/2014/main" id="{46A02264-E39B-A992-A716-7A467D1FCD4F}"/>
              </a:ext>
            </a:extLst>
          </p:cNvPr>
          <p:cNvSpPr>
            <a:spLocks noGrp="1"/>
          </p:cNvSpPr>
          <p:nvPr>
            <p:ph type="sldNum" sz="quarter" idx="12"/>
          </p:nvPr>
        </p:nvSpPr>
        <p:spPr/>
        <p:txBody>
          <a:bodyPr/>
          <a:lstStyle/>
          <a:p>
            <a:fld id="{75AB6FF6-AC8D-4370-90F4-3D97CF2AA622}" type="slidenum">
              <a:rPr lang="de-DE" altLang="de-DE" smtClean="0"/>
              <a:pPr/>
              <a:t>79</a:t>
            </a:fld>
            <a:endParaRPr lang="de-DE" altLang="de-DE"/>
          </a:p>
        </p:txBody>
      </p:sp>
    </p:spTree>
    <p:extLst>
      <p:ext uri="{BB962C8B-B14F-4D97-AF65-F5344CB8AC3E}">
        <p14:creationId xmlns:p14="http://schemas.microsoft.com/office/powerpoint/2010/main" val="30724358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E9361-BF66-8D3E-627A-328DB3644CB4}"/>
            </a:ext>
          </a:extLst>
        </p:cNvPr>
        <p:cNvGrpSpPr/>
        <p:nvPr/>
      </p:nvGrpSpPr>
      <p:grpSpPr>
        <a:xfrm>
          <a:off x="0" y="0"/>
          <a:ext cx="0" cy="0"/>
          <a:chOff x="0" y="0"/>
          <a:chExt cx="0" cy="0"/>
        </a:xfrm>
      </p:grpSpPr>
      <p:sp>
        <p:nvSpPr>
          <p:cNvPr id="2" name="152">
            <a:extLst>
              <a:ext uri="{FF2B5EF4-FFF2-40B4-BE49-F238E27FC236}">
                <a16:creationId xmlns:a16="http://schemas.microsoft.com/office/drawing/2014/main" id="{5254FFD6-1EC7-BB08-BEC4-BF79B9DC6123}"/>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0F6DEA8A-5D45-0F09-BAFB-9536BFDB4D52}"/>
              </a:ext>
            </a:extLst>
          </p:cNvPr>
          <p:cNvSpPr>
            <a:spLocks noGrp="1"/>
          </p:cNvSpPr>
          <p:nvPr>
            <p:ph type="title"/>
          </p:nvPr>
        </p:nvSpPr>
        <p:spPr/>
        <p:txBody>
          <a:bodyPr/>
          <a:lstStyle/>
          <a:p>
            <a:r>
              <a:rPr lang="fr-FR" sz="3600"/>
              <a:t>Qu’est qui est présenté sur l’image?</a:t>
            </a:r>
            <a:endParaRPr lang="en-US" sz="3600"/>
          </a:p>
        </p:txBody>
      </p:sp>
      <p:sp>
        <p:nvSpPr>
          <p:cNvPr id="14" name="Text Box 9">
            <a:extLst>
              <a:ext uri="{FF2B5EF4-FFF2-40B4-BE49-F238E27FC236}">
                <a16:creationId xmlns:a16="http://schemas.microsoft.com/office/drawing/2014/main" id="{ECB7F966-FBE0-20DD-832E-C1AF8807D10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a:extLst>
              <a:ext uri="{FF2B5EF4-FFF2-40B4-BE49-F238E27FC236}">
                <a16:creationId xmlns:a16="http://schemas.microsoft.com/office/drawing/2014/main" id="{35F63061-5A37-84C2-F637-2901C8C7CE9A}"/>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a:extLst>
              <a:ext uri="{FF2B5EF4-FFF2-40B4-BE49-F238E27FC236}">
                <a16:creationId xmlns:a16="http://schemas.microsoft.com/office/drawing/2014/main" id="{2430B4C3-9555-7BBA-DD2E-538E453B62D8}"/>
              </a:ext>
            </a:extLst>
          </p:cNvPr>
          <p:cNvSpPr>
            <a:spLocks noGrp="1"/>
          </p:cNvSpPr>
          <p:nvPr>
            <p:ph type="sldNum" sz="quarter" idx="12"/>
          </p:nvPr>
        </p:nvSpPr>
        <p:spPr/>
        <p:txBody>
          <a:bodyPr/>
          <a:lstStyle/>
          <a:p>
            <a:fld id="{75AB6FF6-AC8D-4370-90F4-3D97CF2AA622}" type="slidenum">
              <a:rPr lang="de-DE" altLang="de-DE" smtClean="0"/>
              <a:pPr/>
              <a:t>80</a:t>
            </a:fld>
            <a:endParaRPr lang="de-DE" altLang="de-DE"/>
          </a:p>
        </p:txBody>
      </p:sp>
    </p:spTree>
    <p:extLst>
      <p:ext uri="{BB962C8B-B14F-4D97-AF65-F5344CB8AC3E}">
        <p14:creationId xmlns:p14="http://schemas.microsoft.com/office/powerpoint/2010/main" val="139981867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D4693-3392-974D-08E5-08310C72EFBD}"/>
            </a:ext>
          </a:extLst>
        </p:cNvPr>
        <p:cNvGrpSpPr/>
        <p:nvPr/>
      </p:nvGrpSpPr>
      <p:grpSpPr>
        <a:xfrm>
          <a:off x="0" y="0"/>
          <a:ext cx="0" cy="0"/>
          <a:chOff x="0" y="0"/>
          <a:chExt cx="0" cy="0"/>
        </a:xfrm>
      </p:grpSpPr>
      <p:sp>
        <p:nvSpPr>
          <p:cNvPr id="2" name="153">
            <a:extLst>
              <a:ext uri="{FF2B5EF4-FFF2-40B4-BE49-F238E27FC236}">
                <a16:creationId xmlns:a16="http://schemas.microsoft.com/office/drawing/2014/main" id="{93154485-37EF-9545-53BA-9D2514400947}"/>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49EDC275-8A94-9741-9660-27944DA8BC2D}"/>
              </a:ext>
            </a:extLst>
          </p:cNvPr>
          <p:cNvSpPr>
            <a:spLocks noGrp="1"/>
          </p:cNvSpPr>
          <p:nvPr>
            <p:ph type="title"/>
          </p:nvPr>
        </p:nvSpPr>
        <p:spPr/>
        <p:txBody>
          <a:bodyPr/>
          <a:lstStyle/>
          <a:p>
            <a:r>
              <a:rPr lang="fr-FR" sz="3600"/>
              <a:t>Qu’est qui est présenté sur l’image?</a:t>
            </a:r>
            <a:endParaRPr lang="en-US" sz="3600"/>
          </a:p>
        </p:txBody>
      </p:sp>
      <p:sp>
        <p:nvSpPr>
          <p:cNvPr id="14" name="Text Box 9">
            <a:extLst>
              <a:ext uri="{FF2B5EF4-FFF2-40B4-BE49-F238E27FC236}">
                <a16:creationId xmlns:a16="http://schemas.microsoft.com/office/drawing/2014/main" id="{D7261054-5A3B-50BC-3B56-181F447AA6E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a:extLst>
              <a:ext uri="{FF2B5EF4-FFF2-40B4-BE49-F238E27FC236}">
                <a16:creationId xmlns:a16="http://schemas.microsoft.com/office/drawing/2014/main" id="{436EC9B9-F3EA-AA84-A71B-F35F4739836C}"/>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a:extLst>
              <a:ext uri="{FF2B5EF4-FFF2-40B4-BE49-F238E27FC236}">
                <a16:creationId xmlns:a16="http://schemas.microsoft.com/office/drawing/2014/main" id="{7CA9A275-D846-D887-1550-647F4AE14771}"/>
              </a:ext>
            </a:extLst>
          </p:cNvPr>
          <p:cNvSpPr>
            <a:spLocks noGrp="1"/>
          </p:cNvSpPr>
          <p:nvPr>
            <p:ph type="sldNum" sz="quarter" idx="12"/>
          </p:nvPr>
        </p:nvSpPr>
        <p:spPr/>
        <p:txBody>
          <a:bodyPr/>
          <a:lstStyle/>
          <a:p>
            <a:fld id="{75AB6FF6-AC8D-4370-90F4-3D97CF2AA622}" type="slidenum">
              <a:rPr lang="de-DE" altLang="de-DE" smtClean="0"/>
              <a:pPr/>
              <a:t>81</a:t>
            </a:fld>
            <a:endParaRPr lang="de-DE" altLang="de-DE"/>
          </a:p>
        </p:txBody>
      </p:sp>
    </p:spTree>
    <p:extLst>
      <p:ext uri="{BB962C8B-B14F-4D97-AF65-F5344CB8AC3E}">
        <p14:creationId xmlns:p14="http://schemas.microsoft.com/office/powerpoint/2010/main" val="16510859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ACB37-4624-4686-A4CF-F8920161CFBD}"/>
            </a:ext>
          </a:extLst>
        </p:cNvPr>
        <p:cNvGrpSpPr/>
        <p:nvPr/>
      </p:nvGrpSpPr>
      <p:grpSpPr>
        <a:xfrm>
          <a:off x="0" y="0"/>
          <a:ext cx="0" cy="0"/>
          <a:chOff x="0" y="0"/>
          <a:chExt cx="0" cy="0"/>
        </a:xfrm>
      </p:grpSpPr>
      <p:sp>
        <p:nvSpPr>
          <p:cNvPr id="2" name="154">
            <a:extLst>
              <a:ext uri="{FF2B5EF4-FFF2-40B4-BE49-F238E27FC236}">
                <a16:creationId xmlns:a16="http://schemas.microsoft.com/office/drawing/2014/main" id="{7468B6A6-A469-84E4-45A6-D513E55E6A1B}"/>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079FDD19-A8C1-1CC8-0CC8-69E2B96A86D6}"/>
              </a:ext>
            </a:extLst>
          </p:cNvPr>
          <p:cNvSpPr>
            <a:spLocks noGrp="1"/>
          </p:cNvSpPr>
          <p:nvPr>
            <p:ph type="title"/>
          </p:nvPr>
        </p:nvSpPr>
        <p:spPr/>
        <p:txBody>
          <a:bodyPr/>
          <a:lstStyle/>
          <a:p>
            <a:r>
              <a:rPr lang="fr-FR" sz="3600"/>
              <a:t>Qu’est qui est présenté sur l’image?</a:t>
            </a:r>
            <a:endParaRPr lang="en-US" sz="3600"/>
          </a:p>
        </p:txBody>
      </p:sp>
      <p:sp>
        <p:nvSpPr>
          <p:cNvPr id="14" name="Text Box 9">
            <a:extLst>
              <a:ext uri="{FF2B5EF4-FFF2-40B4-BE49-F238E27FC236}">
                <a16:creationId xmlns:a16="http://schemas.microsoft.com/office/drawing/2014/main" id="{AB00427E-4370-F95E-80E2-7D03F0B4637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a:extLst>
              <a:ext uri="{FF2B5EF4-FFF2-40B4-BE49-F238E27FC236}">
                <a16:creationId xmlns:a16="http://schemas.microsoft.com/office/drawing/2014/main" id="{511B0A51-4E7F-5D43-5F4C-BD06F4701A54}"/>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a:extLst>
              <a:ext uri="{FF2B5EF4-FFF2-40B4-BE49-F238E27FC236}">
                <a16:creationId xmlns:a16="http://schemas.microsoft.com/office/drawing/2014/main" id="{E1EB910F-EC47-E5CC-5C47-0AA4157C75C1}"/>
              </a:ext>
            </a:extLst>
          </p:cNvPr>
          <p:cNvSpPr>
            <a:spLocks noGrp="1"/>
          </p:cNvSpPr>
          <p:nvPr>
            <p:ph type="sldNum" sz="quarter" idx="12"/>
          </p:nvPr>
        </p:nvSpPr>
        <p:spPr/>
        <p:txBody>
          <a:bodyPr/>
          <a:lstStyle/>
          <a:p>
            <a:fld id="{75AB6FF6-AC8D-4370-90F4-3D97CF2AA622}" type="slidenum">
              <a:rPr lang="de-DE" altLang="de-DE" smtClean="0"/>
              <a:pPr/>
              <a:t>82</a:t>
            </a:fld>
            <a:endParaRPr lang="de-DE" altLang="de-DE"/>
          </a:p>
        </p:txBody>
      </p:sp>
    </p:spTree>
    <p:extLst>
      <p:ext uri="{BB962C8B-B14F-4D97-AF65-F5344CB8AC3E}">
        <p14:creationId xmlns:p14="http://schemas.microsoft.com/office/powerpoint/2010/main" val="107908337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D3763-D5CF-1F3D-AFE1-5A200641CB64}"/>
            </a:ext>
          </a:extLst>
        </p:cNvPr>
        <p:cNvGrpSpPr/>
        <p:nvPr/>
      </p:nvGrpSpPr>
      <p:grpSpPr>
        <a:xfrm>
          <a:off x="0" y="0"/>
          <a:ext cx="0" cy="0"/>
          <a:chOff x="0" y="0"/>
          <a:chExt cx="0" cy="0"/>
        </a:xfrm>
      </p:grpSpPr>
      <p:sp>
        <p:nvSpPr>
          <p:cNvPr id="2" name="155">
            <a:extLst>
              <a:ext uri="{FF2B5EF4-FFF2-40B4-BE49-F238E27FC236}">
                <a16:creationId xmlns:a16="http://schemas.microsoft.com/office/drawing/2014/main" id="{A3AD3F87-B9F4-FE1D-D475-B7C9F9405EEA}"/>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8482DA48-7ABB-BA68-6B05-C0FE30E94E68}"/>
              </a:ext>
            </a:extLst>
          </p:cNvPr>
          <p:cNvSpPr>
            <a:spLocks noGrp="1"/>
          </p:cNvSpPr>
          <p:nvPr>
            <p:ph type="title"/>
          </p:nvPr>
        </p:nvSpPr>
        <p:spPr/>
        <p:txBody>
          <a:bodyPr/>
          <a:lstStyle/>
          <a:p>
            <a:r>
              <a:rPr lang="fr-FR" sz="3600"/>
              <a:t>Qu’est qui est présenté sur l’image?</a:t>
            </a:r>
            <a:endParaRPr lang="en-US" sz="3600"/>
          </a:p>
        </p:txBody>
      </p:sp>
      <p:sp>
        <p:nvSpPr>
          <p:cNvPr id="14" name="Text Box 9">
            <a:extLst>
              <a:ext uri="{FF2B5EF4-FFF2-40B4-BE49-F238E27FC236}">
                <a16:creationId xmlns:a16="http://schemas.microsoft.com/office/drawing/2014/main" id="{F0572703-86DD-54C2-68A3-D3DC6B9D5DC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a:extLst>
              <a:ext uri="{FF2B5EF4-FFF2-40B4-BE49-F238E27FC236}">
                <a16:creationId xmlns:a16="http://schemas.microsoft.com/office/drawing/2014/main" id="{EAC05934-62C4-D38F-72D5-0A3BC5EB0765}"/>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a:extLst>
              <a:ext uri="{FF2B5EF4-FFF2-40B4-BE49-F238E27FC236}">
                <a16:creationId xmlns:a16="http://schemas.microsoft.com/office/drawing/2014/main" id="{34CEB4F9-4FBD-B361-E91D-C5E518B07821}"/>
              </a:ext>
            </a:extLst>
          </p:cNvPr>
          <p:cNvSpPr>
            <a:spLocks noGrp="1"/>
          </p:cNvSpPr>
          <p:nvPr>
            <p:ph type="sldNum" sz="quarter" idx="12"/>
          </p:nvPr>
        </p:nvSpPr>
        <p:spPr/>
        <p:txBody>
          <a:bodyPr/>
          <a:lstStyle/>
          <a:p>
            <a:fld id="{75AB6FF6-AC8D-4370-90F4-3D97CF2AA622}" type="slidenum">
              <a:rPr lang="de-DE" altLang="de-DE" smtClean="0"/>
              <a:pPr/>
              <a:t>83</a:t>
            </a:fld>
            <a:endParaRPr lang="de-DE" altLang="de-DE"/>
          </a:p>
        </p:txBody>
      </p:sp>
    </p:spTree>
    <p:extLst>
      <p:ext uri="{BB962C8B-B14F-4D97-AF65-F5344CB8AC3E}">
        <p14:creationId xmlns:p14="http://schemas.microsoft.com/office/powerpoint/2010/main" val="28557293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56C00-72B9-E3F0-59AC-5501CAD8949B}"/>
            </a:ext>
          </a:extLst>
        </p:cNvPr>
        <p:cNvGrpSpPr/>
        <p:nvPr/>
      </p:nvGrpSpPr>
      <p:grpSpPr>
        <a:xfrm>
          <a:off x="0" y="0"/>
          <a:ext cx="0" cy="0"/>
          <a:chOff x="0" y="0"/>
          <a:chExt cx="0" cy="0"/>
        </a:xfrm>
      </p:grpSpPr>
      <p:sp>
        <p:nvSpPr>
          <p:cNvPr id="2" name="156">
            <a:extLst>
              <a:ext uri="{FF2B5EF4-FFF2-40B4-BE49-F238E27FC236}">
                <a16:creationId xmlns:a16="http://schemas.microsoft.com/office/drawing/2014/main" id="{D3EBD7A6-6A45-F604-9C40-6286C5AA6C35}"/>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83CA0426-39DE-4779-6E4F-070967FC3E08}"/>
              </a:ext>
            </a:extLst>
          </p:cNvPr>
          <p:cNvSpPr>
            <a:spLocks noGrp="1"/>
          </p:cNvSpPr>
          <p:nvPr>
            <p:ph type="title"/>
          </p:nvPr>
        </p:nvSpPr>
        <p:spPr/>
        <p:txBody>
          <a:bodyPr/>
          <a:lstStyle/>
          <a:p>
            <a:r>
              <a:rPr lang="fr-FR" sz="3600"/>
              <a:t>Qu’est qui est présenté sur l’image?</a:t>
            </a:r>
            <a:endParaRPr lang="en-US" sz="3600"/>
          </a:p>
        </p:txBody>
      </p:sp>
      <p:sp>
        <p:nvSpPr>
          <p:cNvPr id="14" name="Text Box 9">
            <a:extLst>
              <a:ext uri="{FF2B5EF4-FFF2-40B4-BE49-F238E27FC236}">
                <a16:creationId xmlns:a16="http://schemas.microsoft.com/office/drawing/2014/main" id="{AC5ACEE7-7D50-6255-51D1-959847C8C56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a:extLst>
              <a:ext uri="{FF2B5EF4-FFF2-40B4-BE49-F238E27FC236}">
                <a16:creationId xmlns:a16="http://schemas.microsoft.com/office/drawing/2014/main" id="{7C9277B0-0FA6-8B32-A31A-5597F478D476}"/>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a:extLst>
              <a:ext uri="{FF2B5EF4-FFF2-40B4-BE49-F238E27FC236}">
                <a16:creationId xmlns:a16="http://schemas.microsoft.com/office/drawing/2014/main" id="{3CC1E63E-A88E-BED8-5193-1C16D7A7C644}"/>
              </a:ext>
            </a:extLst>
          </p:cNvPr>
          <p:cNvSpPr>
            <a:spLocks noGrp="1"/>
          </p:cNvSpPr>
          <p:nvPr>
            <p:ph type="sldNum" sz="quarter" idx="12"/>
          </p:nvPr>
        </p:nvSpPr>
        <p:spPr/>
        <p:txBody>
          <a:bodyPr/>
          <a:lstStyle/>
          <a:p>
            <a:fld id="{75AB6FF6-AC8D-4370-90F4-3D97CF2AA622}" type="slidenum">
              <a:rPr lang="de-DE" altLang="de-DE" smtClean="0"/>
              <a:pPr/>
              <a:t>84</a:t>
            </a:fld>
            <a:endParaRPr lang="de-DE" altLang="de-DE"/>
          </a:p>
        </p:txBody>
      </p:sp>
    </p:spTree>
    <p:extLst>
      <p:ext uri="{BB962C8B-B14F-4D97-AF65-F5344CB8AC3E}">
        <p14:creationId xmlns:p14="http://schemas.microsoft.com/office/powerpoint/2010/main" val="6655912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2F030-782B-1CB0-9F1A-4A1EE41D7A4E}"/>
            </a:ext>
          </a:extLst>
        </p:cNvPr>
        <p:cNvGrpSpPr/>
        <p:nvPr/>
      </p:nvGrpSpPr>
      <p:grpSpPr>
        <a:xfrm>
          <a:off x="0" y="0"/>
          <a:ext cx="0" cy="0"/>
          <a:chOff x="0" y="0"/>
          <a:chExt cx="0" cy="0"/>
        </a:xfrm>
      </p:grpSpPr>
      <p:sp>
        <p:nvSpPr>
          <p:cNvPr id="2" name="157">
            <a:extLst>
              <a:ext uri="{FF2B5EF4-FFF2-40B4-BE49-F238E27FC236}">
                <a16:creationId xmlns:a16="http://schemas.microsoft.com/office/drawing/2014/main" id="{DC45D64A-5B8F-253A-4206-CA8CA734D0B8}"/>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9D52150F-B986-2666-1673-EABA53C5DABF}"/>
              </a:ext>
            </a:extLst>
          </p:cNvPr>
          <p:cNvSpPr>
            <a:spLocks noGrp="1"/>
          </p:cNvSpPr>
          <p:nvPr>
            <p:ph type="title"/>
          </p:nvPr>
        </p:nvSpPr>
        <p:spPr/>
        <p:txBody>
          <a:bodyPr/>
          <a:lstStyle/>
          <a:p>
            <a:r>
              <a:rPr lang="fr-FR" sz="3600"/>
              <a:t>Qu’est qui est présenté sur l’image?</a:t>
            </a:r>
            <a:endParaRPr lang="en-US" sz="3600"/>
          </a:p>
        </p:txBody>
      </p:sp>
      <p:sp>
        <p:nvSpPr>
          <p:cNvPr id="14" name="Text Box 9">
            <a:extLst>
              <a:ext uri="{FF2B5EF4-FFF2-40B4-BE49-F238E27FC236}">
                <a16:creationId xmlns:a16="http://schemas.microsoft.com/office/drawing/2014/main" id="{02DFCCE6-E3A5-D752-74E6-9FE6C9C76FE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a:extLst>
              <a:ext uri="{FF2B5EF4-FFF2-40B4-BE49-F238E27FC236}">
                <a16:creationId xmlns:a16="http://schemas.microsoft.com/office/drawing/2014/main" id="{DB8E7277-427A-3047-7CC8-915A5A4BB89F}"/>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a:extLst>
              <a:ext uri="{FF2B5EF4-FFF2-40B4-BE49-F238E27FC236}">
                <a16:creationId xmlns:a16="http://schemas.microsoft.com/office/drawing/2014/main" id="{4736371A-D632-0309-2A27-20B316CD5D0F}"/>
              </a:ext>
            </a:extLst>
          </p:cNvPr>
          <p:cNvSpPr>
            <a:spLocks noGrp="1"/>
          </p:cNvSpPr>
          <p:nvPr>
            <p:ph type="sldNum" sz="quarter" idx="12"/>
          </p:nvPr>
        </p:nvSpPr>
        <p:spPr/>
        <p:txBody>
          <a:bodyPr/>
          <a:lstStyle/>
          <a:p>
            <a:fld id="{75AB6FF6-AC8D-4370-90F4-3D97CF2AA622}" type="slidenum">
              <a:rPr lang="de-DE" altLang="de-DE" smtClean="0"/>
              <a:pPr/>
              <a:t>85</a:t>
            </a:fld>
            <a:endParaRPr lang="de-DE" altLang="de-DE"/>
          </a:p>
        </p:txBody>
      </p:sp>
    </p:spTree>
    <p:extLst>
      <p:ext uri="{BB962C8B-B14F-4D97-AF65-F5344CB8AC3E}">
        <p14:creationId xmlns:p14="http://schemas.microsoft.com/office/powerpoint/2010/main" val="40791882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97F7A-B89E-2148-7FDB-A973B5A92A97}"/>
            </a:ext>
          </a:extLst>
        </p:cNvPr>
        <p:cNvGrpSpPr/>
        <p:nvPr/>
      </p:nvGrpSpPr>
      <p:grpSpPr>
        <a:xfrm>
          <a:off x="0" y="0"/>
          <a:ext cx="0" cy="0"/>
          <a:chOff x="0" y="0"/>
          <a:chExt cx="0" cy="0"/>
        </a:xfrm>
      </p:grpSpPr>
      <p:sp>
        <p:nvSpPr>
          <p:cNvPr id="2" name="158">
            <a:extLst>
              <a:ext uri="{FF2B5EF4-FFF2-40B4-BE49-F238E27FC236}">
                <a16:creationId xmlns:a16="http://schemas.microsoft.com/office/drawing/2014/main" id="{B524A361-A110-C64C-6123-E8BD666AF20C}"/>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a:extLst>
              <a:ext uri="{FF2B5EF4-FFF2-40B4-BE49-F238E27FC236}">
                <a16:creationId xmlns:a16="http://schemas.microsoft.com/office/drawing/2014/main" id="{7CC0040B-D4F5-8EC7-AD81-315D50AB0656}"/>
              </a:ext>
            </a:extLst>
          </p:cNvPr>
          <p:cNvSpPr>
            <a:spLocks noGrp="1"/>
          </p:cNvSpPr>
          <p:nvPr>
            <p:ph type="title"/>
          </p:nvPr>
        </p:nvSpPr>
        <p:spPr/>
        <p:txBody>
          <a:bodyPr/>
          <a:lstStyle/>
          <a:p>
            <a:r>
              <a:rPr lang="fr-FR" sz="3600"/>
              <a:t>Qu’est qui est présenté sur l’image?</a:t>
            </a:r>
            <a:endParaRPr lang="en-US" sz="3600"/>
          </a:p>
        </p:txBody>
      </p:sp>
      <p:sp>
        <p:nvSpPr>
          <p:cNvPr id="14" name="Text Box 9">
            <a:extLst>
              <a:ext uri="{FF2B5EF4-FFF2-40B4-BE49-F238E27FC236}">
                <a16:creationId xmlns:a16="http://schemas.microsoft.com/office/drawing/2014/main" id="{54E3FDB4-1F53-F45C-C2A8-CBF217EFC17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Footer Placeholder 12">
            <a:extLst>
              <a:ext uri="{FF2B5EF4-FFF2-40B4-BE49-F238E27FC236}">
                <a16:creationId xmlns:a16="http://schemas.microsoft.com/office/drawing/2014/main" id="{3D124DF8-7A90-BCA7-AE5E-C4E40D8AA7DC}"/>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15" name="Slide Number Placeholder 14">
            <a:extLst>
              <a:ext uri="{FF2B5EF4-FFF2-40B4-BE49-F238E27FC236}">
                <a16:creationId xmlns:a16="http://schemas.microsoft.com/office/drawing/2014/main" id="{EFFCD794-305F-E557-F686-B34CC6BF6B81}"/>
              </a:ext>
            </a:extLst>
          </p:cNvPr>
          <p:cNvSpPr>
            <a:spLocks noGrp="1"/>
          </p:cNvSpPr>
          <p:nvPr>
            <p:ph type="sldNum" sz="quarter" idx="12"/>
          </p:nvPr>
        </p:nvSpPr>
        <p:spPr/>
        <p:txBody>
          <a:bodyPr/>
          <a:lstStyle/>
          <a:p>
            <a:fld id="{75AB6FF6-AC8D-4370-90F4-3D97CF2AA622}" type="slidenum">
              <a:rPr lang="de-DE" altLang="de-DE" smtClean="0"/>
              <a:pPr/>
              <a:t>86</a:t>
            </a:fld>
            <a:endParaRPr lang="de-DE" altLang="de-DE"/>
          </a:p>
        </p:txBody>
      </p:sp>
    </p:spTree>
    <p:extLst>
      <p:ext uri="{BB962C8B-B14F-4D97-AF65-F5344CB8AC3E}">
        <p14:creationId xmlns:p14="http://schemas.microsoft.com/office/powerpoint/2010/main" val="39447913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A5E5F-9EC9-4778-9F43-030D3983EB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685A35-32B9-BCA8-A18D-BCF14D417B37}"/>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 7</a:t>
            </a:r>
          </a:p>
        </p:txBody>
      </p:sp>
      <p:sp>
        <p:nvSpPr>
          <p:cNvPr id="6" name="Footer Placeholder 5">
            <a:extLst>
              <a:ext uri="{FF2B5EF4-FFF2-40B4-BE49-F238E27FC236}">
                <a16:creationId xmlns:a16="http://schemas.microsoft.com/office/drawing/2014/main" id="{31CF1908-2514-1F6B-0D24-13F8633E1BC8}"/>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a:extLst>
              <a:ext uri="{FF2B5EF4-FFF2-40B4-BE49-F238E27FC236}">
                <a16:creationId xmlns:a16="http://schemas.microsoft.com/office/drawing/2014/main" id="{F76E4E1F-2F17-282F-E6C7-FB210936F8D8}"/>
              </a:ext>
            </a:extLst>
          </p:cNvPr>
          <p:cNvSpPr>
            <a:spLocks noGrp="1"/>
          </p:cNvSpPr>
          <p:nvPr>
            <p:ph type="sldNum" sz="quarter" idx="12"/>
          </p:nvPr>
        </p:nvSpPr>
        <p:spPr/>
        <p:txBody>
          <a:bodyPr/>
          <a:lstStyle/>
          <a:p>
            <a:fld id="{75AB6FF6-AC8D-4370-90F4-3D97CF2AA622}" type="slidenum">
              <a:rPr lang="de-DE" altLang="de-DE" smtClean="0"/>
              <a:pPr/>
              <a:t>87</a:t>
            </a:fld>
            <a:endParaRPr lang="de-DE" altLang="de-DE"/>
          </a:p>
        </p:txBody>
      </p:sp>
    </p:spTree>
    <p:extLst>
      <p:ext uri="{BB962C8B-B14F-4D97-AF65-F5344CB8AC3E}">
        <p14:creationId xmlns:p14="http://schemas.microsoft.com/office/powerpoint/2010/main" val="9953129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59">
            <a:extLst>
              <a:ext uri="{FF2B5EF4-FFF2-40B4-BE49-F238E27FC236}">
                <a16:creationId xmlns:a16="http://schemas.microsoft.com/office/drawing/2014/main" id="{0ED1E269-58BE-356F-5023-B1E1CF043D11}"/>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Pomme </a:t>
            </a:r>
            <a:r>
              <a:rPr lang="fr-FR" altLang="de-DE" sz="2000" dirty="0">
                <a:solidFill>
                  <a:srgbClr val="333333"/>
                </a:solidFill>
                <a:latin typeface="Calibri Light"/>
              </a:rPr>
              <a:t>de terre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Soleil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Cafard</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Antenne </a:t>
            </a:r>
            <a:r>
              <a:rPr lang="fr-FR" altLang="de-DE" sz="2000" dirty="0">
                <a:solidFill>
                  <a:srgbClr val="333333"/>
                </a:solidFill>
                <a:latin typeface="Calibri Light"/>
              </a:rPr>
              <a:t>parabolique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obèse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OVNI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Araignée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Arbre</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0">
            <a:extLst>
              <a:ext uri="{FF2B5EF4-FFF2-40B4-BE49-F238E27FC236}">
                <a16:creationId xmlns:a16="http://schemas.microsoft.com/office/drawing/2014/main" id="{F12F45B8-6B7D-4F50-04F7-673714D27320}"/>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Pomme </a:t>
            </a:r>
            <a:r>
              <a:rPr lang="fr-FR" altLang="de-DE" sz="2000" dirty="0">
                <a:solidFill>
                  <a:srgbClr val="333333"/>
                </a:solidFill>
                <a:latin typeface="Calibri Light"/>
              </a:rPr>
              <a:t>de terre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Soleil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Cafard</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Antenne </a:t>
            </a:r>
            <a:r>
              <a:rPr lang="fr-FR" altLang="de-DE" sz="2000" dirty="0">
                <a:solidFill>
                  <a:srgbClr val="333333"/>
                </a:solidFill>
                <a:latin typeface="Calibri Light"/>
              </a:rPr>
              <a:t>parabolique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obèse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OVNI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Araignée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Arbre</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1">
            <a:extLst>
              <a:ext uri="{FF2B5EF4-FFF2-40B4-BE49-F238E27FC236}">
                <a16:creationId xmlns:a16="http://schemas.microsoft.com/office/drawing/2014/main" id="{CDD51EE3-766A-9CDD-8B9B-D535C98D2DD4}"/>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Pomme </a:t>
            </a:r>
            <a:r>
              <a:rPr lang="fr-FR" altLang="de-DE" sz="2000" dirty="0">
                <a:solidFill>
                  <a:srgbClr val="333333"/>
                </a:solidFill>
                <a:latin typeface="Calibri Light"/>
              </a:rPr>
              <a:t>de terre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Soleil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Cafard</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Antenne </a:t>
            </a:r>
            <a:r>
              <a:rPr lang="fr-FR" altLang="de-DE" sz="2000" dirty="0">
                <a:solidFill>
                  <a:srgbClr val="333333"/>
                </a:solidFill>
                <a:latin typeface="Calibri Light"/>
              </a:rPr>
              <a:t>parabolique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obèse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OVNI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Araignée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Arbre</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2">
            <a:extLst>
              <a:ext uri="{FF2B5EF4-FFF2-40B4-BE49-F238E27FC236}">
                <a16:creationId xmlns:a16="http://schemas.microsoft.com/office/drawing/2014/main" id="{E7547960-8C88-0013-C7EA-2274E1A6F3E8}"/>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Pomme </a:t>
            </a:r>
            <a:r>
              <a:rPr lang="fr-FR" altLang="de-DE" sz="2000" dirty="0">
                <a:solidFill>
                  <a:srgbClr val="333333"/>
                </a:solidFill>
                <a:latin typeface="Calibri Light"/>
              </a:rPr>
              <a:t>de terre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Soleil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Cafard</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Antenne </a:t>
            </a:r>
            <a:r>
              <a:rPr lang="fr-FR" altLang="de-DE" sz="2000" dirty="0">
                <a:solidFill>
                  <a:srgbClr val="333333"/>
                </a:solidFill>
                <a:latin typeface="Calibri Light"/>
              </a:rPr>
              <a:t>parabolique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obèse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OVNI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Araignée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Arbre</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3">
            <a:extLst>
              <a:ext uri="{FF2B5EF4-FFF2-40B4-BE49-F238E27FC236}">
                <a16:creationId xmlns:a16="http://schemas.microsoft.com/office/drawing/2014/main" id="{2AFDC7E4-016C-FFD2-8265-906F9C12AAC1}"/>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Pomme </a:t>
            </a:r>
            <a:r>
              <a:rPr lang="fr-FR" altLang="de-DE" sz="2000" dirty="0">
                <a:solidFill>
                  <a:srgbClr val="333333"/>
                </a:solidFill>
                <a:latin typeface="Calibri Light"/>
              </a:rPr>
              <a:t>de terre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Soleil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Cafard</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Antenne </a:t>
            </a:r>
            <a:r>
              <a:rPr lang="fr-FR" altLang="de-DE" sz="2000" dirty="0">
                <a:solidFill>
                  <a:srgbClr val="333333"/>
                </a:solidFill>
                <a:latin typeface="Calibri Light"/>
              </a:rPr>
              <a:t>parabolique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obèse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OVNI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Araignée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Arbre</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4">
            <a:extLst>
              <a:ext uri="{FF2B5EF4-FFF2-40B4-BE49-F238E27FC236}">
                <a16:creationId xmlns:a16="http://schemas.microsoft.com/office/drawing/2014/main" id="{E08C41DD-912C-8135-DE88-D66E7D191A70}"/>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Pomme </a:t>
            </a:r>
            <a:r>
              <a:rPr lang="fr-FR" altLang="de-DE" sz="2000" dirty="0">
                <a:solidFill>
                  <a:srgbClr val="333333"/>
                </a:solidFill>
                <a:latin typeface="Calibri Light"/>
              </a:rPr>
              <a:t>de terre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Soleil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Cafard</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Antenne </a:t>
            </a:r>
            <a:r>
              <a:rPr lang="fr-FR" altLang="de-DE" sz="2000" dirty="0">
                <a:solidFill>
                  <a:srgbClr val="333333"/>
                </a:solidFill>
                <a:latin typeface="Calibri Light"/>
              </a:rPr>
              <a:t>parabolique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obèse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OVNI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Araignée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Arbre</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5">
            <a:extLst>
              <a:ext uri="{FF2B5EF4-FFF2-40B4-BE49-F238E27FC236}">
                <a16:creationId xmlns:a16="http://schemas.microsoft.com/office/drawing/2014/main" id="{B6D049DE-0CA1-5A12-11D2-7CAAA2DFD7C2}"/>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6"/>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Pomme </a:t>
            </a:r>
            <a:r>
              <a:rPr lang="fr-FR" altLang="de-DE" sz="2000" dirty="0">
                <a:solidFill>
                  <a:srgbClr val="333333"/>
                </a:solidFill>
                <a:latin typeface="Calibri Light"/>
              </a:rPr>
              <a:t>de terre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Soleil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Cafard</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Antenne </a:t>
            </a:r>
            <a:r>
              <a:rPr lang="fr-FR" altLang="de-DE" sz="2000" dirty="0">
                <a:solidFill>
                  <a:srgbClr val="333333"/>
                </a:solidFill>
                <a:latin typeface="Calibri Light"/>
              </a:rPr>
              <a:t>parabolique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obèse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OVNI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Araignée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Arbre</a:t>
            </a:r>
            <a:endParaRPr lang="fr-FR" altLang="de-DE"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 8</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75AB6FF6-AC8D-4370-90F4-3D97CF2AA622}" type="slidenum">
              <a:rPr lang="de-DE" altLang="de-DE" smtClean="0"/>
              <a:pPr/>
              <a:t>95</a:t>
            </a:fld>
            <a:endParaRPr lang="de-DE" alt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6">
            <a:extLst>
              <a:ext uri="{FF2B5EF4-FFF2-40B4-BE49-F238E27FC236}">
                <a16:creationId xmlns:a16="http://schemas.microsoft.com/office/drawing/2014/main" id="{D2485D25-DF21-A878-57A6-299439205EB9}"/>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96</a:t>
            </a:fld>
            <a:endParaRPr lang="de-DE" altLang="de-DE"/>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7">
            <a:extLst>
              <a:ext uri="{FF2B5EF4-FFF2-40B4-BE49-F238E27FC236}">
                <a16:creationId xmlns:a16="http://schemas.microsoft.com/office/drawing/2014/main" id="{14CD8A2A-DB62-922F-C4A0-EBD88A890CE8}"/>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8">
            <a:extLst>
              <a:ext uri="{FF2B5EF4-FFF2-40B4-BE49-F238E27FC236}">
                <a16:creationId xmlns:a16="http://schemas.microsoft.com/office/drawing/2014/main" id="{0FB1A634-3FA0-952D-E8DC-6B30824F3A67}"/>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9">
            <a:extLst>
              <a:ext uri="{FF2B5EF4-FFF2-40B4-BE49-F238E27FC236}">
                <a16:creationId xmlns:a16="http://schemas.microsoft.com/office/drawing/2014/main" id="{D8258D35-EBF4-DD9D-DC00-806974D15D9C}"/>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70">
            <a:extLst>
              <a:ext uri="{FF2B5EF4-FFF2-40B4-BE49-F238E27FC236}">
                <a16:creationId xmlns:a16="http://schemas.microsoft.com/office/drawing/2014/main" id="{84449E56-5644-C3EE-8993-E8612999E815}"/>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71">
            <a:extLst>
              <a:ext uri="{FF2B5EF4-FFF2-40B4-BE49-F238E27FC236}">
                <a16:creationId xmlns:a16="http://schemas.microsoft.com/office/drawing/2014/main" id="{18255095-B909-7CCC-3906-A166BA96E7CC}"/>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72">
            <a:extLst>
              <a:ext uri="{FF2B5EF4-FFF2-40B4-BE49-F238E27FC236}">
                <a16:creationId xmlns:a16="http://schemas.microsoft.com/office/drawing/2014/main" id="{2D9F4587-71F8-5053-BB3B-9211C5FDF002}"/>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73">
            <a:extLst>
              <a:ext uri="{FF2B5EF4-FFF2-40B4-BE49-F238E27FC236}">
                <a16:creationId xmlns:a16="http://schemas.microsoft.com/office/drawing/2014/main" id="{4B85EA40-5CCA-BF8C-0EC6-4826CD5E6E43}"/>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1" name="Slide Number Placeholder 10"/>
          <p:cNvSpPr>
            <a:spLocks noGrp="1"/>
          </p:cNvSpPr>
          <p:nvPr>
            <p:ph type="sldNum" sz="quarter" idx="12"/>
          </p:nvPr>
        </p:nvSpPr>
        <p:spPr/>
        <p:txBody>
          <a:bodyPr/>
          <a:lstStyle/>
          <a:p>
            <a:fld id="{75AB6FF6-AC8D-4370-90F4-3D97CF2AA622}" type="slidenum">
              <a:rPr lang="de-DE" altLang="de-DE" smtClean="0"/>
              <a:pPr/>
              <a:t>103</a:t>
            </a:fld>
            <a:endParaRPr lang="de-DE" altLang="de-DE"/>
          </a:p>
        </p:txBody>
      </p:sp>
    </p:spTree>
    <p:extLst>
      <p:ext uri="{BB962C8B-B14F-4D97-AF65-F5344CB8AC3E}">
        <p14:creationId xmlns:p14="http://schemas.microsoft.com/office/powerpoint/2010/main" val="303709465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Exercice</a:t>
            </a:r>
            <a:r>
              <a:rPr lang="en-US" sz="3600" dirty="0">
                <a:solidFill>
                  <a:srgbClr val="004992"/>
                </a:solidFill>
                <a:latin typeface="Calibri Light"/>
              </a:rPr>
              <a:t> de </a:t>
            </a:r>
            <a:r>
              <a:rPr lang="en-US" sz="3600" dirty="0" err="1">
                <a:solidFill>
                  <a:srgbClr val="004992"/>
                </a:solidFill>
                <a:latin typeface="Calibri Light"/>
              </a:rPr>
              <a:t>groupe</a:t>
            </a:r>
            <a:r>
              <a:rPr lang="en-US" sz="3600" dirty="0">
                <a:solidFill>
                  <a:srgbClr val="004992"/>
                </a:solidFill>
                <a:latin typeface="Calibri Light"/>
              </a:rPr>
              <a:t> 2:</a:t>
            </a: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Que voyez-vous?</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3032685"/>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oter Placeholder 7"/>
          <p:cNvSpPr>
            <a:spLocks noGrp="1"/>
          </p:cNvSpPr>
          <p:nvPr>
            <p:ph type="ftr" sz="quarter" idx="11"/>
          </p:nvPr>
        </p:nvSpPr>
        <p:spPr/>
        <p:txBody>
          <a:bodyPr/>
          <a:lstStyle/>
          <a:p>
            <a:pPr>
              <a:defRPr/>
            </a:pPr>
            <a:r>
              <a:rPr lang="fr-FR"/>
              <a:t>Entraînement métacognitifs 2 – Sauter aux conclusions I</a:t>
            </a:r>
            <a:endParaRPr lang="de-DE"/>
          </a:p>
        </p:txBody>
      </p:sp>
      <p:sp>
        <p:nvSpPr>
          <p:cNvPr id="9" name="Slide Number Placeholder 8"/>
          <p:cNvSpPr>
            <a:spLocks noGrp="1"/>
          </p:cNvSpPr>
          <p:nvPr>
            <p:ph type="sldNum" sz="quarter" idx="12"/>
          </p:nvPr>
        </p:nvSpPr>
        <p:spPr/>
        <p:txBody>
          <a:bodyPr/>
          <a:lstStyle/>
          <a:p>
            <a:fld id="{75AB6FF6-AC8D-4370-90F4-3D97CF2AA622}"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Que voyez-vous maintenant?</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8" name="Slide Number Placeholder 7"/>
          <p:cNvSpPr>
            <a:spLocks noGrp="1"/>
          </p:cNvSpPr>
          <p:nvPr>
            <p:ph type="sldNum" sz="quarter" idx="12"/>
          </p:nvPr>
        </p:nvSpPr>
        <p:spPr/>
        <p:txBody>
          <a:bodyPr/>
          <a:lstStyle/>
          <a:p>
            <a:fld id="{75AB6FF6-AC8D-4370-90F4-3D97CF2AA622}"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Oval 3"/>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3" name="Oval 4"/>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4" name="Oval 5"/>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D6C34161-0467-4CA0-BD0F-753AA9D822FD}"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fr-FR" altLang="de-DE" sz="2400" dirty="0">
                <a:solidFill>
                  <a:srgbClr val="333333"/>
                </a:solidFill>
                <a:latin typeface="Calibri Light"/>
              </a:rPr>
              <a:t>Les décisions hâtives n’impliquent pas forcément que l’on se trompe, </a:t>
            </a:r>
            <a:r>
              <a:rPr lang="fr-FR" altLang="de-DE" sz="2400" u="sng" dirty="0">
                <a:solidFill>
                  <a:srgbClr val="333333"/>
                </a:solidFill>
                <a:latin typeface="Calibri Light"/>
              </a:rPr>
              <a:t>mais parfois</a:t>
            </a:r>
            <a:r>
              <a:rPr lang="fr-FR" altLang="de-DE" sz="2400" dirty="0">
                <a:solidFill>
                  <a:srgbClr val="333333"/>
                </a:solidFill>
                <a:latin typeface="Calibri Light"/>
              </a:rPr>
              <a:t> elles ne prennent en considération qu’une partie de la réalité !</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fr-FR" altLang="de-DE" sz="2400" dirty="0">
                <a:solidFill>
                  <a:srgbClr val="333333"/>
                </a:solidFill>
                <a:latin typeface="Calibri Light"/>
              </a:rPr>
              <a:t>Les décisions hâtives n’impliquent pas forcément que l’on se trompe, </a:t>
            </a:r>
            <a:r>
              <a:rPr lang="fr-FR" altLang="de-DE" sz="2400" u="sng" dirty="0">
                <a:solidFill>
                  <a:srgbClr val="333333"/>
                </a:solidFill>
                <a:latin typeface="Calibri Light"/>
              </a:rPr>
              <a:t>mais parfois</a:t>
            </a:r>
            <a:r>
              <a:rPr lang="fr-FR" altLang="de-DE" sz="2400" dirty="0">
                <a:solidFill>
                  <a:srgbClr val="333333"/>
                </a:solidFill>
                <a:latin typeface="Calibri Light"/>
              </a:rPr>
              <a:t> elles ne prennent en considération qu’une partie de la réalité !</a:t>
            </a:r>
          </a:p>
          <a:p>
            <a:pPr lvl="0" algn="ctr" defTabSz="914400" fontAlgn="base"/>
            <a:r>
              <a:rPr lang="fr-FR" altLang="de-DE" sz="2400" dirty="0">
                <a:solidFill>
                  <a:srgbClr val="004992"/>
                </a:solidFill>
                <a:latin typeface="Calibri Light"/>
              </a:rPr>
              <a:t>Essayez de découvrir tous les détails des images suivantes</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8B4DB9D0-D183-4BED-BB54-69279059CB07}" type="slidenum">
              <a:rPr lang="de-DE" altLang="de-DE" smtClean="0"/>
              <a:pPr/>
              <a:t>109</a:t>
            </a:fld>
            <a:endParaRPr lang="de-DE" altLang="de-DE"/>
          </a:p>
        </p:txBody>
      </p:sp>
    </p:spTree>
    <p:extLst>
      <p:ext uri="{BB962C8B-B14F-4D97-AF65-F5344CB8AC3E}">
        <p14:creationId xmlns:p14="http://schemas.microsoft.com/office/powerpoint/2010/main" val="4113238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Footer Placeholder 6"/>
          <p:cNvSpPr>
            <a:spLocks noGrp="1"/>
          </p:cNvSpPr>
          <p:nvPr>
            <p:ph type="ftr" sz="quarter" idx="11"/>
          </p:nvPr>
        </p:nvSpPr>
        <p:spPr/>
        <p:txBody>
          <a:bodyPr/>
          <a:lstStyle/>
          <a:p>
            <a:pPr>
              <a:defRPr/>
            </a:pPr>
            <a:r>
              <a:rPr lang="fr-FR"/>
              <a:t>Entraînement métacognitifs 2 – Sauter aux conclusions I</a:t>
            </a:r>
            <a:endParaRPr lang="de-DE"/>
          </a:p>
        </p:txBody>
      </p:sp>
      <p:sp>
        <p:nvSpPr>
          <p:cNvPr id="8" name="Slide Number Placeholder 7"/>
          <p:cNvSpPr>
            <a:spLocks noGrp="1"/>
          </p:cNvSpPr>
          <p:nvPr>
            <p:ph type="sldNum" sz="quarter" idx="12"/>
          </p:nvPr>
        </p:nvSpPr>
        <p:spPr/>
        <p:txBody>
          <a:bodyPr/>
          <a:lstStyle/>
          <a:p>
            <a:fld id="{D6C34161-0467-4CA0-BD0F-753AA9D822FD}"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Femme ou saxophoniste?</a:t>
            </a:r>
            <a:endParaRPr lang="en-US" sz="2400" dirty="0">
              <a:solidFill>
                <a:srgbClr val="333333"/>
              </a:solidFill>
              <a:latin typeface="Calibri Light"/>
              <a:ea typeface="+mj-ea"/>
              <a:cs typeface="+mj-cs"/>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0" name="Slide Number Placeholder 9"/>
          <p:cNvSpPr>
            <a:spLocks noGrp="1"/>
          </p:cNvSpPr>
          <p:nvPr>
            <p:ph type="sldNum" sz="quarter" idx="12"/>
          </p:nvPr>
        </p:nvSpPr>
        <p:spPr/>
        <p:txBody>
          <a:bodyPr/>
          <a:lstStyle/>
          <a:p>
            <a:fld id="{D6C34161-0467-4CA0-BD0F-753AA9D822FD}"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Footer Placeholder 6"/>
          <p:cNvSpPr>
            <a:spLocks noGrp="1"/>
          </p:cNvSpPr>
          <p:nvPr>
            <p:ph type="ftr" sz="quarter" idx="11"/>
          </p:nvPr>
        </p:nvSpPr>
        <p:spPr/>
        <p:txBody>
          <a:bodyPr/>
          <a:lstStyle/>
          <a:p>
            <a:pPr>
              <a:defRPr/>
            </a:pPr>
            <a:r>
              <a:rPr lang="fr-FR"/>
              <a:t>Entraînement métacognitifs 2 – Sauter aux conclusions I</a:t>
            </a:r>
            <a:endParaRPr lang="de-DE"/>
          </a:p>
        </p:txBody>
      </p:sp>
      <p:sp>
        <p:nvSpPr>
          <p:cNvPr id="8" name="Slide Number Placeholder 7"/>
          <p:cNvSpPr>
            <a:spLocks noGrp="1"/>
          </p:cNvSpPr>
          <p:nvPr>
            <p:ph type="sldNum" sz="quarter" idx="12"/>
          </p:nvPr>
        </p:nvSpPr>
        <p:spPr/>
        <p:txBody>
          <a:bodyPr/>
          <a:lstStyle/>
          <a:p>
            <a:fld id="{D6C34161-0467-4CA0-BD0F-753AA9D822FD}"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Canard ou lapin?</a:t>
            </a:r>
            <a:endParaRPr lang="en-US" sz="2400" dirty="0">
              <a:solidFill>
                <a:srgbClr val="333333"/>
              </a:solidFill>
              <a:latin typeface="Calibri Light"/>
              <a:ea typeface="+mj-ea"/>
              <a:cs typeface="+mj-cs"/>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0" name="Slide Number Placeholder 9"/>
          <p:cNvSpPr>
            <a:spLocks noGrp="1"/>
          </p:cNvSpPr>
          <p:nvPr>
            <p:ph type="sldNum" sz="quarter" idx="12"/>
          </p:nvPr>
        </p:nvSpPr>
        <p:spPr/>
        <p:txBody>
          <a:bodyPr/>
          <a:lstStyle/>
          <a:p>
            <a:fld id="{D6C34161-0467-4CA0-BD0F-753AA9D822FD}"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Footer Placeholder 6"/>
          <p:cNvSpPr>
            <a:spLocks noGrp="1"/>
          </p:cNvSpPr>
          <p:nvPr>
            <p:ph type="ftr" sz="quarter" idx="11"/>
          </p:nvPr>
        </p:nvSpPr>
        <p:spPr/>
        <p:txBody>
          <a:bodyPr/>
          <a:lstStyle/>
          <a:p>
            <a:pPr>
              <a:defRPr/>
            </a:pPr>
            <a:r>
              <a:rPr lang="fr-FR"/>
              <a:t>Entraînement métacognitifs 2 – Sauter aux conclusions I</a:t>
            </a:r>
            <a:endParaRPr lang="de-DE"/>
          </a:p>
        </p:txBody>
      </p:sp>
      <p:sp>
        <p:nvSpPr>
          <p:cNvPr id="8" name="Slide Number Placeholder 7"/>
          <p:cNvSpPr>
            <a:spLocks noGrp="1"/>
          </p:cNvSpPr>
          <p:nvPr>
            <p:ph type="sldNum" sz="quarter" idx="12"/>
          </p:nvPr>
        </p:nvSpPr>
        <p:spPr/>
        <p:txBody>
          <a:bodyPr/>
          <a:lstStyle/>
          <a:p>
            <a:fld id="{D6C34161-0467-4CA0-BD0F-753AA9D822FD}" type="slidenum">
              <a:rPr lang="de-DE" altLang="de-DE" smtClean="0"/>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Visage ou cavalier?</a:t>
            </a:r>
            <a:endParaRPr lang="en-US" sz="2400" dirty="0">
              <a:solidFill>
                <a:srgbClr val="333333"/>
              </a:solidFill>
              <a:latin typeface="Calibri Light"/>
              <a:ea typeface="+mj-ea"/>
              <a:cs typeface="+mj-cs"/>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0" name="Slide Number Placeholder 9"/>
          <p:cNvSpPr>
            <a:spLocks noGrp="1"/>
          </p:cNvSpPr>
          <p:nvPr>
            <p:ph type="sldNum" sz="quarter" idx="12"/>
          </p:nvPr>
        </p:nvSpPr>
        <p:spPr/>
        <p:txBody>
          <a:bodyPr/>
          <a:lstStyle/>
          <a:p>
            <a:fld id="{D6C34161-0467-4CA0-BD0F-753AA9D822FD}" type="slidenum">
              <a:rPr lang="de-DE" altLang="de-DE" smtClean="0"/>
              <a:pPr/>
              <a:t>115</a:t>
            </a:fld>
            <a:endParaRPr lang="de-DE" altLang="de-DE"/>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Footer Placeholder 6"/>
          <p:cNvSpPr>
            <a:spLocks noGrp="1"/>
          </p:cNvSpPr>
          <p:nvPr>
            <p:ph type="ftr" sz="quarter" idx="11"/>
          </p:nvPr>
        </p:nvSpPr>
        <p:spPr/>
        <p:txBody>
          <a:bodyPr/>
          <a:lstStyle/>
          <a:p>
            <a:pPr>
              <a:defRPr/>
            </a:pPr>
            <a:r>
              <a:rPr lang="fr-FR"/>
              <a:t>Entraînement métacognitifs 2 – Sauter aux conclusions I</a:t>
            </a:r>
            <a:endParaRPr lang="de-DE"/>
          </a:p>
        </p:txBody>
      </p:sp>
      <p:sp>
        <p:nvSpPr>
          <p:cNvPr id="8" name="Slide Number Placeholder 7"/>
          <p:cNvSpPr>
            <a:spLocks noGrp="1"/>
          </p:cNvSpPr>
          <p:nvPr>
            <p:ph type="sldNum" sz="quarter" idx="12"/>
          </p:nvPr>
        </p:nvSpPr>
        <p:spPr/>
        <p:txBody>
          <a:bodyPr/>
          <a:lstStyle/>
          <a:p>
            <a:fld id="{D6C34161-0467-4CA0-BD0F-753AA9D822FD}" type="slidenum">
              <a:rPr lang="de-DE" altLang="de-DE" smtClean="0"/>
              <a:pPr/>
              <a:t>116</a:t>
            </a:fld>
            <a:endParaRPr lang="de-DE"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Jésus ou la crucifixion?</a:t>
            </a:r>
            <a:endParaRPr lang="en-US" sz="2400" dirty="0">
              <a:solidFill>
                <a:srgbClr val="333333"/>
              </a:solidFill>
              <a:latin typeface="Calibri Light"/>
              <a:ea typeface="+mj-ea"/>
              <a:cs typeface="+mj-cs"/>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0" name="Slide Number Placeholder 9"/>
          <p:cNvSpPr>
            <a:spLocks noGrp="1"/>
          </p:cNvSpPr>
          <p:nvPr>
            <p:ph type="sldNum" sz="quarter" idx="12"/>
          </p:nvPr>
        </p:nvSpPr>
        <p:spPr/>
        <p:txBody>
          <a:bodyPr/>
          <a:lstStyle/>
          <a:p>
            <a:fld id="{D6C34161-0467-4CA0-BD0F-753AA9D822FD}"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fr-FR"/>
              <a:t>Entraînement métacognitifs 2 – Sauter aux conclusions I</a:t>
            </a:r>
            <a:endParaRPr lang="de-DE"/>
          </a:p>
        </p:txBody>
      </p:sp>
      <p:sp>
        <p:nvSpPr>
          <p:cNvPr id="8" name="Slide Number Placeholder 7"/>
          <p:cNvSpPr>
            <a:spLocks noGrp="1"/>
          </p:cNvSpPr>
          <p:nvPr>
            <p:ph type="sldNum" sz="quarter" idx="12"/>
          </p:nvPr>
        </p:nvSpPr>
        <p:spPr/>
        <p:txBody>
          <a:bodyPr/>
          <a:lstStyle/>
          <a:p>
            <a:fld id="{D6C34161-0467-4CA0-BD0F-753AA9D822FD}"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r-FR" sz="2400">
                <a:solidFill>
                  <a:srgbClr val="333333"/>
                </a:solidFill>
                <a:latin typeface="Calibri Light"/>
                <a:ea typeface="+mj-ea"/>
                <a:cs typeface="+mj-cs"/>
              </a:rPr>
              <a:t>Madone ou fée jouant de la harpe?</a:t>
            </a:r>
            <a:endParaRPr lang="en-US" sz="2400" dirty="0">
              <a:solidFill>
                <a:srgbClr val="333333"/>
              </a:solidFill>
              <a:latin typeface="Calibri Light"/>
              <a:ea typeface="+mj-ea"/>
              <a:cs typeface="+mj-cs"/>
            </a:endParaRPr>
          </a:p>
        </p:txBody>
      </p:sp>
      <p:sp>
        <p:nvSpPr>
          <p:cNvPr id="9" name="Footer Placeholder 8"/>
          <p:cNvSpPr>
            <a:spLocks noGrp="1"/>
          </p:cNvSpPr>
          <p:nvPr>
            <p:ph type="ftr" sz="quarter" idx="11"/>
          </p:nvPr>
        </p:nvSpPr>
        <p:spPr/>
        <p:txBody>
          <a:bodyPr/>
          <a:lstStyle/>
          <a:p>
            <a:pPr>
              <a:defRPr/>
            </a:pPr>
            <a:r>
              <a:rPr lang="fr-FR"/>
              <a:t>Entraînement métacognitifs 2 – Sauter aux conclusions I</a:t>
            </a:r>
            <a:endParaRPr lang="de-DE"/>
          </a:p>
        </p:txBody>
      </p:sp>
      <p:sp>
        <p:nvSpPr>
          <p:cNvPr id="10" name="Slide Number Placeholder 9"/>
          <p:cNvSpPr>
            <a:spLocks noGrp="1"/>
          </p:cNvSpPr>
          <p:nvPr>
            <p:ph type="sldNum" sz="quarter" idx="12"/>
          </p:nvPr>
        </p:nvSpPr>
        <p:spPr/>
        <p:txBody>
          <a:bodyPr/>
          <a:lstStyle/>
          <a:p>
            <a:fld id="{D6C34161-0467-4CA0-BD0F-753AA9D822FD}" type="slidenum">
              <a:rPr lang="de-DE" altLang="de-DE" smtClean="0"/>
              <a:pPr/>
              <a:t>119</a:t>
            </a:fld>
            <a:endParaRPr lang="de-DE"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dirty="0">
                <a:latin typeface="Calibri Light"/>
              </a:rPr>
              <a:t>Transfert au quotidien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r-FR" altLang="de-DE" sz="2400" b="1" dirty="0">
                <a:solidFill>
                  <a:srgbClr val="333333"/>
                </a:solidFill>
                <a:latin typeface="Calibri Light"/>
              </a:rPr>
              <a:t>Buts de l'apprentissage:</a:t>
            </a: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333333"/>
                </a:solidFill>
                <a:latin typeface="Calibri Light"/>
              </a:rPr>
              <a:t>Les décisions hâtives n’impliquent pas forcément que l’on se trompe, mais parfois, elles ne prennent en considération qu’une partie de la réalité!</a:t>
            </a:r>
            <a:endParaRPr lang="fr-FR" altLang="de-DE" sz="2000" dirty="0">
              <a:solidFill>
                <a:srgbClr val="333333"/>
              </a:solidFill>
              <a:latin typeface="Calibri Light"/>
              <a:cs typeface="Times New Roman" pitchFamily="18" charset="0"/>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dirty="0">
                <a:latin typeface="Calibri Light"/>
              </a:rPr>
              <a:t>Transfert au quotidien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r-FR" altLang="de-DE" sz="2400" b="1" dirty="0">
                <a:solidFill>
                  <a:srgbClr val="333333"/>
                </a:solidFill>
                <a:latin typeface="Calibri Light"/>
              </a:rPr>
              <a:t>Buts de l'apprentissage:</a:t>
            </a: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333333"/>
                </a:solidFill>
                <a:latin typeface="Calibri Light"/>
              </a:rPr>
              <a:t>Les décisions hâtives n’impliquent pas forcément que l’on se trompe, mais parfois, elles ne prennent en considération qu’une partie de la réalité!</a:t>
            </a:r>
            <a:endParaRPr lang="fr-FR" altLang="de-DE" sz="2000" dirty="0">
              <a:solidFill>
                <a:srgbClr val="333333"/>
              </a:solidFill>
              <a:latin typeface="Calibri Light"/>
              <a:cs typeface="Times New Roman" pitchFamily="18" charset="0"/>
            </a:endParaRP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004992"/>
                </a:solidFill>
                <a:latin typeface="Calibri Light"/>
              </a:rPr>
              <a:t>En conséquence, recueillez le plus d'informations possibles </a:t>
            </a:r>
            <a:r>
              <a:rPr lang="fr-FR" altLang="de-DE" sz="2000" dirty="0">
                <a:solidFill>
                  <a:srgbClr val="333333"/>
                </a:solidFill>
                <a:latin typeface="Calibri Light"/>
              </a:rPr>
              <a:t>et échangez avec d'autres, en particulier lorsque les décisions sont difficiles à prendre (par exemple, le sentiment que des voisins en ont après </a:t>
            </a:r>
            <a:r>
              <a:rPr lang="fr-FR" altLang="de-DE" sz="2000">
                <a:solidFill>
                  <a:srgbClr val="333333"/>
                </a:solidFill>
                <a:latin typeface="Calibri Light"/>
              </a:rPr>
              <a:t>vous </a:t>
            </a:r>
            <a:r>
              <a:rPr lang="fr-FR" altLang="de-DE" sz="2000">
                <a:solidFill>
                  <a:srgbClr val="333333"/>
                </a:solidFill>
                <a:latin typeface="Times New Roman"/>
                <a:sym typeface="Wingdings" panose="05000000000000000000" pitchFamily="2" charset="2"/>
              </a:rPr>
              <a:t>→</a:t>
            </a:r>
            <a:r>
              <a:rPr lang="fr-FR" altLang="de-DE" sz="2000">
                <a:solidFill>
                  <a:srgbClr val="333333"/>
                </a:solidFill>
                <a:latin typeface="Calibri Light"/>
              </a:rPr>
              <a:t> </a:t>
            </a:r>
            <a:r>
              <a:rPr lang="fr-FR" altLang="de-DE" sz="2000" dirty="0">
                <a:solidFill>
                  <a:srgbClr val="333333"/>
                </a:solidFill>
                <a:latin typeface="Calibri Light"/>
              </a:rPr>
              <a:t>évitez d'agresser directement un adversaire potentiel en passant à l'acte sans réfléchir)!</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121</a:t>
            </a:fld>
            <a:endParaRPr lang="de-DE" altLang="de-DE"/>
          </a:p>
        </p:txBody>
      </p:sp>
    </p:spTree>
    <p:extLst>
      <p:ext uri="{BB962C8B-B14F-4D97-AF65-F5344CB8AC3E}">
        <p14:creationId xmlns:p14="http://schemas.microsoft.com/office/powerpoint/2010/main" val="387146460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dirty="0">
                <a:latin typeface="Calibri Light"/>
              </a:rPr>
              <a:t>Transfert au quotidien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r-FR" altLang="de-DE" sz="2400" b="1" dirty="0">
                <a:solidFill>
                  <a:srgbClr val="333333"/>
                </a:solidFill>
                <a:latin typeface="Calibri Light"/>
              </a:rPr>
              <a:t>Buts de l'apprentissage:</a:t>
            </a: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333333"/>
                </a:solidFill>
                <a:latin typeface="Calibri Light"/>
              </a:rPr>
              <a:t>Les décisions hâtives n’impliquent pas forcément que l’on se trompe, mais parfois, elles ne prennent en considération qu’une partie de la réalité!</a:t>
            </a:r>
            <a:endParaRPr lang="fr-FR" altLang="de-DE" sz="2000" dirty="0">
              <a:solidFill>
                <a:srgbClr val="333333"/>
              </a:solidFill>
              <a:latin typeface="Calibri Light"/>
              <a:cs typeface="Times New Roman" pitchFamily="18" charset="0"/>
            </a:endParaRP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004992"/>
                </a:solidFill>
                <a:latin typeface="Calibri Light"/>
              </a:rPr>
              <a:t>En conséquence, recueillez le plus d'informations possibles </a:t>
            </a:r>
            <a:r>
              <a:rPr lang="fr-FR" altLang="de-DE" sz="2000" dirty="0">
                <a:solidFill>
                  <a:srgbClr val="333333"/>
                </a:solidFill>
                <a:latin typeface="Calibri Light"/>
              </a:rPr>
              <a:t>et échangez avec d'autres, en particulier lorsque les décisions sont difficiles à prendre (par exemple, le sentiment que des voisins en ont après </a:t>
            </a:r>
            <a:r>
              <a:rPr lang="fr-FR" altLang="de-DE" sz="2000">
                <a:solidFill>
                  <a:srgbClr val="333333"/>
                </a:solidFill>
                <a:latin typeface="Calibri Light"/>
              </a:rPr>
              <a:t>vous </a:t>
            </a:r>
            <a:r>
              <a:rPr lang="fr-FR" altLang="de-DE" sz="2000">
                <a:solidFill>
                  <a:srgbClr val="333333"/>
                </a:solidFill>
                <a:latin typeface="Times New Roman"/>
                <a:sym typeface="Wingdings" panose="05000000000000000000" pitchFamily="2" charset="2"/>
              </a:rPr>
              <a:t>→</a:t>
            </a:r>
            <a:r>
              <a:rPr lang="fr-FR" altLang="de-DE" sz="2000">
                <a:solidFill>
                  <a:srgbClr val="333333"/>
                </a:solidFill>
                <a:latin typeface="Calibri Light"/>
              </a:rPr>
              <a:t> </a:t>
            </a:r>
            <a:r>
              <a:rPr lang="fr-FR" altLang="de-DE" sz="2000" dirty="0">
                <a:solidFill>
                  <a:srgbClr val="333333"/>
                </a:solidFill>
                <a:latin typeface="Calibri Light"/>
              </a:rPr>
              <a:t>évitez d'agresser directement un adversaire potentiel en passant à l'acte sans réfléchir)!</a:t>
            </a: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333333"/>
                </a:solidFill>
                <a:latin typeface="Calibri Light"/>
                <a:cs typeface="Times New Roman" pitchFamily="18" charset="0"/>
              </a:rPr>
              <a:t>On peut plus rapidement prendre une décision pour des choses qui ont moins d‘importance (notamment le choix d'une marque de yoghourt, d'une part de gâteau dans un café, de numéros au Loto).</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122</a:t>
            </a:fld>
            <a:endParaRPr lang="de-DE" altLang="de-DE"/>
          </a:p>
        </p:txBody>
      </p:sp>
    </p:spTree>
    <p:extLst>
      <p:ext uri="{BB962C8B-B14F-4D97-AF65-F5344CB8AC3E}">
        <p14:creationId xmlns:p14="http://schemas.microsoft.com/office/powerpoint/2010/main" val="355848419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dirty="0">
                <a:latin typeface="Calibri Light"/>
              </a:rPr>
              <a:t>Transfert au quotidien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r-FR" altLang="de-DE" sz="2400" b="1" dirty="0">
                <a:solidFill>
                  <a:srgbClr val="333333"/>
                </a:solidFill>
                <a:latin typeface="Calibri Light"/>
              </a:rPr>
              <a:t>Buts de l'apprentissage:</a:t>
            </a: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333333"/>
                </a:solidFill>
                <a:latin typeface="Calibri Light"/>
              </a:rPr>
              <a:t>Les décisions hâtives n’impliquent pas forcément que l’on se trompe, mais parfois, elles ne prennent en considération qu’une partie de la réalité!</a:t>
            </a:r>
            <a:endParaRPr lang="fr-FR" altLang="de-DE" sz="2000" dirty="0">
              <a:solidFill>
                <a:srgbClr val="333333"/>
              </a:solidFill>
              <a:latin typeface="Calibri Light"/>
              <a:cs typeface="Times New Roman" pitchFamily="18" charset="0"/>
            </a:endParaRP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004992"/>
                </a:solidFill>
                <a:latin typeface="Calibri Light"/>
              </a:rPr>
              <a:t>En conséquence, recueillez le plus d'informations possibles </a:t>
            </a:r>
            <a:r>
              <a:rPr lang="fr-FR" altLang="de-DE" sz="2000" dirty="0">
                <a:solidFill>
                  <a:srgbClr val="333333"/>
                </a:solidFill>
                <a:latin typeface="Calibri Light"/>
              </a:rPr>
              <a:t>et échangez avec d'autres, en particulier lorsque les décisions sont difficiles à prendre (par exemple, le sentiment que des voisins en ont après </a:t>
            </a:r>
            <a:r>
              <a:rPr lang="fr-FR" altLang="de-DE" sz="2000">
                <a:solidFill>
                  <a:srgbClr val="333333"/>
                </a:solidFill>
                <a:latin typeface="Calibri Light"/>
              </a:rPr>
              <a:t>vous </a:t>
            </a:r>
            <a:r>
              <a:rPr lang="fr-FR" altLang="de-DE" sz="2000">
                <a:solidFill>
                  <a:srgbClr val="333333"/>
                </a:solidFill>
                <a:latin typeface="Times New Roman"/>
                <a:sym typeface="Wingdings" panose="05000000000000000000" pitchFamily="2" charset="2"/>
              </a:rPr>
              <a:t>→</a:t>
            </a:r>
            <a:r>
              <a:rPr lang="fr-FR" altLang="de-DE" sz="2000">
                <a:solidFill>
                  <a:srgbClr val="333333"/>
                </a:solidFill>
                <a:latin typeface="Calibri Light"/>
              </a:rPr>
              <a:t> </a:t>
            </a:r>
            <a:r>
              <a:rPr lang="fr-FR" altLang="de-DE" sz="2000" dirty="0">
                <a:solidFill>
                  <a:srgbClr val="333333"/>
                </a:solidFill>
                <a:latin typeface="Calibri Light"/>
              </a:rPr>
              <a:t>évitez d'agresser directement un adversaire potentiel en passant à l'acte sans réfléchir)!</a:t>
            </a: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333333"/>
                </a:solidFill>
                <a:latin typeface="Calibri Light"/>
                <a:cs typeface="Times New Roman" pitchFamily="18" charset="0"/>
              </a:rPr>
              <a:t>On peut plus rapidement prendre une décision pour des choses qui ont moins d‘importance (notamment le choix d'une marque de yoghourt, d'une part de gâteau dans un café, de numéros au Loto).</a:t>
            </a: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333333"/>
                </a:solidFill>
                <a:latin typeface="Calibri Light"/>
              </a:rPr>
              <a:t>L’erreur est humaine – soyez préparé à l‘éventualité de vous tromper!</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123</a:t>
            </a:fld>
            <a:endParaRPr lang="de-DE" altLang="de-DE"/>
          </a:p>
        </p:txBody>
      </p:sp>
    </p:spTree>
    <p:extLst>
      <p:ext uri="{BB962C8B-B14F-4D97-AF65-F5344CB8AC3E}">
        <p14:creationId xmlns:p14="http://schemas.microsoft.com/office/powerpoint/2010/main" val="32727603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dirty="0">
                <a:latin typeface="Calibri Light"/>
              </a:rPr>
              <a:t>Transfert au quotidien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r-FR" altLang="de-DE" sz="2400" b="1" dirty="0">
                <a:solidFill>
                  <a:srgbClr val="333333"/>
                </a:solidFill>
                <a:latin typeface="Calibri Light"/>
              </a:rPr>
              <a:t>Buts de l'apprentissage:</a:t>
            </a: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333333"/>
                </a:solidFill>
                <a:latin typeface="Calibri Light"/>
              </a:rPr>
              <a:t>Les décisions hâtives n’impliquent pas forcément que l’on se trompe, mais parfois, elles ne prennent en considération qu’une partie de la réalité!</a:t>
            </a:r>
            <a:endParaRPr lang="fr-FR" altLang="de-DE" sz="2000" dirty="0">
              <a:solidFill>
                <a:srgbClr val="333333"/>
              </a:solidFill>
              <a:latin typeface="Calibri Light"/>
              <a:cs typeface="Times New Roman" pitchFamily="18" charset="0"/>
            </a:endParaRP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004992"/>
                </a:solidFill>
                <a:latin typeface="Calibri Light"/>
              </a:rPr>
              <a:t>En conséquence, recueillez le plus d'informations possibles </a:t>
            </a:r>
            <a:r>
              <a:rPr lang="fr-FR" altLang="de-DE" sz="2000" dirty="0">
                <a:solidFill>
                  <a:srgbClr val="333333"/>
                </a:solidFill>
                <a:latin typeface="Calibri Light"/>
              </a:rPr>
              <a:t>et échangez avec d'autres, en particulier lorsque les décisions sont difficiles à prendre (par exemple, le sentiment que des voisins en ont après </a:t>
            </a:r>
            <a:r>
              <a:rPr lang="fr-FR" altLang="de-DE" sz="2000">
                <a:solidFill>
                  <a:srgbClr val="333333"/>
                </a:solidFill>
                <a:latin typeface="Calibri Light"/>
              </a:rPr>
              <a:t>vous </a:t>
            </a:r>
            <a:r>
              <a:rPr lang="fr-FR" altLang="de-DE" sz="2000">
                <a:solidFill>
                  <a:srgbClr val="333333"/>
                </a:solidFill>
                <a:latin typeface="Times New Roman"/>
                <a:sym typeface="Wingdings" panose="05000000000000000000" pitchFamily="2" charset="2"/>
              </a:rPr>
              <a:t>→</a:t>
            </a:r>
            <a:r>
              <a:rPr lang="fr-FR" altLang="de-DE" sz="2000">
                <a:solidFill>
                  <a:srgbClr val="333333"/>
                </a:solidFill>
                <a:latin typeface="Calibri Light"/>
              </a:rPr>
              <a:t> </a:t>
            </a:r>
            <a:r>
              <a:rPr lang="fr-FR" altLang="de-DE" sz="2000" dirty="0">
                <a:solidFill>
                  <a:srgbClr val="333333"/>
                </a:solidFill>
                <a:latin typeface="Calibri Light"/>
              </a:rPr>
              <a:t>évitez d'agresser directement un adversaire potentiel en passant à l'acte sans réfléchir)!</a:t>
            </a: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333333"/>
                </a:solidFill>
                <a:latin typeface="Calibri Light"/>
                <a:cs typeface="Times New Roman" pitchFamily="18" charset="0"/>
              </a:rPr>
              <a:t>On peut plus rapidement prendre une décision pour des choses qui ont moins d‘importance (notamment le choix d'une marque de yoghourt, d'une part de gâteau dans un café, de numéros au Loto).</a:t>
            </a: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333333"/>
                </a:solidFill>
                <a:latin typeface="Calibri Light"/>
              </a:rPr>
              <a:t>L’erreur est humaine – soyez préparé à l‘éventualité de vous tromper!</a:t>
            </a:r>
          </a:p>
          <a:p>
            <a:pPr marL="342900" lvl="0" indent="-342900" defTabSz="914400" fontAlgn="base">
              <a:lnSpc>
                <a:spcPct val="100000"/>
              </a:lnSpc>
              <a:spcBef>
                <a:spcPts val="1200"/>
              </a:spcBef>
              <a:buClr>
                <a:srgbClr val="000000"/>
              </a:buClr>
              <a:buFont typeface="WingDings"/>
              <a:buChar char=""/>
              <a:defRPr/>
            </a:pPr>
            <a:r>
              <a:rPr lang="fr-FR" altLang="de-DE" sz="2000" dirty="0">
                <a:solidFill>
                  <a:srgbClr val="333333"/>
                </a:solidFill>
                <a:latin typeface="Calibri Light"/>
              </a:rPr>
              <a:t>Basez vos décisions importantes sur des faits solides. Les préjugés rapides </a:t>
            </a:r>
            <a:r>
              <a:rPr lang="fr-FR" altLang="de-DE" sz="2000">
                <a:solidFill>
                  <a:srgbClr val="333333"/>
                </a:solidFill>
                <a:latin typeface="Calibri Light"/>
              </a:rPr>
              <a:t>sont “mauvais conseillers.” </a:t>
            </a:r>
            <a:r>
              <a:rPr lang="fr-FR" altLang="de-DE" sz="2000" dirty="0">
                <a:solidFill>
                  <a:srgbClr val="333333"/>
                </a:solidFill>
                <a:latin typeface="Calibri Light"/>
              </a:rPr>
              <a:t>Il faut toujours considérer les conséquences d'une erreur de jugement.</a:t>
            </a:r>
            <a:endParaRPr lang="en-US" sz="2000" dirty="0">
              <a:latin typeface="Calibri Light"/>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124</a:t>
            </a:fld>
            <a:endParaRPr lang="de-DE" altLang="de-DE"/>
          </a:p>
        </p:txBody>
      </p:sp>
    </p:spTree>
    <p:extLst>
      <p:ext uri="{BB962C8B-B14F-4D97-AF65-F5344CB8AC3E}">
        <p14:creationId xmlns:p14="http://schemas.microsoft.com/office/powerpoint/2010/main" val="173207028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dirty="0">
                <a:latin typeface="Calibri Light"/>
              </a:rPr>
              <a:t>Quel rapport avec la psychose?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defRPr/>
            </a:pPr>
            <a:r>
              <a:rPr lang="fr-FR" sz="2400" dirty="0">
                <a:solidFill>
                  <a:srgbClr val="333333"/>
                </a:solidFill>
                <a:latin typeface="Calibri Light"/>
                <a:cs typeface="Times New Roman" pitchFamily="18" charset="0"/>
              </a:rPr>
              <a:t>Un grand nombre de personnes psychotiques </a:t>
            </a:r>
            <a:r>
              <a:rPr lang="fr-CH" sz="2400" dirty="0">
                <a:solidFill>
                  <a:srgbClr val="333333"/>
                </a:solidFill>
                <a:latin typeface="Calibri Light"/>
              </a:rPr>
              <a:t>(mais pas toutes!) </a:t>
            </a:r>
            <a:r>
              <a:rPr lang="fr-FR" sz="2400" dirty="0">
                <a:solidFill>
                  <a:srgbClr val="333333"/>
                </a:solidFill>
                <a:latin typeface="Calibri Light"/>
                <a:cs typeface="Times New Roman" pitchFamily="18" charset="0"/>
              </a:rPr>
              <a:t>ont tendance à tirer des conclusions hâtives et à se forger une opinion extrême par rapport à un événement.</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125</a:t>
            </a:fld>
            <a:endParaRPr lang="de-DE"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dirty="0">
                <a:latin typeface="Calibri Light"/>
              </a:rPr>
              <a:t>Quel rapport avec la psychose?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defRPr/>
            </a:pPr>
            <a:r>
              <a:rPr lang="fr-FR" sz="2400" dirty="0">
                <a:solidFill>
                  <a:srgbClr val="333333"/>
                </a:solidFill>
                <a:latin typeface="Calibri Light"/>
                <a:cs typeface="Times New Roman" pitchFamily="18" charset="0"/>
              </a:rPr>
              <a:t>Un grand nombre de personnes psychotiques </a:t>
            </a:r>
            <a:r>
              <a:rPr lang="fr-CH" sz="2400" dirty="0">
                <a:solidFill>
                  <a:srgbClr val="333333"/>
                </a:solidFill>
                <a:latin typeface="Calibri Light"/>
              </a:rPr>
              <a:t>(mais pas toutes!) </a:t>
            </a:r>
            <a:r>
              <a:rPr lang="fr-FR" sz="2400" dirty="0">
                <a:solidFill>
                  <a:srgbClr val="333333"/>
                </a:solidFill>
                <a:latin typeface="Calibri Light"/>
                <a:cs typeface="Times New Roman" pitchFamily="18" charset="0"/>
              </a:rPr>
              <a:t>ont tendance à tirer des conclusions hâtives et à se forger une opinion extrême par rapport à un événement.</a:t>
            </a:r>
          </a:p>
          <a:p>
            <a:pPr lvl="0" defTabSz="914400" fontAlgn="base">
              <a:defRPr/>
            </a:pPr>
            <a:r>
              <a:rPr lang="fr-FR" sz="2000" dirty="0">
                <a:solidFill>
                  <a:srgbClr val="004992"/>
                </a:solidFill>
                <a:latin typeface="Calibri Light"/>
                <a:cs typeface="Times New Roman" pitchFamily="18" charset="0"/>
              </a:rPr>
              <a:t>Exemple: </a:t>
            </a:r>
            <a:r>
              <a:rPr lang="fr-FR" sz="2000" dirty="0">
                <a:solidFill>
                  <a:srgbClr val="333333"/>
                </a:solidFill>
                <a:latin typeface="Calibri Light"/>
                <a:cs typeface="Times New Roman" pitchFamily="18" charset="0"/>
              </a:rPr>
              <a:t>Grégoire accuse Hervé, un autre patient, de l'empoisonner.</a:t>
            </a:r>
          </a:p>
          <a:p>
            <a:pPr lvl="0" defTabSz="914400" fontAlgn="base">
              <a:defRPr/>
            </a:pPr>
            <a:r>
              <a:rPr lang="fr-FR" sz="2000" dirty="0">
                <a:solidFill>
                  <a:srgbClr val="004992"/>
                </a:solidFill>
                <a:latin typeface="Calibri Light"/>
                <a:cs typeface="Times New Roman" pitchFamily="18" charset="0"/>
              </a:rPr>
              <a:t>Contexte: </a:t>
            </a:r>
            <a:r>
              <a:rPr lang="fr-FR" sz="2000" dirty="0">
                <a:solidFill>
                  <a:srgbClr val="333333"/>
                </a:solidFill>
                <a:latin typeface="Calibri Light"/>
                <a:cs typeface="Times New Roman" pitchFamily="18" charset="0"/>
              </a:rPr>
              <a:t>la nourriture a un goût bizarre. De plus, Grégoire et Hervé ne s'apprécient pas particulièrement.</a:t>
            </a:r>
          </a:p>
          <a:p>
            <a:pPr lvl="0" defTabSz="914400" fontAlgn="base">
              <a:defRPr/>
            </a:pPr>
            <a:r>
              <a:rPr lang="fr-FR" sz="2000" dirty="0">
                <a:solidFill>
                  <a:srgbClr val="004992"/>
                </a:solidFill>
                <a:latin typeface="Calibri Light"/>
                <a:cs typeface="Times New Roman" pitchFamily="18" charset="0"/>
              </a:rPr>
              <a:t>Mais: </a:t>
            </a:r>
            <a:r>
              <a:rPr lang="fr-FR" sz="2000" dirty="0">
                <a:solidFill>
                  <a:srgbClr val="333333"/>
                </a:solidFill>
                <a:latin typeface="Calibri Light"/>
                <a:cs typeface="Times New Roman" pitchFamily="18" charset="0"/>
              </a:rPr>
              <a:t>comment Hervé pourrait-il savoir par avance, quel plateau repas Grégoire va prendre dans le chariot? On ne commet quasi jamais de meurtre par pure antipathie ou par divergence d'opinion.</a:t>
            </a: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126</a:t>
            </a:fld>
            <a:endParaRPr lang="de-DE" altLang="de-DE"/>
          </a:p>
        </p:txBody>
      </p:sp>
    </p:spTree>
    <p:extLst>
      <p:ext uri="{BB962C8B-B14F-4D97-AF65-F5344CB8AC3E}">
        <p14:creationId xmlns:p14="http://schemas.microsoft.com/office/powerpoint/2010/main" val="175379505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dirty="0">
                <a:latin typeface="Calibri Light"/>
              </a:rPr>
              <a:t>Quel rapport avec la psychose?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defRPr/>
            </a:pPr>
            <a:r>
              <a:rPr lang="fr-FR" sz="2400" dirty="0">
                <a:solidFill>
                  <a:srgbClr val="333333"/>
                </a:solidFill>
                <a:latin typeface="Calibri Light"/>
                <a:cs typeface="Times New Roman" pitchFamily="18" charset="0"/>
              </a:rPr>
              <a:t>Un grand nombre de personnes psychotiques </a:t>
            </a:r>
            <a:r>
              <a:rPr lang="fr-CH" sz="2400" dirty="0">
                <a:solidFill>
                  <a:srgbClr val="333333"/>
                </a:solidFill>
                <a:latin typeface="Calibri Light"/>
              </a:rPr>
              <a:t>(mais pas toutes!) </a:t>
            </a:r>
            <a:r>
              <a:rPr lang="fr-FR" sz="2400" dirty="0">
                <a:solidFill>
                  <a:srgbClr val="333333"/>
                </a:solidFill>
                <a:latin typeface="Calibri Light"/>
                <a:cs typeface="Times New Roman" pitchFamily="18" charset="0"/>
              </a:rPr>
              <a:t>ont tendance à tirer des conclusions hâtives et à se forger une opinion extrême par rapport à un événement.</a:t>
            </a:r>
          </a:p>
          <a:p>
            <a:pPr lvl="0" defTabSz="914400" fontAlgn="base">
              <a:defRPr/>
            </a:pPr>
            <a:r>
              <a:rPr lang="fr-FR" sz="2000" dirty="0">
                <a:solidFill>
                  <a:srgbClr val="004992"/>
                </a:solidFill>
                <a:latin typeface="Calibri Light"/>
                <a:cs typeface="Times New Roman" pitchFamily="18" charset="0"/>
              </a:rPr>
              <a:t>Exemple: </a:t>
            </a:r>
            <a:r>
              <a:rPr lang="fr-FR" sz="2000" dirty="0">
                <a:solidFill>
                  <a:srgbClr val="333333"/>
                </a:solidFill>
                <a:latin typeface="Calibri Light"/>
                <a:cs typeface="Times New Roman" pitchFamily="18" charset="0"/>
              </a:rPr>
              <a:t>Grégoire accuse Hervé, un autre patient, de l'empoisonner.</a:t>
            </a:r>
          </a:p>
          <a:p>
            <a:pPr lvl="0" defTabSz="914400" fontAlgn="base">
              <a:defRPr/>
            </a:pPr>
            <a:r>
              <a:rPr lang="fr-FR" sz="2000" dirty="0">
                <a:solidFill>
                  <a:srgbClr val="004992"/>
                </a:solidFill>
                <a:latin typeface="Calibri Light"/>
                <a:cs typeface="Times New Roman" pitchFamily="18" charset="0"/>
              </a:rPr>
              <a:t>Contexte: </a:t>
            </a:r>
            <a:r>
              <a:rPr lang="fr-FR" sz="2000" dirty="0">
                <a:solidFill>
                  <a:srgbClr val="333333"/>
                </a:solidFill>
                <a:latin typeface="Calibri Light"/>
                <a:cs typeface="Times New Roman" pitchFamily="18" charset="0"/>
              </a:rPr>
              <a:t>la nourriture a un goût bizarre. De plus, Grégoire et Hervé ne s'apprécient pas particulièrement.</a:t>
            </a:r>
          </a:p>
          <a:p>
            <a:pPr lvl="0" defTabSz="914400" fontAlgn="base">
              <a:defRPr/>
            </a:pPr>
            <a:r>
              <a:rPr lang="fr-FR" sz="2000" dirty="0">
                <a:solidFill>
                  <a:srgbClr val="004992"/>
                </a:solidFill>
                <a:latin typeface="Calibri Light"/>
                <a:cs typeface="Times New Roman" pitchFamily="18" charset="0"/>
              </a:rPr>
              <a:t>Mais: </a:t>
            </a:r>
            <a:r>
              <a:rPr lang="fr-FR" sz="2000" dirty="0">
                <a:solidFill>
                  <a:srgbClr val="333333"/>
                </a:solidFill>
                <a:latin typeface="Calibri Light"/>
                <a:cs typeface="Times New Roman" pitchFamily="18" charset="0"/>
              </a:rPr>
              <a:t>comment Hervé pourrait-il savoir par avance, quel plateau repas Grégoire va prendre dans le chariot? On ne commet quasi jamais de meurtre par pure antipathie ou par divergence d'opinion.</a:t>
            </a:r>
          </a:p>
          <a:p>
            <a:pPr lvl="0" defTabSz="914400" fontAlgn="base">
              <a:defRPr/>
            </a:pPr>
            <a:r>
              <a:rPr lang="fr-FR" sz="2400" dirty="0">
                <a:solidFill>
                  <a:srgbClr val="333333"/>
                </a:solidFill>
                <a:latin typeface="Calibri Light"/>
                <a:cs typeface="Times New Roman" pitchFamily="18" charset="0"/>
              </a:rPr>
              <a:t>Il faudrait toujours pouvoir disposer de plusieurs sources d’information; par ailleurs, toute une série d’explications gagneraient à être discutées avec des personnes de confiance.</a:t>
            </a:r>
            <a:endParaRPr lang="en-US" sz="2400" dirty="0">
              <a:latin typeface="Calibri Light"/>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127</a:t>
            </a:fld>
            <a:endParaRPr lang="de-DE" altLang="de-DE"/>
          </a:p>
        </p:txBody>
      </p:sp>
    </p:spTree>
    <p:extLst>
      <p:ext uri="{BB962C8B-B14F-4D97-AF65-F5344CB8AC3E}">
        <p14:creationId xmlns:p14="http://schemas.microsoft.com/office/powerpoint/2010/main" val="77163960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Merci de </a:t>
            </a:r>
            <a:r>
              <a:rPr lang="en-US" sz="3600" dirty="0" err="1"/>
              <a:t>votre</a:t>
            </a:r>
            <a:r>
              <a:rPr lang="en-US" sz="3600" dirty="0"/>
              <a:t>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Pour les animateurs:</a:t>
            </a:r>
          </a:p>
          <a:p>
            <a:pPr marL="114935" marR="333375" lvl="0" defTabSz="914400">
              <a:lnSpc>
                <a:spcPct val="100000"/>
              </a:lnSpc>
              <a:spcBef>
                <a:spcPts val="800"/>
              </a:spcBef>
            </a:pPr>
            <a:r>
              <a:rPr lang="fr-FR" dirty="0">
                <a:solidFill>
                  <a:srgbClr val="004992"/>
                </a:solidFill>
                <a:latin typeface="Calibri Light"/>
                <a:cs typeface="Verdana"/>
              </a:rPr>
              <a:t>Distribuez les feuilles de travail. Présentez notre application COGITO (à télécharger gratuitement).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fr-FR"/>
              <a:t>Entraînement métacognitifs 2 – Sauter aux conclusions I</a:t>
            </a:r>
            <a:endParaRPr lang="de-DE"/>
          </a:p>
        </p:txBody>
      </p:sp>
      <p:sp>
        <p:nvSpPr>
          <p:cNvPr id="8" name="Slide Number Placeholder 7"/>
          <p:cNvSpPr>
            <a:spLocks noGrp="1"/>
          </p:cNvSpPr>
          <p:nvPr>
            <p:ph type="sldNum" sz="quarter" idx="12"/>
          </p:nvPr>
        </p:nvSpPr>
        <p:spPr/>
        <p:txBody>
          <a:bodyPr/>
          <a:lstStyle/>
          <a:p>
            <a:fld id="{8B4DB9D0-D183-4BED-BB54-69279059CB07}" type="slidenum">
              <a:rPr lang="de-DE" altLang="de-DE" smtClean="0"/>
              <a:pPr/>
              <a:t>128</a:t>
            </a:fld>
            <a:endParaRPr lang="de-DE" altLang="de-DE"/>
          </a:p>
        </p:txBody>
      </p:sp>
    </p:spTree>
    <p:extLst>
      <p:ext uri="{BB962C8B-B14F-4D97-AF65-F5344CB8AC3E}">
        <p14:creationId xmlns:p14="http://schemas.microsoft.com/office/powerpoint/2010/main" val="179378523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277025536"/>
              </p:ext>
            </p:extLst>
          </p:nvPr>
        </p:nvGraphicFramePr>
        <p:xfrm>
          <a:off x="408954" y="2011680"/>
          <a:ext cx="11375999" cy="471065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r>
                        <a:rPr kumimoji="0" lang="en-GB"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Jonathan Lehrfeld</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Newspaper/Zeitung</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Ruth Klinge</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Dollar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One dollar/Ein Dollar</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err="1">
                          <a:ln>
                            <a:noFill/>
                          </a:ln>
                          <a:solidFill>
                            <a:schemeClr val="tx1"/>
                          </a:solidFill>
                          <a:effectLst/>
                          <a:latin typeface="Calibri Light"/>
                          <a:ea typeface="Calibri" pitchFamily="34" charset="0"/>
                        </a:rPr>
                        <a:t>Wallyg</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flickr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NYC - Metropolitan Museum of Art - Gilbert Stuart's George Washington</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George Washington</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Stephan Walter</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Adam Weishaupt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Public domain</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Adam Weishaupt</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dbking</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Label of a publishing company (owl)/Verlagsschild (Eule)</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cobalt123</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Glass Panel, Eye-Catcher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church window/Buntes Kirchenfenster</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Arbeitsgruppe Neuropsychologie</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/Schwarz-weiß Zeichnungen fragmentierter Bilder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Various motives: raft, frog etc./Verschiedene Motive: Floß, Frosch etc.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Octavio Ocampo</a:t>
                      </a:r>
                      <a:endParaRPr kumimoji="0" lang="de-DE" sz="1000" b="1"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chemeClr val="tx1"/>
                          </a:solidFill>
                          <a:effectLst/>
                          <a:latin typeface="Calibri Light"/>
                          <a:ea typeface="MS PGothic" pitchFamily="34" charset="-128"/>
                        </a:rPr>
                        <a:t>rockypointcollectibles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Different pictures/Verschiedene Bilder</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PP by rockypointcollectibles</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chemeClr val="tx1"/>
                          </a:solidFill>
                          <a:effectLst/>
                          <a:latin typeface="Calibri Light"/>
                          <a:ea typeface="MS PGothic" pitchFamily="34" charset="-128"/>
                        </a:rPr>
                        <a:t>---</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pPr>
              <a:defRPr/>
            </a:pPr>
            <a:r>
              <a:rPr lang="fr-FR"/>
              <a:t>Entraînement métacognitifs 2 – Sauter aux conclusions I</a:t>
            </a:r>
            <a:endParaRPr lang="de-DE"/>
          </a:p>
        </p:txBody>
      </p:sp>
      <p:sp>
        <p:nvSpPr>
          <p:cNvPr id="5" name="Slide Number Placeholder 4"/>
          <p:cNvSpPr>
            <a:spLocks noGrp="1"/>
          </p:cNvSpPr>
          <p:nvPr>
            <p:ph type="sldNum" sz="quarter" idx="12"/>
          </p:nvPr>
        </p:nvSpPr>
        <p:spPr/>
        <p:txBody>
          <a:bodyPr/>
          <a:lstStyle/>
          <a:p>
            <a:fld id="{75AB6FF6-AC8D-4370-90F4-3D97CF2AA622}" type="slidenum">
              <a:rPr lang="de-DE" altLang="de-DE" smtClean="0"/>
              <a:pPr/>
              <a:t>129</a:t>
            </a:fld>
            <a:endParaRPr lang="de-DE" altLang="de-DE"/>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dirty="0">
                <a:solidFill>
                  <a:srgbClr val="004992"/>
                </a:solidFill>
                <a:latin typeface="Calibri Light"/>
              </a:rPr>
              <a:t>Sauter aux conclusions “en action”  </a:t>
            </a:r>
            <a:br>
              <a:rPr lang="fr-FR" sz="3600" dirty="0">
                <a:solidFill>
                  <a:srgbClr val="004992"/>
                </a:solidFill>
                <a:latin typeface="Calibri Light"/>
              </a:rPr>
            </a:br>
            <a:r>
              <a:rPr lang="fr-FR" dirty="0">
                <a:solidFill>
                  <a:srgbClr val="004992"/>
                </a:solidFill>
                <a:latin typeface="Calibri Light"/>
              </a:rPr>
              <a:t>- Légendes urbaines -</a:t>
            </a:r>
            <a:endParaRPr lang="en-US" dirty="0">
              <a:solidFill>
                <a:srgbClr val="004992"/>
              </a:solidFill>
              <a:latin typeface="Calibri Light"/>
            </a:endParaRPr>
          </a:p>
        </p:txBody>
      </p:sp>
      <p:graphicFrame>
        <p:nvGraphicFramePr>
          <p:cNvPr id="10" name="Group 45"/>
          <p:cNvGraphicFramePr>
            <a:graphicFrameLocks noGrp="1"/>
          </p:cNvGraphicFramePr>
          <p:nvPr>
            <p:extLst>
              <p:ext uri="{D42A27DB-BD31-4B8C-83A1-F6EECF244321}">
                <p14:modId xmlns:p14="http://schemas.microsoft.com/office/powerpoint/2010/main" val="240062830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“Preuve”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Calibri Light"/>
                        </a:rPr>
                        <a:t>Arguments pour?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130</a:t>
            </a:fld>
            <a:endParaRPr lang="de-DE" altLang="de-DE"/>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dirty="0">
                <a:solidFill>
                  <a:srgbClr val="004992"/>
                </a:solidFill>
                <a:latin typeface="Calibri Light"/>
              </a:rPr>
              <a:t>Sauter aux conclusions “en action”  </a:t>
            </a:r>
            <a:br>
              <a:rPr lang="fr-FR" sz="3600" dirty="0">
                <a:solidFill>
                  <a:srgbClr val="004992"/>
                </a:solidFill>
                <a:latin typeface="Calibri Light"/>
              </a:rPr>
            </a:br>
            <a:r>
              <a:rPr lang="fr-FR" dirty="0">
                <a:solidFill>
                  <a:srgbClr val="004992"/>
                </a:solidFill>
                <a:latin typeface="Calibri Light"/>
              </a:rPr>
              <a:t>- Légendes urbaines -</a:t>
            </a:r>
            <a:endParaRPr lang="en-US" dirty="0">
              <a:solidFill>
                <a:srgbClr val="004992"/>
              </a:solidFill>
              <a:latin typeface="Calibri Light"/>
            </a:endParaRPr>
          </a:p>
        </p:txBody>
      </p:sp>
      <p:graphicFrame>
        <p:nvGraphicFramePr>
          <p:cNvPr id="10" name="Group 45"/>
          <p:cNvGraphicFramePr>
            <a:graphicFrameLocks noGrp="1"/>
          </p:cNvGraphicFramePr>
          <p:nvPr>
            <p:extLst>
              <p:ext uri="{D42A27DB-BD31-4B8C-83A1-F6EECF244321}">
                <p14:modId xmlns:p14="http://schemas.microsoft.com/office/powerpoint/2010/main" val="385563140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“Preuve”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fr-FR" sz="2000" dirty="0">
                          <a:solidFill>
                            <a:srgbClr val="333333"/>
                          </a:solidFill>
                          <a:latin typeface="Calibri Light"/>
                        </a:rPr>
                        <a:t>Motifs avancés des Etats-Unis:</a:t>
                      </a:r>
                    </a:p>
                    <a:p>
                      <a:pPr marL="457200" indent="-457200">
                        <a:lnSpc>
                          <a:spcPct val="100000"/>
                        </a:lnSpc>
                        <a:spcBef>
                          <a:spcPts val="1200"/>
                        </a:spcBef>
                        <a:buClr>
                          <a:srgbClr val="333333"/>
                        </a:buClr>
                        <a:buFont typeface="+mj-lt"/>
                        <a:buAutoNum type="arabicPeriod"/>
                      </a:pPr>
                      <a:r>
                        <a:rPr lang="fr-FR" sz="2000">
                          <a:solidFill>
                            <a:srgbClr val="333333"/>
                          </a:solidFill>
                          <a:latin typeface="Calibri Light"/>
                        </a:rPr>
                        <a:t>“La victoire technologique” </a:t>
                      </a:r>
                      <a:r>
                        <a:rPr lang="fr-FR" sz="2000" dirty="0">
                          <a:solidFill>
                            <a:srgbClr val="333333"/>
                          </a:solidFill>
                          <a:latin typeface="Calibri Light"/>
                        </a:rPr>
                        <a:t>dans la concurrence pour l’espace avec l'Union soviétique, qui a lancé avec succès un satellite dans l'espace précédemment</a:t>
                      </a:r>
                    </a:p>
                    <a:p>
                      <a:pPr marL="457200" indent="-457200">
                        <a:lnSpc>
                          <a:spcPct val="100000"/>
                        </a:lnSpc>
                        <a:spcBef>
                          <a:spcPts val="1200"/>
                        </a:spcBef>
                        <a:buClr>
                          <a:srgbClr val="333333"/>
                        </a:buClr>
                        <a:buFont typeface="+mj-lt"/>
                        <a:buAutoNum type="arabicPeriod"/>
                      </a:pPr>
                      <a:r>
                        <a:rPr lang="fr-FR" sz="2000" dirty="0">
                          <a:solidFill>
                            <a:srgbClr val="333333"/>
                          </a:solidFill>
                          <a:latin typeface="Calibri Light"/>
                        </a:rPr>
                        <a:t>Distraction de la guerre au Vietnam</a:t>
                      </a:r>
                    </a:p>
                    <a:p>
                      <a:pPr marL="457200" indent="-457200">
                        <a:lnSpc>
                          <a:spcPct val="100000"/>
                        </a:lnSpc>
                        <a:spcBef>
                          <a:spcPts val="1200"/>
                        </a:spcBef>
                        <a:buClr>
                          <a:srgbClr val="333333"/>
                        </a:buClr>
                        <a:buFont typeface="+mj-lt"/>
                        <a:buAutoNum type="arabicPeriod"/>
                      </a:pPr>
                      <a:r>
                        <a:rPr lang="fr-FR" sz="2000" dirty="0">
                          <a:solidFill>
                            <a:srgbClr val="333333"/>
                          </a:solidFill>
                          <a:latin typeface="Calibri Light"/>
                        </a:rPr>
                        <a:t>La NASA, elle-même, fait croire à l'alunissage par peur de la réduction du budget gouvernemental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131</a:t>
            </a:fld>
            <a:endParaRPr lang="de-DE" altLang="de-DE"/>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dirty="0">
                <a:solidFill>
                  <a:srgbClr val="004992"/>
                </a:solidFill>
                <a:latin typeface="Calibri Light"/>
              </a:rPr>
              <a:t>Sauter aux conclusions “en action”  </a:t>
            </a:r>
            <a:br>
              <a:rPr lang="fr-FR" sz="3600" dirty="0">
                <a:solidFill>
                  <a:srgbClr val="004992"/>
                </a:solidFill>
                <a:latin typeface="Calibri Light"/>
              </a:rPr>
            </a:br>
            <a:r>
              <a:rPr lang="fr-FR" dirty="0">
                <a:solidFill>
                  <a:srgbClr val="004992"/>
                </a:solidFill>
                <a:latin typeface="Calibri Light"/>
              </a:rPr>
              <a:t>- Légendes urbaines -</a:t>
            </a:r>
            <a:endParaRPr lang="en-US" dirty="0">
              <a:solidFill>
                <a:srgbClr val="004992"/>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19071042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“Preuve”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Arguments pour?</a:t>
                      </a: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132</a:t>
            </a:fld>
            <a:endParaRPr lang="de-DE" altLang="de-DE"/>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dirty="0">
                <a:solidFill>
                  <a:srgbClr val="004992"/>
                </a:solidFill>
                <a:latin typeface="Calibri Light"/>
              </a:rPr>
              <a:t>Sauter aux conclusions “en action”  </a:t>
            </a:r>
            <a:br>
              <a:rPr lang="fr-FR" sz="3600" dirty="0">
                <a:solidFill>
                  <a:srgbClr val="004992"/>
                </a:solidFill>
                <a:latin typeface="Calibri Light"/>
              </a:rPr>
            </a:br>
            <a:r>
              <a:rPr lang="fr-FR" dirty="0">
                <a:solidFill>
                  <a:srgbClr val="004992"/>
                </a:solidFill>
                <a:latin typeface="Calibri Light"/>
              </a:rPr>
              <a:t>- Légendes urbaines -</a:t>
            </a:r>
            <a:endParaRPr lang="en-US" dirty="0">
              <a:solidFill>
                <a:srgbClr val="004992"/>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345656472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“Preuve”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fr-FR" sz="1800" b="1" i="0" u="none" strike="noStrike" cap="none" normalizeH="0" baseline="0" dirty="0">
                          <a:ln>
                            <a:noFill/>
                          </a:ln>
                          <a:solidFill>
                            <a:srgbClr val="333333"/>
                          </a:solidFill>
                          <a:effectLst/>
                          <a:latin typeface="Calibri Light"/>
                          <a:cs typeface="Times New Roman" pitchFamily="18" charset="0"/>
                        </a:rPr>
                        <a:t>Arguments pour: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r-FR" sz="1800" b="0" i="0" u="none" strike="noStrike" cap="none" normalizeH="0" baseline="0" dirty="0">
                          <a:ln>
                            <a:noFill/>
                          </a:ln>
                          <a:solidFill>
                            <a:srgbClr val="333333"/>
                          </a:solidFill>
                          <a:effectLst/>
                          <a:latin typeface="Calibri Light"/>
                          <a:cs typeface="Times New Roman" pitchFamily="18" charset="0"/>
                        </a:rPr>
                        <a:t>L’ondulation du drapeau: impossible car il n'y a pas d'atmosphère sur la lune.</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r-FR" sz="1800" b="0" i="0" u="none" strike="noStrike" cap="none" normalizeH="0" baseline="0" dirty="0">
                          <a:ln>
                            <a:noFill/>
                          </a:ln>
                          <a:solidFill>
                            <a:srgbClr val="333333"/>
                          </a:solidFill>
                          <a:effectLst/>
                          <a:latin typeface="Calibri Light"/>
                          <a:cs typeface="Times New Roman" pitchFamily="18" charset="0"/>
                        </a:rPr>
                        <a:t>Photos de ciel sans étoiles et différentes ombres indiquent une production de studio de cinéma.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r-FR" sz="1800" b="0" i="0" u="none" strike="noStrike" cap="none" normalizeH="0" baseline="0" dirty="0">
                          <a:ln>
                            <a:noFill/>
                          </a:ln>
                          <a:solidFill>
                            <a:srgbClr val="333333"/>
                          </a:solidFill>
                          <a:effectLst/>
                          <a:latin typeface="Calibri Light"/>
                          <a:cs typeface="Times New Roman" pitchFamily="18" charset="0"/>
                        </a:rPr>
                        <a:t>Le message radio de l'astronaute Armstrong: il répond trop vite à la dernière phrase du président Nixon. Les signaux radio ont besoin de plus de temps pour être transmis à la terre qu'il n'en a fallu pour répondre à Armstrong.</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133</a:t>
            </a:fld>
            <a:endParaRPr lang="de-DE" altLang="de-DE"/>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dirty="0">
                <a:solidFill>
                  <a:srgbClr val="004992"/>
                </a:solidFill>
                <a:latin typeface="Calibri Light"/>
              </a:rPr>
              <a:t>Sauter aux conclusions “en action”  </a:t>
            </a:r>
            <a:br>
              <a:rPr lang="fr-FR" sz="3600" dirty="0">
                <a:solidFill>
                  <a:srgbClr val="004992"/>
                </a:solidFill>
                <a:latin typeface="Calibri Light"/>
              </a:rPr>
            </a:br>
            <a:r>
              <a:rPr lang="fr-FR" dirty="0">
                <a:solidFill>
                  <a:srgbClr val="004992"/>
                </a:solidFill>
                <a:latin typeface="Calibri Light"/>
              </a:rPr>
              <a:t>- Légendes urbaines -</a:t>
            </a:r>
            <a:endParaRPr lang="en-US" dirty="0">
              <a:solidFill>
                <a:srgbClr val="004992"/>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178963074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“Preuve”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Arguments contre?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134</a:t>
            </a:fld>
            <a:endParaRPr lang="de-DE" altLang="de-DE"/>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dirty="0">
                <a:solidFill>
                  <a:srgbClr val="004992"/>
                </a:solidFill>
                <a:latin typeface="Calibri Light"/>
              </a:rPr>
              <a:t>Sauter aux conclusions “en action”  </a:t>
            </a:r>
            <a:br>
              <a:rPr lang="fr-FR" sz="3600" dirty="0">
                <a:solidFill>
                  <a:srgbClr val="004992"/>
                </a:solidFill>
                <a:latin typeface="Calibri Light"/>
              </a:rPr>
            </a:br>
            <a:r>
              <a:rPr lang="fr-FR" dirty="0">
                <a:solidFill>
                  <a:srgbClr val="004992"/>
                </a:solidFill>
                <a:latin typeface="Calibri Light"/>
              </a:rPr>
              <a:t>- Légendes urbaines -</a:t>
            </a:r>
            <a:endParaRPr lang="en-US" dirty="0">
              <a:solidFill>
                <a:srgbClr val="004992"/>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149293815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“Preuve”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fr-FR" sz="1800" b="1" dirty="0">
                          <a:latin typeface="Calibri Light"/>
                        </a:rPr>
                        <a:t>Arguments contre:</a:t>
                      </a:r>
                    </a:p>
                    <a:p>
                      <a:pPr marL="342900" indent="-342900">
                        <a:lnSpc>
                          <a:spcPct val="100000"/>
                        </a:lnSpc>
                        <a:spcBef>
                          <a:spcPts val="1200"/>
                        </a:spcBef>
                        <a:buFont typeface="+mj-lt"/>
                        <a:buAutoNum type="arabicPeriod"/>
                      </a:pPr>
                      <a:r>
                        <a:rPr lang="fr-FR" sz="1800" b="0" dirty="0">
                          <a:latin typeface="Calibri Light"/>
                        </a:rPr>
                        <a:t>L’ondulation du drapeau a été causée par la pose du mat dans la surface de la lune et une barre montée de soutien.</a:t>
                      </a:r>
                    </a:p>
                    <a:p>
                      <a:pPr marL="342900" indent="-342900">
                        <a:lnSpc>
                          <a:spcPct val="100000"/>
                        </a:lnSpc>
                        <a:spcBef>
                          <a:spcPts val="1200"/>
                        </a:spcBef>
                        <a:buFont typeface="+mj-lt"/>
                        <a:buAutoNum type="arabicPeriod"/>
                      </a:pPr>
                      <a:r>
                        <a:rPr lang="fr-FR" sz="1800" b="0" dirty="0">
                          <a:latin typeface="Calibri Light"/>
                        </a:rPr>
                        <a:t>Les photographies de nuit ne peuvent pas capturer des faibles sources de lumière en raison de temps d'exposition </a:t>
                      </a:r>
                      <a:r>
                        <a:rPr lang="fr-FR" sz="1800" b="0" dirty="0">
                          <a:latin typeface="Times New Roman"/>
                          <a:sym typeface="Wingdings" panose="05000000000000000000" pitchFamily="2" charset="2"/>
                        </a:rPr>
                        <a:t>→</a:t>
                      </a:r>
                      <a:r>
                        <a:rPr lang="fr-FR" sz="1800" b="0" dirty="0">
                          <a:latin typeface="Calibri Light"/>
                        </a:rPr>
                        <a:t> pas d'étoile.</a:t>
                      </a:r>
                    </a:p>
                    <a:p>
                      <a:pPr marL="342900" indent="-342900">
                        <a:lnSpc>
                          <a:spcPct val="100000"/>
                        </a:lnSpc>
                        <a:spcBef>
                          <a:spcPts val="1200"/>
                        </a:spcBef>
                        <a:buFont typeface="+mj-lt"/>
                        <a:buAutoNum type="arabicPeriod"/>
                      </a:pPr>
                      <a:r>
                        <a:rPr lang="fr-FR" sz="1800" b="0" dirty="0">
                          <a:latin typeface="Calibri Light"/>
                        </a:rPr>
                        <a:t>Les ombres différentes ont été causées par la surface inégale de la lune.</a:t>
                      </a:r>
                    </a:p>
                    <a:p>
                      <a:pPr marL="342900" indent="-342900">
                        <a:lnSpc>
                          <a:spcPct val="100000"/>
                        </a:lnSpc>
                        <a:spcBef>
                          <a:spcPts val="1200"/>
                        </a:spcBef>
                        <a:buFont typeface="+mj-lt"/>
                        <a:buAutoNum type="arabicPeriod"/>
                      </a:pPr>
                      <a:r>
                        <a:rPr lang="fr-FR" sz="1800" b="0" dirty="0">
                          <a:latin typeface="Calibri Light"/>
                        </a:rPr>
                        <a:t>L'interview a été modifié afin de couvrir le délai initial entre Nixon et la boîte de dialogue d'Armstrong.</a:t>
                      </a:r>
                      <a:endParaRPr lang="en-US" sz="1800" b="0" dirty="0">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135</a:t>
            </a:fld>
            <a:endParaRPr lang="de-DE" altLang="de-DE"/>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dirty="0">
                <a:solidFill>
                  <a:srgbClr val="004992"/>
                </a:solidFill>
                <a:latin typeface="Calibri Light"/>
              </a:rPr>
              <a:t>Sauter aux conclusions “en action”  </a:t>
            </a:r>
            <a:br>
              <a:rPr lang="fr-FR" sz="3600" dirty="0">
                <a:solidFill>
                  <a:srgbClr val="004992"/>
                </a:solidFill>
                <a:latin typeface="Calibri Light"/>
              </a:rPr>
            </a:br>
            <a:r>
              <a:rPr lang="fr-FR" dirty="0">
                <a:solidFill>
                  <a:srgbClr val="004992"/>
                </a:solidFill>
                <a:latin typeface="Calibri Light"/>
              </a:rPr>
              <a:t>- Légendes urbaines -</a:t>
            </a:r>
            <a:endParaRPr lang="en-US" dirty="0">
              <a:solidFill>
                <a:srgbClr val="004992"/>
              </a:solidFill>
              <a:latin typeface="Calibri Light"/>
            </a:endParaRPr>
          </a:p>
        </p:txBody>
      </p:sp>
      <p:sp>
        <p:nvSpPr>
          <p:cNvPr id="12" name="Caption_14"/>
          <p:cNvSpPr txBox="1">
            <a:spLocks noChangeArrowheads="1"/>
          </p:cNvSpPr>
          <p:nvPr/>
        </p:nvSpPr>
        <p:spPr bwMode="auto">
          <a:xfrm>
            <a:off x="4138971" y="5528265"/>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fr-FR" altLang="de-DE" sz="1200" dirty="0">
                <a:latin typeface="+mj-lt"/>
              </a:rPr>
              <a:t>Source: La télévision allemande ZDF</a:t>
            </a:r>
            <a:r>
              <a:rPr lang="fr-FR" altLang="de-DE" sz="1200">
                <a:latin typeface="+mj-lt"/>
              </a:rPr>
              <a:t>: “Vorsicht Verschwörung” </a:t>
            </a:r>
            <a:r>
              <a:rPr lang="fr-FR" altLang="de-DE" sz="1200" dirty="0">
                <a:latin typeface="+mj-lt"/>
              </a:rPr>
              <a:t>(Méfiez-vous de la conspiration)</a:t>
            </a:r>
            <a:endParaRPr lang="de-DE" altLang="de-DE" sz="1200" dirty="0">
              <a:latin typeface="+mj-lt"/>
            </a:endParaRP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 Box 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fr-FR" sz="2200">
                <a:solidFill>
                  <a:srgbClr val="000000"/>
                </a:solidFill>
                <a:latin typeface="Calibri Light"/>
                <a:ea typeface="ＭＳ Ｐゴシック" panose="020B0600070205080204" pitchFamily="34" charset="-128"/>
              </a:rPr>
              <a:t>L'alunissage a été truqué par le gouvernement américain?</a:t>
            </a:r>
            <a:endParaRPr lang="de-DE" sz="2200" dirty="0">
              <a:solidFill>
                <a:srgbClr val="000000"/>
              </a:solidFill>
              <a:latin typeface="Calibri Light"/>
              <a:ea typeface="ＭＳ Ｐゴシック" panose="020B0600070205080204" pitchFamily="34" charset="-128"/>
            </a:endParaRPr>
          </a:p>
        </p:txBody>
      </p:sp>
      <p:sp>
        <p:nvSpPr>
          <p:cNvPr id="16" name="Rectangle 15"/>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Non! </a:t>
            </a:r>
            <a:endParaRPr lang="de-DE" altLang="de-DE" sz="4000" dirty="0">
              <a:latin typeface="Calibri Light"/>
            </a:endParaRPr>
          </a:p>
        </p:txBody>
      </p:sp>
      <p:sp>
        <p:nvSpPr>
          <p:cNvPr id="17" name="Text Box 8"/>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fr-FR" altLang="de-DE" sz="2400">
                <a:latin typeface="Calibri Light"/>
              </a:rPr>
              <a:t>Le directeur Roland Emmerich (Independence Day): “L'atterrissage sur la lune (...) était tout simplement trop bon. Une telle chose était impossible de mettre en scène dans les années 1960. Même avec l'équipement d'aujourd'hui cela poserait des problèmes”.</a:t>
            </a:r>
            <a:endParaRPr lang="de-DE"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p:txBody>
          <a:bodyPr/>
          <a:lstStyle/>
          <a:p>
            <a:fld id="{75AB6FF6-AC8D-4370-90F4-3D97CF2AA622}" type="slidenum">
              <a:rPr lang="de-DE" altLang="de-DE" smtClean="0"/>
              <a:pPr/>
              <a:t>136</a:t>
            </a:fld>
            <a:endParaRPr lang="de-DE" altLang="de-DE"/>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solidFill>
                  <a:srgbClr val="004992"/>
                </a:solidFill>
                <a:latin typeface="Calibri Light"/>
              </a:rPr>
              <a:t>Comment cette légende urbaine et d'autres théories du complot surviennent?</a:t>
            </a:r>
            <a:endParaRPr lang="en-US" sz="360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rPr>
              <a:t>???</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137</a:t>
            </a:fld>
            <a:endParaRPr lang="de-DE" altLang="de-DE"/>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cette légende urbaine et d'autres théories du complot surviennent?</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a:solidFill>
                  <a:srgbClr val="000000"/>
                </a:solidFill>
                <a:latin typeface="Calibri Light"/>
              </a:rPr>
              <a:t>Elles sont souvent plus convaincantes que la réalité.</a:t>
            </a:r>
          </a:p>
          <a:p>
            <a:pPr marL="342900" lvl="0" indent="-342900" defTabSz="914400" fontAlgn="base">
              <a:buClr>
                <a:srgbClr val="000000"/>
              </a:buClr>
              <a:buFont typeface="WingDings"/>
              <a:buChar char=""/>
            </a:pPr>
            <a:r>
              <a:rPr lang="fr-FR" altLang="de-DE" sz="2400" dirty="0">
                <a:solidFill>
                  <a:srgbClr val="000000"/>
                </a:solidFill>
                <a:latin typeface="Calibri Light"/>
              </a:rPr>
              <a:t>Elles sont fondées sur des faits qui sont difficiles à vérifier et que les gens croient facilement (par exemple, le drapeau qui ondule suggère que les photos ont été prises sur la terre).</a:t>
            </a:r>
            <a:endParaRPr lang="en-US" altLang="de-DE" sz="2400" dirty="0">
              <a:solidFill>
                <a:srgbClr val="000000"/>
              </a:solidFill>
              <a:latin typeface="Calibri Light"/>
            </a:endParaRPr>
          </a:p>
          <a:p>
            <a:pPr marL="342900" lvl="0" indent="-342900" defTabSz="914400" fontAlgn="base">
              <a:buClr>
                <a:srgbClr val="000000"/>
              </a:buClr>
              <a:buFont typeface="WingDings"/>
              <a:buChar char=""/>
            </a:pPr>
            <a:r>
              <a:rPr lang="fr-FR" altLang="de-DE" sz="2400" dirty="0">
                <a:solidFill>
                  <a:srgbClr val="000000"/>
                </a:solidFill>
                <a:latin typeface="Calibri Light"/>
              </a:rPr>
              <a:t>Elles cachent des explications alternatives (par exemple, le ciel sans étoiles peut être expliquée par les limites techniques de la photographie de nuit).</a:t>
            </a:r>
            <a:endParaRPr lang="en-US" altLang="de-DE" sz="2400" dirty="0">
              <a:solidFill>
                <a:srgbClr val="000000"/>
              </a:solidFill>
              <a:latin typeface="Calibri Light"/>
            </a:endParaRPr>
          </a:p>
          <a:p>
            <a:pPr marL="342900" lvl="0" indent="-342900" defTabSz="914400" fontAlgn="base">
              <a:buClr>
                <a:srgbClr val="000000"/>
              </a:buClr>
              <a:buFont typeface="WingDings"/>
              <a:buChar char=""/>
            </a:pPr>
            <a:r>
              <a:rPr lang="fr-FR" altLang="de-DE" sz="2400" dirty="0">
                <a:solidFill>
                  <a:srgbClr val="000000"/>
                </a:solidFill>
                <a:latin typeface="Calibri Light"/>
              </a:rPr>
              <a:t>Les légendes urbaines prennent les faits hors de leur contexte et les poussent à la limite.</a:t>
            </a:r>
            <a:endParaRPr lang="en-US" sz="2400" dirty="0">
              <a:latin typeface="Calibri Light"/>
            </a:endParaRPr>
          </a:p>
        </p:txBody>
      </p:sp>
      <p:sp>
        <p:nvSpPr>
          <p:cNvPr id="6" name="Footer Placeholder 5"/>
          <p:cNvSpPr>
            <a:spLocks noGrp="1"/>
          </p:cNvSpPr>
          <p:nvPr>
            <p:ph type="ftr" sz="quarter" idx="11"/>
          </p:nvPr>
        </p:nvSpPr>
        <p:spPr/>
        <p:txBody>
          <a:body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p:txBody>
          <a:bodyPr/>
          <a:lstStyle/>
          <a:p>
            <a:fld id="{8B4DB9D0-D183-4BED-BB54-69279059CB07}" type="slidenum">
              <a:rPr lang="de-DE" altLang="de-DE" smtClean="0"/>
              <a:pPr/>
              <a:t>138</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5</TotalTime>
  <Words>7048</Words>
  <Application>Microsoft Office PowerPoint</Application>
  <PresentationFormat>Custom</PresentationFormat>
  <Paragraphs>1174</Paragraphs>
  <Slides>138</Slides>
  <Notes>138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138</vt:i4>
      </vt:variant>
    </vt:vector>
  </HeadingPairs>
  <TitlesOfParts>
    <vt:vector size="146" baseType="lpstr">
      <vt:lpstr>Arial</vt:lpstr>
      <vt:lpstr>Calibri</vt:lpstr>
      <vt:lpstr>Calibri Light</vt:lpstr>
      <vt:lpstr>Symbol</vt:lpstr>
      <vt:lpstr>Times New Roman</vt:lpstr>
      <vt:lpstr>Verdana</vt:lpstr>
      <vt:lpstr>WingDings</vt:lpstr>
      <vt:lpstr>UKE_PPT-Vorlage_16zu9</vt:lpstr>
      <vt:lpstr>MCT 2 B – Sauter aux conclusions I</vt:lpstr>
      <vt:lpstr>Perception de la réalité</vt:lpstr>
      <vt:lpstr>Perception de la réalité</vt:lpstr>
      <vt:lpstr>Perception de la réalité</vt:lpstr>
      <vt:lpstr>Perception de la réalité</vt:lpstr>
      <vt:lpstr>Perception de la réalité</vt:lpstr>
      <vt:lpstr>Conclure sans avoir de preuve à 100%</vt:lpstr>
      <vt:lpstr>Conclure sans avoir de preuve à 100%</vt:lpstr>
      <vt:lpstr>Conclure sans avoir de preuve à 100%</vt:lpstr>
      <vt:lpstr>Agir sans réfléchir</vt:lpstr>
      <vt:lpstr>Agir sans réfléchir</vt:lpstr>
      <vt:lpstr>Agir sans réfléchir</vt:lpstr>
      <vt:lpstr>Agir sans réfléchir</vt:lpstr>
      <vt:lpstr>Agir sans réfléchir</vt:lpstr>
      <vt:lpstr>Y a-t-il des indices sur les billets de 1$ qui suggèrent une infiltration des USA par les sociétés secrètes?  - Légendes modernes -</vt:lpstr>
      <vt:lpstr>Conclusions prématurées  Y a-t-il des indices sur les billets de 1$ qui suggèrent une infiltration des USA par les sociétés secrètes?</vt:lpstr>
      <vt:lpstr>Conclusions prématurées  Y a-t-il des indices sur les billets de 1$ qui suggèrent une infiltration des USA par les sociétés secrètes?</vt:lpstr>
      <vt:lpstr>Conclusions prématurées - Légendes modernes -</vt:lpstr>
      <vt:lpstr>Comment naissent ces théories de conspiration?</vt:lpstr>
      <vt:lpstr>Comment naissent ces théories de conspiration?</vt:lpstr>
      <vt:lpstr>Comment naissent ces théories de conspiration?</vt:lpstr>
      <vt:lpstr>Pourquoi faisons-nous cela?</vt:lpstr>
      <vt:lpstr>Pourquoi faisons-nous cela?</vt:lpstr>
      <vt:lpstr>Comment sauter aux conclusions favorise une mauvaise interprétation durant la psychose - exemples</vt:lpstr>
      <vt:lpstr>Exercice (1)</vt:lpstr>
      <vt:lpstr>Exercice (1)</vt:lpstr>
      <vt:lpstr>Exercice (1)</vt:lpstr>
      <vt:lpstr>Image 1</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2</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3</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Facultatif: Clip vidéo</vt:lpstr>
      <vt:lpstr>Image 4</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5</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6</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7</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8</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Exercice de groupe 2:</vt:lpstr>
      <vt:lpstr>Que voyez-vous?</vt:lpstr>
      <vt:lpstr>Que voyez-vous maintenant?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Transfert au quotidien</vt:lpstr>
      <vt:lpstr>Transfert au quotidien</vt:lpstr>
      <vt:lpstr>Transfert au quotidien</vt:lpstr>
      <vt:lpstr>Transfert au quotidien</vt:lpstr>
      <vt:lpstr>Transfert au quotidien</vt:lpstr>
      <vt:lpstr>Quel rapport avec la psychose?</vt:lpstr>
      <vt:lpstr>Quel rapport avec la psychose?</vt:lpstr>
      <vt:lpstr>Quel rapport avec la psychose?</vt:lpstr>
      <vt:lpstr>Merci de votre attention!</vt:lpstr>
      <vt:lpstr>PowerPoint Presentation</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Comment cette légende urbaine et d'autres théories du complot surviennent?</vt:lpstr>
      <vt:lpstr>Comment cette légende urbaine et d'autres théories du complot surviennent?</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330</cp:revision>
  <dcterms:created xsi:type="dcterms:W3CDTF">2002-10-15T10:55:06Z</dcterms:created>
  <dcterms:modified xsi:type="dcterms:W3CDTF">2025-02-22T09:28:41Z</dcterms:modified>
</cp:coreProperties>
</file>