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124"/>
  </p:notesMasterIdLst>
  <p:handoutMasterIdLst>
    <p:handoutMasterId r:id="rId125"/>
  </p:handoutMasterIdLst>
  <p:sldIdLst>
    <p:sldId id="748" r:id="rId2"/>
    <p:sldId id="376" r:id="rId3"/>
    <p:sldId id="540" r:id="rId4"/>
    <p:sldId id="735" r:id="rId5"/>
    <p:sldId id="734" r:id="rId6"/>
    <p:sldId id="731" r:id="rId7"/>
    <p:sldId id="732" r:id="rId8"/>
    <p:sldId id="733" r:id="rId9"/>
    <p:sldId id="541" r:id="rId10"/>
    <p:sldId id="736" r:id="rId11"/>
    <p:sldId id="656" r:id="rId12"/>
    <p:sldId id="383" r:id="rId13"/>
    <p:sldId id="384" r:id="rId14"/>
    <p:sldId id="725" r:id="rId15"/>
    <p:sldId id="655" r:id="rId16"/>
    <p:sldId id="563" r:id="rId17"/>
    <p:sldId id="636" r:id="rId18"/>
    <p:sldId id="637" r:id="rId19"/>
    <p:sldId id="566" r:id="rId20"/>
    <p:sldId id="567" r:id="rId21"/>
    <p:sldId id="570" r:id="rId22"/>
    <p:sldId id="737" r:id="rId23"/>
    <p:sldId id="738" r:id="rId24"/>
    <p:sldId id="571" r:id="rId25"/>
    <p:sldId id="739" r:id="rId26"/>
    <p:sldId id="726" r:id="rId27"/>
    <p:sldId id="716" r:id="rId28"/>
    <p:sldId id="717" r:id="rId29"/>
    <p:sldId id="572" r:id="rId30"/>
    <p:sldId id="573" r:id="rId31"/>
    <p:sldId id="647" r:id="rId32"/>
    <p:sldId id="648" r:id="rId33"/>
    <p:sldId id="718" r:id="rId34"/>
    <p:sldId id="719" r:id="rId35"/>
    <p:sldId id="576" r:id="rId36"/>
    <p:sldId id="577" r:id="rId37"/>
    <p:sldId id="729" r:id="rId38"/>
    <p:sldId id="720" r:id="rId39"/>
    <p:sldId id="721" r:id="rId40"/>
    <p:sldId id="582" r:id="rId41"/>
    <p:sldId id="638" r:id="rId42"/>
    <p:sldId id="583" r:id="rId43"/>
    <p:sldId id="639" r:id="rId44"/>
    <p:sldId id="640" r:id="rId45"/>
    <p:sldId id="641" r:id="rId46"/>
    <p:sldId id="642" r:id="rId47"/>
    <p:sldId id="643" r:id="rId48"/>
    <p:sldId id="589" r:id="rId49"/>
    <p:sldId id="590" r:id="rId50"/>
    <p:sldId id="551" r:id="rId51"/>
    <p:sldId id="740" r:id="rId52"/>
    <p:sldId id="741" r:id="rId53"/>
    <p:sldId id="657" r:id="rId54"/>
    <p:sldId id="658" r:id="rId55"/>
    <p:sldId id="659" r:id="rId56"/>
    <p:sldId id="660" r:id="rId57"/>
    <p:sldId id="597" r:id="rId58"/>
    <p:sldId id="661" r:id="rId59"/>
    <p:sldId id="662" r:id="rId60"/>
    <p:sldId id="663" r:id="rId61"/>
    <p:sldId id="599" r:id="rId62"/>
    <p:sldId id="664" r:id="rId63"/>
    <p:sldId id="665" r:id="rId64"/>
    <p:sldId id="666" r:id="rId65"/>
    <p:sldId id="601" r:id="rId66"/>
    <p:sldId id="667" r:id="rId67"/>
    <p:sldId id="668" r:id="rId68"/>
    <p:sldId id="669" r:id="rId69"/>
    <p:sldId id="603" r:id="rId70"/>
    <p:sldId id="670" r:id="rId71"/>
    <p:sldId id="671" r:id="rId72"/>
    <p:sldId id="672" r:id="rId73"/>
    <p:sldId id="605" r:id="rId74"/>
    <p:sldId id="673" r:id="rId75"/>
    <p:sldId id="674" r:id="rId76"/>
    <p:sldId id="675" r:id="rId77"/>
    <p:sldId id="607" r:id="rId78"/>
    <p:sldId id="676" r:id="rId79"/>
    <p:sldId id="677" r:id="rId80"/>
    <p:sldId id="678" r:id="rId81"/>
    <p:sldId id="609" r:id="rId82"/>
    <p:sldId id="679" r:id="rId83"/>
    <p:sldId id="680" r:id="rId84"/>
    <p:sldId id="681" r:id="rId85"/>
    <p:sldId id="611" r:id="rId86"/>
    <p:sldId id="682" r:id="rId87"/>
    <p:sldId id="683" r:id="rId88"/>
    <p:sldId id="684" r:id="rId89"/>
    <p:sldId id="714" r:id="rId90"/>
    <p:sldId id="685" r:id="rId91"/>
    <p:sldId id="686" r:id="rId92"/>
    <p:sldId id="687" r:id="rId93"/>
    <p:sldId id="615" r:id="rId94"/>
    <p:sldId id="557" r:id="rId95"/>
    <p:sldId id="742" r:id="rId96"/>
    <p:sldId id="743" r:id="rId97"/>
    <p:sldId id="688" r:id="rId98"/>
    <p:sldId id="713" r:id="rId99"/>
    <p:sldId id="712" r:id="rId100"/>
    <p:sldId id="711" r:id="rId101"/>
    <p:sldId id="710" r:id="rId102"/>
    <p:sldId id="693" r:id="rId103"/>
    <p:sldId id="694" r:id="rId104"/>
    <p:sldId id="695" r:id="rId105"/>
    <p:sldId id="696" r:id="rId106"/>
    <p:sldId id="697" r:id="rId107"/>
    <p:sldId id="698" r:id="rId108"/>
    <p:sldId id="699" r:id="rId109"/>
    <p:sldId id="700" r:id="rId110"/>
    <p:sldId id="701" r:id="rId111"/>
    <p:sldId id="702" r:id="rId112"/>
    <p:sldId id="703" r:id="rId113"/>
    <p:sldId id="560" r:id="rId114"/>
    <p:sldId id="744" r:id="rId115"/>
    <p:sldId id="745" r:id="rId116"/>
    <p:sldId id="746" r:id="rId117"/>
    <p:sldId id="561" r:id="rId118"/>
    <p:sldId id="747" r:id="rId119"/>
    <p:sldId id="730" r:id="rId120"/>
    <p:sldId id="722" r:id="rId121"/>
    <p:sldId id="723" r:id="rId122"/>
    <p:sldId id="724" r:id="rId123"/>
  </p:sldIdLst>
  <p:sldSz cx="12195175" cy="6858000"/>
  <p:notesSz cx="7099300" cy="10234613"/>
  <p:defaultTextStyle>
    <a:defPPr>
      <a:defRPr lang="de-DE"/>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430">
          <p15:clr>
            <a:srgbClr val="A4A3A4"/>
          </p15:clr>
        </p15:guide>
        <p15:guide id="2" pos="204">
          <p15:clr>
            <a:srgbClr val="A4A3A4"/>
          </p15:clr>
        </p15:guide>
        <p15:guide id="3" pos="2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3333CC"/>
    <a:srgbClr val="FF0066"/>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579" autoAdjust="0"/>
    <p:restoredTop sz="86988" autoAdjust="0"/>
  </p:normalViewPr>
  <p:slideViewPr>
    <p:cSldViewPr>
      <p:cViewPr varScale="1">
        <p:scale>
          <a:sx n="67" d="100"/>
          <a:sy n="67" d="100"/>
        </p:scale>
        <p:origin x="544" y="44"/>
      </p:cViewPr>
      <p:guideLst>
        <p:guide orient="horz" pos="3430"/>
        <p:guide pos="204"/>
        <p:guide pos="272"/>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 r:id="rId34" collapse="1"/>
      <p:sld r:id="rId35" collapse="1"/>
      <p:sld r:id="rId36" collapse="1"/>
      <p:sld r:id="rId37" collapse="1"/>
      <p:sld r:id="rId38" collapse="1"/>
      <p:sld r:id="rId39" collapse="1"/>
      <p:sld r:id="rId40" collapse="1"/>
      <p:sld r:id="rId41" collapse="1"/>
      <p:sld r:id="rId42" collapse="1"/>
      <p:sld r:id="rId43" collapse="1"/>
      <p:sld r:id="rId44" collapse="1"/>
      <p:sld r:id="rId45" collapse="1"/>
      <p:sld r:id="rId46" collapse="1"/>
      <p:sld r:id="rId47" collapse="1"/>
      <p:sld r:id="rId48" collapse="1"/>
      <p:sld r:id="rId49" collapse="1"/>
      <p:sld r:id="rId50" collapse="1"/>
      <p:sld r:id="rId51" collapse="1"/>
    </p:sldLst>
  </p:outlineViewPr>
  <p:notesTextViewPr>
    <p:cViewPr>
      <p:scale>
        <a:sx n="100" d="100"/>
        <a:sy n="100" d="100"/>
      </p:scale>
      <p:origin x="0" y="0"/>
    </p:cViewPr>
  </p:notesTextViewPr>
  <p:sorterViewPr>
    <p:cViewPr>
      <p:scale>
        <a:sx n="66" d="100"/>
        <a:sy n="66" d="100"/>
      </p:scale>
      <p:origin x="0" y="522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notesMaster" Target="notesMasters/notesMaster1.xml"/><Relationship Id="rId12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_rels/viewProps.xml.rels><?xml version="1.0" encoding="UTF-8" standalone="yes"?>
<Relationships xmlns="http://schemas.openxmlformats.org/package/2006/relationships"><Relationship Id="rId13" Type="http://schemas.openxmlformats.org/officeDocument/2006/relationships/slide" Target="slides/slide64.xml"/><Relationship Id="rId18" Type="http://schemas.openxmlformats.org/officeDocument/2006/relationships/slide" Target="slides/slide71.xml"/><Relationship Id="rId26" Type="http://schemas.openxmlformats.org/officeDocument/2006/relationships/slide" Target="slides/slide82.xml"/><Relationship Id="rId39" Type="http://schemas.openxmlformats.org/officeDocument/2006/relationships/slide" Target="slides/slide100.xml"/><Relationship Id="rId3" Type="http://schemas.openxmlformats.org/officeDocument/2006/relationships/slide" Target="slides/slide30.xml"/><Relationship Id="rId21" Type="http://schemas.openxmlformats.org/officeDocument/2006/relationships/slide" Target="slides/slide75.xml"/><Relationship Id="rId34" Type="http://schemas.openxmlformats.org/officeDocument/2006/relationships/slide" Target="slides/slide91.xml"/><Relationship Id="rId42" Type="http://schemas.openxmlformats.org/officeDocument/2006/relationships/slide" Target="slides/slide103.xml"/><Relationship Id="rId47" Type="http://schemas.openxmlformats.org/officeDocument/2006/relationships/slide" Target="slides/slide108.xml"/><Relationship Id="rId50" Type="http://schemas.openxmlformats.org/officeDocument/2006/relationships/slide" Target="slides/slide111.xml"/><Relationship Id="rId7" Type="http://schemas.openxmlformats.org/officeDocument/2006/relationships/slide" Target="slides/slide56.xml"/><Relationship Id="rId12" Type="http://schemas.openxmlformats.org/officeDocument/2006/relationships/slide" Target="slides/slide63.xml"/><Relationship Id="rId17" Type="http://schemas.openxmlformats.org/officeDocument/2006/relationships/slide" Target="slides/slide70.xml"/><Relationship Id="rId25" Type="http://schemas.openxmlformats.org/officeDocument/2006/relationships/slide" Target="slides/slide80.xml"/><Relationship Id="rId33" Type="http://schemas.openxmlformats.org/officeDocument/2006/relationships/slide" Target="slides/slide90.xml"/><Relationship Id="rId38" Type="http://schemas.openxmlformats.org/officeDocument/2006/relationships/slide" Target="slides/slide99.xml"/><Relationship Id="rId46" Type="http://schemas.openxmlformats.org/officeDocument/2006/relationships/slide" Target="slides/slide107.xml"/><Relationship Id="rId2" Type="http://schemas.openxmlformats.org/officeDocument/2006/relationships/slide" Target="slides/slide20.xml"/><Relationship Id="rId16" Type="http://schemas.openxmlformats.org/officeDocument/2006/relationships/slide" Target="slides/slide68.xml"/><Relationship Id="rId20" Type="http://schemas.openxmlformats.org/officeDocument/2006/relationships/slide" Target="slides/slide74.xml"/><Relationship Id="rId29" Type="http://schemas.openxmlformats.org/officeDocument/2006/relationships/slide" Target="slides/slide86.xml"/><Relationship Id="rId41" Type="http://schemas.openxmlformats.org/officeDocument/2006/relationships/slide" Target="slides/slide102.xml"/><Relationship Id="rId1" Type="http://schemas.openxmlformats.org/officeDocument/2006/relationships/slide" Target="slides/slide2.xml"/><Relationship Id="rId6" Type="http://schemas.openxmlformats.org/officeDocument/2006/relationships/slide" Target="slides/slide55.xml"/><Relationship Id="rId11" Type="http://schemas.openxmlformats.org/officeDocument/2006/relationships/slide" Target="slides/slide62.xml"/><Relationship Id="rId24" Type="http://schemas.openxmlformats.org/officeDocument/2006/relationships/slide" Target="slides/slide79.xml"/><Relationship Id="rId32" Type="http://schemas.openxmlformats.org/officeDocument/2006/relationships/slide" Target="slides/slide89.xml"/><Relationship Id="rId37" Type="http://schemas.openxmlformats.org/officeDocument/2006/relationships/slide" Target="slides/slide98.xml"/><Relationship Id="rId40" Type="http://schemas.openxmlformats.org/officeDocument/2006/relationships/slide" Target="slides/slide101.xml"/><Relationship Id="rId45" Type="http://schemas.openxmlformats.org/officeDocument/2006/relationships/slide" Target="slides/slide106.xml"/><Relationship Id="rId5" Type="http://schemas.openxmlformats.org/officeDocument/2006/relationships/slide" Target="slides/slide54.xml"/><Relationship Id="rId15" Type="http://schemas.openxmlformats.org/officeDocument/2006/relationships/slide" Target="slides/slide67.xml"/><Relationship Id="rId23" Type="http://schemas.openxmlformats.org/officeDocument/2006/relationships/slide" Target="slides/slide78.xml"/><Relationship Id="rId28" Type="http://schemas.openxmlformats.org/officeDocument/2006/relationships/slide" Target="slides/slide84.xml"/><Relationship Id="rId36" Type="http://schemas.openxmlformats.org/officeDocument/2006/relationships/slide" Target="slides/slide97.xml"/><Relationship Id="rId49" Type="http://schemas.openxmlformats.org/officeDocument/2006/relationships/slide" Target="slides/slide110.xml"/><Relationship Id="rId10" Type="http://schemas.openxmlformats.org/officeDocument/2006/relationships/slide" Target="slides/slide60.xml"/><Relationship Id="rId19" Type="http://schemas.openxmlformats.org/officeDocument/2006/relationships/slide" Target="slides/slide72.xml"/><Relationship Id="rId31" Type="http://schemas.openxmlformats.org/officeDocument/2006/relationships/slide" Target="slides/slide88.xml"/><Relationship Id="rId44" Type="http://schemas.openxmlformats.org/officeDocument/2006/relationships/slide" Target="slides/slide105.xml"/><Relationship Id="rId4" Type="http://schemas.openxmlformats.org/officeDocument/2006/relationships/slide" Target="slides/slide53.xml"/><Relationship Id="rId9" Type="http://schemas.openxmlformats.org/officeDocument/2006/relationships/slide" Target="slides/slide59.xml"/><Relationship Id="rId14" Type="http://schemas.openxmlformats.org/officeDocument/2006/relationships/slide" Target="slides/slide66.xml"/><Relationship Id="rId22" Type="http://schemas.openxmlformats.org/officeDocument/2006/relationships/slide" Target="slides/slide76.xml"/><Relationship Id="rId27" Type="http://schemas.openxmlformats.org/officeDocument/2006/relationships/slide" Target="slides/slide83.xml"/><Relationship Id="rId30" Type="http://schemas.openxmlformats.org/officeDocument/2006/relationships/slide" Target="slides/slide87.xml"/><Relationship Id="rId35" Type="http://schemas.openxmlformats.org/officeDocument/2006/relationships/slide" Target="slides/slide92.xml"/><Relationship Id="rId43" Type="http://schemas.openxmlformats.org/officeDocument/2006/relationships/slide" Target="slides/slide104.xml"/><Relationship Id="rId48" Type="http://schemas.openxmlformats.org/officeDocument/2006/relationships/slide" Target="slides/slide109.xml"/><Relationship Id="rId8" Type="http://schemas.openxmlformats.org/officeDocument/2006/relationships/slide" Target="slides/slide58.xml"/><Relationship Id="rId51" Type="http://schemas.openxmlformats.org/officeDocument/2006/relationships/slide" Target="slides/slide1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cs typeface="+mn-cs"/>
              </a:defRPr>
            </a:lvl1pPr>
          </a:lstStyle>
          <a:p>
            <a:pPr>
              <a:defRPr/>
            </a:pPr>
            <a:endParaRPr lang="en-GB"/>
          </a:p>
        </p:txBody>
      </p:sp>
      <p:sp>
        <p:nvSpPr>
          <p:cNvPr id="24064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cs typeface="+mn-cs"/>
              </a:defRPr>
            </a:lvl1pPr>
          </a:lstStyle>
          <a:p>
            <a:pPr>
              <a:defRPr/>
            </a:pPr>
            <a:endParaRPr lang="en-GB"/>
          </a:p>
        </p:txBody>
      </p:sp>
      <p:sp>
        <p:nvSpPr>
          <p:cNvPr id="24064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2406D6C0-7A2F-4F5B-B38F-A2E6BFB298E5}" type="slidenum">
              <a:rPr lang="en-GB" altLang="de-DE"/>
              <a:pPr>
                <a:defRPr/>
              </a:pPr>
              <a:t>‹Nr.›</a:t>
            </a:fld>
            <a:endParaRPr lang="en-GB" altLang="de-DE"/>
          </a:p>
        </p:txBody>
      </p:sp>
    </p:spTree>
    <p:extLst>
      <p:ext uri="{BB962C8B-B14F-4D97-AF65-F5344CB8AC3E}">
        <p14:creationId xmlns:p14="http://schemas.microsoft.com/office/powerpoint/2010/main" val="10945367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cs typeface="+mn-cs"/>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3F8E7379-6A3B-452A-85C2-E762F9B300C7}" type="slidenum">
              <a:rPr lang="en-US" altLang="de-DE"/>
              <a:pPr>
                <a:defRPr/>
              </a:pPr>
              <a:t>‹Nr.›</a:t>
            </a:fld>
            <a:endParaRPr lang="en-US" altLang="de-DE"/>
          </a:p>
        </p:txBody>
      </p:sp>
    </p:spTree>
    <p:extLst>
      <p:ext uri="{BB962C8B-B14F-4D97-AF65-F5344CB8AC3E}">
        <p14:creationId xmlns:p14="http://schemas.microsoft.com/office/powerpoint/2010/main" val="29451968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1F5917-D7DD-4AEA-9EF7-F8C58C9BE779}" type="slidenum">
              <a:rPr lang="en-US" altLang="de-DE" sz="130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9117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8DE695-27DD-4DD6-BBAB-01F30B03AB2C}" type="slidenum">
              <a:rPr lang="en-US" altLang="de-DE" sz="1300"/>
              <a:pPr>
                <a:spcBef>
                  <a:spcPct val="0"/>
                </a:spcBef>
              </a:pPr>
              <a:t>3</a:t>
            </a:fld>
            <a:endParaRPr lang="en-US" altLang="de-DE"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87885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8DE695-27DD-4DD6-BBAB-01F30B03AB2C}" type="slidenum">
              <a:rPr lang="en-US" altLang="de-DE" sz="1300"/>
              <a:pPr>
                <a:spcBef>
                  <a:spcPct val="0"/>
                </a:spcBef>
              </a:pPr>
              <a:t>4</a:t>
            </a:fld>
            <a:endParaRPr lang="en-US" altLang="de-DE"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87885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8DE695-27DD-4DD6-BBAB-01F30B03AB2C}" type="slidenum">
              <a:rPr lang="en-US" altLang="de-DE" sz="1300"/>
              <a:pPr>
                <a:spcBef>
                  <a:spcPct val="0"/>
                </a:spcBef>
              </a:pPr>
              <a:t>5</a:t>
            </a:fld>
            <a:endParaRPr lang="en-US" altLang="de-DE"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8788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8DE695-27DD-4DD6-BBAB-01F30B03AB2C}" type="slidenum">
              <a:rPr lang="en-US" altLang="de-DE" sz="1300"/>
              <a:pPr>
                <a:spcBef>
                  <a:spcPct val="0"/>
                </a:spcBef>
              </a:pPr>
              <a:t>6</a:t>
            </a:fld>
            <a:endParaRPr lang="en-US" altLang="de-DE"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87885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8DE695-27DD-4DD6-BBAB-01F30B03AB2C}" type="slidenum">
              <a:rPr lang="en-US" altLang="de-DE" sz="1300"/>
              <a:pPr>
                <a:spcBef>
                  <a:spcPct val="0"/>
                </a:spcBef>
              </a:pPr>
              <a:t>7</a:t>
            </a:fld>
            <a:endParaRPr lang="en-US" altLang="de-DE"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8788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8DE695-27DD-4DD6-BBAB-01F30B03AB2C}" type="slidenum">
              <a:rPr lang="en-US" altLang="de-DE" sz="1300"/>
              <a:pPr>
                <a:spcBef>
                  <a:spcPct val="0"/>
                </a:spcBef>
              </a:pPr>
              <a:t>8</a:t>
            </a:fld>
            <a:endParaRPr lang="en-US" altLang="de-DE"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87885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863C88-EBD4-407A-80CB-5D4E4AEFE761}" type="slidenum">
              <a:rPr lang="en-US" altLang="de-DE" sz="1300"/>
              <a:pPr>
                <a:spcBef>
                  <a:spcPct val="0"/>
                </a:spcBef>
              </a:pPr>
              <a:t>9</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09482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863C88-EBD4-407A-80CB-5D4E4AEFE761}" type="slidenum">
              <a:rPr lang="en-US" altLang="de-DE" sz="1300"/>
              <a:pPr>
                <a:spcBef>
                  <a:spcPct val="0"/>
                </a:spcBef>
              </a:pPr>
              <a:t>10</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09482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11</a:t>
            </a:fld>
            <a:endParaRPr lang="en-US" altLang="de-DE"/>
          </a:p>
        </p:txBody>
      </p:sp>
    </p:spTree>
    <p:extLst>
      <p:ext uri="{BB962C8B-B14F-4D97-AF65-F5344CB8AC3E}">
        <p14:creationId xmlns:p14="http://schemas.microsoft.com/office/powerpoint/2010/main" val="6593059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5E5698-01E2-4B7C-9D5C-F9A5583321C1}" type="slidenum">
              <a:rPr lang="en-US" altLang="de-DE" sz="1300"/>
              <a:pPr>
                <a:spcBef>
                  <a:spcPct val="0"/>
                </a:spcBef>
              </a:pPr>
              <a:t>12</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89018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7439E3-58C7-4C96-BD8B-FCFE7C274FBC}" type="slidenum">
              <a:rPr lang="en-US" altLang="de-DE" sz="1300"/>
              <a:pPr>
                <a:spcBef>
                  <a:spcPct val="0"/>
                </a:spcBef>
              </a:pPr>
              <a:t>13</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17986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065226-EE2D-4C27-B79E-A9845668EBF9}" type="slidenum">
              <a:rPr lang="en-US" altLang="de-DE" sz="1300"/>
              <a:pPr>
                <a:spcBef>
                  <a:spcPct val="0"/>
                </a:spcBef>
              </a:pPr>
              <a:t>14</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47748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511BD9-8151-4081-88CC-A0C8AB113289}" type="slidenum">
              <a:rPr lang="en-US" altLang="de-DE" sz="1300"/>
              <a:pPr>
                <a:spcBef>
                  <a:spcPct val="0"/>
                </a:spcBef>
              </a:pPr>
              <a:t>15</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95628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0A090F-F513-478E-A87A-3EF9A024CE30}" type="slidenum">
              <a:rPr lang="en-US" altLang="de-DE" sz="1300"/>
              <a:pPr>
                <a:spcBef>
                  <a:spcPct val="0"/>
                </a:spcBef>
              </a:pPr>
              <a:t>16</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53877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77A133E-752B-4C45-AA1A-29FC64C4518F}" type="slidenum">
              <a:rPr lang="en-US" altLang="de-DE" sz="1300"/>
              <a:pPr>
                <a:spcBef>
                  <a:spcPct val="0"/>
                </a:spcBef>
              </a:pPr>
              <a:t>17</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78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44282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D5FC8F-C392-4014-AC00-1E4D5986237C}" type="slidenum">
              <a:rPr lang="en-US" altLang="de-DE" sz="1300"/>
              <a:pPr>
                <a:spcBef>
                  <a:spcPct val="0"/>
                </a:spcBef>
              </a:pPr>
              <a:t>18</a:t>
            </a:fld>
            <a:endParaRPr lang="en-US" altLang="de-DE" sz="1300"/>
          </a:p>
        </p:txBody>
      </p:sp>
      <p:sp>
        <p:nvSpPr>
          <p:cNvPr id="399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485306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F1739E9-D18F-4654-8440-2AEC1AFC6E89}" type="slidenum">
              <a:rPr lang="en-US" altLang="de-DE" sz="1300"/>
              <a:pPr>
                <a:spcBef>
                  <a:spcPct val="0"/>
                </a:spcBef>
              </a:pPr>
              <a:t>19</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94992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072319-BC24-4720-A370-1BE375F57AF8}" type="slidenum">
              <a:rPr lang="en-US" altLang="de-DE" sz="1300"/>
              <a:pPr>
                <a:spcBef>
                  <a:spcPct val="0"/>
                </a:spcBef>
              </a:pPr>
              <a:t>20</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27139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2DCA88-BC62-433F-A0BF-AA0817BCBB8E}" type="slidenum">
              <a:rPr lang="en-US" altLang="de-DE" sz="1300"/>
              <a:pPr>
                <a:spcBef>
                  <a:spcPct val="0"/>
                </a:spcBef>
              </a:pPr>
              <a:t>21</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92712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2DCA88-BC62-433F-A0BF-AA0817BCBB8E}" type="slidenum">
              <a:rPr lang="en-US" altLang="de-DE" sz="1300"/>
              <a:pPr>
                <a:spcBef>
                  <a:spcPct val="0"/>
                </a:spcBef>
              </a:pPr>
              <a:t>22</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92712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2DCA88-BC62-433F-A0BF-AA0817BCBB8E}" type="slidenum">
              <a:rPr lang="en-US" altLang="de-DE" sz="1300"/>
              <a:pPr>
                <a:spcBef>
                  <a:spcPct val="0"/>
                </a:spcBef>
              </a:pPr>
              <a:t>23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92712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DECC6C-10A9-422D-84F9-4679888B2A0F}" type="slidenum">
              <a:rPr lang="en-US" altLang="de-DE" sz="1300"/>
              <a:pPr>
                <a:spcBef>
                  <a:spcPct val="0"/>
                </a:spcBef>
              </a:pPr>
              <a:t>24</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6261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DECC6C-10A9-422D-84F9-4679888B2A0F}" type="slidenum">
              <a:rPr lang="en-US" altLang="de-DE" sz="1300"/>
              <a:pPr>
                <a:spcBef>
                  <a:spcPct val="0"/>
                </a:spcBef>
              </a:pPr>
              <a:t>25</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6261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7D5808-B8FE-4D57-B87A-023C879E3FAA}" type="slidenum">
              <a:rPr lang="en-US" altLang="de-DE" sz="1300"/>
              <a:pPr>
                <a:spcBef>
                  <a:spcPct val="0"/>
                </a:spcBef>
              </a:pPr>
              <a:t>26</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95138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D7D591-0CE4-4651-8355-284C21FF0FF1}" type="slidenum">
              <a:rPr lang="en-US" altLang="de-DE" sz="1300"/>
              <a:pPr>
                <a:spcBef>
                  <a:spcPct val="0"/>
                </a:spcBef>
              </a:pPr>
              <a:t>27</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3217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35B2F4-2C91-4C06-9A85-6C33E54A878E}" type="slidenum">
              <a:rPr lang="en-US" altLang="de-DE" sz="1300"/>
              <a:pPr>
                <a:spcBef>
                  <a:spcPct val="0"/>
                </a:spcBef>
              </a:pPr>
              <a:t>28</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74779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710935-6A19-47F4-A631-70E386C06676}" type="slidenum">
              <a:rPr lang="en-US" altLang="de-DE" sz="1300"/>
              <a:pPr>
                <a:spcBef>
                  <a:spcPct val="0"/>
                </a:spcBef>
              </a:pPr>
              <a:t>29</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78840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90BFAC-D0DB-4DFB-B330-C8412D48FED8}" type="slidenum">
              <a:rPr lang="en-US" altLang="de-DE" sz="1300"/>
              <a:pPr>
                <a:spcBef>
                  <a:spcPct val="0"/>
                </a:spcBef>
              </a:pPr>
              <a:t>30</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83349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E1CCB0-10A7-48E7-8573-1DF3A283A7CD}" type="slidenum">
              <a:rPr lang="en-US" altLang="de-DE" sz="1300"/>
              <a:pPr>
                <a:spcBef>
                  <a:spcPct val="0"/>
                </a:spcBef>
              </a:pPr>
              <a:t>31</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36060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42340D-1F4D-4263-90B4-DE98D3E9AD29}" type="slidenum">
              <a:rPr lang="en-US" altLang="de-DE" sz="1300"/>
              <a:pPr>
                <a:spcBef>
                  <a:spcPct val="0"/>
                </a:spcBef>
              </a:pPr>
              <a:t>32</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75158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E69489-22C5-4FF1-9029-60279E35E790}" type="slidenum">
              <a:rPr lang="en-US" altLang="de-DE" sz="1300"/>
              <a:pPr>
                <a:spcBef>
                  <a:spcPct val="0"/>
                </a:spcBef>
              </a:pPr>
              <a:t>33</a:t>
            </a:fld>
            <a:endParaRPr lang="en-US" altLang="de-DE" sz="1300"/>
          </a:p>
        </p:txBody>
      </p:sp>
      <p:sp>
        <p:nvSpPr>
          <p:cNvPr id="7065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E5A42A7-A1BC-430C-832F-EEAB8E7EA365}" type="slidenum">
              <a:rPr lang="en-US" altLang="de-DE" sz="1300"/>
              <a:pPr algn="r" eaLnBrk="1" hangingPunct="1">
                <a:spcBef>
                  <a:spcPct val="0"/>
                </a:spcBef>
              </a:pPr>
              <a:t>33</a:t>
            </a:fld>
            <a:endParaRPr lang="en-US" altLang="de-DE" sz="1300"/>
          </a:p>
        </p:txBody>
      </p:sp>
      <p:sp>
        <p:nvSpPr>
          <p:cNvPr id="70660" name="Rectangle 2"/>
          <p:cNvSpPr>
            <a:spLocks noGrp="1" noRot="1" noChangeAspect="1" noChangeArrowheads="1" noTextEdit="1"/>
          </p:cNvSpPr>
          <p:nvPr>
            <p:ph type="sldImg"/>
          </p:nvPr>
        </p:nvSpPr>
        <p:spPr>
          <a:xfrm>
            <a:off x="138113" y="768350"/>
            <a:ext cx="6823075" cy="3836988"/>
          </a:xfrm>
          <a:ln/>
        </p:spPr>
      </p:sp>
      <p:sp>
        <p:nvSpPr>
          <p:cNvPr id="706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32825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4675BC-4B08-4454-AAF4-60996B5B78DE}" type="slidenum">
              <a:rPr lang="en-US" altLang="de-DE" sz="1300"/>
              <a:pPr>
                <a:spcBef>
                  <a:spcPct val="0"/>
                </a:spcBef>
              </a:pPr>
              <a:t>34</a:t>
            </a:fld>
            <a:endParaRPr lang="en-US" altLang="de-DE" sz="1300"/>
          </a:p>
        </p:txBody>
      </p:sp>
      <p:sp>
        <p:nvSpPr>
          <p:cNvPr id="7270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92666BA-611D-43CE-993E-A60440EEC15E}" type="slidenum">
              <a:rPr lang="en-US" altLang="de-DE" sz="1300"/>
              <a:pPr algn="r" eaLnBrk="1" hangingPunct="1">
                <a:spcBef>
                  <a:spcPct val="0"/>
                </a:spcBef>
              </a:pPr>
              <a:t>34</a:t>
            </a:fld>
            <a:endParaRPr lang="en-US" altLang="de-DE" sz="1300"/>
          </a:p>
        </p:txBody>
      </p:sp>
      <p:sp>
        <p:nvSpPr>
          <p:cNvPr id="72708" name="Rectangle 2"/>
          <p:cNvSpPr>
            <a:spLocks noGrp="1" noRot="1" noChangeAspect="1" noChangeArrowheads="1" noTextEdit="1"/>
          </p:cNvSpPr>
          <p:nvPr>
            <p:ph type="sldImg"/>
          </p:nvPr>
        </p:nvSpPr>
        <p:spPr>
          <a:xfrm>
            <a:off x="138113" y="768350"/>
            <a:ext cx="6823075" cy="3836988"/>
          </a:xfrm>
          <a:ln/>
        </p:spPr>
      </p:sp>
      <p:sp>
        <p:nvSpPr>
          <p:cNvPr id="727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61332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F9699A-1540-41EF-A653-AAB92E61E3C0}" type="slidenum">
              <a:rPr lang="en-US" altLang="de-DE" sz="1300"/>
              <a:pPr>
                <a:spcBef>
                  <a:spcPct val="0"/>
                </a:spcBef>
              </a:pPr>
              <a:t>35</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61497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D68C55-5FEB-4A4C-95EE-9B59BFFA2A8A}" type="slidenum">
              <a:rPr lang="en-US" altLang="de-DE" sz="1300"/>
              <a:pPr>
                <a:spcBef>
                  <a:spcPct val="0"/>
                </a:spcBef>
              </a:pPr>
              <a:t>36</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47482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A01E9D-158B-43E7-954C-4608E9211475}" type="slidenum">
              <a:rPr lang="en-US" altLang="de-DE" sz="1300"/>
              <a:pPr>
                <a:spcBef>
                  <a:spcPct val="0"/>
                </a:spcBef>
              </a:pPr>
              <a:t>38</a:t>
            </a:fld>
            <a:endParaRPr lang="en-US" altLang="de-DE" sz="1300"/>
          </a:p>
        </p:txBody>
      </p:sp>
      <p:sp>
        <p:nvSpPr>
          <p:cNvPr id="7987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EF80C1D-B47F-47F4-B4B8-AC15488FA20D}" type="slidenum">
              <a:rPr lang="en-US" altLang="de-DE" sz="1300"/>
              <a:pPr algn="r" eaLnBrk="1" hangingPunct="1">
                <a:spcBef>
                  <a:spcPct val="0"/>
                </a:spcBef>
              </a:pPr>
              <a:t>38</a:t>
            </a:fld>
            <a:endParaRPr lang="en-US" altLang="de-DE" sz="1300"/>
          </a:p>
        </p:txBody>
      </p:sp>
      <p:sp>
        <p:nvSpPr>
          <p:cNvPr id="79876" name="Rectangle 2"/>
          <p:cNvSpPr>
            <a:spLocks noGrp="1" noRot="1" noChangeAspect="1" noChangeArrowheads="1" noTextEdit="1"/>
          </p:cNvSpPr>
          <p:nvPr>
            <p:ph type="sldImg"/>
          </p:nvPr>
        </p:nvSpPr>
        <p:spPr>
          <a:xfrm>
            <a:off x="138113" y="768350"/>
            <a:ext cx="6823075" cy="3836988"/>
          </a:xfrm>
          <a:ln/>
        </p:spPr>
      </p:sp>
      <p:sp>
        <p:nvSpPr>
          <p:cNvPr id="798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6339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77BC27-481A-4D0D-BB52-FFE882BB74F9}" type="slidenum">
              <a:rPr lang="en-US" altLang="de-DE" sz="1300"/>
              <a:pPr>
                <a:spcBef>
                  <a:spcPct val="0"/>
                </a:spcBef>
              </a:pPr>
              <a:t>39</a:t>
            </a:fld>
            <a:endParaRPr lang="en-US" altLang="de-DE" sz="1300"/>
          </a:p>
        </p:txBody>
      </p:sp>
      <p:sp>
        <p:nvSpPr>
          <p:cNvPr id="8192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73FE51B-E5E4-4B42-B303-52842A5841C4}" type="slidenum">
              <a:rPr lang="en-US" altLang="de-DE" sz="1300"/>
              <a:pPr algn="r" eaLnBrk="1" hangingPunct="1">
                <a:spcBef>
                  <a:spcPct val="0"/>
                </a:spcBef>
              </a:pPr>
              <a:t>39</a:t>
            </a:fld>
            <a:endParaRPr lang="en-US" altLang="de-DE" sz="1300"/>
          </a:p>
        </p:txBody>
      </p:sp>
      <p:sp>
        <p:nvSpPr>
          <p:cNvPr id="81924" name="Rectangle 2"/>
          <p:cNvSpPr>
            <a:spLocks noGrp="1" noRot="1" noChangeAspect="1" noChangeArrowheads="1" noTextEdit="1"/>
          </p:cNvSpPr>
          <p:nvPr>
            <p:ph type="sldImg"/>
          </p:nvPr>
        </p:nvSpPr>
        <p:spPr>
          <a:xfrm>
            <a:off x="138113" y="768350"/>
            <a:ext cx="6823075" cy="3836988"/>
          </a:xfrm>
          <a:ln/>
        </p:spPr>
      </p:sp>
      <p:sp>
        <p:nvSpPr>
          <p:cNvPr id="819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09701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0DAA8F-7763-47FA-9E52-FD1F28200516}" type="slidenum">
              <a:rPr lang="en-US" altLang="de-DE" sz="1300"/>
              <a:pPr>
                <a:spcBef>
                  <a:spcPct val="0"/>
                </a:spcBef>
              </a:pPr>
              <a:t>40</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69388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9A5F62-B64A-4B57-B75E-7AAA66F44333}" type="slidenum">
              <a:rPr lang="en-US" altLang="de-DE" sz="1300"/>
              <a:pPr>
                <a:spcBef>
                  <a:spcPct val="0"/>
                </a:spcBef>
              </a:pPr>
              <a:t>41</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02762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D824EB-8038-4FAC-A0ED-5C3DFA294BC0}" type="slidenum">
              <a:rPr lang="en-US" altLang="de-DE" sz="1300"/>
              <a:pPr>
                <a:spcBef>
                  <a:spcPct val="0"/>
                </a:spcBef>
              </a:pPr>
              <a:t>42</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8729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E964DE6-B0BD-48A3-BAB5-444596E14452}" type="slidenum">
              <a:rPr lang="en-US" altLang="de-DE" sz="1300"/>
              <a:pPr>
                <a:spcBef>
                  <a:spcPct val="0"/>
                </a:spcBef>
              </a:pPr>
              <a:t>43</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68048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A2B7861-901B-4B99-A29E-49C915F0B8CA}" type="slidenum">
              <a:rPr lang="en-US" altLang="de-DE" sz="1300"/>
              <a:pPr>
                <a:spcBef>
                  <a:spcPct val="0"/>
                </a:spcBef>
              </a:pPr>
              <a:t>44</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99336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1AAF4C-D94D-4723-B8B8-FE07359125CE}" type="slidenum">
              <a:rPr lang="en-US" altLang="de-DE" sz="1300"/>
              <a:pPr>
                <a:spcBef>
                  <a:spcPct val="0"/>
                </a:spcBef>
              </a:pPr>
              <a:t>45</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04685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D4F59D-4D20-4E7A-959B-6AD8F2000E08}" type="slidenum">
              <a:rPr lang="en-US" altLang="de-DE" sz="1300"/>
              <a:pPr>
                <a:spcBef>
                  <a:spcPct val="0"/>
                </a:spcBef>
              </a:pPr>
              <a:t>46</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27767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B6DD79-DF4D-459B-B995-0DF304EBA40E}" type="slidenum">
              <a:rPr lang="en-US" altLang="de-DE" sz="1300"/>
              <a:pPr>
                <a:spcBef>
                  <a:spcPct val="0"/>
                </a:spcBef>
              </a:pPr>
              <a:t>47</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71727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E66A36-9E2C-4BE2-828A-DC27550F3FC0}" type="slidenum">
              <a:rPr lang="en-US" altLang="de-DE" sz="1300"/>
              <a:pPr>
                <a:spcBef>
                  <a:spcPct val="0"/>
                </a:spcBef>
              </a:pPr>
              <a:t>48</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94360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6451E4-E324-4176-A4EA-87344BE4B47C}" type="slidenum">
              <a:rPr lang="en-US" altLang="de-DE" sz="1300"/>
              <a:pPr>
                <a:spcBef>
                  <a:spcPct val="0"/>
                </a:spcBef>
              </a:pPr>
              <a:t>49</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866958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9259CB-4FF7-4DD5-A6B8-F5796C44A619}" type="slidenum">
              <a:rPr lang="en-US" altLang="de-DE" sz="1300"/>
              <a:pPr>
                <a:spcBef>
                  <a:spcPct val="0"/>
                </a:spcBef>
              </a:pPr>
              <a:t>50</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140125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9259CB-4FF7-4DD5-A6B8-F5796C44A619}" type="slidenum">
              <a:rPr lang="en-US" altLang="de-DE" sz="1300"/>
              <a:pPr>
                <a:spcBef>
                  <a:spcPct val="0"/>
                </a:spcBef>
              </a:pPr>
              <a:t>51</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140125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9259CB-4FF7-4DD5-A6B8-F5796C44A619}" type="slidenum">
              <a:rPr lang="en-US" altLang="de-DE" sz="1300"/>
              <a:pPr>
                <a:spcBef>
                  <a:spcPct val="0"/>
                </a:spcBef>
              </a:pPr>
              <a:t>52</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140125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53</a:t>
            </a:fld>
            <a:endParaRPr lang="en-US" altLang="de-DE"/>
          </a:p>
        </p:txBody>
      </p:sp>
    </p:spTree>
    <p:extLst>
      <p:ext uri="{BB962C8B-B14F-4D97-AF65-F5344CB8AC3E}">
        <p14:creationId xmlns:p14="http://schemas.microsoft.com/office/powerpoint/2010/main" val="43977250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54</a:t>
            </a:fld>
            <a:endParaRPr lang="en-US" altLang="de-DE"/>
          </a:p>
        </p:txBody>
      </p:sp>
    </p:spTree>
    <p:extLst>
      <p:ext uri="{BB962C8B-B14F-4D97-AF65-F5344CB8AC3E}">
        <p14:creationId xmlns:p14="http://schemas.microsoft.com/office/powerpoint/2010/main" val="194628734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55</a:t>
            </a:fld>
            <a:endParaRPr lang="en-US" altLang="de-DE"/>
          </a:p>
        </p:txBody>
      </p:sp>
    </p:spTree>
    <p:extLst>
      <p:ext uri="{BB962C8B-B14F-4D97-AF65-F5344CB8AC3E}">
        <p14:creationId xmlns:p14="http://schemas.microsoft.com/office/powerpoint/2010/main" val="18450131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56</a:t>
            </a:fld>
            <a:endParaRPr lang="en-US" altLang="de-DE"/>
          </a:p>
        </p:txBody>
      </p:sp>
    </p:spTree>
    <p:extLst>
      <p:ext uri="{BB962C8B-B14F-4D97-AF65-F5344CB8AC3E}">
        <p14:creationId xmlns:p14="http://schemas.microsoft.com/office/powerpoint/2010/main" val="4966192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EC5D682-ED87-4881-A412-D02F0D7B174F}" type="slidenum">
              <a:rPr lang="en-US" altLang="de-DE" sz="1300"/>
              <a:pPr>
                <a:spcBef>
                  <a:spcPct val="0"/>
                </a:spcBef>
              </a:pPr>
              <a:t>57</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6227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58</a:t>
            </a:fld>
            <a:endParaRPr lang="en-US" altLang="de-DE"/>
          </a:p>
        </p:txBody>
      </p:sp>
    </p:spTree>
    <p:extLst>
      <p:ext uri="{BB962C8B-B14F-4D97-AF65-F5344CB8AC3E}">
        <p14:creationId xmlns:p14="http://schemas.microsoft.com/office/powerpoint/2010/main" val="302880088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59</a:t>
            </a:fld>
            <a:endParaRPr lang="en-US" altLang="de-DE"/>
          </a:p>
        </p:txBody>
      </p:sp>
    </p:spTree>
    <p:extLst>
      <p:ext uri="{BB962C8B-B14F-4D97-AF65-F5344CB8AC3E}">
        <p14:creationId xmlns:p14="http://schemas.microsoft.com/office/powerpoint/2010/main" val="330111587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60</a:t>
            </a:fld>
            <a:endParaRPr lang="en-US" altLang="de-DE"/>
          </a:p>
        </p:txBody>
      </p:sp>
    </p:spTree>
    <p:extLst>
      <p:ext uri="{BB962C8B-B14F-4D97-AF65-F5344CB8AC3E}">
        <p14:creationId xmlns:p14="http://schemas.microsoft.com/office/powerpoint/2010/main" val="152793046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E56B1B-779F-4CB3-AB31-654562B11447}" type="slidenum">
              <a:rPr lang="en-US" altLang="de-DE" sz="1300"/>
              <a:pPr>
                <a:spcBef>
                  <a:spcPct val="0"/>
                </a:spcBef>
              </a:pPr>
              <a:t>61</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651416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62</a:t>
            </a:fld>
            <a:endParaRPr lang="en-US" altLang="de-DE"/>
          </a:p>
        </p:txBody>
      </p:sp>
    </p:spTree>
    <p:extLst>
      <p:ext uri="{BB962C8B-B14F-4D97-AF65-F5344CB8AC3E}">
        <p14:creationId xmlns:p14="http://schemas.microsoft.com/office/powerpoint/2010/main" val="144154680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63</a:t>
            </a:fld>
            <a:endParaRPr lang="en-US" altLang="de-DE"/>
          </a:p>
        </p:txBody>
      </p:sp>
    </p:spTree>
    <p:extLst>
      <p:ext uri="{BB962C8B-B14F-4D97-AF65-F5344CB8AC3E}">
        <p14:creationId xmlns:p14="http://schemas.microsoft.com/office/powerpoint/2010/main" val="414350352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64</a:t>
            </a:fld>
            <a:endParaRPr lang="en-US" altLang="de-DE"/>
          </a:p>
        </p:txBody>
      </p:sp>
    </p:spTree>
    <p:extLst>
      <p:ext uri="{BB962C8B-B14F-4D97-AF65-F5344CB8AC3E}">
        <p14:creationId xmlns:p14="http://schemas.microsoft.com/office/powerpoint/2010/main" val="245477280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5C3205-132D-4965-9527-28513811D4FD}" type="slidenum">
              <a:rPr lang="en-US" altLang="de-DE" sz="1300"/>
              <a:pPr>
                <a:spcBef>
                  <a:spcPct val="0"/>
                </a:spcBef>
              </a:pPr>
              <a:t>65</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568170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66</a:t>
            </a:fld>
            <a:endParaRPr lang="en-US" altLang="de-DE"/>
          </a:p>
        </p:txBody>
      </p:sp>
    </p:spTree>
    <p:extLst>
      <p:ext uri="{BB962C8B-B14F-4D97-AF65-F5344CB8AC3E}">
        <p14:creationId xmlns:p14="http://schemas.microsoft.com/office/powerpoint/2010/main" val="304454281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67</a:t>
            </a:fld>
            <a:endParaRPr lang="en-US" altLang="de-DE"/>
          </a:p>
        </p:txBody>
      </p:sp>
    </p:spTree>
    <p:extLst>
      <p:ext uri="{BB962C8B-B14F-4D97-AF65-F5344CB8AC3E}">
        <p14:creationId xmlns:p14="http://schemas.microsoft.com/office/powerpoint/2010/main" val="90078190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68</a:t>
            </a:fld>
            <a:endParaRPr lang="en-US" altLang="de-DE"/>
          </a:p>
        </p:txBody>
      </p:sp>
    </p:spTree>
    <p:extLst>
      <p:ext uri="{BB962C8B-B14F-4D97-AF65-F5344CB8AC3E}">
        <p14:creationId xmlns:p14="http://schemas.microsoft.com/office/powerpoint/2010/main" val="213457808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7F590B-F88C-4998-9AB8-2EF74493FC35}" type="slidenum">
              <a:rPr lang="en-US" altLang="de-DE" sz="1300"/>
              <a:pPr>
                <a:spcBef>
                  <a:spcPct val="0"/>
                </a:spcBef>
              </a:pPr>
              <a:t>69</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310707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70</a:t>
            </a:fld>
            <a:endParaRPr lang="en-US" altLang="de-DE"/>
          </a:p>
        </p:txBody>
      </p:sp>
    </p:spTree>
    <p:extLst>
      <p:ext uri="{BB962C8B-B14F-4D97-AF65-F5344CB8AC3E}">
        <p14:creationId xmlns:p14="http://schemas.microsoft.com/office/powerpoint/2010/main" val="414830422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71</a:t>
            </a:fld>
            <a:endParaRPr lang="en-US" altLang="de-DE"/>
          </a:p>
        </p:txBody>
      </p:sp>
    </p:spTree>
    <p:extLst>
      <p:ext uri="{BB962C8B-B14F-4D97-AF65-F5344CB8AC3E}">
        <p14:creationId xmlns:p14="http://schemas.microsoft.com/office/powerpoint/2010/main" val="159181998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72</a:t>
            </a:fld>
            <a:endParaRPr lang="en-US" altLang="de-DE"/>
          </a:p>
        </p:txBody>
      </p:sp>
    </p:spTree>
    <p:extLst>
      <p:ext uri="{BB962C8B-B14F-4D97-AF65-F5344CB8AC3E}">
        <p14:creationId xmlns:p14="http://schemas.microsoft.com/office/powerpoint/2010/main" val="133692857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D0A9F2-846B-4CDC-90C2-F634EDEC4E13}" type="slidenum">
              <a:rPr lang="en-US" altLang="de-DE" sz="1300"/>
              <a:pPr>
                <a:spcBef>
                  <a:spcPct val="0"/>
                </a:spcBef>
              </a:pPr>
              <a:t>73</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207992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74</a:t>
            </a:fld>
            <a:endParaRPr lang="en-US" altLang="de-DE"/>
          </a:p>
        </p:txBody>
      </p:sp>
    </p:spTree>
    <p:extLst>
      <p:ext uri="{BB962C8B-B14F-4D97-AF65-F5344CB8AC3E}">
        <p14:creationId xmlns:p14="http://schemas.microsoft.com/office/powerpoint/2010/main" val="36602287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75</a:t>
            </a:fld>
            <a:endParaRPr lang="en-US" altLang="de-DE"/>
          </a:p>
        </p:txBody>
      </p:sp>
    </p:spTree>
    <p:extLst>
      <p:ext uri="{BB962C8B-B14F-4D97-AF65-F5344CB8AC3E}">
        <p14:creationId xmlns:p14="http://schemas.microsoft.com/office/powerpoint/2010/main" val="75748562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76</a:t>
            </a:fld>
            <a:endParaRPr lang="en-US" altLang="de-DE"/>
          </a:p>
        </p:txBody>
      </p:sp>
    </p:spTree>
    <p:extLst>
      <p:ext uri="{BB962C8B-B14F-4D97-AF65-F5344CB8AC3E}">
        <p14:creationId xmlns:p14="http://schemas.microsoft.com/office/powerpoint/2010/main" val="138295512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DBCE40-4043-4D08-ADC1-23F8E028AA47}" type="slidenum">
              <a:rPr lang="en-US" altLang="de-DE" sz="1300"/>
              <a:pPr>
                <a:spcBef>
                  <a:spcPct val="0"/>
                </a:spcBef>
              </a:pPr>
              <a:t>77</a:t>
            </a:fld>
            <a:endParaRPr lang="en-US" altLang="de-DE" sz="1300"/>
          </a:p>
        </p:txBody>
      </p:sp>
      <p:sp>
        <p:nvSpPr>
          <p:cNvPr id="140291" name="Rectangle 1026"/>
          <p:cNvSpPr>
            <a:spLocks noGrp="1" noRot="1" noChangeAspect="1" noChangeArrowheads="1" noTextEdit="1"/>
          </p:cNvSpPr>
          <p:nvPr>
            <p:ph type="sldImg"/>
          </p:nvPr>
        </p:nvSpPr>
        <p:spPr>
          <a:xfrm>
            <a:off x="138113" y="768350"/>
            <a:ext cx="6823075" cy="3836988"/>
          </a:xfrm>
          <a:ln/>
        </p:spPr>
      </p:sp>
      <p:sp>
        <p:nvSpPr>
          <p:cNvPr id="1402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133111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78</a:t>
            </a:fld>
            <a:endParaRPr lang="en-US" altLang="de-DE"/>
          </a:p>
        </p:txBody>
      </p:sp>
    </p:spTree>
    <p:extLst>
      <p:ext uri="{BB962C8B-B14F-4D97-AF65-F5344CB8AC3E}">
        <p14:creationId xmlns:p14="http://schemas.microsoft.com/office/powerpoint/2010/main" val="129742321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79</a:t>
            </a:fld>
            <a:endParaRPr lang="en-US" altLang="de-DE"/>
          </a:p>
        </p:txBody>
      </p:sp>
    </p:spTree>
    <p:extLst>
      <p:ext uri="{BB962C8B-B14F-4D97-AF65-F5344CB8AC3E}">
        <p14:creationId xmlns:p14="http://schemas.microsoft.com/office/powerpoint/2010/main" val="380024857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80</a:t>
            </a:fld>
            <a:endParaRPr lang="en-US" altLang="de-DE"/>
          </a:p>
        </p:txBody>
      </p:sp>
    </p:spTree>
    <p:extLst>
      <p:ext uri="{BB962C8B-B14F-4D97-AF65-F5344CB8AC3E}">
        <p14:creationId xmlns:p14="http://schemas.microsoft.com/office/powerpoint/2010/main" val="140111228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F5F9CA-140B-42CF-AB08-FCCF85C8696A}" type="slidenum">
              <a:rPr lang="en-US" altLang="de-DE" sz="1300"/>
              <a:pPr>
                <a:spcBef>
                  <a:spcPct val="0"/>
                </a:spcBef>
              </a:pPr>
              <a:t>81</a:t>
            </a:fld>
            <a:endParaRPr lang="en-US" altLang="de-DE" sz="1300"/>
          </a:p>
        </p:txBody>
      </p:sp>
      <p:sp>
        <p:nvSpPr>
          <p:cNvPr id="145411" name="Rectangle 1026"/>
          <p:cNvSpPr>
            <a:spLocks noGrp="1" noRot="1" noChangeAspect="1" noChangeArrowheads="1" noTextEdit="1"/>
          </p:cNvSpPr>
          <p:nvPr>
            <p:ph type="sldImg"/>
          </p:nvPr>
        </p:nvSpPr>
        <p:spPr>
          <a:xfrm>
            <a:off x="138113" y="768350"/>
            <a:ext cx="6823075" cy="3836988"/>
          </a:xfrm>
          <a:ln/>
        </p:spPr>
      </p:sp>
      <p:sp>
        <p:nvSpPr>
          <p:cNvPr id="1454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156087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82</a:t>
            </a:fld>
            <a:endParaRPr lang="en-US" altLang="de-DE"/>
          </a:p>
        </p:txBody>
      </p:sp>
    </p:spTree>
    <p:extLst>
      <p:ext uri="{BB962C8B-B14F-4D97-AF65-F5344CB8AC3E}">
        <p14:creationId xmlns:p14="http://schemas.microsoft.com/office/powerpoint/2010/main" val="288891169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83</a:t>
            </a:fld>
            <a:endParaRPr lang="en-US" altLang="de-DE"/>
          </a:p>
        </p:txBody>
      </p:sp>
    </p:spTree>
    <p:extLst>
      <p:ext uri="{BB962C8B-B14F-4D97-AF65-F5344CB8AC3E}">
        <p14:creationId xmlns:p14="http://schemas.microsoft.com/office/powerpoint/2010/main" val="219136194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84</a:t>
            </a:fld>
            <a:endParaRPr lang="en-US" altLang="de-DE"/>
          </a:p>
        </p:txBody>
      </p:sp>
    </p:spTree>
    <p:extLst>
      <p:ext uri="{BB962C8B-B14F-4D97-AF65-F5344CB8AC3E}">
        <p14:creationId xmlns:p14="http://schemas.microsoft.com/office/powerpoint/2010/main" val="66832604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DB7763-03C1-487A-ABD7-4AC60190269F}" type="slidenum">
              <a:rPr lang="en-US" altLang="de-DE" sz="1300"/>
              <a:pPr>
                <a:spcBef>
                  <a:spcPct val="0"/>
                </a:spcBef>
              </a:pPr>
              <a:t>85</a:t>
            </a:fld>
            <a:endParaRPr lang="en-US" altLang="de-DE" sz="1300"/>
          </a:p>
        </p:txBody>
      </p:sp>
      <p:sp>
        <p:nvSpPr>
          <p:cNvPr id="150531" name="Rectangle 2050"/>
          <p:cNvSpPr>
            <a:spLocks noGrp="1" noRot="1" noChangeAspect="1" noChangeArrowheads="1" noTextEdit="1"/>
          </p:cNvSpPr>
          <p:nvPr>
            <p:ph type="sldImg"/>
          </p:nvPr>
        </p:nvSpPr>
        <p:spPr>
          <a:xfrm>
            <a:off x="138113" y="768350"/>
            <a:ext cx="6823075" cy="3836988"/>
          </a:xfrm>
          <a:ln/>
        </p:spPr>
      </p:sp>
      <p:sp>
        <p:nvSpPr>
          <p:cNvPr id="15053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029789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86</a:t>
            </a:fld>
            <a:endParaRPr lang="en-US" altLang="de-DE"/>
          </a:p>
        </p:txBody>
      </p:sp>
    </p:spTree>
    <p:extLst>
      <p:ext uri="{BB962C8B-B14F-4D97-AF65-F5344CB8AC3E}">
        <p14:creationId xmlns:p14="http://schemas.microsoft.com/office/powerpoint/2010/main" val="124904422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87</a:t>
            </a:fld>
            <a:endParaRPr lang="en-US" altLang="de-DE"/>
          </a:p>
        </p:txBody>
      </p:sp>
    </p:spTree>
    <p:extLst>
      <p:ext uri="{BB962C8B-B14F-4D97-AF65-F5344CB8AC3E}">
        <p14:creationId xmlns:p14="http://schemas.microsoft.com/office/powerpoint/2010/main" val="29926126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88</a:t>
            </a:fld>
            <a:endParaRPr lang="en-US" altLang="de-DE"/>
          </a:p>
        </p:txBody>
      </p:sp>
    </p:spTree>
    <p:extLst>
      <p:ext uri="{BB962C8B-B14F-4D97-AF65-F5344CB8AC3E}">
        <p14:creationId xmlns:p14="http://schemas.microsoft.com/office/powerpoint/2010/main" val="186274891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89</a:t>
            </a:fld>
            <a:endParaRPr lang="en-US" altLang="de-DE"/>
          </a:p>
        </p:txBody>
      </p:sp>
    </p:spTree>
    <p:extLst>
      <p:ext uri="{BB962C8B-B14F-4D97-AF65-F5344CB8AC3E}">
        <p14:creationId xmlns:p14="http://schemas.microsoft.com/office/powerpoint/2010/main" val="244135820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90</a:t>
            </a:fld>
            <a:endParaRPr lang="en-US" altLang="de-DE"/>
          </a:p>
        </p:txBody>
      </p:sp>
    </p:spTree>
    <p:extLst>
      <p:ext uri="{BB962C8B-B14F-4D97-AF65-F5344CB8AC3E}">
        <p14:creationId xmlns:p14="http://schemas.microsoft.com/office/powerpoint/2010/main" val="18601965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91</a:t>
            </a:fld>
            <a:endParaRPr lang="en-US" altLang="de-DE"/>
          </a:p>
        </p:txBody>
      </p:sp>
    </p:spTree>
    <p:extLst>
      <p:ext uri="{BB962C8B-B14F-4D97-AF65-F5344CB8AC3E}">
        <p14:creationId xmlns:p14="http://schemas.microsoft.com/office/powerpoint/2010/main" val="312070051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92</a:t>
            </a:fld>
            <a:endParaRPr lang="en-US" altLang="de-DE"/>
          </a:p>
        </p:txBody>
      </p:sp>
    </p:spTree>
    <p:extLst>
      <p:ext uri="{BB962C8B-B14F-4D97-AF65-F5344CB8AC3E}">
        <p14:creationId xmlns:p14="http://schemas.microsoft.com/office/powerpoint/2010/main" val="223205757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F22ABA-EC8D-4489-BECD-9593764E624B}" type="slidenum">
              <a:rPr lang="en-US" altLang="de-DE" sz="1300"/>
              <a:pPr>
                <a:spcBef>
                  <a:spcPct val="0"/>
                </a:spcBef>
              </a:pPr>
              <a:t>93</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173626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E2DC98-DE1B-4449-AEC7-AF58C9C9D977}" type="slidenum">
              <a:rPr lang="en-US" altLang="de-DE" sz="1300"/>
              <a:pPr>
                <a:spcBef>
                  <a:spcPct val="0"/>
                </a:spcBef>
              </a:pPr>
              <a:t>94</a:t>
            </a:fld>
            <a:endParaRPr lang="en-US" altLang="de-DE" sz="1300"/>
          </a:p>
        </p:txBody>
      </p:sp>
      <p:sp>
        <p:nvSpPr>
          <p:cNvPr id="165891" name="Rectangle 2050"/>
          <p:cNvSpPr>
            <a:spLocks noGrp="1" noRot="1" noChangeAspect="1" noChangeArrowheads="1" noTextEdit="1"/>
          </p:cNvSpPr>
          <p:nvPr>
            <p:ph type="sldImg"/>
          </p:nvPr>
        </p:nvSpPr>
        <p:spPr>
          <a:xfrm>
            <a:off x="138113" y="768350"/>
            <a:ext cx="6823075" cy="3836988"/>
          </a:xfrm>
          <a:ln/>
        </p:spPr>
      </p:sp>
      <p:sp>
        <p:nvSpPr>
          <p:cNvPr id="16589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238703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E2DC98-DE1B-4449-AEC7-AF58C9C9D977}" type="slidenum">
              <a:rPr lang="en-US" altLang="de-DE" sz="1300"/>
              <a:pPr>
                <a:spcBef>
                  <a:spcPct val="0"/>
                </a:spcBef>
              </a:pPr>
              <a:t>95</a:t>
            </a:fld>
            <a:endParaRPr lang="en-US" altLang="de-DE" sz="1300"/>
          </a:p>
        </p:txBody>
      </p:sp>
      <p:sp>
        <p:nvSpPr>
          <p:cNvPr id="165891" name="Rectangle 2050"/>
          <p:cNvSpPr>
            <a:spLocks noGrp="1" noRot="1" noChangeAspect="1" noChangeArrowheads="1" noTextEdit="1"/>
          </p:cNvSpPr>
          <p:nvPr>
            <p:ph type="sldImg"/>
          </p:nvPr>
        </p:nvSpPr>
        <p:spPr>
          <a:xfrm>
            <a:off x="138113" y="768350"/>
            <a:ext cx="6823075" cy="3836988"/>
          </a:xfrm>
          <a:ln/>
        </p:spPr>
      </p:sp>
      <p:sp>
        <p:nvSpPr>
          <p:cNvPr id="16589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238703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E2DC98-DE1B-4449-AEC7-AF58C9C9D977}" type="slidenum">
              <a:rPr lang="en-US" altLang="de-DE" sz="1300"/>
              <a:pPr>
                <a:spcBef>
                  <a:spcPct val="0"/>
                </a:spcBef>
              </a:pPr>
              <a:t>96</a:t>
            </a:fld>
            <a:endParaRPr lang="en-US" altLang="de-DE" sz="1300"/>
          </a:p>
        </p:txBody>
      </p:sp>
      <p:sp>
        <p:nvSpPr>
          <p:cNvPr id="165891" name="Rectangle 2050"/>
          <p:cNvSpPr>
            <a:spLocks noGrp="1" noRot="1" noChangeAspect="1" noChangeArrowheads="1" noTextEdit="1"/>
          </p:cNvSpPr>
          <p:nvPr>
            <p:ph type="sldImg"/>
          </p:nvPr>
        </p:nvSpPr>
        <p:spPr>
          <a:xfrm>
            <a:off x="138113" y="768350"/>
            <a:ext cx="6823075" cy="3836988"/>
          </a:xfrm>
          <a:ln/>
        </p:spPr>
      </p:sp>
      <p:sp>
        <p:nvSpPr>
          <p:cNvPr id="16589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238703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97</a:t>
            </a:fld>
            <a:endParaRPr lang="en-US" altLang="de-DE"/>
          </a:p>
        </p:txBody>
      </p:sp>
    </p:spTree>
    <p:extLst>
      <p:ext uri="{BB962C8B-B14F-4D97-AF65-F5344CB8AC3E}">
        <p14:creationId xmlns:p14="http://schemas.microsoft.com/office/powerpoint/2010/main" val="286808386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98</a:t>
            </a:fld>
            <a:endParaRPr lang="en-US" altLang="de-DE"/>
          </a:p>
        </p:txBody>
      </p:sp>
    </p:spTree>
    <p:extLst>
      <p:ext uri="{BB962C8B-B14F-4D97-AF65-F5344CB8AC3E}">
        <p14:creationId xmlns:p14="http://schemas.microsoft.com/office/powerpoint/2010/main" val="323960013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99</a:t>
            </a:fld>
            <a:endParaRPr lang="en-US" altLang="de-DE"/>
          </a:p>
        </p:txBody>
      </p:sp>
    </p:spTree>
    <p:extLst>
      <p:ext uri="{BB962C8B-B14F-4D97-AF65-F5344CB8AC3E}">
        <p14:creationId xmlns:p14="http://schemas.microsoft.com/office/powerpoint/2010/main" val="329135745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100</a:t>
            </a:fld>
            <a:endParaRPr lang="en-US" altLang="de-DE"/>
          </a:p>
        </p:txBody>
      </p:sp>
    </p:spTree>
    <p:extLst>
      <p:ext uri="{BB962C8B-B14F-4D97-AF65-F5344CB8AC3E}">
        <p14:creationId xmlns:p14="http://schemas.microsoft.com/office/powerpoint/2010/main" val="307783570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101</a:t>
            </a:fld>
            <a:endParaRPr lang="en-US" altLang="de-DE"/>
          </a:p>
        </p:txBody>
      </p:sp>
    </p:spTree>
    <p:extLst>
      <p:ext uri="{BB962C8B-B14F-4D97-AF65-F5344CB8AC3E}">
        <p14:creationId xmlns:p14="http://schemas.microsoft.com/office/powerpoint/2010/main" val="3783564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102</a:t>
            </a:fld>
            <a:endParaRPr lang="en-US" altLang="de-DE"/>
          </a:p>
        </p:txBody>
      </p:sp>
    </p:spTree>
    <p:extLst>
      <p:ext uri="{BB962C8B-B14F-4D97-AF65-F5344CB8AC3E}">
        <p14:creationId xmlns:p14="http://schemas.microsoft.com/office/powerpoint/2010/main" val="373214685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103</a:t>
            </a:fld>
            <a:endParaRPr lang="en-US" altLang="de-DE"/>
          </a:p>
        </p:txBody>
      </p:sp>
    </p:spTree>
    <p:extLst>
      <p:ext uri="{BB962C8B-B14F-4D97-AF65-F5344CB8AC3E}">
        <p14:creationId xmlns:p14="http://schemas.microsoft.com/office/powerpoint/2010/main" val="43852812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104</a:t>
            </a:fld>
            <a:endParaRPr lang="en-US" altLang="de-DE"/>
          </a:p>
        </p:txBody>
      </p:sp>
    </p:spTree>
    <p:extLst>
      <p:ext uri="{BB962C8B-B14F-4D97-AF65-F5344CB8AC3E}">
        <p14:creationId xmlns:p14="http://schemas.microsoft.com/office/powerpoint/2010/main" val="26448315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105</a:t>
            </a:fld>
            <a:endParaRPr lang="en-US" altLang="de-DE"/>
          </a:p>
        </p:txBody>
      </p:sp>
    </p:spTree>
    <p:extLst>
      <p:ext uri="{BB962C8B-B14F-4D97-AF65-F5344CB8AC3E}">
        <p14:creationId xmlns:p14="http://schemas.microsoft.com/office/powerpoint/2010/main" val="346956323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106</a:t>
            </a:fld>
            <a:endParaRPr lang="en-US" altLang="de-DE"/>
          </a:p>
        </p:txBody>
      </p:sp>
    </p:spTree>
    <p:extLst>
      <p:ext uri="{BB962C8B-B14F-4D97-AF65-F5344CB8AC3E}">
        <p14:creationId xmlns:p14="http://schemas.microsoft.com/office/powerpoint/2010/main" val="28180107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107</a:t>
            </a:fld>
            <a:endParaRPr lang="en-US" altLang="de-DE"/>
          </a:p>
        </p:txBody>
      </p:sp>
    </p:spTree>
    <p:extLst>
      <p:ext uri="{BB962C8B-B14F-4D97-AF65-F5344CB8AC3E}">
        <p14:creationId xmlns:p14="http://schemas.microsoft.com/office/powerpoint/2010/main" val="252636222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108</a:t>
            </a:fld>
            <a:endParaRPr lang="en-US" altLang="de-DE"/>
          </a:p>
        </p:txBody>
      </p:sp>
    </p:spTree>
    <p:extLst>
      <p:ext uri="{BB962C8B-B14F-4D97-AF65-F5344CB8AC3E}">
        <p14:creationId xmlns:p14="http://schemas.microsoft.com/office/powerpoint/2010/main" val="167439793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109</a:t>
            </a:fld>
            <a:endParaRPr lang="en-US" altLang="de-DE"/>
          </a:p>
        </p:txBody>
      </p:sp>
    </p:spTree>
    <p:extLst>
      <p:ext uri="{BB962C8B-B14F-4D97-AF65-F5344CB8AC3E}">
        <p14:creationId xmlns:p14="http://schemas.microsoft.com/office/powerpoint/2010/main" val="265743922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110</a:t>
            </a:fld>
            <a:endParaRPr lang="en-US" altLang="de-DE"/>
          </a:p>
        </p:txBody>
      </p:sp>
    </p:spTree>
    <p:extLst>
      <p:ext uri="{BB962C8B-B14F-4D97-AF65-F5344CB8AC3E}">
        <p14:creationId xmlns:p14="http://schemas.microsoft.com/office/powerpoint/2010/main" val="221394982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111</a:t>
            </a:fld>
            <a:endParaRPr lang="en-US" altLang="de-DE"/>
          </a:p>
        </p:txBody>
      </p:sp>
    </p:spTree>
    <p:extLst>
      <p:ext uri="{BB962C8B-B14F-4D97-AF65-F5344CB8AC3E}">
        <p14:creationId xmlns:p14="http://schemas.microsoft.com/office/powerpoint/2010/main" val="127976886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F8E7379-6A3B-452A-85C2-E762F9B300C7}" type="slidenum">
              <a:rPr lang="en-US" altLang="de-DE" smtClean="0"/>
              <a:pPr>
                <a:defRPr/>
              </a:pPr>
              <a:t>112</a:t>
            </a:fld>
            <a:endParaRPr lang="en-US" altLang="de-DE"/>
          </a:p>
        </p:txBody>
      </p:sp>
    </p:spTree>
    <p:extLst>
      <p:ext uri="{BB962C8B-B14F-4D97-AF65-F5344CB8AC3E}">
        <p14:creationId xmlns:p14="http://schemas.microsoft.com/office/powerpoint/2010/main" val="184401180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FA6E49-8A84-4BA7-B554-FFB3236964AB}" type="slidenum">
              <a:rPr lang="en-US" altLang="de-DE" sz="1300"/>
              <a:pPr>
                <a:spcBef>
                  <a:spcPct val="0"/>
                </a:spcBef>
              </a:pPr>
              <a:t>113</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580487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FA6E49-8A84-4BA7-B554-FFB3236964AB}" type="slidenum">
              <a:rPr lang="en-US" altLang="de-DE" sz="1300"/>
              <a:pPr>
                <a:spcBef>
                  <a:spcPct val="0"/>
                </a:spcBef>
              </a:pPr>
              <a:t>114</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580487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FA6E49-8A84-4BA7-B554-FFB3236964AB}" type="slidenum">
              <a:rPr lang="en-US" altLang="de-DE" sz="1300"/>
              <a:pPr>
                <a:spcBef>
                  <a:spcPct val="0"/>
                </a:spcBef>
              </a:pPr>
              <a:t>115</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580487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FA6E49-8A84-4BA7-B554-FFB3236964AB}" type="slidenum">
              <a:rPr lang="en-US" altLang="de-DE" sz="1300"/>
              <a:pPr>
                <a:spcBef>
                  <a:spcPct val="0"/>
                </a:spcBef>
              </a:pPr>
              <a:t>116</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580487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DA8C83-CDB4-4F93-BCEA-4F3A0B4686BF}" type="slidenum">
              <a:rPr lang="en-US" altLang="de-DE" sz="1300"/>
              <a:pPr>
                <a:spcBef>
                  <a:spcPct val="0"/>
                </a:spcBef>
              </a:pPr>
              <a:t>117</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7227449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DA8C83-CDB4-4F93-BCEA-4F3A0B4686BF}" type="slidenum">
              <a:rPr lang="en-US" altLang="de-DE" sz="1300"/>
              <a:pPr>
                <a:spcBef>
                  <a:spcPct val="0"/>
                </a:spcBef>
              </a:pPr>
              <a:t>118</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7227449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6B22CB-8CB1-4328-BF38-39F3B0ED18C0}" type="slidenum">
              <a:rPr lang="en-US" altLang="de-DE" sz="1300"/>
              <a:pPr>
                <a:spcBef>
                  <a:spcPct val="0"/>
                </a:spcBef>
              </a:pPr>
              <a:t>120</a:t>
            </a:fld>
            <a:endParaRPr lang="en-US" altLang="de-DE"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310586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E2EFD1-3D68-4B2E-BF83-609BF09974A6}" type="slidenum">
              <a:rPr lang="en-US" altLang="de-DE" sz="1300"/>
              <a:pPr>
                <a:spcBef>
                  <a:spcPct val="0"/>
                </a:spcBef>
              </a:pPr>
              <a:t>121</a:t>
            </a:fld>
            <a:endParaRPr lang="en-US"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833061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32B838-4133-41AC-91FC-D5B6BA5B8F51}" type="slidenum">
              <a:rPr lang="en-US" altLang="de-DE" sz="1300"/>
              <a:pPr>
                <a:spcBef>
                  <a:spcPct val="0"/>
                </a:spcBef>
              </a:pPr>
              <a:t>122</a:t>
            </a:fld>
            <a:endParaRPr lang="en-US" altLang="de-DE"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45188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Entraînement métacognitifs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r-FR" altLang="de-DE" sz="1000" dirty="0">
                <a:latin typeface="+mj-lt"/>
              </a:rPr>
              <a:t>Les différentes illustrations ont été utilisées avec l'accord de leurs auteurs respectifs. Pour de plus amples détails (titre, auteur), veuillez consulter la fin de cette présentation.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404EE787-3177-48F9-96A8-482591A20E54}"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fr-FR"/>
              <a:t>Entraînement métacognitifs 4 – Être empathique...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126A153E-D898-4E17-92A7-413C1944AA87}"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4 – Être empathique...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89F35972-5316-4254-B67D-1269519F7CC8}"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4 – Être empathique...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04EE787-3177-48F9-96A8-482591A20E54}"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4 – Être empathique...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04EE787-3177-48F9-96A8-482591A20E54}"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fr-FR"/>
              <a:t>Entraînement métacognitifs 4 – Être empathique... 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61E04BE5-CB41-4A3D-8D26-0D9A9E6F8172}"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37A25F63-E043-4A64-B892-BC774AF0A203}"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fr-FR"/>
              <a:t>Entraînement métacognitifs 4 – Être empathique...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404EE787-3177-48F9-96A8-482591A20E54}"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0.jpeg"/><Relationship Id="rId7"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55.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2.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6.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54.jpeg"/><Relationship Id="rId7" Type="http://schemas.openxmlformats.org/officeDocument/2006/relationships/image" Target="../media/image51.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53.jpeg"/></Relationships>
</file>

<file path=ppt/slides/_rels/slide5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49.jpeg"/><Relationship Id="rId4" Type="http://schemas.openxmlformats.org/officeDocument/2006/relationships/image" Target="../media/image53.jpeg"/></Relationships>
</file>

<file path=ppt/slides/_rels/slide5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59.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58.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60.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60.jpeg"/><Relationship Id="rId7" Type="http://schemas.openxmlformats.org/officeDocument/2006/relationships/image" Target="../media/image57.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9.jpeg"/></Relationships>
</file>

<file path=ppt/slides/_rels/slide6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9.jpeg"/></Relationships>
</file>

<file path=ppt/slides/_rels/slide6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63.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2.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64.jpeg"/><Relationship Id="rId4" Type="http://schemas.openxmlformats.org/officeDocument/2006/relationships/image" Target="../media/image63.jpeg"/></Relationships>
</file>

<file path=ppt/slides/_rels/slide64.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66.jpeg"/><Relationship Id="rId7" Type="http://schemas.openxmlformats.org/officeDocument/2006/relationships/image" Target="../media/image61.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5.jpeg"/></Relationships>
</file>

<file path=ppt/slides/_rels/slide6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63.jpeg"/><Relationship Id="rId4" Type="http://schemas.openxmlformats.org/officeDocument/2006/relationships/image" Target="../media/image65.jpeg"/></Relationships>
</file>

<file path=ppt/slides/_rels/slide6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67.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8.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72.jpeg"/><Relationship Id="rId7"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71.jpeg"/></Relationships>
</file>

<file path=ppt/slides/_rels/slide6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7.jpeg"/><Relationship Id="rId4" Type="http://schemas.openxmlformats.org/officeDocument/2006/relationships/image" Target="../media/image71.jpeg"/></Relationships>
</file>

<file path=ppt/slides/_rels/slide7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71.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2.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8.jpeg"/><Relationship Id="rId7"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7.jpeg"/></Relationships>
</file>

<file path=ppt/slides/_rels/slide7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3.jpeg"/><Relationship Id="rId4" Type="http://schemas.openxmlformats.org/officeDocument/2006/relationships/image" Target="../media/image77.jpeg"/></Relationships>
</file>

<file path=ppt/slides/_rels/slide7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75.xml.rels><?xml version="1.0" encoding="UTF-8" standalone="yes"?>
<Relationships xmlns="http://schemas.openxmlformats.org/package/2006/relationships"><Relationship Id="rId3" Type="http://schemas.openxmlformats.org/officeDocument/2006/relationships/image" Target="../media/image83.jpeg"/><Relationship Id="rId7"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6.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84.jpeg"/><Relationship Id="rId7"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83.jpeg"/></Relationships>
</file>

<file path=ppt/slides/_rels/slide7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83.jpeg"/></Relationships>
</file>

<file path=ppt/slides/_rels/slide7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79.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88.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80.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90.jpeg"/><Relationship Id="rId7"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9.jpeg"/></Relationships>
</file>

<file path=ppt/slides/_rels/slide8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8.jpeg"/><Relationship Id="rId5" Type="http://schemas.openxmlformats.org/officeDocument/2006/relationships/image" Target="../media/image85.jpeg"/><Relationship Id="rId4" Type="http://schemas.openxmlformats.org/officeDocument/2006/relationships/image" Target="../media/image89.jpeg"/></Relationships>
</file>

<file path=ppt/slides/_rels/slide8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83.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4.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4.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96.jpeg"/><Relationship Id="rId7"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5.jpeg"/></Relationships>
</file>

<file path=ppt/slides/_rels/slide8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5.jpeg"/></Relationships>
</file>

<file path=ppt/slides/_rels/slide8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8.jpeg"/></Relationships>
</file>

<file path=ppt/slides/_rels/slide87.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0.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8.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102.jpeg"/><Relationship Id="rId7" Type="http://schemas.openxmlformats.org/officeDocument/2006/relationships/image" Target="../media/image99.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101.jpeg"/></Relationships>
</file>

<file path=ppt/slides/_rels/slide8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100.jpeg"/><Relationship Id="rId5" Type="http://schemas.openxmlformats.org/officeDocument/2006/relationships/image" Target="../media/image97.jpeg"/><Relationship Id="rId4" Type="http://schemas.openxmlformats.org/officeDocument/2006/relationships/image" Target="../media/image101.jpeg"/></Relationships>
</file>

<file path=ppt/slides/_rels/slide9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jpeg"/></Relationships>
</file>

<file path=ppt/slides/_rels/slide91.xml.rels><?xml version="1.0" encoding="UTF-8" standalone="yes"?>
<Relationships xmlns="http://schemas.openxmlformats.org/package/2006/relationships"><Relationship Id="rId3" Type="http://schemas.openxmlformats.org/officeDocument/2006/relationships/image" Target="../media/image107.jpeg"/><Relationship Id="rId7" Type="http://schemas.openxmlformats.org/officeDocument/2006/relationships/image" Target="../media/image106.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2.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8.jpeg"/><Relationship Id="rId7"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7.jpeg"/></Relationships>
</file>

<file path=ppt/slides/_rels/slide9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7.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10.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10.jpeg"/><Relationship Id="rId4" Type="http://schemas.openxmlformats.org/officeDocument/2006/relationships/image" Target="../media/image111.jpeg"/></Relationships>
</file>

<file path=ppt/slides/_rels/slide101.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0.jpeg"/><Relationship Id="rId4" Type="http://schemas.openxmlformats.org/officeDocument/2006/relationships/image" Target="../media/image112.jpeg"/></Relationships>
</file>

<file path=ppt/slides/_rels/slide102.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0.jpeg"/><Relationship Id="rId4" Type="http://schemas.openxmlformats.org/officeDocument/2006/relationships/image" Target="../media/image112.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6.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7.jpeg"/><Relationship Id="rId4" Type="http://schemas.openxmlformats.org/officeDocument/2006/relationships/image" Target="../media/image116.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5.jpeg"/><Relationship Id="rId5" Type="http://schemas.openxmlformats.org/officeDocument/2006/relationships/image" Target="../media/image116.jpeg"/><Relationship Id="rId4" Type="http://schemas.openxmlformats.org/officeDocument/2006/relationships/image" Target="../media/image118.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8.jpeg"/><Relationship Id="rId5" Type="http://schemas.openxmlformats.org/officeDocument/2006/relationships/image" Target="../media/image117.jpeg"/><Relationship Id="rId4" Type="http://schemas.openxmlformats.org/officeDocument/2006/relationships/image" Target="../media/image115.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20.jpeg"/></Relationships>
</file>

<file path=ppt/slides/_rels/slide110.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20.jpeg"/><Relationship Id="rId4" Type="http://schemas.openxmlformats.org/officeDocument/2006/relationships/image" Target="../media/image119.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22.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22.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4.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4 B – </a:t>
            </a:r>
            <a:r>
              <a:rPr lang="nl-NL" dirty="0"/>
              <a:t>Être empathique... I</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Favrod</a:t>
            </a:r>
            <a:r>
              <a:rPr lang="nl-NL" sz="1600" dirty="0">
                <a:solidFill>
                  <a:srgbClr val="004992"/>
                </a:solidFill>
                <a:latin typeface="+mj-lt"/>
              </a:rPr>
              <a:t> (6|22)</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13554521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t>Comment être en empathie avec une personne...</a:t>
            </a:r>
          </a:p>
        </p:txBody>
      </p:sp>
      <p:sp>
        <p:nvSpPr>
          <p:cNvPr id="7170" name="Rectangle 2"/>
          <p:cNvSpPr>
            <a:spLocks noGrp="1" noChangeArrowheads="1"/>
          </p:cNvSpPr>
          <p:nvPr>
            <p:ph idx="1"/>
          </p:nvPr>
        </p:nvSpPr>
        <p:spPr>
          <a:noFill/>
        </p:spPr>
        <p:txBody>
          <a:bodyPr/>
          <a:lstStyle/>
          <a:p>
            <a:pPr eaLnBrk="1" hangingPunct="1"/>
            <a:r>
              <a:rPr lang="fr-CH" altLang="de-DE" sz="2400" dirty="0">
                <a:solidFill>
                  <a:srgbClr val="004992"/>
                </a:solidFill>
                <a:latin typeface="Calibri Light"/>
              </a:rPr>
              <a:t>???</a:t>
            </a:r>
          </a:p>
        </p:txBody>
      </p:sp>
      <p:sp>
        <p:nvSpPr>
          <p:cNvPr id="3" name="Footer Placeholder 2"/>
          <p:cNvSpPr>
            <a:spLocks noGrp="1"/>
          </p:cNvSpPr>
          <p:nvPr>
            <p:ph type="ftr" sz="quarter" idx="11"/>
          </p:nvPr>
        </p:nvSpPr>
        <p:spPr/>
        <p:txBody>
          <a:bodyPr/>
          <a:lstStyle/>
          <a:p>
            <a:pPr>
              <a:defRPr/>
            </a:pPr>
            <a:r>
              <a:rPr lang="fr-FR" dirty="0"/>
              <a:t>Entraînement métacognitifs 4 – Être empathique... I</a:t>
            </a:r>
            <a:endParaRPr lang="de-DE" dirty="0"/>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être en empathie avec une personne...</a:t>
            </a:r>
            <a:endParaRPr lang="en-US" sz="3600">
              <a:latin typeface="Calibri Light"/>
            </a:endParaRPr>
          </a:p>
        </p:txBody>
      </p:sp>
      <p:sp>
        <p:nvSpPr>
          <p:cNvPr id="6" name="Content Placeholder 5"/>
          <p:cNvSpPr>
            <a:spLocks noGrp="1"/>
          </p:cNvSpPr>
          <p:nvPr>
            <p:ph idx="1"/>
          </p:nvPr>
        </p:nvSpPr>
        <p:spPr/>
        <p:txBody>
          <a:bodyPr/>
          <a:lstStyle/>
          <a:p>
            <a:pPr lvl="0" defTabSz="914400" fontAlgn="base">
              <a:lnSpc>
                <a:spcPct val="100000"/>
              </a:lnSpc>
              <a:spcBef>
                <a:spcPts val="1200"/>
              </a:spcBef>
              <a:defRPr/>
            </a:pPr>
            <a:r>
              <a:rPr lang="fr-CH" altLang="de-DE" sz="2400" dirty="0">
                <a:solidFill>
                  <a:srgbClr val="333333"/>
                </a:solidFill>
                <a:latin typeface="Calibri Light"/>
                <a:cs typeface="Times New Roman" panose="02020603050405020304" pitchFamily="18" charset="0"/>
              </a:rPr>
              <a:t>Exemple: une personne croise les bras</a:t>
            </a:r>
          </a:p>
          <a:p>
            <a:pPr lvl="0" defTabSz="914400" fontAlgn="base">
              <a:lnSpc>
                <a:spcPct val="100000"/>
              </a:lnSpc>
              <a:spcBef>
                <a:spcPts val="1200"/>
              </a:spcBef>
              <a:defRPr/>
            </a:pPr>
            <a:r>
              <a:rPr lang="fr-CH" altLang="de-DE" sz="2400" i="1" dirty="0">
                <a:solidFill>
                  <a:srgbClr val="004992"/>
                </a:solidFill>
                <a:latin typeface="Calibri Light"/>
                <a:cs typeface="Times New Roman" panose="02020603050405020304" pitchFamily="18" charset="0"/>
              </a:rPr>
              <a:t>Pourquoi?</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3</a:t>
            </a:fld>
            <a:endParaRPr lang="de-DE" altLang="de-DE"/>
          </a:p>
        </p:txBody>
      </p:sp>
      <p:pic>
        <p:nvPicPr>
          <p:cNvPr id="8"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être en empathie avec une personne...</a:t>
            </a:r>
            <a:endParaRPr lang="en-US" sz="3600">
              <a:latin typeface="Calibri Light"/>
            </a:endParaRPr>
          </a:p>
        </p:txBody>
      </p:sp>
      <p:sp>
        <p:nvSpPr>
          <p:cNvPr id="6" name="Content Placeholder 5"/>
          <p:cNvSpPr>
            <a:spLocks noGrp="1"/>
          </p:cNvSpPr>
          <p:nvPr>
            <p:ph idx="1"/>
          </p:nvPr>
        </p:nvSpPr>
        <p:spPr/>
        <p:txBody>
          <a:bodyPr/>
          <a:lstStyle/>
          <a:p>
            <a:pPr lvl="0" defTabSz="914400" fontAlgn="base">
              <a:lnSpc>
                <a:spcPct val="100000"/>
              </a:lnSpc>
              <a:spcBef>
                <a:spcPts val="1200"/>
              </a:spcBef>
              <a:defRPr/>
            </a:pPr>
            <a:r>
              <a:rPr lang="fr-CH" altLang="de-DE" sz="2400" dirty="0">
                <a:solidFill>
                  <a:srgbClr val="333333"/>
                </a:solidFill>
                <a:latin typeface="Calibri Light"/>
                <a:cs typeface="Times New Roman" panose="02020603050405020304" pitchFamily="18" charset="0"/>
              </a:rPr>
              <a:t>Exemple: une personne croise les bras</a:t>
            </a:r>
          </a:p>
          <a:p>
            <a:pPr lvl="0" defTabSz="914400" fontAlgn="base">
              <a:lnSpc>
                <a:spcPct val="100000"/>
              </a:lnSpc>
              <a:spcBef>
                <a:spcPts val="1200"/>
              </a:spcBef>
              <a:defRPr/>
            </a:pPr>
            <a:r>
              <a:rPr lang="fr-CH" altLang="de-DE" sz="2400" i="1" dirty="0">
                <a:solidFill>
                  <a:srgbClr val="004992"/>
                </a:solidFill>
                <a:latin typeface="Calibri Light"/>
                <a:cs typeface="Times New Roman" panose="02020603050405020304" pitchFamily="18" charset="0"/>
              </a:rPr>
              <a:t>Pourquoi?</a:t>
            </a:r>
          </a:p>
          <a:p>
            <a:pPr lvl="0" defTabSz="914400" fontAlgn="base">
              <a:lnSpc>
                <a:spcPct val="100000"/>
              </a:lnSpc>
              <a:spcBef>
                <a:spcPts val="1200"/>
              </a:spcBef>
              <a:defRPr/>
            </a:pPr>
            <a:r>
              <a:rPr lang="fr-CH" altLang="de-DE" sz="2400" b="1" dirty="0">
                <a:solidFill>
                  <a:srgbClr val="333333"/>
                </a:solidFill>
                <a:latin typeface="Calibri Light"/>
                <a:cs typeface="Times New Roman" panose="02020603050405020304" pitchFamily="18" charset="0"/>
              </a:rPr>
              <a:t>	Qu'est-ce qui pourrait nous aider à répondre à cette question?</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4</a:t>
            </a:fld>
            <a:endParaRPr lang="de-DE" altLang="de-DE"/>
          </a:p>
        </p:txBody>
      </p:sp>
      <p:pic>
        <p:nvPicPr>
          <p:cNvPr id="8"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9986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être en empathie avec une personne...</a:t>
            </a:r>
            <a:endParaRPr lang="en-US" sz="3600">
              <a:latin typeface="Calibri Light"/>
            </a:endParaRPr>
          </a:p>
        </p:txBody>
      </p:sp>
      <p:sp>
        <p:nvSpPr>
          <p:cNvPr id="6" name="Content Placeholder 5"/>
          <p:cNvSpPr>
            <a:spLocks noGrp="1"/>
          </p:cNvSpPr>
          <p:nvPr>
            <p:ph idx="1"/>
          </p:nvPr>
        </p:nvSpPr>
        <p:spPr/>
        <p:txBody>
          <a:bodyPr/>
          <a:lstStyle/>
          <a:p>
            <a:pPr lvl="0" defTabSz="914400" fontAlgn="base">
              <a:lnSpc>
                <a:spcPct val="100000"/>
              </a:lnSpc>
              <a:spcBef>
                <a:spcPts val="1200"/>
              </a:spcBef>
              <a:defRPr/>
            </a:pPr>
            <a:r>
              <a:rPr lang="fr-CH" altLang="de-DE" sz="2400" dirty="0">
                <a:solidFill>
                  <a:srgbClr val="333333"/>
                </a:solidFill>
                <a:latin typeface="Calibri Light"/>
                <a:cs typeface="Times New Roman" panose="02020603050405020304" pitchFamily="18" charset="0"/>
              </a:rPr>
              <a:t>Exemple: une personne croise les bras</a:t>
            </a:r>
          </a:p>
          <a:p>
            <a:pPr lvl="0" defTabSz="914400" fontAlgn="base">
              <a:lnSpc>
                <a:spcPct val="100000"/>
              </a:lnSpc>
              <a:spcBef>
                <a:spcPts val="1200"/>
              </a:spcBef>
              <a:defRPr/>
            </a:pPr>
            <a:r>
              <a:rPr lang="fr-CH" altLang="de-DE" sz="2400" i="1" dirty="0">
                <a:solidFill>
                  <a:srgbClr val="004992"/>
                </a:solidFill>
                <a:latin typeface="Calibri Light"/>
                <a:cs typeface="Times New Roman" panose="02020603050405020304" pitchFamily="18" charset="0"/>
              </a:rPr>
              <a:t>Pourquoi?</a:t>
            </a:r>
          </a:p>
          <a:p>
            <a:pPr lvl="0" defTabSz="914400" fontAlgn="base">
              <a:lnSpc>
                <a:spcPct val="100000"/>
              </a:lnSpc>
              <a:spcBef>
                <a:spcPts val="1200"/>
              </a:spcBef>
              <a:defRPr/>
            </a:pPr>
            <a:r>
              <a:rPr lang="fr-CH" altLang="de-DE" sz="2400" b="1" dirty="0">
                <a:solidFill>
                  <a:srgbClr val="333333"/>
                </a:solidFill>
                <a:latin typeface="Calibri Light"/>
                <a:cs typeface="Times New Roman" panose="02020603050405020304" pitchFamily="18" charset="0"/>
              </a:rPr>
              <a:t>	Qu'est-ce qui pourrait nous aider à répondre à cette question?</a:t>
            </a:r>
          </a:p>
          <a:p>
            <a:pPr marL="457200" lvl="0" indent="-457200" defTabSz="914400" fontAlgn="base">
              <a:buClr>
                <a:srgbClr val="000000"/>
              </a:buClr>
              <a:buFont typeface="WingDings"/>
              <a:buChar char=""/>
              <a:defRPr/>
            </a:pPr>
            <a:r>
              <a:rPr lang="fr-CH" altLang="de-DE" sz="2000" dirty="0">
                <a:solidFill>
                  <a:srgbClr val="004992"/>
                </a:solidFill>
                <a:latin typeface="Calibri Light"/>
                <a:cs typeface="Times New Roman" panose="02020603050405020304" pitchFamily="18" charset="0"/>
              </a:rPr>
              <a:t>Des connaissances sur la </a:t>
            </a:r>
            <a:r>
              <a:rPr lang="fr-CH" altLang="de-DE" sz="2000">
                <a:solidFill>
                  <a:srgbClr val="004992"/>
                </a:solidFill>
                <a:latin typeface="Calibri Light"/>
                <a:cs typeface="Times New Roman" panose="02020603050405020304" pitchFamily="18" charset="0"/>
              </a:rPr>
              <a:t>personne</a:t>
            </a:r>
            <a:r>
              <a:rPr lang="fr-CH" altLang="de-DE" sz="2000" b="1">
                <a:solidFill>
                  <a:srgbClr val="004992"/>
                </a:solidFill>
                <a:latin typeface="Calibri Light"/>
                <a:cs typeface="Times New Roman" panose="02020603050405020304" pitchFamily="18" charset="0"/>
              </a:rPr>
              <a:t> </a:t>
            </a:r>
            <a:r>
              <a:rPr lang="fr-CH" altLang="de-DE" sz="2000">
                <a:solidFill>
                  <a:srgbClr val="333333"/>
                </a:solidFill>
                <a:latin typeface="Times New Roman"/>
                <a:cs typeface="Times New Roman" panose="02020603050405020304" pitchFamily="18" charset="0"/>
                <a:sym typeface="Wingdings" panose="05000000000000000000" pitchFamily="2" charset="2"/>
              </a:rPr>
              <a:t>→</a:t>
            </a:r>
            <a:r>
              <a:rPr lang="fr-CH" altLang="de-DE" sz="2000">
                <a:solidFill>
                  <a:srgbClr val="333333"/>
                </a:solidFill>
                <a:latin typeface="Calibri Light"/>
                <a:cs typeface="Times New Roman" panose="02020603050405020304" pitchFamily="18" charset="0"/>
              </a:rPr>
              <a:t> </a:t>
            </a:r>
            <a:r>
              <a:rPr lang="fr-CH" altLang="de-DE" sz="2000" dirty="0">
                <a:solidFill>
                  <a:srgbClr val="333333"/>
                </a:solidFill>
                <a:latin typeface="Calibri Light"/>
                <a:cs typeface="Times New Roman" panose="02020603050405020304" pitchFamily="18" charset="0"/>
              </a:rPr>
              <a:t>la personne a-t-elle une tendance à être arrogante ou timide?</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5</a:t>
            </a:fld>
            <a:endParaRPr lang="de-DE" altLang="de-DE"/>
          </a:p>
        </p:txBody>
      </p:sp>
    </p:spTree>
    <p:extLst>
      <p:ext uri="{BB962C8B-B14F-4D97-AF65-F5344CB8AC3E}">
        <p14:creationId xmlns:p14="http://schemas.microsoft.com/office/powerpoint/2010/main" val="1082530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être en empathie avec une personne...</a:t>
            </a:r>
            <a:endParaRPr lang="en-US" sz="3600">
              <a:latin typeface="Calibri Light"/>
            </a:endParaRPr>
          </a:p>
        </p:txBody>
      </p:sp>
      <p:sp>
        <p:nvSpPr>
          <p:cNvPr id="6" name="Content Placeholder 5"/>
          <p:cNvSpPr>
            <a:spLocks noGrp="1"/>
          </p:cNvSpPr>
          <p:nvPr>
            <p:ph idx="1"/>
          </p:nvPr>
        </p:nvSpPr>
        <p:spPr/>
        <p:txBody>
          <a:bodyPr/>
          <a:lstStyle/>
          <a:p>
            <a:pPr lvl="0" defTabSz="914400" fontAlgn="base">
              <a:lnSpc>
                <a:spcPct val="100000"/>
              </a:lnSpc>
              <a:spcBef>
                <a:spcPts val="1200"/>
              </a:spcBef>
              <a:defRPr/>
            </a:pPr>
            <a:r>
              <a:rPr lang="fr-CH" altLang="de-DE" sz="2400" dirty="0">
                <a:solidFill>
                  <a:srgbClr val="333333"/>
                </a:solidFill>
                <a:latin typeface="Calibri Light"/>
                <a:cs typeface="Times New Roman" panose="02020603050405020304" pitchFamily="18" charset="0"/>
              </a:rPr>
              <a:t>Exemple: une personne croise les bras</a:t>
            </a:r>
          </a:p>
          <a:p>
            <a:pPr lvl="0" defTabSz="914400" fontAlgn="base">
              <a:lnSpc>
                <a:spcPct val="100000"/>
              </a:lnSpc>
              <a:spcBef>
                <a:spcPts val="1200"/>
              </a:spcBef>
              <a:defRPr/>
            </a:pPr>
            <a:r>
              <a:rPr lang="fr-CH" altLang="de-DE" sz="2400" i="1" dirty="0">
                <a:solidFill>
                  <a:srgbClr val="004992"/>
                </a:solidFill>
                <a:latin typeface="Calibri Light"/>
                <a:cs typeface="Times New Roman" panose="02020603050405020304" pitchFamily="18" charset="0"/>
              </a:rPr>
              <a:t>Pourquoi?</a:t>
            </a:r>
          </a:p>
          <a:p>
            <a:pPr lvl="0" defTabSz="914400" fontAlgn="base">
              <a:lnSpc>
                <a:spcPct val="100000"/>
              </a:lnSpc>
              <a:spcBef>
                <a:spcPts val="1200"/>
              </a:spcBef>
              <a:defRPr/>
            </a:pPr>
            <a:r>
              <a:rPr lang="fr-CH" altLang="de-DE" sz="2400" b="1" dirty="0">
                <a:solidFill>
                  <a:srgbClr val="333333"/>
                </a:solidFill>
                <a:latin typeface="Calibri Light"/>
                <a:cs typeface="Times New Roman" panose="02020603050405020304" pitchFamily="18" charset="0"/>
              </a:rPr>
              <a:t>	Qu'est-ce qui pourrait nous aider à répondre à cette question?</a:t>
            </a:r>
          </a:p>
          <a:p>
            <a:pPr marL="457200" lvl="0" indent="-457200" defTabSz="914400" fontAlgn="base">
              <a:buClr>
                <a:srgbClr val="000000"/>
              </a:buClr>
              <a:buFont typeface="WingDings"/>
              <a:buChar char=""/>
              <a:defRPr/>
            </a:pPr>
            <a:r>
              <a:rPr lang="fr-CH" altLang="de-DE" sz="2000" dirty="0">
                <a:solidFill>
                  <a:srgbClr val="004992"/>
                </a:solidFill>
                <a:latin typeface="Calibri Light"/>
                <a:cs typeface="Times New Roman" panose="02020603050405020304" pitchFamily="18" charset="0"/>
              </a:rPr>
              <a:t>Des connaissances sur la </a:t>
            </a:r>
            <a:r>
              <a:rPr lang="fr-CH" altLang="de-DE" sz="2000">
                <a:solidFill>
                  <a:srgbClr val="004992"/>
                </a:solidFill>
                <a:latin typeface="Calibri Light"/>
                <a:cs typeface="Times New Roman" panose="02020603050405020304" pitchFamily="18" charset="0"/>
              </a:rPr>
              <a:t>personne</a:t>
            </a:r>
            <a:r>
              <a:rPr lang="fr-CH" altLang="de-DE" sz="2000" b="1">
                <a:solidFill>
                  <a:srgbClr val="004992"/>
                </a:solidFill>
                <a:latin typeface="Calibri Light"/>
                <a:cs typeface="Times New Roman" panose="02020603050405020304" pitchFamily="18" charset="0"/>
              </a:rPr>
              <a:t> </a:t>
            </a:r>
            <a:r>
              <a:rPr lang="fr-CH" altLang="de-DE" sz="2000">
                <a:solidFill>
                  <a:srgbClr val="333333"/>
                </a:solidFill>
                <a:latin typeface="Times New Roman"/>
                <a:cs typeface="Times New Roman" panose="02020603050405020304" pitchFamily="18" charset="0"/>
                <a:sym typeface="Wingdings" panose="05000000000000000000" pitchFamily="2" charset="2"/>
              </a:rPr>
              <a:t>→</a:t>
            </a:r>
            <a:r>
              <a:rPr lang="fr-CH" altLang="de-DE" sz="2000">
                <a:solidFill>
                  <a:srgbClr val="333333"/>
                </a:solidFill>
                <a:latin typeface="Calibri Light"/>
                <a:cs typeface="Times New Roman" panose="02020603050405020304" pitchFamily="18" charset="0"/>
              </a:rPr>
              <a:t> </a:t>
            </a:r>
            <a:r>
              <a:rPr lang="fr-CH" altLang="de-DE" sz="2000" dirty="0">
                <a:solidFill>
                  <a:srgbClr val="333333"/>
                </a:solidFill>
                <a:latin typeface="Calibri Light"/>
                <a:cs typeface="Times New Roman" panose="02020603050405020304" pitchFamily="18" charset="0"/>
              </a:rPr>
              <a:t>la personne a-t-elle une tendance à être arrogante ou timide?</a:t>
            </a:r>
          </a:p>
          <a:p>
            <a:pPr marL="457200" lvl="0" indent="-457200" defTabSz="914400" fontAlgn="base">
              <a:buClr>
                <a:srgbClr val="000000"/>
              </a:buClr>
              <a:buFont typeface="WingDings"/>
              <a:buChar char=""/>
              <a:defRPr/>
            </a:pPr>
            <a:r>
              <a:rPr lang="fr-CH" altLang="de-DE" sz="2000" err="1">
                <a:solidFill>
                  <a:srgbClr val="004992"/>
                </a:solidFill>
                <a:latin typeface="Calibri Light"/>
                <a:cs typeface="Times New Roman" panose="02020603050405020304" pitchFamily="18" charset="0"/>
              </a:rPr>
              <a:t>Environment</a:t>
            </a:r>
            <a:r>
              <a:rPr lang="fr-CH" altLang="de-DE" sz="2000">
                <a:solidFill>
                  <a:srgbClr val="004992"/>
                </a:solidFill>
                <a:latin typeface="Calibri Light"/>
                <a:cs typeface="Times New Roman" panose="02020603050405020304" pitchFamily="18" charset="0"/>
              </a:rPr>
              <a:t>/situation</a:t>
            </a:r>
            <a:r>
              <a:rPr lang="fr-CH" altLang="de-DE" sz="2000" b="1">
                <a:solidFill>
                  <a:srgbClr val="333333"/>
                </a:solidFill>
                <a:latin typeface="Calibri Light"/>
                <a:cs typeface="Times New Roman" panose="02020603050405020304" pitchFamily="18" charset="0"/>
              </a:rPr>
              <a:t> </a:t>
            </a:r>
            <a:r>
              <a:rPr lang="fr-CH" altLang="de-DE" sz="2000">
                <a:solidFill>
                  <a:srgbClr val="333333"/>
                </a:solidFill>
                <a:latin typeface="Times New Roman"/>
                <a:cs typeface="Times New Roman" panose="02020603050405020304" pitchFamily="18" charset="0"/>
                <a:sym typeface="Wingdings" panose="05000000000000000000" pitchFamily="2" charset="2"/>
              </a:rPr>
              <a:t>→</a:t>
            </a:r>
            <a:r>
              <a:rPr lang="fr-CH" altLang="de-DE" sz="2000">
                <a:solidFill>
                  <a:srgbClr val="333333"/>
                </a:solidFill>
                <a:latin typeface="Calibri Light"/>
                <a:cs typeface="Times New Roman" panose="02020603050405020304" pitchFamily="18" charset="0"/>
              </a:rPr>
              <a:t> </a:t>
            </a:r>
            <a:r>
              <a:rPr lang="fr-CH" altLang="de-DE" sz="2000" dirty="0">
                <a:solidFill>
                  <a:srgbClr val="333333"/>
                </a:solidFill>
                <a:latin typeface="Calibri Light"/>
                <a:cs typeface="Times New Roman" panose="02020603050405020304" pitchFamily="18" charset="0"/>
              </a:rPr>
              <a:t>quand une </a:t>
            </a:r>
            <a:r>
              <a:rPr lang="fr-CH" altLang="de-DE" sz="2000" dirty="0" err="1">
                <a:solidFill>
                  <a:srgbClr val="333333"/>
                </a:solidFill>
                <a:latin typeface="Calibri Light"/>
                <a:cs typeface="Times New Roman" panose="02020603050405020304" pitchFamily="18" charset="0"/>
              </a:rPr>
              <a:t>personnne</a:t>
            </a:r>
            <a:r>
              <a:rPr lang="fr-CH" altLang="de-DE" sz="2000" dirty="0">
                <a:solidFill>
                  <a:srgbClr val="333333"/>
                </a:solidFill>
                <a:latin typeface="Calibri Light"/>
                <a:cs typeface="Times New Roman" panose="02020603050405020304" pitchFamily="18" charset="0"/>
              </a:rPr>
              <a:t> croise les bras en hiver, il /elle a probablement froid!</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6</a:t>
            </a:fld>
            <a:endParaRPr lang="de-DE" altLang="de-DE"/>
          </a:p>
        </p:txBody>
      </p:sp>
    </p:spTree>
    <p:extLst>
      <p:ext uri="{BB962C8B-B14F-4D97-AF65-F5344CB8AC3E}">
        <p14:creationId xmlns:p14="http://schemas.microsoft.com/office/powerpoint/2010/main" val="364671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être en empathie avec une personne...</a:t>
            </a:r>
            <a:endParaRPr lang="en-US" sz="3600">
              <a:latin typeface="Calibri Light"/>
            </a:endParaRPr>
          </a:p>
        </p:txBody>
      </p:sp>
      <p:sp>
        <p:nvSpPr>
          <p:cNvPr id="6" name="Content Placeholder 5"/>
          <p:cNvSpPr>
            <a:spLocks noGrp="1"/>
          </p:cNvSpPr>
          <p:nvPr>
            <p:ph idx="1"/>
          </p:nvPr>
        </p:nvSpPr>
        <p:spPr/>
        <p:txBody>
          <a:bodyPr/>
          <a:lstStyle/>
          <a:p>
            <a:pPr lvl="0" defTabSz="914400" fontAlgn="base">
              <a:lnSpc>
                <a:spcPct val="100000"/>
              </a:lnSpc>
              <a:spcBef>
                <a:spcPts val="1200"/>
              </a:spcBef>
              <a:defRPr/>
            </a:pPr>
            <a:r>
              <a:rPr lang="fr-CH" altLang="de-DE" sz="2400" dirty="0">
                <a:solidFill>
                  <a:srgbClr val="333333"/>
                </a:solidFill>
                <a:latin typeface="Calibri Light"/>
                <a:cs typeface="Times New Roman" panose="02020603050405020304" pitchFamily="18" charset="0"/>
              </a:rPr>
              <a:t>Exemple: une personne croise les bras</a:t>
            </a:r>
          </a:p>
          <a:p>
            <a:pPr lvl="0" defTabSz="914400" fontAlgn="base">
              <a:lnSpc>
                <a:spcPct val="100000"/>
              </a:lnSpc>
              <a:spcBef>
                <a:spcPts val="1200"/>
              </a:spcBef>
              <a:defRPr/>
            </a:pPr>
            <a:r>
              <a:rPr lang="fr-CH" altLang="de-DE" sz="2400" i="1" dirty="0">
                <a:solidFill>
                  <a:srgbClr val="004992"/>
                </a:solidFill>
                <a:latin typeface="Calibri Light"/>
                <a:cs typeface="Times New Roman" panose="02020603050405020304" pitchFamily="18" charset="0"/>
              </a:rPr>
              <a:t>Pourquoi?</a:t>
            </a:r>
          </a:p>
          <a:p>
            <a:pPr lvl="0" defTabSz="914400" fontAlgn="base">
              <a:lnSpc>
                <a:spcPct val="100000"/>
              </a:lnSpc>
              <a:spcBef>
                <a:spcPts val="1200"/>
              </a:spcBef>
              <a:defRPr/>
            </a:pPr>
            <a:r>
              <a:rPr lang="fr-CH" altLang="de-DE" sz="2400" b="1" dirty="0">
                <a:solidFill>
                  <a:srgbClr val="333333"/>
                </a:solidFill>
                <a:latin typeface="Calibri Light"/>
                <a:cs typeface="Times New Roman" panose="02020603050405020304" pitchFamily="18" charset="0"/>
              </a:rPr>
              <a:t>	Qu'est-ce qui pourrait nous aider à répondre à cette question?</a:t>
            </a:r>
          </a:p>
          <a:p>
            <a:pPr marL="457200" lvl="0" indent="-457200" defTabSz="914400" fontAlgn="base">
              <a:buClr>
                <a:srgbClr val="000000"/>
              </a:buClr>
              <a:buFont typeface="WingDings"/>
              <a:buChar char=""/>
              <a:defRPr/>
            </a:pPr>
            <a:r>
              <a:rPr lang="fr-CH" altLang="de-DE" sz="2000" dirty="0">
                <a:solidFill>
                  <a:srgbClr val="004992"/>
                </a:solidFill>
                <a:latin typeface="Calibri Light"/>
                <a:cs typeface="Times New Roman" panose="02020603050405020304" pitchFamily="18" charset="0"/>
              </a:rPr>
              <a:t>Des connaissances sur la </a:t>
            </a:r>
            <a:r>
              <a:rPr lang="fr-CH" altLang="de-DE" sz="2000">
                <a:solidFill>
                  <a:srgbClr val="004992"/>
                </a:solidFill>
                <a:latin typeface="Calibri Light"/>
                <a:cs typeface="Times New Roman" panose="02020603050405020304" pitchFamily="18" charset="0"/>
              </a:rPr>
              <a:t>personne</a:t>
            </a:r>
            <a:r>
              <a:rPr lang="fr-CH" altLang="de-DE" sz="2000" b="1">
                <a:solidFill>
                  <a:srgbClr val="004992"/>
                </a:solidFill>
                <a:latin typeface="Calibri Light"/>
                <a:cs typeface="Times New Roman" panose="02020603050405020304" pitchFamily="18" charset="0"/>
              </a:rPr>
              <a:t> </a:t>
            </a:r>
            <a:r>
              <a:rPr lang="fr-CH" altLang="de-DE" sz="2000">
                <a:solidFill>
                  <a:srgbClr val="333333"/>
                </a:solidFill>
                <a:latin typeface="Times New Roman"/>
                <a:cs typeface="Times New Roman" panose="02020603050405020304" pitchFamily="18" charset="0"/>
                <a:sym typeface="Wingdings" panose="05000000000000000000" pitchFamily="2" charset="2"/>
              </a:rPr>
              <a:t>→</a:t>
            </a:r>
            <a:r>
              <a:rPr lang="fr-CH" altLang="de-DE" sz="2000">
                <a:solidFill>
                  <a:srgbClr val="333333"/>
                </a:solidFill>
                <a:latin typeface="Calibri Light"/>
                <a:cs typeface="Times New Roman" panose="02020603050405020304" pitchFamily="18" charset="0"/>
              </a:rPr>
              <a:t> </a:t>
            </a:r>
            <a:r>
              <a:rPr lang="fr-CH" altLang="de-DE" sz="2000" dirty="0">
                <a:solidFill>
                  <a:srgbClr val="333333"/>
                </a:solidFill>
                <a:latin typeface="Calibri Light"/>
                <a:cs typeface="Times New Roman" panose="02020603050405020304" pitchFamily="18" charset="0"/>
              </a:rPr>
              <a:t>la personne a-t-elle une tendance à être arrogante ou timide?</a:t>
            </a:r>
          </a:p>
          <a:p>
            <a:pPr marL="457200" lvl="0" indent="-457200" defTabSz="914400" fontAlgn="base">
              <a:buClr>
                <a:srgbClr val="000000"/>
              </a:buClr>
              <a:buFont typeface="WingDings"/>
              <a:buChar char=""/>
              <a:defRPr/>
            </a:pPr>
            <a:r>
              <a:rPr lang="fr-CH" altLang="de-DE" sz="2000" err="1">
                <a:solidFill>
                  <a:srgbClr val="004992"/>
                </a:solidFill>
                <a:latin typeface="Calibri Light"/>
                <a:cs typeface="Times New Roman" panose="02020603050405020304" pitchFamily="18" charset="0"/>
              </a:rPr>
              <a:t>Environment</a:t>
            </a:r>
            <a:r>
              <a:rPr lang="fr-CH" altLang="de-DE" sz="2000">
                <a:solidFill>
                  <a:srgbClr val="004992"/>
                </a:solidFill>
                <a:latin typeface="Calibri Light"/>
                <a:cs typeface="Times New Roman" panose="02020603050405020304" pitchFamily="18" charset="0"/>
              </a:rPr>
              <a:t>/situation</a:t>
            </a:r>
            <a:r>
              <a:rPr lang="fr-CH" altLang="de-DE" sz="2000" b="1">
                <a:solidFill>
                  <a:srgbClr val="333333"/>
                </a:solidFill>
                <a:latin typeface="Calibri Light"/>
                <a:cs typeface="Times New Roman" panose="02020603050405020304" pitchFamily="18" charset="0"/>
              </a:rPr>
              <a:t> </a:t>
            </a:r>
            <a:r>
              <a:rPr lang="fr-CH" altLang="de-DE" sz="2000">
                <a:solidFill>
                  <a:srgbClr val="333333"/>
                </a:solidFill>
                <a:latin typeface="Times New Roman"/>
                <a:cs typeface="Times New Roman" panose="02020603050405020304" pitchFamily="18" charset="0"/>
                <a:sym typeface="Wingdings" panose="05000000000000000000" pitchFamily="2" charset="2"/>
              </a:rPr>
              <a:t>→</a:t>
            </a:r>
            <a:r>
              <a:rPr lang="fr-CH" altLang="de-DE" sz="2000">
                <a:solidFill>
                  <a:srgbClr val="333333"/>
                </a:solidFill>
                <a:latin typeface="Calibri Light"/>
                <a:cs typeface="Times New Roman" panose="02020603050405020304" pitchFamily="18" charset="0"/>
              </a:rPr>
              <a:t> </a:t>
            </a:r>
            <a:r>
              <a:rPr lang="fr-CH" altLang="de-DE" sz="2000" dirty="0">
                <a:solidFill>
                  <a:srgbClr val="333333"/>
                </a:solidFill>
                <a:latin typeface="Calibri Light"/>
                <a:cs typeface="Times New Roman" panose="02020603050405020304" pitchFamily="18" charset="0"/>
              </a:rPr>
              <a:t>quand une </a:t>
            </a:r>
            <a:r>
              <a:rPr lang="fr-CH" altLang="de-DE" sz="2000" dirty="0" err="1">
                <a:solidFill>
                  <a:srgbClr val="333333"/>
                </a:solidFill>
                <a:latin typeface="Calibri Light"/>
                <a:cs typeface="Times New Roman" panose="02020603050405020304" pitchFamily="18" charset="0"/>
              </a:rPr>
              <a:t>personnne</a:t>
            </a:r>
            <a:r>
              <a:rPr lang="fr-CH" altLang="de-DE" sz="2000" dirty="0">
                <a:solidFill>
                  <a:srgbClr val="333333"/>
                </a:solidFill>
                <a:latin typeface="Calibri Light"/>
                <a:cs typeface="Times New Roman" panose="02020603050405020304" pitchFamily="18" charset="0"/>
              </a:rPr>
              <a:t> croise les bras en hiver, il /elle a probablement froid!</a:t>
            </a:r>
          </a:p>
          <a:p>
            <a:pPr marL="457200" lvl="0" indent="-457200" defTabSz="914400" fontAlgn="base">
              <a:buClr>
                <a:srgbClr val="000000"/>
              </a:buClr>
              <a:buFont typeface="WingDings"/>
              <a:buChar char=""/>
              <a:defRPr/>
            </a:pPr>
            <a:r>
              <a:rPr lang="fr-CH" altLang="de-DE" sz="2000" dirty="0">
                <a:solidFill>
                  <a:srgbClr val="004992"/>
                </a:solidFill>
                <a:latin typeface="Calibri Light"/>
                <a:cs typeface="Times New Roman" panose="02020603050405020304" pitchFamily="18" charset="0"/>
              </a:rPr>
              <a:t>Observations </a:t>
            </a:r>
            <a:r>
              <a:rPr lang="fr-CH" altLang="de-DE" sz="2000">
                <a:solidFill>
                  <a:srgbClr val="004992"/>
                </a:solidFill>
                <a:latin typeface="Calibri Light"/>
                <a:cs typeface="Times New Roman" panose="02020603050405020304" pitchFamily="18" charset="0"/>
              </a:rPr>
              <a:t>personnelles </a:t>
            </a:r>
            <a:r>
              <a:rPr lang="fr-CH" altLang="de-DE" sz="2000">
                <a:solidFill>
                  <a:srgbClr val="333333"/>
                </a:solidFill>
                <a:latin typeface="Times New Roman"/>
                <a:cs typeface="Times New Roman" panose="02020603050405020304" pitchFamily="18" charset="0"/>
                <a:sym typeface="Wingdings" panose="05000000000000000000" pitchFamily="2" charset="2"/>
              </a:rPr>
              <a:t>→</a:t>
            </a:r>
            <a:r>
              <a:rPr lang="fr-CH" altLang="de-DE" sz="2000">
                <a:solidFill>
                  <a:srgbClr val="333333"/>
                </a:solidFill>
                <a:latin typeface="Calibri Light"/>
                <a:cs typeface="Times New Roman" panose="02020603050405020304" pitchFamily="18" charset="0"/>
              </a:rPr>
              <a:t> </a:t>
            </a:r>
            <a:r>
              <a:rPr lang="fr-CH" altLang="de-DE" sz="2000" dirty="0">
                <a:solidFill>
                  <a:srgbClr val="333333"/>
                </a:solidFill>
                <a:latin typeface="Calibri Light"/>
                <a:cs typeface="Times New Roman" panose="02020603050405020304" pitchFamily="18" charset="0"/>
              </a:rPr>
              <a:t>dans quelle situation est-ce que je croise mes bras? (attention à ne pas généraliser aux autres une caractéristique personnelle!)</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7</a:t>
            </a:fld>
            <a:endParaRPr lang="de-DE" altLang="de-DE"/>
          </a:p>
        </p:txBody>
      </p:sp>
    </p:spTree>
    <p:extLst>
      <p:ext uri="{BB962C8B-B14F-4D97-AF65-F5344CB8AC3E}">
        <p14:creationId xmlns:p14="http://schemas.microsoft.com/office/powerpoint/2010/main" val="1230379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être en empathie avec une personne...</a:t>
            </a:r>
            <a:endParaRPr lang="en-US" sz="3600">
              <a:latin typeface="Calibri Light"/>
            </a:endParaRPr>
          </a:p>
        </p:txBody>
      </p:sp>
      <p:sp>
        <p:nvSpPr>
          <p:cNvPr id="6" name="Content Placeholder 5"/>
          <p:cNvSpPr>
            <a:spLocks noGrp="1"/>
          </p:cNvSpPr>
          <p:nvPr>
            <p:ph idx="1"/>
          </p:nvPr>
        </p:nvSpPr>
        <p:spPr/>
        <p:txBody>
          <a:bodyPr/>
          <a:lstStyle/>
          <a:p>
            <a:pPr lvl="0" defTabSz="914400" fontAlgn="base">
              <a:lnSpc>
                <a:spcPct val="100000"/>
              </a:lnSpc>
              <a:spcBef>
                <a:spcPts val="1200"/>
              </a:spcBef>
              <a:defRPr/>
            </a:pPr>
            <a:r>
              <a:rPr lang="fr-CH" altLang="de-DE" sz="2400" dirty="0">
                <a:solidFill>
                  <a:srgbClr val="333333"/>
                </a:solidFill>
                <a:latin typeface="Calibri Light"/>
                <a:cs typeface="Times New Roman" panose="02020603050405020304" pitchFamily="18" charset="0"/>
              </a:rPr>
              <a:t>Exemple: une personne croise les bras</a:t>
            </a:r>
          </a:p>
          <a:p>
            <a:pPr lvl="0" defTabSz="914400" fontAlgn="base">
              <a:lnSpc>
                <a:spcPct val="100000"/>
              </a:lnSpc>
              <a:spcBef>
                <a:spcPts val="1200"/>
              </a:spcBef>
              <a:defRPr/>
            </a:pPr>
            <a:r>
              <a:rPr lang="fr-CH" altLang="de-DE" sz="2400" i="1" dirty="0">
                <a:solidFill>
                  <a:srgbClr val="004992"/>
                </a:solidFill>
                <a:latin typeface="Calibri Light"/>
                <a:cs typeface="Times New Roman" panose="02020603050405020304" pitchFamily="18" charset="0"/>
              </a:rPr>
              <a:t>Pourquoi?</a:t>
            </a:r>
          </a:p>
          <a:p>
            <a:pPr lvl="0" defTabSz="914400" fontAlgn="base">
              <a:lnSpc>
                <a:spcPct val="100000"/>
              </a:lnSpc>
              <a:spcBef>
                <a:spcPts val="1200"/>
              </a:spcBef>
              <a:defRPr/>
            </a:pPr>
            <a:r>
              <a:rPr lang="fr-CH" altLang="de-DE" sz="2400" b="1" dirty="0">
                <a:solidFill>
                  <a:srgbClr val="333333"/>
                </a:solidFill>
                <a:latin typeface="Calibri Light"/>
                <a:cs typeface="Times New Roman" panose="02020603050405020304" pitchFamily="18" charset="0"/>
              </a:rPr>
              <a:t>	Qu'est-ce qui pourrait nous aider à répondre à cette question?</a:t>
            </a:r>
          </a:p>
          <a:p>
            <a:pPr marL="457200" lvl="0" indent="-457200" defTabSz="914400" fontAlgn="base">
              <a:buClr>
                <a:srgbClr val="000000"/>
              </a:buClr>
              <a:buFont typeface="WingDings"/>
              <a:buChar char=""/>
              <a:defRPr/>
            </a:pPr>
            <a:r>
              <a:rPr lang="fr-CH" altLang="de-DE" sz="2000" dirty="0">
                <a:solidFill>
                  <a:srgbClr val="004992"/>
                </a:solidFill>
                <a:latin typeface="Calibri Light"/>
                <a:cs typeface="Times New Roman" panose="02020603050405020304" pitchFamily="18" charset="0"/>
              </a:rPr>
              <a:t>Des connaissances sur la </a:t>
            </a:r>
            <a:r>
              <a:rPr lang="fr-CH" altLang="de-DE" sz="2000">
                <a:solidFill>
                  <a:srgbClr val="004992"/>
                </a:solidFill>
                <a:latin typeface="Calibri Light"/>
                <a:cs typeface="Times New Roman" panose="02020603050405020304" pitchFamily="18" charset="0"/>
              </a:rPr>
              <a:t>personne</a:t>
            </a:r>
            <a:r>
              <a:rPr lang="fr-CH" altLang="de-DE" sz="2000" b="1">
                <a:solidFill>
                  <a:srgbClr val="004992"/>
                </a:solidFill>
                <a:latin typeface="Calibri Light"/>
                <a:cs typeface="Times New Roman" panose="02020603050405020304" pitchFamily="18" charset="0"/>
              </a:rPr>
              <a:t> </a:t>
            </a:r>
            <a:r>
              <a:rPr lang="fr-CH" altLang="de-DE" sz="2000">
                <a:solidFill>
                  <a:srgbClr val="333333"/>
                </a:solidFill>
                <a:latin typeface="Times New Roman"/>
                <a:cs typeface="Times New Roman" panose="02020603050405020304" pitchFamily="18" charset="0"/>
                <a:sym typeface="Wingdings" panose="05000000000000000000" pitchFamily="2" charset="2"/>
              </a:rPr>
              <a:t>→</a:t>
            </a:r>
            <a:r>
              <a:rPr lang="fr-CH" altLang="de-DE" sz="2000">
                <a:solidFill>
                  <a:srgbClr val="333333"/>
                </a:solidFill>
                <a:latin typeface="Calibri Light"/>
                <a:cs typeface="Times New Roman" panose="02020603050405020304" pitchFamily="18" charset="0"/>
              </a:rPr>
              <a:t> </a:t>
            </a:r>
            <a:r>
              <a:rPr lang="fr-CH" altLang="de-DE" sz="2000" dirty="0">
                <a:solidFill>
                  <a:srgbClr val="333333"/>
                </a:solidFill>
                <a:latin typeface="Calibri Light"/>
                <a:cs typeface="Times New Roman" panose="02020603050405020304" pitchFamily="18" charset="0"/>
              </a:rPr>
              <a:t>la personne a-t-elle une tendance à être arrogante ou timide?</a:t>
            </a:r>
          </a:p>
          <a:p>
            <a:pPr marL="457200" lvl="0" indent="-457200" defTabSz="914400" fontAlgn="base">
              <a:buClr>
                <a:srgbClr val="000000"/>
              </a:buClr>
              <a:buFont typeface="WingDings"/>
              <a:buChar char=""/>
              <a:defRPr/>
            </a:pPr>
            <a:r>
              <a:rPr lang="fr-CH" altLang="de-DE" sz="2000" err="1">
                <a:solidFill>
                  <a:srgbClr val="004992"/>
                </a:solidFill>
                <a:latin typeface="Calibri Light"/>
                <a:cs typeface="Times New Roman" panose="02020603050405020304" pitchFamily="18" charset="0"/>
              </a:rPr>
              <a:t>Environment</a:t>
            </a:r>
            <a:r>
              <a:rPr lang="fr-CH" altLang="de-DE" sz="2000">
                <a:solidFill>
                  <a:srgbClr val="004992"/>
                </a:solidFill>
                <a:latin typeface="Calibri Light"/>
                <a:cs typeface="Times New Roman" panose="02020603050405020304" pitchFamily="18" charset="0"/>
              </a:rPr>
              <a:t>/situation</a:t>
            </a:r>
            <a:r>
              <a:rPr lang="fr-CH" altLang="de-DE" sz="2000" b="1">
                <a:solidFill>
                  <a:srgbClr val="333333"/>
                </a:solidFill>
                <a:latin typeface="Calibri Light"/>
                <a:cs typeface="Times New Roman" panose="02020603050405020304" pitchFamily="18" charset="0"/>
              </a:rPr>
              <a:t> </a:t>
            </a:r>
            <a:r>
              <a:rPr lang="fr-CH" altLang="de-DE" sz="2000">
                <a:solidFill>
                  <a:srgbClr val="333333"/>
                </a:solidFill>
                <a:latin typeface="Times New Roman"/>
                <a:cs typeface="Times New Roman" panose="02020603050405020304" pitchFamily="18" charset="0"/>
                <a:sym typeface="Wingdings" panose="05000000000000000000" pitchFamily="2" charset="2"/>
              </a:rPr>
              <a:t>→</a:t>
            </a:r>
            <a:r>
              <a:rPr lang="fr-CH" altLang="de-DE" sz="2000">
                <a:solidFill>
                  <a:srgbClr val="333333"/>
                </a:solidFill>
                <a:latin typeface="Calibri Light"/>
                <a:cs typeface="Times New Roman" panose="02020603050405020304" pitchFamily="18" charset="0"/>
              </a:rPr>
              <a:t> </a:t>
            </a:r>
            <a:r>
              <a:rPr lang="fr-CH" altLang="de-DE" sz="2000" dirty="0">
                <a:solidFill>
                  <a:srgbClr val="333333"/>
                </a:solidFill>
                <a:latin typeface="Calibri Light"/>
                <a:cs typeface="Times New Roman" panose="02020603050405020304" pitchFamily="18" charset="0"/>
              </a:rPr>
              <a:t>quand une </a:t>
            </a:r>
            <a:r>
              <a:rPr lang="fr-CH" altLang="de-DE" sz="2000" dirty="0" err="1">
                <a:solidFill>
                  <a:srgbClr val="333333"/>
                </a:solidFill>
                <a:latin typeface="Calibri Light"/>
                <a:cs typeface="Times New Roman" panose="02020603050405020304" pitchFamily="18" charset="0"/>
              </a:rPr>
              <a:t>personnne</a:t>
            </a:r>
            <a:r>
              <a:rPr lang="fr-CH" altLang="de-DE" sz="2000" dirty="0">
                <a:solidFill>
                  <a:srgbClr val="333333"/>
                </a:solidFill>
                <a:latin typeface="Calibri Light"/>
                <a:cs typeface="Times New Roman" panose="02020603050405020304" pitchFamily="18" charset="0"/>
              </a:rPr>
              <a:t> croise les bras en hiver, il /elle a probablement froid!</a:t>
            </a:r>
          </a:p>
          <a:p>
            <a:pPr marL="457200" lvl="0" indent="-457200" defTabSz="914400" fontAlgn="base">
              <a:buClr>
                <a:srgbClr val="000000"/>
              </a:buClr>
              <a:buFont typeface="WingDings"/>
              <a:buChar char=""/>
              <a:defRPr/>
            </a:pPr>
            <a:r>
              <a:rPr lang="fr-CH" altLang="de-DE" sz="2000" dirty="0">
                <a:solidFill>
                  <a:srgbClr val="004992"/>
                </a:solidFill>
                <a:latin typeface="Calibri Light"/>
                <a:cs typeface="Times New Roman" panose="02020603050405020304" pitchFamily="18" charset="0"/>
              </a:rPr>
              <a:t>Observations </a:t>
            </a:r>
            <a:r>
              <a:rPr lang="fr-CH" altLang="de-DE" sz="2000">
                <a:solidFill>
                  <a:srgbClr val="004992"/>
                </a:solidFill>
                <a:latin typeface="Calibri Light"/>
                <a:cs typeface="Times New Roman" panose="02020603050405020304" pitchFamily="18" charset="0"/>
              </a:rPr>
              <a:t>personnelles </a:t>
            </a:r>
            <a:r>
              <a:rPr lang="fr-CH" altLang="de-DE" sz="2000">
                <a:solidFill>
                  <a:srgbClr val="333333"/>
                </a:solidFill>
                <a:latin typeface="Times New Roman"/>
                <a:cs typeface="Times New Roman" panose="02020603050405020304" pitchFamily="18" charset="0"/>
                <a:sym typeface="Wingdings" panose="05000000000000000000" pitchFamily="2" charset="2"/>
              </a:rPr>
              <a:t>→</a:t>
            </a:r>
            <a:r>
              <a:rPr lang="fr-CH" altLang="de-DE" sz="2000">
                <a:solidFill>
                  <a:srgbClr val="333333"/>
                </a:solidFill>
                <a:latin typeface="Calibri Light"/>
                <a:cs typeface="Times New Roman" panose="02020603050405020304" pitchFamily="18" charset="0"/>
              </a:rPr>
              <a:t> </a:t>
            </a:r>
            <a:r>
              <a:rPr lang="fr-CH" altLang="de-DE" sz="2000" dirty="0">
                <a:solidFill>
                  <a:srgbClr val="333333"/>
                </a:solidFill>
                <a:latin typeface="Calibri Light"/>
                <a:cs typeface="Times New Roman" panose="02020603050405020304" pitchFamily="18" charset="0"/>
              </a:rPr>
              <a:t>dans quelle situation est-ce que je croise mes bras? (attention à ne pas généraliser aux autres une caractéristique personnelle!)</a:t>
            </a:r>
          </a:p>
          <a:p>
            <a:pPr marL="457200" lvl="0" indent="-457200" defTabSz="914400" fontAlgn="base">
              <a:buClr>
                <a:srgbClr val="000000"/>
              </a:buClr>
              <a:buFont typeface="WingDings"/>
              <a:buChar char=""/>
              <a:defRPr/>
            </a:pPr>
            <a:r>
              <a:rPr lang="fr-CH" altLang="de-DE" sz="2000" dirty="0">
                <a:solidFill>
                  <a:srgbClr val="004992"/>
                </a:solidFill>
                <a:latin typeface="Calibri Light"/>
                <a:cs typeface="Times New Roman" panose="02020603050405020304" pitchFamily="18" charset="0"/>
              </a:rPr>
              <a:t>Expression faciale</a:t>
            </a:r>
            <a:r>
              <a:rPr lang="fr-CH" altLang="de-DE" sz="2000">
                <a:solidFill>
                  <a:srgbClr val="004992"/>
                </a:solidFill>
                <a:latin typeface="Calibri Light"/>
                <a:cs typeface="Times New Roman" panose="02020603050405020304" pitchFamily="18" charset="0"/>
              </a:rPr>
              <a:t>:</a:t>
            </a:r>
            <a:r>
              <a:rPr lang="fr-CH" altLang="de-DE" sz="2000">
                <a:solidFill>
                  <a:srgbClr val="333333"/>
                </a:solidFill>
                <a:latin typeface="Calibri Light"/>
                <a:cs typeface="Times New Roman" panose="02020603050405020304" pitchFamily="18" charset="0"/>
              </a:rPr>
              <a:t> </a:t>
            </a:r>
            <a:r>
              <a:rPr lang="fr-CH" altLang="de-DE" sz="2000">
                <a:solidFill>
                  <a:srgbClr val="333333"/>
                </a:solidFill>
                <a:latin typeface="Times New Roman"/>
                <a:cs typeface="Times New Roman" panose="02020603050405020304" pitchFamily="18" charset="0"/>
                <a:sym typeface="Wingdings" panose="05000000000000000000" pitchFamily="2" charset="2"/>
              </a:rPr>
              <a:t>→</a:t>
            </a:r>
            <a:r>
              <a:rPr lang="fr-CH" altLang="de-DE" sz="2000">
                <a:solidFill>
                  <a:srgbClr val="333333"/>
                </a:solidFill>
                <a:latin typeface="Calibri Light"/>
                <a:cs typeface="Times New Roman" panose="02020603050405020304" pitchFamily="18" charset="0"/>
              </a:rPr>
              <a:t> </a:t>
            </a:r>
            <a:r>
              <a:rPr lang="fr-CH" altLang="de-DE" sz="2000" dirty="0">
                <a:solidFill>
                  <a:srgbClr val="333333"/>
                </a:solidFill>
                <a:latin typeface="Calibri Light"/>
                <a:cs typeface="Times New Roman" panose="02020603050405020304" pitchFamily="18" charset="0"/>
              </a:rPr>
              <a:t>la personne a-t-elle l’air en colère ou sympathique etc.?</a:t>
            </a: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8</a:t>
            </a:fld>
            <a:endParaRPr lang="de-DE" altLang="de-DE"/>
          </a:p>
        </p:txBody>
      </p:sp>
    </p:spTree>
    <p:extLst>
      <p:ext uri="{BB962C8B-B14F-4D97-AF65-F5344CB8AC3E}">
        <p14:creationId xmlns:p14="http://schemas.microsoft.com/office/powerpoint/2010/main" val="1486503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a:latin typeface="Calibri Light"/>
              </a:rPr>
              <a:t>Pourquoi faisons nous celà?</a:t>
            </a:r>
          </a:p>
        </p:txBody>
      </p:sp>
      <p:sp>
        <p:nvSpPr>
          <p:cNvPr id="4" name="Content Placeholder 3"/>
          <p:cNvSpPr>
            <a:spLocks noGrp="1"/>
          </p:cNvSpPr>
          <p:nvPr>
            <p:ph idx="1"/>
          </p:nvPr>
        </p:nvSpPr>
        <p:spPr/>
        <p:txBody>
          <a:bodyPr/>
          <a:lstStyle/>
          <a:p>
            <a:pPr lvl="0" defTabSz="914400" fontAlgn="base">
              <a:tabLst>
                <a:tab pos="361950" algn="l"/>
              </a:tabLst>
              <a:defRPr/>
            </a:pPr>
            <a:r>
              <a:rPr lang="fr-CH" sz="2400" dirty="0">
                <a:solidFill>
                  <a:srgbClr val="333333"/>
                </a:solidFill>
                <a:latin typeface="Calibri Light"/>
                <a:cs typeface="Times New Roman" panose="02020603050405020304" pitchFamily="18" charset="0"/>
              </a:rPr>
              <a:t>Les études montrent que de nombreuses personnes (mais pas toutes!) souffrant de troubles psychiatriques (en particulier de psychose) ont les problèmes suivants:</a:t>
            </a:r>
          </a:p>
          <a:p>
            <a:pPr marL="342900" lvl="0" indent="-342900" defTabSz="914400" fontAlgn="base">
              <a:buClr>
                <a:srgbClr val="004992"/>
              </a:buClr>
              <a:buFont typeface="WingDings"/>
              <a:buChar char=""/>
              <a:tabLst>
                <a:tab pos="361950" algn="l"/>
              </a:tabLst>
              <a:defRPr/>
            </a:pPr>
            <a:r>
              <a:rPr lang="fr-CH" sz="2400" dirty="0">
                <a:solidFill>
                  <a:srgbClr val="004992"/>
                </a:solidFill>
                <a:latin typeface="Calibri Light"/>
                <a:cs typeface="Times New Roman" panose="02020603050405020304" pitchFamily="18" charset="0"/>
              </a:rPr>
              <a:t>difficultés à détecter et à évaluer les expressions faciales des autres (par ex. la tristesse, la joie).</a:t>
            </a: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126A153E-D898-4E17-92A7-413C1944AA87}" type="slidenum">
              <a:rPr lang="de-DE" altLang="de-DE" smtClean="0"/>
              <a:pPr>
                <a:defRPr/>
              </a:pPr>
              <a:t>9</a:t>
            </a:fld>
            <a:endParaRPr lang="de-DE" alt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a:latin typeface="Calibri Light"/>
              </a:rPr>
              <a:t>Pourquoi faisons nous celà?</a:t>
            </a:r>
          </a:p>
        </p:txBody>
      </p:sp>
      <p:sp>
        <p:nvSpPr>
          <p:cNvPr id="4" name="Content Placeholder 3"/>
          <p:cNvSpPr>
            <a:spLocks noGrp="1"/>
          </p:cNvSpPr>
          <p:nvPr>
            <p:ph idx="1"/>
          </p:nvPr>
        </p:nvSpPr>
        <p:spPr/>
        <p:txBody>
          <a:bodyPr/>
          <a:lstStyle/>
          <a:p>
            <a:pPr lvl="0" defTabSz="914400" fontAlgn="base">
              <a:tabLst>
                <a:tab pos="361950" algn="l"/>
              </a:tabLst>
              <a:defRPr/>
            </a:pPr>
            <a:r>
              <a:rPr lang="fr-CH" sz="2400" dirty="0">
                <a:solidFill>
                  <a:srgbClr val="333333"/>
                </a:solidFill>
                <a:latin typeface="Calibri Light"/>
                <a:cs typeface="Times New Roman" panose="02020603050405020304" pitchFamily="18" charset="0"/>
              </a:rPr>
              <a:t>Les études montrent que de nombreuses personnes (mais pas toutes!) souffrant de troubles psychiatriques (en particulier de psychose) ont les problèmes suivants:</a:t>
            </a:r>
          </a:p>
          <a:p>
            <a:pPr marL="342900" lvl="0" indent="-342900" defTabSz="914400" fontAlgn="base">
              <a:buClr>
                <a:srgbClr val="004992"/>
              </a:buClr>
              <a:buFont typeface="WingDings"/>
              <a:buChar char=""/>
              <a:tabLst>
                <a:tab pos="361950" algn="l"/>
              </a:tabLst>
              <a:defRPr/>
            </a:pPr>
            <a:r>
              <a:rPr lang="fr-CH" sz="2400" dirty="0">
                <a:solidFill>
                  <a:srgbClr val="004992"/>
                </a:solidFill>
                <a:latin typeface="Calibri Light"/>
                <a:cs typeface="Times New Roman" panose="02020603050405020304" pitchFamily="18" charset="0"/>
              </a:rPr>
              <a:t>difficultés à détecter et à évaluer les expressions faciales des autres (par ex. la tristesse, la joie).</a:t>
            </a:r>
          </a:p>
          <a:p>
            <a:pPr marL="342900" lvl="0" indent="-342900" defTabSz="914400" fontAlgn="base">
              <a:buClr>
                <a:srgbClr val="004992"/>
              </a:buClr>
              <a:buFont typeface="WingDings"/>
              <a:buChar char=""/>
              <a:tabLst>
                <a:tab pos="361950" algn="l"/>
              </a:tabLst>
              <a:defRPr/>
            </a:pPr>
            <a:r>
              <a:rPr lang="fr-CH" sz="2400" dirty="0">
                <a:solidFill>
                  <a:srgbClr val="004992"/>
                </a:solidFill>
                <a:latin typeface="Calibri Light"/>
                <a:cs typeface="Times New Roman" panose="02020603050405020304" pitchFamily="18" charset="0"/>
              </a:rPr>
              <a:t>difficultés à anticiper les motifs et les futurs activités d’autres personnes par leur comportement.</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126A153E-D898-4E17-92A7-413C1944AA87}" type="slidenum">
              <a:rPr lang="de-DE" altLang="de-DE" smtClean="0"/>
              <a:pPr>
                <a:defRPr/>
              </a:pPr>
              <a:t>10</a:t>
            </a:fld>
            <a:endParaRPr lang="de-DE" altLang="de-DE"/>
          </a:p>
        </p:txBody>
      </p:sp>
    </p:spTree>
    <p:extLst>
      <p:ext uri="{BB962C8B-B14F-4D97-AF65-F5344CB8AC3E}">
        <p14:creationId xmlns:p14="http://schemas.microsoft.com/office/powerpoint/2010/main" val="749631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dirty="0">
                <a:solidFill>
                  <a:srgbClr val="004992"/>
                </a:solidFill>
                <a:latin typeface="Calibri Light"/>
              </a:rPr>
              <a:t>Pourquoi une mauvaise recognition des émotions favorise des interprétations erronées durant la psychose – exemples</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defRPr/>
            </a:pPr>
            <a:r>
              <a:rPr lang="fr-CH" altLang="de-DE" sz="2400" dirty="0">
                <a:solidFill>
                  <a:srgbClr val="333333"/>
                </a:solidFill>
                <a:latin typeface="Calibri Light"/>
                <a:cs typeface="Times New Roman" panose="02020603050405020304" pitchFamily="18" charset="0"/>
              </a:rPr>
              <a:t>L’impression d’être constamment en danger favorise une perception erronée des autres:</a:t>
            </a:r>
          </a:p>
          <a:p>
            <a:pPr marL="342900" lvl="0" indent="-342900" defTabSz="914400" fontAlgn="base">
              <a:buClr>
                <a:srgbClr val="333333"/>
              </a:buClr>
              <a:buFont typeface="WingDings"/>
              <a:buChar char=""/>
              <a:defRPr/>
            </a:pPr>
            <a:r>
              <a:rPr lang="fr-CH" altLang="de-DE" sz="2400" dirty="0">
                <a:solidFill>
                  <a:srgbClr val="333333"/>
                </a:solidFill>
                <a:latin typeface="Calibri Light"/>
                <a:cs typeface="Times New Roman" panose="02020603050405020304" pitchFamily="18" charset="0"/>
              </a:rPr>
              <a:t>Une expression neutre du visage est faussement </a:t>
            </a:r>
            <a:r>
              <a:rPr lang="fr-CH" altLang="de-DE" sz="2400" dirty="0" err="1">
                <a:solidFill>
                  <a:srgbClr val="333333"/>
                </a:solidFill>
                <a:latin typeface="Calibri Light"/>
                <a:cs typeface="Times New Roman" panose="02020603050405020304" pitchFamily="18" charset="0"/>
              </a:rPr>
              <a:t>interprêtée</a:t>
            </a:r>
            <a:r>
              <a:rPr lang="fr-CH" altLang="de-DE" sz="2400" dirty="0">
                <a:solidFill>
                  <a:srgbClr val="333333"/>
                </a:solidFill>
                <a:latin typeface="Calibri Light"/>
                <a:cs typeface="Times New Roman" panose="02020603050405020304" pitchFamily="18" charset="0"/>
              </a:rPr>
              <a:t> comme froide et méprisante.</a:t>
            </a:r>
          </a:p>
          <a:p>
            <a:pPr marL="342900" lvl="0" indent="-342900" defTabSz="914400" fontAlgn="base">
              <a:buClr>
                <a:srgbClr val="333333"/>
              </a:buClr>
              <a:buFont typeface="WingDings"/>
              <a:buChar char=""/>
              <a:defRPr/>
            </a:pPr>
            <a:r>
              <a:rPr lang="fr-CH" altLang="de-DE" sz="2400" dirty="0">
                <a:solidFill>
                  <a:srgbClr val="333333"/>
                </a:solidFill>
                <a:latin typeface="Calibri Light"/>
                <a:cs typeface="Times New Roman" panose="02020603050405020304" pitchFamily="18" charset="0"/>
              </a:rPr>
              <a:t>Des encouragements et compliments de votre ami ne sont pas considérés comme étant sincères.</a:t>
            </a:r>
          </a:p>
          <a:p>
            <a:pPr marL="342900" lvl="0" indent="-342900" defTabSz="914400" fontAlgn="base">
              <a:buClr>
                <a:srgbClr val="333333"/>
              </a:buClr>
              <a:buFont typeface="WingDings"/>
              <a:buChar char=""/>
              <a:defRPr/>
            </a:pPr>
            <a:r>
              <a:rPr lang="fr-CH" altLang="de-DE" sz="2400" dirty="0">
                <a:solidFill>
                  <a:srgbClr val="333333"/>
                </a:solidFill>
                <a:latin typeface="Calibri Light"/>
                <a:cs typeface="Times New Roman" panose="02020603050405020304" pitchFamily="18" charset="0"/>
              </a:rPr>
              <a:t>L’expression de visage nerveuse d’un passager de bus est perçue comme une indication de situation menaçante (par ex. un assaut imminent).</a:t>
            </a:r>
          </a:p>
          <a:p>
            <a:pPr lvl="0" algn="ctr" defTabSz="914400">
              <a:defRPr/>
            </a:pPr>
            <a:r>
              <a:rPr lang="fr-FR" altLang="de-DE" sz="2400" kern="0" dirty="0">
                <a:solidFill>
                  <a:srgbClr val="004992"/>
                </a:solidFill>
                <a:latin typeface="Calibri Light"/>
                <a:cs typeface="Times New Roman" panose="02020603050405020304" pitchFamily="18" charset="0"/>
              </a:rPr>
              <a:t>Est-ce que quelqu’un pourrait raconter brièvement une expérience personnelle ?</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Calibri Light"/>
              </a:rPr>
              <a:t>Exercice</a:t>
            </a:r>
            <a:r>
              <a:rPr lang="en-US" sz="3600" dirty="0">
                <a:solidFill>
                  <a:srgbClr val="004992"/>
                </a:solidFill>
                <a:latin typeface="Calibri Light"/>
              </a:rPr>
              <a:t> 1</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t>Nommez quelques émotions de base s.v.p.</a:t>
            </a:r>
          </a:p>
        </p:txBody>
      </p:sp>
      <p:sp>
        <p:nvSpPr>
          <p:cNvPr id="5" name="Content Placeholder 4"/>
          <p:cNvSpPr>
            <a:spLocks noGrp="1"/>
          </p:cNvSpPr>
          <p:nvPr>
            <p:ph idx="1"/>
          </p:nvPr>
        </p:nvSpPr>
        <p:spPr/>
        <p:txBody>
          <a:bodyPr/>
          <a:lstStyle/>
          <a:p>
            <a:pPr>
              <a:lnSpc>
                <a:spcPct val="100000"/>
              </a:lnSpc>
              <a:spcBef>
                <a:spcPts val="0"/>
              </a:spcBef>
            </a:pPr>
            <a:r>
              <a:rPr lang="en-US"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Nommez quelques émotions/sentiments humaines s.v.p.</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CH" altLang="de-DE" sz="2400">
                <a:solidFill>
                  <a:srgbClr val="333333"/>
                </a:solidFill>
                <a:latin typeface="Calibri Light"/>
                <a:cs typeface="Times New Roman" panose="02020603050405020304" pitchFamily="18" charset="0"/>
              </a:rPr>
              <a:t>joie</a:t>
            </a:r>
          </a:p>
          <a:p>
            <a:pPr marL="342900" lvl="0" indent="-342900" defTabSz="914400" fontAlgn="base">
              <a:buClr>
                <a:srgbClr val="000000"/>
              </a:buClr>
              <a:buFont typeface="WingDings"/>
              <a:buChar char=""/>
            </a:pPr>
            <a:r>
              <a:rPr lang="fr-CH" altLang="de-DE" sz="2400" dirty="0">
                <a:solidFill>
                  <a:srgbClr val="333333"/>
                </a:solidFill>
                <a:latin typeface="Calibri Light"/>
                <a:cs typeface="Times New Roman" panose="02020603050405020304" pitchFamily="18" charset="0"/>
              </a:rPr>
              <a:t>surprise</a:t>
            </a:r>
          </a:p>
          <a:p>
            <a:pPr marL="342900" lvl="0" indent="-342900" defTabSz="914400" fontAlgn="base">
              <a:buClr>
                <a:srgbClr val="000000"/>
              </a:buClr>
              <a:buFont typeface="WingDings"/>
              <a:buChar char=""/>
            </a:pPr>
            <a:r>
              <a:rPr lang="fr-CH" altLang="de-DE" sz="2400" dirty="0">
                <a:solidFill>
                  <a:srgbClr val="333333"/>
                </a:solidFill>
                <a:latin typeface="Calibri Light"/>
                <a:cs typeface="Times New Roman" panose="02020603050405020304" pitchFamily="18" charset="0"/>
              </a:rPr>
              <a:t>peur</a:t>
            </a:r>
          </a:p>
          <a:p>
            <a:pPr marL="342900" lvl="0" indent="-342900" defTabSz="914400" fontAlgn="base">
              <a:buClr>
                <a:srgbClr val="000000"/>
              </a:buClr>
              <a:buFont typeface="WingDings"/>
              <a:buChar char=""/>
            </a:pPr>
            <a:r>
              <a:rPr lang="fr-CH" altLang="de-DE" sz="2400" dirty="0">
                <a:solidFill>
                  <a:srgbClr val="333333"/>
                </a:solidFill>
                <a:latin typeface="Calibri Light"/>
                <a:cs typeface="Times New Roman" panose="02020603050405020304" pitchFamily="18" charset="0"/>
              </a:rPr>
              <a:t>deuil</a:t>
            </a:r>
          </a:p>
          <a:p>
            <a:pPr marL="342900" lvl="0" indent="-342900" defTabSz="914400" fontAlgn="base">
              <a:buClr>
                <a:srgbClr val="000000"/>
              </a:buClr>
              <a:buFont typeface="WingDings"/>
              <a:buChar char=""/>
            </a:pPr>
            <a:r>
              <a:rPr lang="fr-CH" altLang="de-DE" sz="2400" dirty="0">
                <a:solidFill>
                  <a:srgbClr val="333333"/>
                </a:solidFill>
                <a:latin typeface="Calibri Light"/>
                <a:cs typeface="Times New Roman" panose="02020603050405020304" pitchFamily="18" charset="0"/>
              </a:rPr>
              <a:t>colère</a:t>
            </a:r>
          </a:p>
          <a:p>
            <a:pPr marL="342900" lvl="0" indent="-342900" defTabSz="914400" fontAlgn="base">
              <a:buClr>
                <a:srgbClr val="000000"/>
              </a:buClr>
              <a:buFont typeface="WingDings"/>
              <a:buChar char=""/>
            </a:pPr>
            <a:r>
              <a:rPr lang="fr-CH" altLang="de-DE" sz="2400" dirty="0">
                <a:solidFill>
                  <a:srgbClr val="333333"/>
                </a:solidFill>
                <a:latin typeface="Calibri Light"/>
                <a:cs typeface="Times New Roman" panose="02020603050405020304" pitchFamily="18" charset="0"/>
              </a:rPr>
              <a:t>dégoût</a:t>
            </a:r>
          </a:p>
          <a:p>
            <a:pPr marL="342900" lvl="0" indent="-342900" defTabSz="914400" fontAlgn="base">
              <a:buClr>
                <a:srgbClr val="000000"/>
              </a:buClr>
              <a:buFont typeface="WingDings"/>
              <a:buChar char=""/>
            </a:pPr>
            <a:r>
              <a:rPr lang="fr-CH" altLang="de-DE" sz="2400" dirty="0">
                <a:solidFill>
                  <a:srgbClr val="333333"/>
                </a:solidFill>
                <a:latin typeface="Calibri Light"/>
                <a:cs typeface="Times New Roman" panose="02020603050405020304" pitchFamily="18" charset="0"/>
              </a:rPr>
              <a:t>douleur</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fr-FR" sz="3600">
                <a:solidFill>
                  <a:srgbClr val="004992"/>
                </a:solidFill>
                <a:latin typeface="Calibri Light"/>
              </a:rPr>
              <a:t>Emotions de base</a:t>
            </a:r>
            <a:br>
              <a:rPr lang="fr-FR" sz="3600">
                <a:solidFill>
                  <a:srgbClr val="004992"/>
                </a:solidFill>
                <a:latin typeface="Calibri Light"/>
              </a:rPr>
            </a:br>
            <a:r>
              <a:rPr lang="fr-FR">
                <a:solidFill>
                  <a:srgbClr val="004992"/>
                </a:solidFill>
                <a:latin typeface="Calibri Light"/>
              </a:rPr>
              <a:t>Parfois, il est facile nommer certaines émotions, en particulier en connaissant le contexte.</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15</a:t>
            </a:fld>
            <a:endParaRPr lang="de-DE" altLang="de-DE"/>
          </a:p>
        </p:txBody>
      </p:sp>
      <p:pic>
        <p:nvPicPr>
          <p:cNvPr id="17" name="Picture 22"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2" descr="super anger grrr von meghantosh (flickr) attribution and weitergab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6" descr="In pain! - signither - flickr - cc - zugeschnitte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fr-FR" sz="3600">
                <a:solidFill>
                  <a:srgbClr val="004992"/>
                </a:solidFill>
                <a:latin typeface="Calibri Light"/>
              </a:rPr>
              <a:t>Emotions de base</a:t>
            </a:r>
            <a:br>
              <a:rPr lang="fr-FR" sz="3600">
                <a:solidFill>
                  <a:srgbClr val="004992"/>
                </a:solidFill>
                <a:latin typeface="Calibri Light"/>
              </a:rPr>
            </a:br>
            <a:r>
              <a:rPr lang="fr-FR">
                <a:solidFill>
                  <a:srgbClr val="004992"/>
                </a:solidFill>
                <a:latin typeface="Calibri Light"/>
              </a:rPr>
              <a:t>Parfois, il est facile nommer certaines émotions, en particulier en connaissant le contexte.</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16</a:t>
            </a:fld>
            <a:endParaRPr lang="de-DE" altLang="de-DE"/>
          </a:p>
        </p:txBody>
      </p:sp>
      <p:pic>
        <p:nvPicPr>
          <p:cNvPr id="23" name="Picture 22"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36" descr="In pain! - signither - flickr - cc - zugeschnitte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32" descr="super anger grrr von meghantosh (flickr) attribution and weitergab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Deuil</a:t>
            </a:r>
            <a:endParaRPr lang="en-GB" altLang="de-DE" sz="2000" dirty="0">
              <a:solidFill>
                <a:srgbClr val="004992"/>
              </a:solidFill>
              <a:latin typeface="Calibri Light"/>
            </a:endParaRPr>
          </a:p>
        </p:txBody>
      </p:sp>
      <p:sp>
        <p:nvSpPr>
          <p:cNvPr id="30"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Joie</a:t>
            </a:r>
            <a:endParaRPr lang="en-GB" altLang="de-DE" sz="2000" dirty="0">
              <a:solidFill>
                <a:srgbClr val="004992"/>
              </a:solidFill>
              <a:latin typeface="Calibri Light"/>
            </a:endParaRPr>
          </a:p>
        </p:txBody>
      </p:sp>
      <p:sp>
        <p:nvSpPr>
          <p:cNvPr id="31"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Dégoût</a:t>
            </a:r>
            <a:endParaRPr lang="en-GB" altLang="de-DE" sz="2000" dirty="0">
              <a:solidFill>
                <a:srgbClr val="004992"/>
              </a:solidFill>
              <a:latin typeface="Calibri Light"/>
            </a:endParaRPr>
          </a:p>
        </p:txBody>
      </p:sp>
      <p:sp>
        <p:nvSpPr>
          <p:cNvPr id="32"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Surprise</a:t>
            </a:r>
            <a:endParaRPr lang="en-GB" altLang="de-DE" sz="2000" dirty="0">
              <a:solidFill>
                <a:srgbClr val="004992"/>
              </a:solidFill>
              <a:latin typeface="Calibri Light"/>
            </a:endParaRPr>
          </a:p>
        </p:txBody>
      </p:sp>
      <p:sp>
        <p:nvSpPr>
          <p:cNvPr id="33"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Colère</a:t>
            </a:r>
            <a:endParaRPr lang="en-GB" altLang="de-DE" sz="2000" dirty="0">
              <a:solidFill>
                <a:srgbClr val="004992"/>
              </a:solidFill>
              <a:latin typeface="Calibri Light"/>
            </a:endParaRPr>
          </a:p>
        </p:txBody>
      </p:sp>
      <p:sp>
        <p:nvSpPr>
          <p:cNvPr id="34"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Douleur</a:t>
            </a:r>
            <a:endParaRPr lang="en-GB" altLang="de-DE" sz="20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17</a:t>
            </a:fld>
            <a:endParaRPr lang="de-DE" altLang="de-DE"/>
          </a:p>
        </p:txBody>
      </p:sp>
      <p:pic>
        <p:nvPicPr>
          <p:cNvPr id="23"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
        <p:nvSpPr>
          <p:cNvPr id="30"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31"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32"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33"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34"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
        <p:nvSpPr>
          <p:cNvPr id="36" name="Text Box 16"/>
          <p:cNvSpPr txBox="1">
            <a:spLocks noChangeArrowheads="1"/>
          </p:cNvSpPr>
          <p:nvPr/>
        </p:nvSpPr>
        <p:spPr bwMode="auto">
          <a:xfrm>
            <a:off x="6080760" y="2203704"/>
            <a:ext cx="5669280" cy="1884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fr-FR" altLang="de-DE" sz="2400" dirty="0">
                <a:latin typeface="Calibri Light"/>
              </a:rPr>
              <a:t>C'est plus difficile lorsqu'on ne connaît ni le contexte ni la personne!</a:t>
            </a:r>
          </a:p>
          <a:p>
            <a:pPr eaLnBrk="1" hangingPunct="1">
              <a:lnSpc>
                <a:spcPct val="105000"/>
              </a:lnSpc>
              <a:spcBef>
                <a:spcPts val="1999"/>
              </a:spcBef>
              <a:spcAft>
                <a:spcPts val="0"/>
              </a:spcAft>
              <a:buClrTx/>
              <a:buNone/>
            </a:pPr>
            <a:r>
              <a:rPr lang="fr-FR" altLang="de-DE" sz="2400" dirty="0">
                <a:solidFill>
                  <a:srgbClr val="004992"/>
                </a:solidFill>
                <a:latin typeface="Calibri Light"/>
              </a:rPr>
              <a:t>Essayez d'identifier les expressions sur les photos 1-6.</a:t>
            </a:r>
            <a:endParaRPr lang="en-GB" altLang="de-DE" sz="2400" dirty="0">
              <a:solidFill>
                <a:srgbClr val="004992"/>
              </a:solidFill>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5"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j-lt"/>
              <a:buAutoNum type="arabicPeriod"/>
            </a:pPr>
            <a:r>
              <a:rPr lang="fr-CH" altLang="de-DE" sz="2400">
                <a:latin typeface="Calibri Light"/>
              </a:rPr>
              <a:t>joie</a:t>
            </a:r>
          </a:p>
          <a:p>
            <a:pPr marL="457200" indent="-457200" eaLnBrk="1" hangingPunct="1">
              <a:lnSpc>
                <a:spcPct val="105000"/>
              </a:lnSpc>
              <a:spcBef>
                <a:spcPts val="1999"/>
              </a:spcBef>
              <a:spcAft>
                <a:spcPts val="0"/>
              </a:spcAft>
              <a:buClr>
                <a:srgbClr val="333333"/>
              </a:buClr>
              <a:buFont typeface="+mj-lt"/>
              <a:buAutoNum type="arabicPeriod"/>
            </a:pPr>
            <a:r>
              <a:rPr lang="fr-CH" altLang="de-DE" sz="2400">
                <a:latin typeface="Calibri Light"/>
              </a:rPr>
              <a:t>surprise</a:t>
            </a:r>
            <a:endParaRPr lang="fr-CH" altLang="de-DE" sz="2400" dirty="0">
              <a:latin typeface="Calibri Light"/>
            </a:endParaRPr>
          </a:p>
          <a:p>
            <a:pPr marL="457200" indent="-457200" eaLnBrk="1" hangingPunct="1">
              <a:lnSpc>
                <a:spcPct val="105000"/>
              </a:lnSpc>
              <a:spcBef>
                <a:spcPts val="1999"/>
              </a:spcBef>
              <a:spcAft>
                <a:spcPts val="0"/>
              </a:spcAft>
              <a:buClr>
                <a:srgbClr val="333333"/>
              </a:buClr>
              <a:buFont typeface="+mj-lt"/>
              <a:buAutoNum type="arabicPeriod"/>
            </a:pPr>
            <a:r>
              <a:rPr lang="fr-CH" altLang="de-DE" sz="2400" dirty="0">
                <a:latin typeface="Calibri Light"/>
              </a:rPr>
              <a:t>peur</a:t>
            </a:r>
          </a:p>
          <a:p>
            <a:pPr marL="457200" indent="-457200" eaLnBrk="1" hangingPunct="1">
              <a:lnSpc>
                <a:spcPct val="105000"/>
              </a:lnSpc>
              <a:spcBef>
                <a:spcPts val="1999"/>
              </a:spcBef>
              <a:spcAft>
                <a:spcPts val="0"/>
              </a:spcAft>
              <a:buClr>
                <a:srgbClr val="333333"/>
              </a:buClr>
              <a:buFont typeface="+mj-lt"/>
              <a:buAutoNum type="arabicPeriod"/>
            </a:pPr>
            <a:r>
              <a:rPr lang="fr-CH" altLang="de-DE" sz="2400" dirty="0">
                <a:latin typeface="Calibri Light"/>
              </a:rPr>
              <a:t>tristesse</a:t>
            </a:r>
          </a:p>
          <a:p>
            <a:pPr marL="457200" indent="-457200" eaLnBrk="1" hangingPunct="1">
              <a:lnSpc>
                <a:spcPct val="105000"/>
              </a:lnSpc>
              <a:spcBef>
                <a:spcPts val="1999"/>
              </a:spcBef>
              <a:spcAft>
                <a:spcPts val="0"/>
              </a:spcAft>
              <a:buClr>
                <a:srgbClr val="333333"/>
              </a:buClr>
              <a:buFont typeface="+mj-lt"/>
              <a:buAutoNum type="arabicPeriod"/>
            </a:pPr>
            <a:r>
              <a:rPr lang="fr-CH" altLang="de-DE" sz="2400" dirty="0">
                <a:latin typeface="Calibri Light"/>
              </a:rPr>
              <a:t>colère</a:t>
            </a:r>
          </a:p>
          <a:p>
            <a:pPr marL="457200" indent="-457200" eaLnBrk="1" hangingPunct="1">
              <a:lnSpc>
                <a:spcPct val="105000"/>
              </a:lnSpc>
              <a:spcBef>
                <a:spcPts val="1999"/>
              </a:spcBef>
              <a:spcAft>
                <a:spcPts val="0"/>
              </a:spcAft>
              <a:buClr>
                <a:srgbClr val="333333"/>
              </a:buClr>
              <a:buFont typeface="+mj-lt"/>
              <a:buAutoNum type="arabicPeriod"/>
            </a:pPr>
            <a:r>
              <a:rPr lang="fr-CH" altLang="de-DE" sz="2400" dirty="0">
                <a:latin typeface="Calibri Light"/>
              </a:rPr>
              <a:t>dégoût</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18</a:t>
            </a:fld>
            <a:endParaRPr lang="de-DE" altLang="de-DE"/>
          </a:p>
        </p:txBody>
      </p:sp>
      <p:pic>
        <p:nvPicPr>
          <p:cNvPr id="23"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
        <p:nvSpPr>
          <p:cNvPr id="30"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31"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32"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33"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34"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73795">
                                            <p:txEl>
                                              <p:pRg st="0" end="0"/>
                                            </p:txEl>
                                          </p:spTgt>
                                        </p:tgtEl>
                                        <p:attrNameLst>
                                          <p:attrName>style.visibility</p:attrName>
                                        </p:attrNameLst>
                                      </p:cBhvr>
                                      <p:to>
                                        <p:strVal val="visible"/>
                                      </p:to>
                                    </p:set>
                                    <p:anim calcmode="lin" valueType="num">
                                      <p:cBhvr additive="base">
                                        <p:cTn id="7" dur="500" fill="hold"/>
                                        <p:tgtEl>
                                          <p:spTgt spid="6737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737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73795">
                                            <p:txEl>
                                              <p:pRg st="1" end="1"/>
                                            </p:txEl>
                                          </p:spTgt>
                                        </p:tgtEl>
                                        <p:attrNameLst>
                                          <p:attrName>style.visibility</p:attrName>
                                        </p:attrNameLst>
                                      </p:cBhvr>
                                      <p:to>
                                        <p:strVal val="visible"/>
                                      </p:to>
                                    </p:set>
                                    <p:anim calcmode="lin" valueType="num">
                                      <p:cBhvr additive="base">
                                        <p:cTn id="13" dur="500" fill="hold"/>
                                        <p:tgtEl>
                                          <p:spTgt spid="67379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737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73795">
                                            <p:txEl>
                                              <p:pRg st="2" end="2"/>
                                            </p:txEl>
                                          </p:spTgt>
                                        </p:tgtEl>
                                        <p:attrNameLst>
                                          <p:attrName>style.visibility</p:attrName>
                                        </p:attrNameLst>
                                      </p:cBhvr>
                                      <p:to>
                                        <p:strVal val="visible"/>
                                      </p:to>
                                    </p:set>
                                    <p:anim calcmode="lin" valueType="num">
                                      <p:cBhvr additive="base">
                                        <p:cTn id="19" dur="500" fill="hold"/>
                                        <p:tgtEl>
                                          <p:spTgt spid="67379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737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73795">
                                            <p:txEl>
                                              <p:pRg st="3" end="3"/>
                                            </p:txEl>
                                          </p:spTgt>
                                        </p:tgtEl>
                                        <p:attrNameLst>
                                          <p:attrName>style.visibility</p:attrName>
                                        </p:attrNameLst>
                                      </p:cBhvr>
                                      <p:to>
                                        <p:strVal val="visible"/>
                                      </p:to>
                                    </p:set>
                                    <p:anim calcmode="lin" valueType="num">
                                      <p:cBhvr additive="base">
                                        <p:cTn id="25" dur="500" fill="hold"/>
                                        <p:tgtEl>
                                          <p:spTgt spid="67379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7379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73795">
                                            <p:txEl>
                                              <p:pRg st="4" end="4"/>
                                            </p:txEl>
                                          </p:spTgt>
                                        </p:tgtEl>
                                        <p:attrNameLst>
                                          <p:attrName>style.visibility</p:attrName>
                                        </p:attrNameLst>
                                      </p:cBhvr>
                                      <p:to>
                                        <p:strVal val="visible"/>
                                      </p:to>
                                    </p:set>
                                    <p:anim calcmode="lin" valueType="num">
                                      <p:cBhvr additive="base">
                                        <p:cTn id="31" dur="500" fill="hold"/>
                                        <p:tgtEl>
                                          <p:spTgt spid="67379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7379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73795">
                                            <p:txEl>
                                              <p:pRg st="5" end="5"/>
                                            </p:txEl>
                                          </p:spTgt>
                                        </p:tgtEl>
                                        <p:attrNameLst>
                                          <p:attrName>style.visibility</p:attrName>
                                        </p:attrNameLst>
                                      </p:cBhvr>
                                      <p:to>
                                        <p:strVal val="visible"/>
                                      </p:to>
                                    </p:set>
                                    <p:anim calcmode="lin" valueType="num">
                                      <p:cBhvr additive="base">
                                        <p:cTn id="37" dur="500" fill="hold"/>
                                        <p:tgtEl>
                                          <p:spTgt spid="67379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7379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3795"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dirty="0">
                <a:solidFill>
                  <a:srgbClr val="004992"/>
                </a:solidFill>
                <a:latin typeface="Calibri Light"/>
              </a:rPr>
              <a:t>Est-il possible de tirer des conclusions sur la profession ou le caractère d'une personne à partir de son apparence?</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defTabSz="914400" fontAlgn="base"/>
            <a:r>
              <a:rPr lang="fr-CH" altLang="de-DE" sz="2400" dirty="0">
                <a:solidFill>
                  <a:srgbClr val="333333"/>
                </a:solidFill>
                <a:latin typeface="Calibri Light"/>
                <a:cs typeface="Times New Roman" panose="02020603050405020304" pitchFamily="18" charset="0"/>
              </a:rPr>
              <a:t>Qui de ces quatre hommes est un acteur, un athlète, un </a:t>
            </a:r>
            <a:r>
              <a:rPr lang="de-DE" altLang="de-DE" sz="2400" dirty="0" err="1">
                <a:solidFill>
                  <a:srgbClr val="333333"/>
                </a:solidFill>
                <a:latin typeface="Calibri Light"/>
                <a:cs typeface="Times New Roman" panose="02020603050405020304" pitchFamily="18" charset="0"/>
              </a:rPr>
              <a:t>psychothérapeute</a:t>
            </a:r>
            <a:r>
              <a:rPr lang="fr-CH" altLang="de-DE" sz="2400" dirty="0">
                <a:solidFill>
                  <a:srgbClr val="333333"/>
                </a:solidFill>
                <a:latin typeface="Calibri Light"/>
                <a:cs typeface="Times New Roman" panose="02020603050405020304" pitchFamily="18" charset="0"/>
              </a:rPr>
              <a:t> ou un tueur en série? </a:t>
            </a:r>
            <a:r>
              <a:rPr lang="fr-CH" altLang="ko-KR" sz="2400" dirty="0">
                <a:solidFill>
                  <a:srgbClr val="333333"/>
                </a:solidFill>
                <a:latin typeface="Calibri Light"/>
                <a:ea typeface="Gulim" pitchFamily="34" charset="-127"/>
                <a:cs typeface="Times New Roman" panose="02020603050405020304" pitchFamily="18" charset="0"/>
              </a:rPr>
              <a:t>Vous en être sûr à combien ?</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19</a:t>
            </a:fld>
            <a:endParaRPr lang="de-DE" altLang="de-DE"/>
          </a:p>
        </p:txBody>
      </p:sp>
      <p:pic>
        <p:nvPicPr>
          <p:cNvPr id="14"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fr-CH" altLang="de-DE" sz="2400">
                <a:solidFill>
                  <a:srgbClr val="333333"/>
                </a:solidFill>
                <a:latin typeface="Calibri Light"/>
                <a:cs typeface="Times New Roman" panose="02020603050405020304" pitchFamily="18" charset="0"/>
              </a:rPr>
              <a:t>Souvent, nos stéréotypes dominent nos premières impressions. </a:t>
            </a:r>
            <a:r>
              <a:rPr lang="fr-CH" altLang="de-DE" sz="2400" dirty="0">
                <a:solidFill>
                  <a:srgbClr val="333333"/>
                </a:solidFill>
                <a:latin typeface="Calibri Light"/>
                <a:cs typeface="Times New Roman" panose="02020603050405020304" pitchFamily="18" charset="0"/>
              </a:rPr>
              <a:t>Par exemple, tous les acteurs sont beaux et tous les meurtriers n’ont pas des têtes de brutes!</a:t>
            </a:r>
            <a:endParaRPr lang="en-US" sz="24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Le </a:t>
            </a:r>
            <a:r>
              <a:rPr lang="en-US" sz="3600" dirty="0" err="1">
                <a:latin typeface="Calibri Light"/>
              </a:rPr>
              <a:t>saviez-vous</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20</a:t>
            </a:fld>
            <a:endParaRPr lang="de-DE" altLang="de-DE"/>
          </a:p>
        </p:txBody>
      </p:sp>
      <p:pic>
        <p:nvPicPr>
          <p:cNvPr id="20"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54276"/>
          <p:cNvSpPr txBox="1">
            <a:spLocks noChangeArrowheads="1"/>
          </p:cNvSpPr>
          <p:nvPr/>
        </p:nvSpPr>
        <p:spPr bwMode="auto">
          <a:xfrm>
            <a:off x="4021204" y="5963859"/>
            <a:ext cx="18116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Calibri Light"/>
              </a:rPr>
              <a:t>Ted Bundy:</a:t>
            </a:r>
          </a:p>
          <a:p>
            <a:pPr algn="ctr" eaLnBrk="1" hangingPunct="1">
              <a:spcBef>
                <a:spcPts val="0"/>
              </a:spcBef>
              <a:spcAft>
                <a:spcPts val="0"/>
              </a:spcAft>
              <a:buClrTx/>
              <a:buNone/>
            </a:pPr>
            <a:r>
              <a:rPr lang="fr-FR" altLang="de-DE" sz="1800">
                <a:latin typeface="Calibri Light"/>
              </a:rPr>
              <a:t>tueur en série</a:t>
            </a:r>
            <a:endParaRPr lang="en-GB" altLang="de-DE" sz="1800" dirty="0">
              <a:latin typeface="Calibri Light"/>
            </a:endParaRPr>
          </a:p>
        </p:txBody>
      </p:sp>
      <p:sp>
        <p:nvSpPr>
          <p:cNvPr id="25" name="Caption_54279"/>
          <p:cNvSpPr txBox="1">
            <a:spLocks noChangeArrowheads="1"/>
          </p:cNvSpPr>
          <p:nvPr/>
        </p:nvSpPr>
        <p:spPr bwMode="auto">
          <a:xfrm>
            <a:off x="408955" y="5963859"/>
            <a:ext cx="26060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Calibri Light"/>
              </a:rPr>
              <a:t>Eddie “Eagle” Edwards:</a:t>
            </a:r>
          </a:p>
          <a:p>
            <a:pPr algn="ctr" eaLnBrk="1" hangingPunct="1">
              <a:spcBef>
                <a:spcPts val="0"/>
              </a:spcBef>
              <a:spcAft>
                <a:spcPts val="0"/>
              </a:spcAft>
              <a:buClrTx/>
              <a:buNone/>
            </a:pPr>
            <a:r>
              <a:rPr lang="fr-FR" altLang="de-DE" sz="1800">
                <a:latin typeface="Calibri Light"/>
              </a:rPr>
              <a:t>sauteur à ski</a:t>
            </a:r>
            <a:endParaRPr lang="en-GB" altLang="de-DE" sz="1800" dirty="0">
              <a:latin typeface="Calibri Light"/>
            </a:endParaRPr>
          </a:p>
        </p:txBody>
      </p:sp>
      <p:sp>
        <p:nvSpPr>
          <p:cNvPr id="27" name="Caption_54278"/>
          <p:cNvSpPr txBox="1">
            <a:spLocks noChangeArrowheads="1"/>
          </p:cNvSpPr>
          <p:nvPr/>
        </p:nvSpPr>
        <p:spPr bwMode="auto">
          <a:xfrm>
            <a:off x="6839069" y="5963859"/>
            <a:ext cx="1975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Harald Effenberg:</a:t>
            </a:r>
          </a:p>
          <a:p>
            <a:pPr algn="ctr" eaLnBrk="1" hangingPunct="1">
              <a:spcBef>
                <a:spcPts val="0"/>
              </a:spcBef>
              <a:spcAft>
                <a:spcPts val="0"/>
              </a:spcAft>
              <a:buClrTx/>
              <a:buNone/>
            </a:pPr>
            <a:r>
              <a:rPr lang="de-DE" altLang="de-DE" sz="1800">
                <a:latin typeface="Calibri Light"/>
              </a:rPr>
              <a:t>acteur</a:t>
            </a:r>
            <a:endParaRPr lang="en-GB" altLang="de-DE" sz="1800" dirty="0">
              <a:latin typeface="Calibri Light"/>
            </a:endParaRPr>
          </a:p>
        </p:txBody>
      </p:sp>
      <p:sp>
        <p:nvSpPr>
          <p:cNvPr id="28" name="Caption_54277"/>
          <p:cNvSpPr txBox="1">
            <a:spLocks noChangeArrowheads="1"/>
          </p:cNvSpPr>
          <p:nvPr/>
        </p:nvSpPr>
        <p:spPr bwMode="auto">
          <a:xfrm>
            <a:off x="9820681" y="5963859"/>
            <a:ext cx="19282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Alfred Adler:</a:t>
            </a:r>
          </a:p>
          <a:p>
            <a:pPr algn="ctr" eaLnBrk="1" hangingPunct="1">
              <a:spcBef>
                <a:spcPts val="0"/>
              </a:spcBef>
              <a:spcAft>
                <a:spcPts val="0"/>
              </a:spcAft>
              <a:buClrTx/>
              <a:buNone/>
            </a:pPr>
            <a:r>
              <a:rPr lang="de-DE" altLang="de-DE" sz="1800" dirty="0" err="1">
                <a:latin typeface="Calibri Light"/>
              </a:rPr>
              <a:t>psychothérapeute</a:t>
            </a:r>
            <a:endParaRPr lang="en-GB" altLang="de-DE" sz="1800" dirty="0">
              <a:latin typeface="Calibri 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Si vous êtes à Rome, faites comme les Romains!</a:t>
            </a:r>
            <a:br>
              <a:rPr lang="fr-FR" sz="3600" dirty="0">
                <a:solidFill>
                  <a:srgbClr val="004992"/>
                </a:solidFill>
                <a:latin typeface="Calibri Light"/>
              </a:rPr>
            </a:br>
            <a:r>
              <a:rPr lang="fr-FR" dirty="0">
                <a:solidFill>
                  <a:srgbClr val="004992"/>
                </a:solidFill>
                <a:latin typeface="Calibri Light"/>
              </a:rPr>
              <a:t>Fausses interprétations fréquentes des gestes</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21</a:t>
            </a:fld>
            <a:endParaRPr lang="de-DE" altLang="de-DE"/>
          </a:p>
        </p:txBody>
      </p:sp>
      <p:graphicFrame>
        <p:nvGraphicFramePr>
          <p:cNvPr id="10" name="Group 48"/>
          <p:cNvGraphicFramePr>
            <a:graphicFrameLocks noGrp="1"/>
          </p:cNvGraphicFramePr>
          <p:nvPr>
            <p:extLst>
              <p:ext uri="{D42A27DB-BD31-4B8C-83A1-F6EECF244321}">
                <p14:modId xmlns:p14="http://schemas.microsoft.com/office/powerpoint/2010/main" val="1475959968"/>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gestes/mimiques</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fr-FR"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Comment les gestes sont-ils interprétés, ici ou ailleurs?</a:t>
                      </a:r>
                      <a:endPar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fr-FR"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Contact corporel intime</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fr-FR"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Si vous êtes à Rome, faites comme les Romains!</a:t>
            </a:r>
            <a:br>
              <a:rPr lang="fr-FR" sz="3600" dirty="0">
                <a:solidFill>
                  <a:srgbClr val="004992"/>
                </a:solidFill>
                <a:latin typeface="Calibri Light"/>
              </a:rPr>
            </a:br>
            <a:r>
              <a:rPr lang="fr-FR" dirty="0">
                <a:solidFill>
                  <a:srgbClr val="004992"/>
                </a:solidFill>
                <a:latin typeface="Calibri Light"/>
              </a:rPr>
              <a:t>Fausses interprétations fréquentes des gestes</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22</a:t>
            </a:fld>
            <a:endParaRPr lang="de-DE" altLang="de-DE"/>
          </a:p>
        </p:txBody>
      </p:sp>
      <p:graphicFrame>
        <p:nvGraphicFramePr>
          <p:cNvPr id="10" name="Group 48"/>
          <p:cNvGraphicFramePr>
            <a:graphicFrameLocks noGrp="1"/>
          </p:cNvGraphicFramePr>
          <p:nvPr>
            <p:extLst>
              <p:ext uri="{D42A27DB-BD31-4B8C-83A1-F6EECF244321}">
                <p14:modId xmlns:p14="http://schemas.microsoft.com/office/powerpoint/2010/main" val="2075333589"/>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gestes/mimiques</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fr-FR"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Comment les gestes sont-ils interprétés, ici ou ailleurs?</a:t>
                      </a:r>
                      <a:endPar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fr-FR"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Amérique du Nord, Europe</a:t>
                      </a:r>
                      <a:r>
                        <a:rPr kumimoji="0" lang="fr-FR"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 </a:t>
                      </a:r>
                      <a:r>
                        <a:rPr kumimoji="0" lang="fr-FR"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“O.K.”, “fine”</a:t>
                      </a:r>
                      <a:endParaRPr kumimoji="0" lang="fr-F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fr-FR"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France, Belgique, Tunisie</a:t>
                      </a:r>
                      <a:r>
                        <a:rPr kumimoji="0" lang="fr-FR"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 </a:t>
                      </a:r>
                      <a:r>
                        <a:rPr kumimoji="0" lang="fr-FR"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“nul”, “sans valeur”</a:t>
                      </a:r>
                      <a:endParaRPr kumimoji="0" lang="fr-F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fr-FR"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Japon</a:t>
                      </a:r>
                      <a:r>
                        <a:rPr kumimoji="0" lang="fr-FR"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 </a:t>
                      </a:r>
                      <a:r>
                        <a:rPr kumimoji="0" lang="fr-FR"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“argent”</a:t>
                      </a:r>
                      <a:endParaRPr kumimoji="0" lang="fr-F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fr-F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Dans certains pays c’est un geste humiliant pour les hommes homosexuels.</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Contact corporel intime</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fr-FR"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04405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Si vous êtes à Rome, faites comme les Romains!</a:t>
            </a:r>
            <a:br>
              <a:rPr lang="fr-FR" sz="3600" dirty="0">
                <a:solidFill>
                  <a:srgbClr val="004992"/>
                </a:solidFill>
                <a:latin typeface="Calibri Light"/>
              </a:rPr>
            </a:br>
            <a:r>
              <a:rPr lang="fr-FR" dirty="0">
                <a:solidFill>
                  <a:srgbClr val="004992"/>
                </a:solidFill>
                <a:latin typeface="Calibri Light"/>
              </a:rPr>
              <a:t>Fausses interprétations fréquentes des gestes</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23</a:t>
            </a:fld>
            <a:endParaRPr lang="de-DE" altLang="de-DE"/>
          </a:p>
        </p:txBody>
      </p:sp>
      <p:graphicFrame>
        <p:nvGraphicFramePr>
          <p:cNvPr id="10" name="Group 48"/>
          <p:cNvGraphicFramePr>
            <a:graphicFrameLocks noGrp="1"/>
          </p:cNvGraphicFramePr>
          <p:nvPr>
            <p:extLst>
              <p:ext uri="{D42A27DB-BD31-4B8C-83A1-F6EECF244321}">
                <p14:modId xmlns:p14="http://schemas.microsoft.com/office/powerpoint/2010/main" val="3072964742"/>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gestes/mimiques</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fr-FR"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Comment les gestes sont-ils interprétés, ici ou ailleurs?</a:t>
                      </a:r>
                      <a:endPar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fr-FR"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Amérique du Nord, Europe</a:t>
                      </a:r>
                      <a:r>
                        <a:rPr kumimoji="0" lang="fr-FR"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 </a:t>
                      </a:r>
                      <a:r>
                        <a:rPr kumimoji="0" lang="fr-FR"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“O.K.”, “fine”</a:t>
                      </a:r>
                      <a:endParaRPr kumimoji="0" lang="fr-F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fr-FR"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France, Belgique, Tunisie</a:t>
                      </a:r>
                      <a:r>
                        <a:rPr kumimoji="0" lang="fr-FR"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 </a:t>
                      </a:r>
                      <a:r>
                        <a:rPr kumimoji="0" lang="fr-FR"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“nul”, “sans valeur”</a:t>
                      </a:r>
                      <a:endParaRPr kumimoji="0" lang="fr-F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fr-FR"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Japon</a:t>
                      </a:r>
                      <a:r>
                        <a:rPr kumimoji="0" lang="fr-FR"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 </a:t>
                      </a:r>
                      <a:r>
                        <a:rPr kumimoji="0" lang="fr-FR"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“argent”</a:t>
                      </a:r>
                      <a:endParaRPr kumimoji="0" lang="fr-F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fr-F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Dans certains pays c’est un geste humiliant pour les hommes homosexuels.</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Contact corporel intime</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fr-FR"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Acceptable ou inapproprié?</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fr-F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Selon la culture, le contact corporel intime est considéré comme inapproprié (par ex. pour personnes </a:t>
                      </a:r>
                      <a:r>
                        <a:rPr kumimoji="0" lang="fr-FR"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agées</a:t>
                      </a:r>
                      <a:r>
                        <a:rPr kumimoji="0" lang="fr-F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dans les pays de l’ouest) ou normal (par ex. chez les personnes plus jeunes, sud de l’Europe) lors de salutations. Et alors que les accolades et les bises sur les joues sont rarement échangés entre les hommes dans les cultures de l’Ouest, elles sont considérées comme normales dans de nombreux pays arabes, dans le sud de l’Europe et à l’époque dans les pays </a:t>
                      </a:r>
                      <a:r>
                        <a:rPr kumimoji="0" lang="fr-FR"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communistes (“baisers </a:t>
                      </a:r>
                      <a:r>
                        <a:rPr kumimoji="0" lang="fr-F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des </a:t>
                      </a:r>
                      <a:r>
                        <a:rPr kumimoji="0" lang="fr-FR"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frères socialistes”).</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09750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dirty="0">
                <a:solidFill>
                  <a:srgbClr val="004992"/>
                </a:solidFill>
                <a:latin typeface="Calibri Light"/>
              </a:rPr>
              <a:t>Si vous êtes à Rome, faites comme les Romains! </a:t>
            </a:r>
            <a:br>
              <a:rPr lang="fr-FR" sz="3600" dirty="0">
                <a:solidFill>
                  <a:srgbClr val="004992"/>
                </a:solidFill>
                <a:latin typeface="Calibri Light"/>
              </a:rPr>
            </a:br>
            <a:r>
              <a:rPr lang="fr-FR" dirty="0">
                <a:solidFill>
                  <a:srgbClr val="004992"/>
                </a:solidFill>
                <a:latin typeface="Calibri Light"/>
              </a:rPr>
              <a:t>Fausses interprétations fréquentes des gestes</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24</a:t>
            </a:fld>
            <a:endParaRPr lang="de-DE" altLang="de-DE"/>
          </a:p>
        </p:txBody>
      </p:sp>
      <p:graphicFrame>
        <p:nvGraphicFramePr>
          <p:cNvPr id="8" name="Group 26"/>
          <p:cNvGraphicFramePr>
            <a:graphicFrameLocks noGrp="1"/>
          </p:cNvGraphicFramePr>
          <p:nvPr>
            <p:extLst>
              <p:ext uri="{D42A27DB-BD31-4B8C-83A1-F6EECF244321}">
                <p14:modId xmlns:p14="http://schemas.microsoft.com/office/powerpoint/2010/main" val="2858780025"/>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Gestes/Comportement</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000000"/>
                          </a:solidFill>
                          <a:effectLst/>
                          <a:latin typeface="Calibri Light"/>
                          <a:ea typeface="ＭＳ Ｐゴシック" pitchFamily="34" charset="-128"/>
                          <a:cs typeface="Times New Roman" pitchFamily="18" charset="0"/>
                        </a:rPr>
                        <a:t>Mauvaises interprétations possibles</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Habits</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fr-FR"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Mauvaise compréhension entre adolescentes </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sym typeface="Wingdings" pitchFamily="2" charset="2"/>
                        </a:rPr>
                        <a:t></a:t>
                      </a:r>
                      <a:r>
                        <a:rPr kumimoji="0" lang="fr-FR"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adultes!</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dirty="0">
                <a:solidFill>
                  <a:srgbClr val="004992"/>
                </a:solidFill>
                <a:latin typeface="Calibri Light"/>
              </a:rPr>
              <a:t>Si vous êtes à Rome, faites comme les Romains! </a:t>
            </a:r>
            <a:br>
              <a:rPr lang="fr-FR" sz="3600" dirty="0">
                <a:solidFill>
                  <a:srgbClr val="004992"/>
                </a:solidFill>
                <a:latin typeface="Calibri Light"/>
              </a:rPr>
            </a:br>
            <a:r>
              <a:rPr lang="fr-FR" dirty="0">
                <a:solidFill>
                  <a:srgbClr val="004992"/>
                </a:solidFill>
                <a:latin typeface="Calibri Light"/>
              </a:rPr>
              <a:t>Fausses interprétations fréquentes des gestes</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25</a:t>
            </a:fld>
            <a:endParaRPr lang="de-DE" altLang="de-DE"/>
          </a:p>
        </p:txBody>
      </p:sp>
      <p:graphicFrame>
        <p:nvGraphicFramePr>
          <p:cNvPr id="8" name="Group 26"/>
          <p:cNvGraphicFramePr>
            <a:graphicFrameLocks noGrp="1"/>
          </p:cNvGraphicFramePr>
          <p:nvPr>
            <p:extLst>
              <p:ext uri="{D42A27DB-BD31-4B8C-83A1-F6EECF244321}">
                <p14:modId xmlns:p14="http://schemas.microsoft.com/office/powerpoint/2010/main" val="2394079109"/>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Gestes/Comportement</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000000"/>
                          </a:solidFill>
                          <a:effectLst/>
                          <a:latin typeface="Calibri Light"/>
                          <a:ea typeface="ＭＳ Ｐゴシック" pitchFamily="34" charset="-128"/>
                          <a:cs typeface="Times New Roman" pitchFamily="18" charset="0"/>
                        </a:rPr>
                        <a:t>Mauvaises interprétations possibles</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Habits</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fr-FR"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Mauvaise compréhension entre adolescentes </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sym typeface="Wingdings" pitchFamily="2" charset="2"/>
                        </a:rPr>
                        <a:t></a:t>
                      </a:r>
                      <a:r>
                        <a:rPr kumimoji="0" lang="fr-FR"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adultes!</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fr-F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Les robes courtes ou les habits moulants semblent être des tenues normales pour beaucoup d’adolescentes dans les pays de l’ouest, mais sont vues comme inappropriés ou provoquants par les personnes plus </a:t>
                      </a:r>
                      <a:r>
                        <a:rPr kumimoji="0" lang="fr-FR"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agées</a:t>
                      </a:r>
                      <a:r>
                        <a:rPr kumimoji="0" lang="fr-FR"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ou dans d’autres cultures.</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95993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dirty="0">
                <a:latin typeface="Calibri Light"/>
              </a:rPr>
              <a:t>Exercice 2</a:t>
            </a:r>
          </a:p>
        </p:txBody>
      </p:sp>
      <p:sp>
        <p:nvSpPr>
          <p:cNvPr id="4" name="Content Placeholder 3"/>
          <p:cNvSpPr>
            <a:spLocks noGrp="1"/>
          </p:cNvSpPr>
          <p:nvPr>
            <p:ph idx="1"/>
          </p:nvPr>
        </p:nvSpPr>
        <p:spPr/>
        <p:txBody>
          <a:bodyPr/>
          <a:lstStyle/>
          <a:p>
            <a:r>
              <a:rPr lang="fr-FR" sz="2400" dirty="0">
                <a:solidFill>
                  <a:srgbClr val="333333"/>
                </a:solidFill>
                <a:latin typeface="Calibri Light"/>
              </a:rPr>
              <a:t>Sur les diapositives suivantes, vous verrez une image (ou un extrait d'une image).</a:t>
            </a:r>
          </a:p>
          <a:p>
            <a:r>
              <a:rPr lang="fr-FR" sz="2400" dirty="0">
                <a:solidFill>
                  <a:srgbClr val="333333"/>
                </a:solidFill>
                <a:latin typeface="Calibri Light"/>
              </a:rPr>
              <a:t>Essayez, s'il vous plaît, de trouver ce que la personne est en train de faire ou de penser.</a:t>
            </a:r>
          </a:p>
          <a:p>
            <a:r>
              <a:rPr lang="fr-FR" sz="2400" dirty="0">
                <a:solidFill>
                  <a:srgbClr val="333333"/>
                </a:solidFill>
                <a:latin typeface="Calibri Light"/>
              </a:rPr>
              <a:t>S’il-vous-plait discuter de vos évaluations dans le </a:t>
            </a:r>
            <a:r>
              <a:rPr lang="fr-FR" sz="2400">
                <a:solidFill>
                  <a:srgbClr val="333333"/>
                </a:solidFill>
                <a:latin typeface="Calibri Light"/>
              </a:rPr>
              <a:t>groupe!</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126A153E-D898-4E17-92A7-413C1944AA87}"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Text Box 4"/>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Musicien de rue</a:t>
            </a:r>
          </a:p>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Homme qui s'est fait piétiner le pied</a:t>
            </a:r>
          </a:p>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Bagarre de rue</a:t>
            </a:r>
          </a:p>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Homme qui a reçu une mauvaise nouvelle</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a:latin typeface="Calibri Light"/>
              </a:rPr>
              <a:t>Comment cette personne se sent ou qu’est-ce qu’elle fait? Quel est votre degré de certitude?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27</a:t>
            </a:fld>
            <a:endParaRPr lang="de-DE" altLang="de-DE"/>
          </a:p>
        </p:txBody>
      </p:sp>
      <p:pic>
        <p:nvPicPr>
          <p:cNvPr id="9" name="Picture 4" descr="Roland Vollmar fotocommunity Stree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844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Extrait!</a:t>
            </a:r>
            <a:endParaRPr lang="en-GB" altLang="de-DE" sz="2400" i="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ext Box 3"/>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fr-CH" altLang="de-DE" sz="2400" dirty="0">
                <a:solidFill>
                  <a:srgbClr val="004992"/>
                </a:solidFill>
                <a:latin typeface="Calibri Light"/>
              </a:rPr>
              <a:t>Musicien de rue</a:t>
            </a:r>
          </a:p>
          <a:p>
            <a:pPr eaLnBrk="1" hangingPunct="1">
              <a:lnSpc>
                <a:spcPct val="105000"/>
              </a:lnSpc>
              <a:spcBef>
                <a:spcPts val="1999"/>
              </a:spcBef>
              <a:spcAft>
                <a:spcPts val="0"/>
              </a:spcAft>
              <a:buClr>
                <a:srgbClr val="000000"/>
              </a:buClr>
              <a:buFont typeface="WingDings"/>
              <a:buAutoNum type="arabicPeriod"/>
            </a:pPr>
            <a:r>
              <a:rPr lang="fr-CH" altLang="de-DE" sz="2400" dirty="0">
                <a:latin typeface="Calibri Light"/>
              </a:rPr>
              <a:t>Homme qui s'est fait piétiner le pied</a:t>
            </a:r>
          </a:p>
          <a:p>
            <a:pPr eaLnBrk="1" hangingPunct="1">
              <a:lnSpc>
                <a:spcPct val="105000"/>
              </a:lnSpc>
              <a:spcBef>
                <a:spcPts val="1999"/>
              </a:spcBef>
              <a:spcAft>
                <a:spcPts val="0"/>
              </a:spcAft>
              <a:buClr>
                <a:srgbClr val="000000"/>
              </a:buClr>
              <a:buFont typeface="WingDings"/>
              <a:buAutoNum type="arabicPeriod"/>
            </a:pPr>
            <a:r>
              <a:rPr lang="fr-CH" altLang="de-DE" sz="2400" dirty="0">
                <a:latin typeface="Calibri Light"/>
              </a:rPr>
              <a:t>Bagarre de rue</a:t>
            </a:r>
          </a:p>
          <a:p>
            <a:pPr eaLnBrk="1" hangingPunct="1">
              <a:lnSpc>
                <a:spcPct val="105000"/>
              </a:lnSpc>
              <a:spcBef>
                <a:spcPts val="1999"/>
              </a:spcBef>
              <a:spcAft>
                <a:spcPts val="0"/>
              </a:spcAft>
              <a:buClr>
                <a:srgbClr val="000000"/>
              </a:buClr>
              <a:buFont typeface="WingDings"/>
              <a:buAutoNum type="arabicPeriod"/>
            </a:pPr>
            <a:r>
              <a:rPr lang="fr-CH" altLang="de-DE" sz="2400" dirty="0">
                <a:latin typeface="Calibri Light"/>
              </a:rPr>
              <a:t>Homme qui a reçu une mauvaise nouvelle</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28</a:t>
            </a:fld>
            <a:endParaRPr lang="de-DE" altLang="de-DE"/>
          </a:p>
        </p:txBody>
      </p:sp>
      <p:pic>
        <p:nvPicPr>
          <p:cNvPr id="8" name="Picture 4" descr="Roland Vollmar fotocommunity Stree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61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err="1">
                <a:solidFill>
                  <a:srgbClr val="004992"/>
                </a:solidFill>
                <a:latin typeface="Calibri Light"/>
              </a:rPr>
              <a:t>passion</a:t>
            </a:r>
            <a:r>
              <a:rPr lang="de-DE" altLang="de-DE" sz="2400" dirty="0">
                <a:solidFill>
                  <a:srgbClr val="004992"/>
                </a:solidFill>
                <a:latin typeface="Calibri Light"/>
              </a:rPr>
              <a:t>!</a:t>
            </a:r>
            <a:endParaRPr lang="en-GB"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Text Box 6"/>
          <p:cNvSpPr txBox="1">
            <a:spLocks noChangeArrowheads="1"/>
          </p:cNvSpPr>
          <p:nvPr/>
        </p:nvSpPr>
        <p:spPr bwMode="auto">
          <a:xfrm>
            <a:off x="5486399"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Femme chez le dentiste</a:t>
            </a:r>
          </a:p>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Femme dans le train fantôme</a:t>
            </a:r>
          </a:p>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Femme dans la salle d‘accouchement</a:t>
            </a:r>
          </a:p>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Femme joviale en soirée</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a:latin typeface="Calibri Light"/>
              </a:rPr>
              <a:t>Comment cette personne se sent ou qu’est-ce qu’elle fait? Quel est votre degré de certitude?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29</a:t>
            </a:fld>
            <a:endParaRPr lang="de-DE" altLang="de-DE"/>
          </a:p>
        </p:txBody>
      </p:sp>
      <p:pic>
        <p:nvPicPr>
          <p:cNvPr id="9"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l="48381" t="53476" r="20351" b="1747"/>
          <a:stretch>
            <a:fillRect/>
          </a:stretch>
        </p:blipFill>
        <p:spPr bwMode="auto">
          <a:xfrm>
            <a:off x="1965960" y="2660904"/>
            <a:ext cx="1463040" cy="189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9"/>
          <p:cNvSpPr txBox="1">
            <a:spLocks noChangeArrowheads="1"/>
          </p:cNvSpPr>
          <p:nvPr/>
        </p:nvSpPr>
        <p:spPr bwMode="auto">
          <a:xfrm>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Extrait!</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Text Box 4"/>
          <p:cNvSpPr txBox="1">
            <a:spLocks noChangeArrowheads="1"/>
          </p:cNvSpPr>
          <p:nvPr/>
        </p:nvSpPr>
        <p:spPr bwMode="auto">
          <a:xfrm>
            <a:off x="5486399"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fr-CH" altLang="de-DE" sz="2400" dirty="0">
                <a:latin typeface="Calibri Light"/>
              </a:rPr>
              <a:t>Femme chez le dentiste</a:t>
            </a:r>
          </a:p>
          <a:p>
            <a:pPr eaLnBrk="1" hangingPunct="1">
              <a:lnSpc>
                <a:spcPct val="105000"/>
              </a:lnSpc>
              <a:spcBef>
                <a:spcPts val="1999"/>
              </a:spcBef>
              <a:spcAft>
                <a:spcPts val="0"/>
              </a:spcAft>
              <a:buClr>
                <a:srgbClr val="000000"/>
              </a:buClr>
              <a:buFont typeface="WingDings"/>
              <a:buAutoNum type="arabicPeriod"/>
            </a:pPr>
            <a:r>
              <a:rPr lang="fr-CH" altLang="de-DE" sz="2400" dirty="0">
                <a:latin typeface="Calibri Light"/>
              </a:rPr>
              <a:t>Femme dans le train fantôme</a:t>
            </a:r>
          </a:p>
          <a:p>
            <a:pPr eaLnBrk="1" hangingPunct="1">
              <a:lnSpc>
                <a:spcPct val="105000"/>
              </a:lnSpc>
              <a:spcBef>
                <a:spcPts val="1999"/>
              </a:spcBef>
              <a:spcAft>
                <a:spcPts val="0"/>
              </a:spcAft>
              <a:buClr>
                <a:srgbClr val="000000"/>
              </a:buClr>
              <a:buFont typeface="WingDings"/>
              <a:buAutoNum type="arabicPeriod"/>
            </a:pPr>
            <a:r>
              <a:rPr lang="fr-CH" altLang="de-DE" sz="2400" dirty="0">
                <a:latin typeface="Calibri Light"/>
              </a:rPr>
              <a:t>Femme dans la salle d‘accouchement</a:t>
            </a:r>
          </a:p>
          <a:p>
            <a:pPr eaLnBrk="1" hangingPunct="1">
              <a:lnSpc>
                <a:spcPct val="105000"/>
              </a:lnSpc>
              <a:spcBef>
                <a:spcPts val="1999"/>
              </a:spcBef>
              <a:spcAft>
                <a:spcPts val="0"/>
              </a:spcAft>
              <a:buClr>
                <a:srgbClr val="004992"/>
              </a:buClr>
              <a:buFont typeface="WingDings"/>
              <a:buAutoNum type="arabicPeriod"/>
            </a:pPr>
            <a:r>
              <a:rPr lang="fr-CH" altLang="de-DE" sz="2400" dirty="0">
                <a:solidFill>
                  <a:srgbClr val="004992"/>
                </a:solidFill>
                <a:latin typeface="Calibri Light"/>
              </a:rPr>
              <a:t>Femme joviale en soirée</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30</a:t>
            </a:fld>
            <a:endParaRPr lang="de-DE" altLang="de-DE"/>
          </a:p>
        </p:txBody>
      </p:sp>
      <p:pic>
        <p:nvPicPr>
          <p:cNvPr id="8"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3482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err="1">
                <a:solidFill>
                  <a:srgbClr val="004992"/>
                </a:solidFill>
                <a:latin typeface="Calibri Light"/>
              </a:rPr>
              <a:t>Joie</a:t>
            </a:r>
            <a:r>
              <a:rPr lang="de-DE" altLang="de-DE" sz="2400" dirty="0">
                <a:solidFill>
                  <a:srgbClr val="004992"/>
                </a:solidFill>
                <a:latin typeface="Calibri Light"/>
              </a:rPr>
              <a:t>!</a:t>
            </a:r>
            <a:endParaRPr lang="en-GB"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Text Box 6"/>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Garçon criant au secours après un tremblement de terre</a:t>
            </a:r>
          </a:p>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Manifestation (Uganda)</a:t>
            </a:r>
          </a:p>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Joueur brandissant son drapeau d'</a:t>
            </a:r>
            <a:r>
              <a:rPr lang="fr-CH" altLang="de-DE" sz="2400" dirty="0" err="1">
                <a:latin typeface="Calibri Light"/>
              </a:rPr>
              <a:t>Israel</a:t>
            </a:r>
            <a:endParaRPr lang="fr-CH"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Chanteur dans une chorale de gospel</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a:latin typeface="Calibri Light"/>
              </a:rPr>
              <a:t>Comment cette personne se sent ou qu’est-ce qu’elle fait? Quel est votre degré de certitude?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31</a:t>
            </a:fld>
            <a:endParaRPr lang="de-DE" altLang="de-DE"/>
          </a:p>
        </p:txBody>
      </p:sp>
      <p:pic>
        <p:nvPicPr>
          <p:cNvPr id="9" name="Picture 4" descr="Andreas Mümken - fotocmonnuity - Das war mut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64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Extrait!</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5"/>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fr-CH" altLang="de-DE" sz="2400" dirty="0">
                <a:latin typeface="Calibri Light"/>
              </a:rPr>
              <a:t>Garçon criant au secours après un tremblement de terre</a:t>
            </a:r>
          </a:p>
          <a:p>
            <a:pPr eaLnBrk="1" hangingPunct="1">
              <a:lnSpc>
                <a:spcPct val="105000"/>
              </a:lnSpc>
              <a:spcBef>
                <a:spcPts val="1999"/>
              </a:spcBef>
              <a:spcAft>
                <a:spcPts val="0"/>
              </a:spcAft>
              <a:buClr>
                <a:srgbClr val="000000"/>
              </a:buClr>
              <a:buFont typeface="WingDings"/>
              <a:buAutoNum type="arabicPeriod"/>
            </a:pPr>
            <a:r>
              <a:rPr lang="fr-CH" altLang="de-DE" sz="2400" dirty="0">
                <a:latin typeface="Calibri Light"/>
              </a:rPr>
              <a:t>Manifestation (Uganda)</a:t>
            </a:r>
          </a:p>
          <a:p>
            <a:pPr eaLnBrk="1" hangingPunct="1">
              <a:lnSpc>
                <a:spcPct val="105000"/>
              </a:lnSpc>
              <a:spcBef>
                <a:spcPts val="1999"/>
              </a:spcBef>
              <a:spcAft>
                <a:spcPts val="0"/>
              </a:spcAft>
              <a:buClr>
                <a:srgbClr val="004992"/>
              </a:buClr>
              <a:buFont typeface="WingDings"/>
              <a:buAutoNum type="arabicPeriod"/>
            </a:pPr>
            <a:r>
              <a:rPr lang="fr-CH" altLang="de-DE" sz="2400" dirty="0">
                <a:solidFill>
                  <a:srgbClr val="004992"/>
                </a:solidFill>
                <a:latin typeface="Calibri Light"/>
              </a:rPr>
              <a:t>Joueur brandissant son drapeau d'</a:t>
            </a:r>
            <a:r>
              <a:rPr lang="fr-CH" altLang="de-DE" sz="2400" dirty="0" err="1">
                <a:solidFill>
                  <a:srgbClr val="004992"/>
                </a:solidFill>
                <a:latin typeface="Calibri Light"/>
              </a:rPr>
              <a:t>Israel</a:t>
            </a:r>
            <a:endParaRPr lang="fr-CH" altLang="de-DE" sz="2400" dirty="0">
              <a:solidFill>
                <a:srgbClr val="004992"/>
              </a:solidFill>
              <a:latin typeface="Calibri Light"/>
            </a:endParaRPr>
          </a:p>
          <a:p>
            <a:pPr eaLnBrk="1" hangingPunct="1">
              <a:lnSpc>
                <a:spcPct val="105000"/>
              </a:lnSpc>
              <a:spcBef>
                <a:spcPts val="1999"/>
              </a:spcBef>
              <a:spcAft>
                <a:spcPts val="0"/>
              </a:spcAft>
              <a:buClr>
                <a:srgbClr val="000000"/>
              </a:buClr>
              <a:buFont typeface="WingDings"/>
              <a:buAutoNum type="arabicPeriod"/>
            </a:pPr>
            <a:r>
              <a:rPr lang="fr-CH" altLang="de-DE" sz="2400" dirty="0">
                <a:latin typeface="Calibri Light"/>
              </a:rPr>
              <a:t>Chanteur dans une chorale de gospel</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32</a:t>
            </a:fld>
            <a:endParaRPr lang="de-DE" altLang="de-DE"/>
          </a:p>
        </p:txBody>
      </p:sp>
      <p:pic>
        <p:nvPicPr>
          <p:cNvPr id="7" name="Picture 2" descr="Andreas Mümken - fotocmonnuity - Das war muti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4290" y="2203704"/>
            <a:ext cx="276638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Text Box 1034"/>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fr-FR" altLang="de-DE" sz="2400">
                <a:latin typeface="Calibri Light"/>
              </a:rPr>
              <a:t>Jeune femme criant quelque chose à son copain incarcéré</a:t>
            </a:r>
          </a:p>
          <a:p>
            <a:pPr eaLnBrk="1" hangingPunct="1">
              <a:lnSpc>
                <a:spcPct val="105000"/>
              </a:lnSpc>
              <a:spcBef>
                <a:spcPts val="1999"/>
              </a:spcBef>
              <a:spcAft>
                <a:spcPts val="0"/>
              </a:spcAft>
              <a:buClr>
                <a:srgbClr val="333333"/>
              </a:buClr>
              <a:buFont typeface="WingDings"/>
              <a:buAutoNum type="arabicPeriod"/>
            </a:pPr>
            <a:r>
              <a:rPr lang="fr-FR" altLang="de-DE" sz="2400">
                <a:latin typeface="Calibri Light"/>
              </a:rPr>
              <a:t>Marchandage du meilleur prix au marché</a:t>
            </a:r>
          </a:p>
          <a:p>
            <a:pPr eaLnBrk="1" hangingPunct="1">
              <a:lnSpc>
                <a:spcPct val="105000"/>
              </a:lnSpc>
              <a:spcBef>
                <a:spcPts val="1999"/>
              </a:spcBef>
              <a:spcAft>
                <a:spcPts val="0"/>
              </a:spcAft>
              <a:buClr>
                <a:srgbClr val="333333"/>
              </a:buClr>
              <a:buFont typeface="WingDings"/>
              <a:buAutoNum type="arabicPeriod"/>
            </a:pPr>
            <a:r>
              <a:rPr lang="fr-FR" altLang="de-DE" sz="2400">
                <a:latin typeface="Calibri Light"/>
              </a:rPr>
              <a:t>Fan hystérique</a:t>
            </a:r>
          </a:p>
          <a:p>
            <a:pPr eaLnBrk="1" hangingPunct="1">
              <a:lnSpc>
                <a:spcPct val="105000"/>
              </a:lnSpc>
              <a:spcBef>
                <a:spcPts val="1999"/>
              </a:spcBef>
              <a:spcAft>
                <a:spcPts val="0"/>
              </a:spcAft>
              <a:buClr>
                <a:srgbClr val="333333"/>
              </a:buClr>
              <a:buFont typeface="WingDings"/>
              <a:buAutoNum type="arabicPeriod"/>
            </a:pPr>
            <a:r>
              <a:rPr lang="fr-FR" altLang="de-DE" sz="2400">
                <a:latin typeface="Calibri Light"/>
              </a:rPr>
              <a:t>Chanteuse durant un live show</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a:latin typeface="Calibri Light"/>
              </a:rPr>
              <a:t>Comment cette personne se sent ou qu’est-ce qu’elle fait? Quel est votre degré de certitude?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33</a:t>
            </a:fld>
            <a:endParaRPr lang="de-DE" altLang="de-DE"/>
          </a:p>
        </p:txBody>
      </p:sp>
      <p:pic>
        <p:nvPicPr>
          <p:cNvPr id="9" name="Picture 1036" descr="Bild1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3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Extrait !</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1034"/>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fr-FR" altLang="de-DE" sz="2400">
                <a:latin typeface="Calibri Light"/>
              </a:rPr>
              <a:t>Jeune femme criant quelque chose à son copain incarcéré</a:t>
            </a:r>
          </a:p>
          <a:p>
            <a:pPr eaLnBrk="1" hangingPunct="1">
              <a:lnSpc>
                <a:spcPct val="105000"/>
              </a:lnSpc>
              <a:spcBef>
                <a:spcPts val="1999"/>
              </a:spcBef>
              <a:spcAft>
                <a:spcPts val="0"/>
              </a:spcAft>
              <a:buClr>
                <a:srgbClr val="000000"/>
              </a:buClr>
              <a:buFont typeface="WingDings"/>
              <a:buAutoNum type="arabicPeriod"/>
            </a:pPr>
            <a:r>
              <a:rPr lang="fr-FR" altLang="de-DE" sz="2400">
                <a:latin typeface="Calibri Light"/>
              </a:rPr>
              <a:t>Marchandage du meilleur prix au marché</a:t>
            </a:r>
          </a:p>
          <a:p>
            <a:pPr eaLnBrk="1" hangingPunct="1">
              <a:lnSpc>
                <a:spcPct val="105000"/>
              </a:lnSpc>
              <a:spcBef>
                <a:spcPts val="1999"/>
              </a:spcBef>
              <a:spcAft>
                <a:spcPts val="0"/>
              </a:spcAft>
              <a:buClr>
                <a:srgbClr val="004992"/>
              </a:buClr>
              <a:buFont typeface="WingDings"/>
              <a:buAutoNum type="arabicPeriod"/>
            </a:pPr>
            <a:r>
              <a:rPr lang="fr-FR" altLang="de-DE" sz="2400">
                <a:solidFill>
                  <a:srgbClr val="004992"/>
                </a:solidFill>
                <a:latin typeface="Calibri Light"/>
              </a:rPr>
              <a:t>Fan hystérique (Tokio Hotel)</a:t>
            </a:r>
          </a:p>
          <a:p>
            <a:pPr eaLnBrk="1" hangingPunct="1">
              <a:lnSpc>
                <a:spcPct val="105000"/>
              </a:lnSpc>
              <a:spcBef>
                <a:spcPts val="1999"/>
              </a:spcBef>
              <a:spcAft>
                <a:spcPts val="0"/>
              </a:spcAft>
              <a:buClr>
                <a:srgbClr val="000000"/>
              </a:buClr>
              <a:buFont typeface="WingDings"/>
              <a:buAutoNum type="arabicPeriod"/>
            </a:pPr>
            <a:r>
              <a:rPr lang="fr-FR" altLang="de-DE" sz="2400">
                <a:latin typeface="Calibri Light"/>
              </a:rPr>
              <a:t>Chanteuse durant un live show</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34</a:t>
            </a:fld>
            <a:endParaRPr lang="de-DE" altLang="de-DE"/>
          </a:p>
        </p:txBody>
      </p:sp>
      <p:pic>
        <p:nvPicPr>
          <p:cNvPr id="7" name="Picture 9" descr="Tokyo Hotel Groupie - 14Jul07, Paris (France) - philippe leroyer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p:cNvSpPr txBox="1">
            <a:spLocks noChangeArrowheads="1"/>
          </p:cNvSpPr>
          <p:nvPr/>
        </p:nvSpPr>
        <p:spPr bwMode="auto">
          <a:xfrm>
            <a:off x="5486399"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Athlète accusé de doping</a:t>
            </a:r>
          </a:p>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Joueur qui manque une occasion en or</a:t>
            </a:r>
          </a:p>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Homme aux toilettes</a:t>
            </a:r>
          </a:p>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Homme en prière</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a:latin typeface="Calibri Light"/>
              </a:rPr>
              <a:t>Comment cette personne se sent ou qu’est-ce qu’elle fait? Quel est votre degré de certitude?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35</a:t>
            </a:fld>
            <a:endParaRPr lang="de-DE" altLang="de-DE"/>
          </a:p>
        </p:txBody>
      </p:sp>
      <p:pic>
        <p:nvPicPr>
          <p:cNvPr id="8" name="Picture 4" descr="Bastian Beuttel - fotocommunity - private moments_8 - personal approvo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46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Extrait!</a:t>
            </a:r>
            <a:endParaRPr lang="en-GB" altLang="de-DE" sz="2400" i="1"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 Box 4"/>
          <p:cNvSpPr txBox="1">
            <a:spLocks noChangeArrowheads="1"/>
          </p:cNvSpPr>
          <p:nvPr/>
        </p:nvSpPr>
        <p:spPr bwMode="auto">
          <a:xfrm>
            <a:off x="5486399"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fr-CH" altLang="de-DE" sz="2400">
                <a:latin typeface="Calibri Light"/>
              </a:rPr>
              <a:t>Athlète accusé de doping</a:t>
            </a:r>
          </a:p>
          <a:p>
            <a:pPr eaLnBrk="1" hangingPunct="1">
              <a:lnSpc>
                <a:spcPct val="105000"/>
              </a:lnSpc>
              <a:spcBef>
                <a:spcPts val="1999"/>
              </a:spcBef>
              <a:spcAft>
                <a:spcPts val="0"/>
              </a:spcAft>
              <a:buClr>
                <a:srgbClr val="000000"/>
              </a:buClr>
              <a:buFont typeface="WingDings"/>
              <a:buAutoNum type="arabicPeriod"/>
            </a:pPr>
            <a:r>
              <a:rPr lang="fr-CH" altLang="de-DE" sz="2400">
                <a:latin typeface="Calibri Light"/>
              </a:rPr>
              <a:t>Joueur qui manque une occasion en or</a:t>
            </a:r>
          </a:p>
          <a:p>
            <a:pPr eaLnBrk="1" hangingPunct="1">
              <a:lnSpc>
                <a:spcPct val="105000"/>
              </a:lnSpc>
              <a:spcBef>
                <a:spcPts val="1999"/>
              </a:spcBef>
              <a:spcAft>
                <a:spcPts val="0"/>
              </a:spcAft>
              <a:buClr>
                <a:srgbClr val="004992"/>
              </a:buClr>
              <a:buFont typeface="WingDings"/>
              <a:buAutoNum type="arabicPeriod"/>
            </a:pPr>
            <a:r>
              <a:rPr lang="fr-CH" altLang="de-DE" sz="2400">
                <a:solidFill>
                  <a:srgbClr val="004992"/>
                </a:solidFill>
                <a:latin typeface="Calibri Light"/>
              </a:rPr>
              <a:t>Homme aux toilettes</a:t>
            </a:r>
          </a:p>
          <a:p>
            <a:pPr eaLnBrk="1" hangingPunct="1">
              <a:lnSpc>
                <a:spcPct val="105000"/>
              </a:lnSpc>
              <a:spcBef>
                <a:spcPts val="1999"/>
              </a:spcBef>
              <a:spcAft>
                <a:spcPts val="0"/>
              </a:spcAft>
              <a:buClr>
                <a:srgbClr val="000000"/>
              </a:buClr>
              <a:buFont typeface="WingDings"/>
              <a:buAutoNum type="arabicPeriod"/>
            </a:pPr>
            <a:r>
              <a:rPr lang="fr-CH" altLang="de-DE" sz="2400">
                <a:latin typeface="Calibri Light"/>
              </a:rPr>
              <a:t>Homme en prière</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36</a:t>
            </a:fld>
            <a:endParaRPr lang="de-DE" altLang="de-DE"/>
          </a:p>
        </p:txBody>
      </p:sp>
      <p:pic>
        <p:nvPicPr>
          <p:cNvPr id="7" name="Picture 6" descr="hacki_2%20g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7333" y="2203704"/>
            <a:ext cx="2540294"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err="1"/>
              <a:t>Facultatif</a:t>
            </a:r>
            <a:r>
              <a:rPr lang="de-DE" sz="3600" spc="-5" dirty="0"/>
              <a:t>: Clip vidéo</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fr-FR" sz="2400">
                <a:solidFill>
                  <a:srgbClr val="004992"/>
                </a:solidFill>
                <a:latin typeface="Calibri Light"/>
                <a:ea typeface="ＭＳ Ｐゴシック" panose="020B0600070205080204" pitchFamily="34" charset="-128"/>
              </a:rPr>
              <a:t>Facultatif: </a:t>
            </a:r>
            <a:r>
              <a:rPr lang="fr-FR" sz="2400" dirty="0">
                <a:solidFill>
                  <a:srgbClr val="004992"/>
                </a:solidFill>
                <a:latin typeface="Calibri Light"/>
                <a:ea typeface="ＭＳ Ｐゴシック" panose="020B0600070205080204" pitchFamily="34" charset="-128"/>
              </a:rPr>
              <a:t>des présentations en clip vidéo qui aborde le sujet du module son disponible à l’adresse vidéo ci-dessous:</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fr-FR" sz="2400" dirty="0">
                <a:solidFill>
                  <a:srgbClr val="333333"/>
                </a:solidFill>
                <a:latin typeface="Calibri Light"/>
                <a:ea typeface="ＭＳ Ｐゴシック" panose="020B0600070205080204" pitchFamily="34" charset="-128"/>
              </a:rPr>
              <a:t>Après l’extrait vidéo, vous pouvez discuter de comment il est lié au thème du jour.</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26A153E-D898-4E17-92A7-413C1944AA87}" type="slidenum">
              <a:rPr lang="de-DE" altLang="de-DE" smtClean="0"/>
              <a:pPr>
                <a:defRPr/>
              </a:pPr>
              <a:t>37</a:t>
            </a:fld>
            <a:endParaRPr lang="de-DE" altLang="de-DE"/>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[pour les </a:t>
            </a:r>
            <a:r>
              <a:rPr lang="en-US" sz="1800" i="1" spc="-5" dirty="0" err="1">
                <a:solidFill>
                  <a:srgbClr val="333333"/>
                </a:solidFill>
                <a:latin typeface="Calibri Light"/>
                <a:ea typeface="ＭＳ Ｐゴシック" panose="020B0600070205080204" pitchFamily="34" charset="-128"/>
                <a:cs typeface="Verdana"/>
              </a:rPr>
              <a:t>animateur</a:t>
            </a:r>
            <a:r>
              <a:rPr lang="en-US" sz="1800" i="1" spc="-5" dirty="0">
                <a:solidFill>
                  <a:srgbClr val="333333"/>
                </a:solidFill>
                <a:latin typeface="Calibri Light"/>
                <a:ea typeface="ＭＳ Ｐゴシック" panose="020B0600070205080204" pitchFamily="34" charset="-128"/>
                <a:cs typeface="Verdana"/>
              </a:rPr>
              <a:t>:</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fr-FR" sz="1800" dirty="0">
                <a:solidFill>
                  <a:srgbClr val="333333"/>
                </a:solidFill>
                <a:latin typeface="Calibri Light"/>
                <a:ea typeface="ＭＳ Ｐゴシック" panose="020B0600070205080204" pitchFamily="34" charset="-128"/>
              </a:rPr>
              <a:t>Certains extraits de film utilise un langage qui peut ne pas être approprié pour toutes les audiences ou cultures. Veuillez visionner les vidéos avant de les montrer</a:t>
            </a:r>
            <a:r>
              <a:rPr lang="de-DE" sz="1800" dirty="0">
                <a:solidFill>
                  <a:srgbClr val="333333"/>
                </a:solidFill>
                <a:latin typeface="Calibri Light"/>
                <a:ea typeface="ＭＳ Ｐゴシック" panose="020B0600070205080204" pitchFamily="34" charset="-128"/>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5304138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Text Box 3"/>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fr-FR" altLang="de-DE" sz="2400">
                <a:latin typeface="Calibri Light"/>
              </a:rPr>
              <a:t>Coureur de marathon épuisé</a:t>
            </a:r>
          </a:p>
          <a:p>
            <a:pPr eaLnBrk="1" hangingPunct="1">
              <a:lnSpc>
                <a:spcPct val="105000"/>
              </a:lnSpc>
              <a:spcBef>
                <a:spcPts val="1999"/>
              </a:spcBef>
              <a:spcAft>
                <a:spcPts val="0"/>
              </a:spcAft>
              <a:buClr>
                <a:srgbClr val="333333"/>
              </a:buClr>
              <a:buFont typeface="WingDings"/>
              <a:buAutoNum type="arabicPeriod"/>
            </a:pPr>
            <a:r>
              <a:rPr lang="fr-FR" altLang="de-DE" sz="2400">
                <a:latin typeface="Calibri Light"/>
              </a:rPr>
              <a:t>Homme inconscient</a:t>
            </a:r>
          </a:p>
          <a:p>
            <a:pPr eaLnBrk="1" hangingPunct="1">
              <a:lnSpc>
                <a:spcPct val="105000"/>
              </a:lnSpc>
              <a:spcBef>
                <a:spcPts val="1999"/>
              </a:spcBef>
              <a:spcAft>
                <a:spcPts val="0"/>
              </a:spcAft>
              <a:buClr>
                <a:srgbClr val="333333"/>
              </a:buClr>
              <a:buFont typeface="WingDings"/>
              <a:buAutoNum type="arabicPeriod"/>
            </a:pPr>
            <a:r>
              <a:rPr lang="fr-FR" altLang="de-DE" sz="2400">
                <a:latin typeface="Calibri Light"/>
              </a:rPr>
              <a:t>Moine en prière profonde</a:t>
            </a:r>
          </a:p>
          <a:p>
            <a:pPr eaLnBrk="1" hangingPunct="1">
              <a:lnSpc>
                <a:spcPct val="105000"/>
              </a:lnSpc>
              <a:spcBef>
                <a:spcPts val="1999"/>
              </a:spcBef>
              <a:spcAft>
                <a:spcPts val="0"/>
              </a:spcAft>
              <a:buClr>
                <a:srgbClr val="333333"/>
              </a:buClr>
              <a:buFont typeface="WingDings"/>
              <a:buAutoNum type="arabicPeriod"/>
            </a:pPr>
            <a:r>
              <a:rPr lang="fr-FR" altLang="de-DE" sz="2400">
                <a:latin typeface="Calibri Light"/>
              </a:rPr>
              <a:t>Dschinghis Khan (empereur mongol)</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a:latin typeface="Calibri Light"/>
              </a:rPr>
              <a:t>Comment cette personne se sent ou qu’est-ce qu’elle fait? Quel est votre degré de certitude?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38</a:t>
            </a:fld>
            <a:endParaRPr lang="de-DE" altLang="de-DE"/>
          </a:p>
        </p:txBody>
      </p:sp>
      <p:pic>
        <p:nvPicPr>
          <p:cNvPr id="9" name="Picture 5" descr="Bild4Semi Marathon de Paris 2008-Selection, Frederic de Villamil-b flicr-cc 230109_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83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965960" y="2203705"/>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Extrait !</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3"/>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fr-FR" altLang="de-DE" sz="2400">
                <a:solidFill>
                  <a:srgbClr val="004992"/>
                </a:solidFill>
                <a:latin typeface="Calibri Light"/>
              </a:rPr>
              <a:t>Coureur de marathon épuisé</a:t>
            </a:r>
          </a:p>
          <a:p>
            <a:pPr eaLnBrk="1" hangingPunct="1">
              <a:lnSpc>
                <a:spcPct val="105000"/>
              </a:lnSpc>
              <a:spcBef>
                <a:spcPts val="1999"/>
              </a:spcBef>
              <a:spcAft>
                <a:spcPts val="0"/>
              </a:spcAft>
              <a:buClr>
                <a:srgbClr val="000000"/>
              </a:buClr>
              <a:buFont typeface="WingDings"/>
              <a:buAutoNum type="arabicPeriod"/>
            </a:pPr>
            <a:r>
              <a:rPr lang="fr-FR" altLang="de-DE" sz="2400">
                <a:latin typeface="Calibri Light"/>
              </a:rPr>
              <a:t>Homme inconscient</a:t>
            </a:r>
          </a:p>
          <a:p>
            <a:pPr eaLnBrk="1" hangingPunct="1">
              <a:lnSpc>
                <a:spcPct val="105000"/>
              </a:lnSpc>
              <a:spcBef>
                <a:spcPts val="1999"/>
              </a:spcBef>
              <a:spcAft>
                <a:spcPts val="0"/>
              </a:spcAft>
              <a:buClr>
                <a:srgbClr val="000000"/>
              </a:buClr>
              <a:buFont typeface="WingDings"/>
              <a:buAutoNum type="arabicPeriod"/>
            </a:pPr>
            <a:r>
              <a:rPr lang="fr-FR" altLang="de-DE" sz="2400">
                <a:latin typeface="Calibri Light"/>
              </a:rPr>
              <a:t>Moine en prière profonde</a:t>
            </a:r>
          </a:p>
          <a:p>
            <a:pPr eaLnBrk="1" hangingPunct="1">
              <a:lnSpc>
                <a:spcPct val="105000"/>
              </a:lnSpc>
              <a:spcBef>
                <a:spcPts val="1999"/>
              </a:spcBef>
              <a:spcAft>
                <a:spcPts val="0"/>
              </a:spcAft>
              <a:buClr>
                <a:srgbClr val="000000"/>
              </a:buClr>
              <a:buFont typeface="WingDings"/>
              <a:buAutoNum type="arabicPeriod"/>
            </a:pPr>
            <a:r>
              <a:rPr lang="fr-FR" altLang="de-DE" sz="2400">
                <a:latin typeface="Calibri Light"/>
              </a:rPr>
              <a:t>Dschinghis Khan (empereur mongol)</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39</a:t>
            </a:fld>
            <a:endParaRPr lang="de-DE" altLang="de-DE"/>
          </a:p>
        </p:txBody>
      </p:sp>
      <p:pic>
        <p:nvPicPr>
          <p:cNvPr id="7" name="Picture 6" descr="Bild4Semi Marathon de Paris 2008-Selection, Frederic de Villamil-b flicr-cc 2301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Text Box 6"/>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Policier en colère</a:t>
            </a:r>
          </a:p>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Contrôleur</a:t>
            </a:r>
          </a:p>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Musicien lors d'une procession (Nouvelle Orléans)</a:t>
            </a:r>
          </a:p>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Chauffeur de bus</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a:latin typeface="Calibri Light"/>
              </a:rPr>
              <a:t>Comment cette personne se sent ou qu’est-ce qu’elle fait? Quel est votre degré de certitude?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40</a:t>
            </a:fld>
            <a:endParaRPr lang="de-DE" altLang="de-DE"/>
          </a:p>
        </p:txBody>
      </p:sp>
      <p:pic>
        <p:nvPicPr>
          <p:cNvPr id="9" name="Picture 5"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97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Extrait!</a:t>
            </a:r>
            <a:endParaRPr lang="en-GB" altLang="de-DE" sz="2400" i="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Text Box 4"/>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fr-CH" altLang="de-DE" sz="2400">
                <a:latin typeface="Calibri Light"/>
              </a:rPr>
              <a:t>Policier en colère</a:t>
            </a:r>
          </a:p>
          <a:p>
            <a:pPr eaLnBrk="1" hangingPunct="1">
              <a:lnSpc>
                <a:spcPct val="105000"/>
              </a:lnSpc>
              <a:spcBef>
                <a:spcPts val="1999"/>
              </a:spcBef>
              <a:spcAft>
                <a:spcPts val="0"/>
              </a:spcAft>
              <a:buClr>
                <a:srgbClr val="000000"/>
              </a:buClr>
              <a:buFont typeface="WingDings"/>
              <a:buAutoNum type="arabicPeriod"/>
            </a:pPr>
            <a:r>
              <a:rPr lang="fr-CH" altLang="de-DE" sz="2400">
                <a:latin typeface="Calibri Light"/>
              </a:rPr>
              <a:t>Contrôleur</a:t>
            </a:r>
          </a:p>
          <a:p>
            <a:pPr eaLnBrk="1" hangingPunct="1">
              <a:lnSpc>
                <a:spcPct val="105000"/>
              </a:lnSpc>
              <a:spcBef>
                <a:spcPts val="1999"/>
              </a:spcBef>
              <a:spcAft>
                <a:spcPts val="0"/>
              </a:spcAft>
              <a:buClr>
                <a:srgbClr val="004992"/>
              </a:buClr>
              <a:buFont typeface="WingDings"/>
              <a:buAutoNum type="arabicPeriod"/>
            </a:pPr>
            <a:r>
              <a:rPr lang="fr-CH" altLang="de-DE" sz="2400">
                <a:solidFill>
                  <a:srgbClr val="004992"/>
                </a:solidFill>
                <a:latin typeface="Calibri Light"/>
              </a:rPr>
              <a:t>Musicien lors d'une procession (Nouvelle Orléans)</a:t>
            </a:r>
          </a:p>
          <a:p>
            <a:pPr eaLnBrk="1" hangingPunct="1">
              <a:lnSpc>
                <a:spcPct val="105000"/>
              </a:lnSpc>
              <a:spcBef>
                <a:spcPts val="1999"/>
              </a:spcBef>
              <a:spcAft>
                <a:spcPts val="0"/>
              </a:spcAft>
              <a:buClr>
                <a:srgbClr val="000000"/>
              </a:buClr>
              <a:buFont typeface="WingDings"/>
              <a:buAutoNum type="arabicPeriod"/>
            </a:pPr>
            <a:r>
              <a:rPr lang="fr-CH" altLang="de-DE" sz="2400">
                <a:latin typeface="Calibri Light"/>
              </a:rPr>
              <a:t>Chauffeur de bus</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41</a:t>
            </a:fld>
            <a:endParaRPr lang="de-DE" altLang="de-DE"/>
          </a:p>
        </p:txBody>
      </p:sp>
      <p:pic>
        <p:nvPicPr>
          <p:cNvPr id="8" name="Picture 8"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Bonheur!</a:t>
            </a:r>
            <a:endParaRPr lang="en-GB" altLang="de-DE" sz="24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Text Box 7"/>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Homme qui se plaint au sujet d'un ticket de parking</a:t>
            </a:r>
          </a:p>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Dirigeant qui présente son orchestre</a:t>
            </a:r>
          </a:p>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Acteur recevant des applaudissements</a:t>
            </a:r>
          </a:p>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Répétition de ballet en habits de ville</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a:latin typeface="Calibri Light"/>
              </a:rPr>
              <a:t>Comment cette personne se sent ou qu’est-ce qu’elle fait? Quel est votre degré de certitude?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42</a:t>
            </a:fld>
            <a:endParaRPr lang="de-DE" altLang="de-DE"/>
          </a:p>
        </p:txBody>
      </p:sp>
      <p:pic>
        <p:nvPicPr>
          <p:cNvPr id="9" name="Picture 5" descr="Vladimir 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21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Extrait!</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Text Box 4"/>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fr-CH" altLang="de-DE" sz="2400">
                <a:solidFill>
                  <a:srgbClr val="004992"/>
                </a:solidFill>
                <a:latin typeface="Calibri Light"/>
              </a:rPr>
              <a:t>Homme qui se plaint au sujet d'un ticket de parking</a:t>
            </a:r>
          </a:p>
          <a:p>
            <a:pPr eaLnBrk="1" hangingPunct="1">
              <a:lnSpc>
                <a:spcPct val="105000"/>
              </a:lnSpc>
              <a:spcBef>
                <a:spcPts val="1999"/>
              </a:spcBef>
              <a:spcAft>
                <a:spcPts val="0"/>
              </a:spcAft>
              <a:buClr>
                <a:srgbClr val="000000"/>
              </a:buClr>
              <a:buFont typeface="WingDings"/>
              <a:buAutoNum type="arabicPeriod"/>
            </a:pPr>
            <a:r>
              <a:rPr lang="fr-CH" altLang="de-DE" sz="2400">
                <a:latin typeface="Calibri Light"/>
              </a:rPr>
              <a:t>Dirigeant qui présente son orchestre</a:t>
            </a:r>
          </a:p>
          <a:p>
            <a:pPr eaLnBrk="1" hangingPunct="1">
              <a:lnSpc>
                <a:spcPct val="105000"/>
              </a:lnSpc>
              <a:spcBef>
                <a:spcPts val="1999"/>
              </a:spcBef>
              <a:spcAft>
                <a:spcPts val="0"/>
              </a:spcAft>
              <a:buClr>
                <a:srgbClr val="000000"/>
              </a:buClr>
              <a:buFont typeface="WingDings"/>
              <a:buAutoNum type="arabicPeriod"/>
            </a:pPr>
            <a:r>
              <a:rPr lang="fr-CH" altLang="de-DE" sz="2400">
                <a:latin typeface="Calibri Light"/>
              </a:rPr>
              <a:t>Acteur recevant des applaudissements</a:t>
            </a:r>
          </a:p>
          <a:p>
            <a:pPr eaLnBrk="1" hangingPunct="1">
              <a:lnSpc>
                <a:spcPct val="105000"/>
              </a:lnSpc>
              <a:spcBef>
                <a:spcPts val="1999"/>
              </a:spcBef>
              <a:spcAft>
                <a:spcPts val="0"/>
              </a:spcAft>
              <a:buClr>
                <a:srgbClr val="000000"/>
              </a:buClr>
              <a:buFont typeface="WingDings"/>
              <a:buAutoNum type="arabicPeriod"/>
            </a:pPr>
            <a:r>
              <a:rPr lang="fr-CH" altLang="de-DE" sz="2400">
                <a:latin typeface="Calibri Light"/>
              </a:rPr>
              <a:t>Répétition de ballet en habits de ville</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43</a:t>
            </a:fld>
            <a:endParaRPr lang="de-DE" altLang="de-DE"/>
          </a:p>
        </p:txBody>
      </p:sp>
      <p:pic>
        <p:nvPicPr>
          <p:cNvPr id="8" name="Picture 6" desc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62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Colère!</a:t>
            </a:r>
            <a:endParaRPr lang="en-GB"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Text Box 2"/>
          <p:cNvSpPr txBox="1">
            <a:spLocks noChangeArrowheads="1"/>
          </p:cNvSpPr>
          <p:nvPr/>
        </p:nvSpPr>
        <p:spPr bwMode="auto">
          <a:xfrm>
            <a:off x="1524397" y="1813842"/>
            <a:ext cx="495640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fr-CH" altLang="de-DE" sz="2400" i="1">
                <a:solidFill>
                  <a:schemeClr val="bg1"/>
                </a:solidFill>
                <a:latin typeface="Calibri Light"/>
              </a:rPr>
              <a:t>Les 7 pêchés capitaux</a:t>
            </a:r>
          </a:p>
        </p:txBody>
      </p:sp>
      <p:sp>
        <p:nvSpPr>
          <p:cNvPr id="91147" name="Text Box 11"/>
          <p:cNvSpPr txBox="1">
            <a:spLocks noChangeArrowheads="1"/>
          </p:cNvSpPr>
          <p:nvPr/>
        </p:nvSpPr>
        <p:spPr bwMode="auto">
          <a:xfrm>
            <a:off x="5486400" y="2249424"/>
            <a:ext cx="6263640" cy="4206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eaLnBrk="1" hangingPunct="1">
              <a:lnSpc>
                <a:spcPct val="105000"/>
              </a:lnSpc>
              <a:spcBef>
                <a:spcPts val="1999"/>
              </a:spcBef>
              <a:spcAft>
                <a:spcPts val="0"/>
              </a:spcAft>
              <a:buClr>
                <a:srgbClr val="333333"/>
              </a:buClr>
              <a:buNone/>
            </a:pPr>
            <a:r>
              <a:rPr lang="fr-CH" altLang="de-DE" sz="2400">
                <a:latin typeface="Calibri Light"/>
              </a:rPr>
              <a:t>paresse</a:t>
            </a:r>
          </a:p>
          <a:p>
            <a:pPr marL="0" indent="0" eaLnBrk="1" hangingPunct="1">
              <a:lnSpc>
                <a:spcPct val="105000"/>
              </a:lnSpc>
              <a:spcBef>
                <a:spcPts val="1999"/>
              </a:spcBef>
              <a:spcAft>
                <a:spcPts val="0"/>
              </a:spcAft>
              <a:buClr>
                <a:srgbClr val="333333"/>
              </a:buClr>
              <a:buNone/>
            </a:pPr>
            <a:r>
              <a:rPr lang="fr-CH" altLang="de-DE" sz="2400">
                <a:latin typeface="Calibri Light"/>
              </a:rPr>
              <a:t>envie</a:t>
            </a:r>
          </a:p>
          <a:p>
            <a:pPr marL="0" indent="0" eaLnBrk="1" hangingPunct="1">
              <a:lnSpc>
                <a:spcPct val="105000"/>
              </a:lnSpc>
              <a:spcBef>
                <a:spcPts val="1999"/>
              </a:spcBef>
              <a:spcAft>
                <a:spcPts val="0"/>
              </a:spcAft>
              <a:buClr>
                <a:srgbClr val="333333"/>
              </a:buClr>
              <a:buNone/>
            </a:pPr>
            <a:r>
              <a:rPr lang="fr-CH" altLang="de-DE" sz="2400">
                <a:latin typeface="Calibri Light"/>
              </a:rPr>
              <a:t>luxure</a:t>
            </a:r>
          </a:p>
          <a:p>
            <a:pPr marL="0" indent="0" eaLnBrk="1" hangingPunct="1">
              <a:lnSpc>
                <a:spcPct val="105000"/>
              </a:lnSpc>
              <a:spcBef>
                <a:spcPts val="1999"/>
              </a:spcBef>
              <a:spcAft>
                <a:spcPts val="0"/>
              </a:spcAft>
              <a:buClr>
                <a:srgbClr val="333333"/>
              </a:buClr>
              <a:buNone/>
            </a:pPr>
            <a:r>
              <a:rPr lang="fr-CH" altLang="de-DE" sz="2400">
                <a:latin typeface="Calibri Light"/>
              </a:rPr>
              <a:t>orgueil</a:t>
            </a:r>
          </a:p>
          <a:p>
            <a:pPr marL="0" indent="0" eaLnBrk="1" hangingPunct="1">
              <a:lnSpc>
                <a:spcPct val="105000"/>
              </a:lnSpc>
              <a:spcBef>
                <a:spcPts val="1999"/>
              </a:spcBef>
              <a:spcAft>
                <a:spcPts val="0"/>
              </a:spcAft>
              <a:buClr>
                <a:srgbClr val="333333"/>
              </a:buClr>
              <a:buNone/>
            </a:pPr>
            <a:r>
              <a:rPr lang="fr-CH" altLang="de-DE" sz="2400">
                <a:latin typeface="Calibri Light"/>
              </a:rPr>
              <a:t>gourmandise</a:t>
            </a:r>
          </a:p>
          <a:p>
            <a:pPr marL="0" indent="0" eaLnBrk="1" hangingPunct="1">
              <a:lnSpc>
                <a:spcPct val="105000"/>
              </a:lnSpc>
              <a:spcBef>
                <a:spcPts val="1999"/>
              </a:spcBef>
              <a:spcAft>
                <a:spcPts val="0"/>
              </a:spcAft>
              <a:buClr>
                <a:srgbClr val="333333"/>
              </a:buClr>
              <a:buNone/>
            </a:pPr>
            <a:r>
              <a:rPr lang="fr-CH" altLang="de-DE" sz="2400">
                <a:latin typeface="Calibri Light"/>
              </a:rPr>
              <a:t>colère</a:t>
            </a:r>
          </a:p>
          <a:p>
            <a:pPr marL="0" indent="0" eaLnBrk="1" hangingPunct="1">
              <a:lnSpc>
                <a:spcPct val="105000"/>
              </a:lnSpc>
              <a:spcBef>
                <a:spcPts val="1999"/>
              </a:spcBef>
              <a:spcAft>
                <a:spcPts val="0"/>
              </a:spcAft>
              <a:buClr>
                <a:srgbClr val="333333"/>
              </a:buClr>
              <a:buNone/>
            </a:pPr>
            <a:r>
              <a:rPr lang="fr-CH" altLang="de-DE" sz="2400">
                <a:latin typeface="Calibri Light"/>
              </a:rPr>
              <a:t>avarice</a:t>
            </a:r>
          </a:p>
        </p:txBody>
      </p:sp>
      <p:sp>
        <p:nvSpPr>
          <p:cNvPr id="2" name="Title 1"/>
          <p:cNvSpPr>
            <a:spLocks noGrp="1"/>
          </p:cNvSpPr>
          <p:nvPr>
            <p:ph type="title"/>
          </p:nvPr>
        </p:nvSpPr>
        <p:spPr/>
        <p:txBody>
          <a:bodyPr/>
          <a:lstStyle/>
          <a:p>
            <a:r>
              <a:rPr lang="en-US" sz="3600" dirty="0">
                <a:solidFill>
                  <a:srgbClr val="004992"/>
                </a:solidFill>
                <a:latin typeface="Calibri Light"/>
              </a:rPr>
              <a:t>Les 7 </a:t>
            </a:r>
            <a:r>
              <a:rPr lang="en-US" sz="3600" dirty="0" err="1">
                <a:solidFill>
                  <a:srgbClr val="004992"/>
                </a:solidFill>
                <a:latin typeface="Calibri Light"/>
              </a:rPr>
              <a:t>pêchés</a:t>
            </a:r>
            <a:r>
              <a:rPr lang="en-US" sz="3600" dirty="0">
                <a:solidFill>
                  <a:srgbClr val="004992"/>
                </a:solidFill>
                <a:latin typeface="Calibri Light"/>
              </a:rPr>
              <a:t> </a:t>
            </a:r>
            <a:r>
              <a:rPr lang="en-US" sz="3600" dirty="0" err="1">
                <a:solidFill>
                  <a:srgbClr val="004992"/>
                </a:solidFill>
                <a:latin typeface="Calibri Light"/>
              </a:rPr>
              <a:t>capitaux</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44</a:t>
            </a:fld>
            <a:endParaRPr lang="de-DE" altLang="de-DE"/>
          </a:p>
        </p:txBody>
      </p:sp>
      <p:pic>
        <p:nvPicPr>
          <p:cNvPr id="10"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bwMode="gray">
          <a:xfrm>
            <a:off x="913011"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Rectangle 12"/>
          <p:cNvSpPr/>
          <p:nvPr/>
        </p:nvSpPr>
        <p:spPr bwMode="gray">
          <a:xfrm>
            <a:off x="3473583"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ext Box 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15" name="Text Box 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16" name="Text Box 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17" name="Text Box 10"/>
          <p:cNvSpPr txBox="1">
            <a:spLocks noChangeArrowheads="1"/>
          </p:cNvSpPr>
          <p:nvPr/>
        </p:nvSpPr>
        <p:spPr bwMode="auto">
          <a:xfrm>
            <a:off x="4617720" y="3758348"/>
            <a:ext cx="6732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4</a:t>
            </a:r>
          </a:p>
        </p:txBody>
      </p:sp>
      <p:sp>
        <p:nvSpPr>
          <p:cNvPr id="18" name="Text Box 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19" name="Text Box 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20" name="Text Box 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Text Box 2"/>
          <p:cNvSpPr txBox="1">
            <a:spLocks noChangeArrowheads="1"/>
          </p:cNvSpPr>
          <p:nvPr/>
        </p:nvSpPr>
        <p:spPr bwMode="auto">
          <a:xfrm>
            <a:off x="5486400" y="2249424"/>
            <a:ext cx="6263640" cy="4206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envie</a:t>
            </a:r>
          </a:p>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luxure</a:t>
            </a:r>
          </a:p>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gourmandise</a:t>
            </a:r>
          </a:p>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paresse</a:t>
            </a:r>
          </a:p>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colère</a:t>
            </a:r>
          </a:p>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avarice</a:t>
            </a:r>
          </a:p>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orgueil</a:t>
            </a:r>
          </a:p>
        </p:txBody>
      </p:sp>
      <p:sp>
        <p:nvSpPr>
          <p:cNvPr id="2" name="Title 1"/>
          <p:cNvSpPr>
            <a:spLocks noGrp="1"/>
          </p:cNvSpPr>
          <p:nvPr>
            <p:ph type="title"/>
          </p:nvPr>
        </p:nvSpPr>
        <p:spPr/>
        <p:txBody>
          <a:bodyPr/>
          <a:lstStyle/>
          <a:p>
            <a:r>
              <a:rPr lang="en-US" sz="3600" dirty="0">
                <a:solidFill>
                  <a:srgbClr val="004992"/>
                </a:solidFill>
                <a:latin typeface="Calibri Light"/>
              </a:rPr>
              <a:t>Les 7 </a:t>
            </a:r>
            <a:r>
              <a:rPr lang="en-US" sz="3600" dirty="0" err="1">
                <a:solidFill>
                  <a:srgbClr val="004992"/>
                </a:solidFill>
                <a:latin typeface="Calibri Light"/>
              </a:rPr>
              <a:t>pêchés</a:t>
            </a:r>
            <a:r>
              <a:rPr lang="en-US" sz="3600" dirty="0">
                <a:solidFill>
                  <a:srgbClr val="004992"/>
                </a:solidFill>
                <a:latin typeface="Calibri Light"/>
              </a:rPr>
              <a:t> </a:t>
            </a:r>
            <a:r>
              <a:rPr lang="en-US" sz="3600" dirty="0" err="1">
                <a:solidFill>
                  <a:srgbClr val="004992"/>
                </a:solidFill>
                <a:latin typeface="Calibri Light"/>
              </a:rPr>
              <a:t>capitaux</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45</a:t>
            </a:fld>
            <a:endParaRPr lang="de-DE" altLang="de-DE"/>
          </a:p>
        </p:txBody>
      </p:sp>
      <p:pic>
        <p:nvPicPr>
          <p:cNvPr id="9"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bwMode="gray">
          <a:xfrm>
            <a:off x="913011"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Rectangle 10"/>
          <p:cNvSpPr/>
          <p:nvPr/>
        </p:nvSpPr>
        <p:spPr bwMode="gray">
          <a:xfrm>
            <a:off x="3473583"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Text Box 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13" name="Text Box 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14" name="Text Box 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15" name="Text Box 10"/>
          <p:cNvSpPr txBox="1">
            <a:spLocks noChangeArrowheads="1"/>
          </p:cNvSpPr>
          <p:nvPr/>
        </p:nvSpPr>
        <p:spPr bwMode="auto">
          <a:xfrm>
            <a:off x="4617720" y="3758348"/>
            <a:ext cx="6732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4</a:t>
            </a:r>
          </a:p>
        </p:txBody>
      </p:sp>
      <p:sp>
        <p:nvSpPr>
          <p:cNvPr id="16" name="Text Box 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17" name="Text Box 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18" name="Text Box 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Text Box 5"/>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Femme qui rit</a:t>
            </a:r>
          </a:p>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Femme qui vient d'apprendre que l'avion de son mari est porté disparu</a:t>
            </a:r>
          </a:p>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Femme qui se réjouit du malheur de quelqu'un d'autre</a:t>
            </a:r>
          </a:p>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Femme qui a échoué à un examen</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a:latin typeface="Calibri Light"/>
              </a:rPr>
              <a:t>Comment cette personne se sent ou qu’est-ce qu’elle fait? Quel est votre degré de certitude?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46</a:t>
            </a:fld>
            <a:endParaRPr lang="de-DE" altLang="de-DE"/>
          </a:p>
        </p:txBody>
      </p:sp>
      <p:pic>
        <p:nvPicPr>
          <p:cNvPr id="9" name="Picture 5" descr="Andre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81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Extrait!</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Text Box 5"/>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fr-CH" altLang="de-DE" sz="2400" dirty="0">
                <a:solidFill>
                  <a:srgbClr val="004992"/>
                </a:solidFill>
                <a:latin typeface="Calibri Light"/>
              </a:rPr>
              <a:t>Femme qui rit</a:t>
            </a:r>
          </a:p>
          <a:p>
            <a:pPr eaLnBrk="1" hangingPunct="1">
              <a:lnSpc>
                <a:spcPct val="105000"/>
              </a:lnSpc>
              <a:spcBef>
                <a:spcPts val="1999"/>
              </a:spcBef>
              <a:spcAft>
                <a:spcPts val="0"/>
              </a:spcAft>
              <a:buClr>
                <a:srgbClr val="000000"/>
              </a:buClr>
              <a:buFont typeface="WingDings"/>
              <a:buAutoNum type="arabicPeriod"/>
            </a:pPr>
            <a:r>
              <a:rPr lang="fr-CH" altLang="de-DE" sz="2400" dirty="0">
                <a:latin typeface="Calibri Light"/>
              </a:rPr>
              <a:t>Femme qui vient d'apprendre que l'avion de son mari est porté disparu</a:t>
            </a:r>
          </a:p>
          <a:p>
            <a:pPr eaLnBrk="1" hangingPunct="1">
              <a:lnSpc>
                <a:spcPct val="105000"/>
              </a:lnSpc>
              <a:spcBef>
                <a:spcPts val="1999"/>
              </a:spcBef>
              <a:spcAft>
                <a:spcPts val="0"/>
              </a:spcAft>
              <a:buClr>
                <a:srgbClr val="000000"/>
              </a:buClr>
              <a:buFont typeface="WingDings"/>
              <a:buAutoNum type="arabicPeriod"/>
            </a:pPr>
            <a:r>
              <a:rPr lang="fr-CH" altLang="de-DE" sz="2400" dirty="0">
                <a:latin typeface="Calibri Light"/>
              </a:rPr>
              <a:t>Femme qui se réjouit du malheur de quelqu'un d'autre</a:t>
            </a:r>
          </a:p>
          <a:p>
            <a:pPr eaLnBrk="1" hangingPunct="1">
              <a:lnSpc>
                <a:spcPct val="105000"/>
              </a:lnSpc>
              <a:spcBef>
                <a:spcPts val="1999"/>
              </a:spcBef>
              <a:spcAft>
                <a:spcPts val="0"/>
              </a:spcAft>
              <a:buClr>
                <a:srgbClr val="000000"/>
              </a:buClr>
              <a:buFont typeface="WingDings"/>
              <a:buAutoNum type="arabicPeriod"/>
            </a:pPr>
            <a:r>
              <a:rPr lang="fr-CH" altLang="de-DE" sz="2400" dirty="0">
                <a:latin typeface="Calibri Light"/>
              </a:rPr>
              <a:t>Femme qui a échoué à un examen</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47</a:t>
            </a:fld>
            <a:endParaRPr lang="de-DE" altLang="de-DE"/>
          </a:p>
        </p:txBody>
      </p:sp>
      <p:pic>
        <p:nvPicPr>
          <p:cNvPr id="8" name="Picture 7" descr="mojanca05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5"/>
            <a:ext cx="3840480" cy="329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Bonheur!</a:t>
            </a:r>
            <a:endParaRPr lang="en-GB"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Text Box 7"/>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Joueur n'arrivant pas à croire à son magnifique but</a:t>
            </a:r>
          </a:p>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Colère à cause d'une décision d’arbitre</a:t>
            </a:r>
          </a:p>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Agacement à cause d'un but manqué</a:t>
            </a:r>
          </a:p>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Remplaçant qui s'ennuie</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a:latin typeface="Calibri Light"/>
              </a:rPr>
              <a:t>Comment cette personne se sent ou qu’est-ce qu’elle fait? Quel est votre degré de certitude?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48</a:t>
            </a:fld>
            <a:endParaRPr lang="de-DE" altLang="de-DE"/>
          </a:p>
        </p:txBody>
      </p:sp>
      <p:pic>
        <p:nvPicPr>
          <p:cNvPr id="9" name="Picture 7"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9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Extrait!</a:t>
            </a:r>
            <a:endParaRPr lang="en-GB" altLang="de-DE" sz="2400" i="1" dirty="0">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 Box 2"/>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fr-CH" altLang="de-DE" sz="2400" dirty="0">
                <a:latin typeface="Calibri Light"/>
              </a:rPr>
              <a:t>Joueur n'arrivant pas à croire à son magnifique but</a:t>
            </a:r>
          </a:p>
          <a:p>
            <a:pPr eaLnBrk="1" hangingPunct="1">
              <a:lnSpc>
                <a:spcPct val="105000"/>
              </a:lnSpc>
              <a:spcBef>
                <a:spcPts val="1999"/>
              </a:spcBef>
              <a:spcAft>
                <a:spcPts val="0"/>
              </a:spcAft>
              <a:buClr>
                <a:srgbClr val="004992"/>
              </a:buClr>
              <a:buFont typeface="WingDings"/>
              <a:buAutoNum type="arabicPeriod"/>
            </a:pPr>
            <a:r>
              <a:rPr lang="fr-CH" altLang="de-DE" sz="2400" dirty="0">
                <a:solidFill>
                  <a:srgbClr val="004992"/>
                </a:solidFill>
                <a:latin typeface="Calibri Light"/>
              </a:rPr>
              <a:t>Colère à cause d'une décision d’arbitre</a:t>
            </a:r>
          </a:p>
          <a:p>
            <a:pPr eaLnBrk="1" hangingPunct="1">
              <a:lnSpc>
                <a:spcPct val="105000"/>
              </a:lnSpc>
              <a:spcBef>
                <a:spcPts val="1999"/>
              </a:spcBef>
              <a:spcAft>
                <a:spcPts val="0"/>
              </a:spcAft>
              <a:buClr>
                <a:srgbClr val="000000"/>
              </a:buClr>
              <a:buFont typeface="WingDings"/>
              <a:buAutoNum type="arabicPeriod"/>
            </a:pPr>
            <a:r>
              <a:rPr lang="fr-CH" altLang="de-DE" sz="2400" dirty="0">
                <a:latin typeface="Calibri Light"/>
              </a:rPr>
              <a:t>Agacement à cause d'un but manqué</a:t>
            </a:r>
          </a:p>
          <a:p>
            <a:pPr eaLnBrk="1" hangingPunct="1">
              <a:lnSpc>
                <a:spcPct val="105000"/>
              </a:lnSpc>
              <a:spcBef>
                <a:spcPts val="1999"/>
              </a:spcBef>
              <a:spcAft>
                <a:spcPts val="0"/>
              </a:spcAft>
              <a:buClr>
                <a:srgbClr val="000000"/>
              </a:buClr>
              <a:buFont typeface="WingDings"/>
              <a:buAutoNum type="arabicPeriod"/>
            </a:pPr>
            <a:r>
              <a:rPr lang="fr-CH" altLang="de-DE" sz="2400" dirty="0">
                <a:latin typeface="Calibri Light"/>
              </a:rPr>
              <a:t>Remplaçant qui s'ennuie</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49</a:t>
            </a:fld>
            <a:endParaRPr lang="de-DE" altLang="de-DE"/>
          </a:p>
        </p:txBody>
      </p:sp>
      <p:pic>
        <p:nvPicPr>
          <p:cNvPr id="8" name="Picture 6"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31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777240"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Colère!</a:t>
            </a:r>
            <a:endParaRPr lang="en-GB"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solidFill>
                  <a:srgbClr val="004992"/>
                </a:solidFill>
                <a:latin typeface="Calibri Light"/>
              </a:rPr>
              <a:t>Première conclusion!</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50</a:t>
            </a:fld>
            <a:endParaRPr lang="de-DE" altLang="de-DE"/>
          </a:p>
        </p:txBody>
      </p:sp>
      <p:sp>
        <p:nvSpPr>
          <p:cNvPr id="107522" name="Rectangle 2"/>
          <p:cNvSpPr>
            <a:spLocks noGrp="1" noChangeArrowheads="1"/>
          </p:cNvSpPr>
          <p:nvPr>
            <p:ph idx="1"/>
          </p:nvPr>
        </p:nvSpPr>
        <p:spPr/>
        <p:txBody>
          <a:bodyPr/>
          <a:lstStyle/>
          <a:p>
            <a:pPr marL="342900" lvl="0" indent="-342900" defTabSz="914400" fontAlgn="base">
              <a:buClr>
                <a:srgbClr val="000000"/>
              </a:buClr>
              <a:buFont typeface="WingDings"/>
              <a:buChar char=""/>
            </a:pPr>
            <a:r>
              <a:rPr lang="fr-CH" altLang="de-DE" sz="2400" dirty="0">
                <a:solidFill>
                  <a:srgbClr val="333333"/>
                </a:solidFill>
                <a:latin typeface="Calibri Light"/>
                <a:cs typeface="Times New Roman" panose="02020603050405020304" pitchFamily="18" charset="0"/>
              </a:rPr>
              <a:t>Les expressions faciales et les gestes ne sont pas toujours explicites!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solidFill>
                  <a:srgbClr val="004992"/>
                </a:solidFill>
                <a:latin typeface="Calibri Light"/>
              </a:rPr>
              <a:t>Première conclusion!</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51</a:t>
            </a:fld>
            <a:endParaRPr lang="de-DE" altLang="de-DE"/>
          </a:p>
        </p:txBody>
      </p:sp>
      <p:sp>
        <p:nvSpPr>
          <p:cNvPr id="107522" name="Rectangle 2"/>
          <p:cNvSpPr>
            <a:spLocks noGrp="1" noChangeArrowheads="1"/>
          </p:cNvSpPr>
          <p:nvPr>
            <p:ph idx="1"/>
          </p:nvPr>
        </p:nvSpPr>
        <p:spPr/>
        <p:txBody>
          <a:bodyPr/>
          <a:lstStyle/>
          <a:p>
            <a:pPr marL="342900" lvl="0" indent="-342900" defTabSz="914400" fontAlgn="base">
              <a:buClr>
                <a:srgbClr val="000000"/>
              </a:buClr>
              <a:buFont typeface="WingDings"/>
              <a:buChar char=""/>
            </a:pPr>
            <a:r>
              <a:rPr lang="fr-CH" altLang="de-DE" sz="2400" dirty="0">
                <a:solidFill>
                  <a:srgbClr val="333333"/>
                </a:solidFill>
                <a:latin typeface="Calibri Light"/>
                <a:cs typeface="Times New Roman" panose="02020603050405020304" pitchFamily="18" charset="0"/>
              </a:rPr>
              <a:t>Les expressions faciales et les gestes ne sont pas toujours explicites!</a:t>
            </a:r>
          </a:p>
          <a:p>
            <a:pPr marL="342900" lvl="0" indent="-342900" defTabSz="914400" fontAlgn="base">
              <a:buClr>
                <a:srgbClr val="000000"/>
              </a:buClr>
              <a:buFont typeface="WingDings"/>
              <a:buChar char=""/>
            </a:pPr>
            <a:r>
              <a:rPr lang="fr-CH" altLang="de-DE" sz="2400" dirty="0">
                <a:solidFill>
                  <a:srgbClr val="333333"/>
                </a:solidFill>
                <a:latin typeface="Calibri Light"/>
                <a:cs typeface="Times New Roman" panose="02020603050405020304" pitchFamily="18" charset="0"/>
              </a:rPr>
              <a:t>De nombreuses personnes ne présentent pas d’émotions faciales, par nature ou à cause d’une maladie (la maladie de Parkinson), ce qui rend plus difficile l’appréhension de leur ressenti.</a:t>
            </a:r>
          </a:p>
        </p:txBody>
      </p:sp>
    </p:spTree>
    <p:extLst>
      <p:ext uri="{BB962C8B-B14F-4D97-AF65-F5344CB8AC3E}">
        <p14:creationId xmlns:p14="http://schemas.microsoft.com/office/powerpoint/2010/main" val="27353010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solidFill>
                  <a:srgbClr val="004992"/>
                </a:solidFill>
                <a:latin typeface="Calibri Light"/>
              </a:rPr>
              <a:t>Première conclusion!</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52</a:t>
            </a:fld>
            <a:endParaRPr lang="de-DE" altLang="de-DE"/>
          </a:p>
        </p:txBody>
      </p:sp>
      <p:sp>
        <p:nvSpPr>
          <p:cNvPr id="107522" name="Rectangle 2"/>
          <p:cNvSpPr>
            <a:spLocks noGrp="1" noChangeArrowheads="1"/>
          </p:cNvSpPr>
          <p:nvPr>
            <p:ph idx="1"/>
          </p:nvPr>
        </p:nvSpPr>
        <p:spPr/>
        <p:txBody>
          <a:bodyPr/>
          <a:lstStyle/>
          <a:p>
            <a:pPr marL="342900" lvl="0" indent="-342900" defTabSz="914400" fontAlgn="base">
              <a:buClr>
                <a:srgbClr val="000000"/>
              </a:buClr>
              <a:buFont typeface="WingDings"/>
              <a:buChar char=""/>
            </a:pPr>
            <a:r>
              <a:rPr lang="fr-CH" altLang="de-DE" sz="2400">
                <a:solidFill>
                  <a:srgbClr val="333333"/>
                </a:solidFill>
                <a:latin typeface="Calibri Light"/>
                <a:cs typeface="Times New Roman" panose="02020603050405020304" pitchFamily="18" charset="0"/>
              </a:rPr>
              <a:t>Les expressions faciales et les gestes ne sont pas toujours explicites!</a:t>
            </a:r>
          </a:p>
          <a:p>
            <a:pPr marL="342900" lvl="0" indent="-342900" defTabSz="914400" fontAlgn="base">
              <a:buClr>
                <a:srgbClr val="000000"/>
              </a:buClr>
              <a:buFont typeface="WingDings"/>
              <a:buChar char=""/>
            </a:pPr>
            <a:r>
              <a:rPr lang="fr-CH" altLang="de-DE" sz="2400" dirty="0">
                <a:solidFill>
                  <a:srgbClr val="333333"/>
                </a:solidFill>
                <a:latin typeface="Calibri Light"/>
                <a:cs typeface="Times New Roman" panose="02020603050405020304" pitchFamily="18" charset="0"/>
              </a:rPr>
              <a:t>De nombreuses personnes ne présentent pas d’émotions faciales, par nature ou à cause d’une maladie (la maladie de Parkinson), ce qui rend plus difficile l’appréhension de leur ressenti.</a:t>
            </a:r>
          </a:p>
          <a:p>
            <a:pPr marL="342900" lvl="0" indent="-342900" defTabSz="914400" fontAlgn="base">
              <a:buClr>
                <a:srgbClr val="000000"/>
              </a:buClr>
              <a:buFont typeface="WingDings"/>
              <a:buChar char=""/>
            </a:pPr>
            <a:r>
              <a:rPr lang="fr-CH" altLang="de-DE" sz="2400" dirty="0">
                <a:solidFill>
                  <a:srgbClr val="333333"/>
                </a:solidFill>
                <a:latin typeface="Calibri Light"/>
                <a:cs typeface="Times New Roman" panose="02020603050405020304" pitchFamily="18" charset="0"/>
              </a:rPr>
              <a:t>Des informations complémentaires (situation, connaissance de base de la personne) devraient être prises en considération avant l’interprétation des expressions faciales et des gestes.</a:t>
            </a:r>
            <a:endParaRPr lang="fr-CH" altLang="de-DE" sz="2400" dirty="0">
              <a:solidFill>
                <a:schemeClr val="bg1"/>
              </a:solidFill>
              <a:latin typeface="Calibri Light"/>
            </a:endParaRPr>
          </a:p>
        </p:txBody>
      </p:sp>
    </p:spTree>
    <p:extLst>
      <p:ext uri="{BB962C8B-B14F-4D97-AF65-F5344CB8AC3E}">
        <p14:creationId xmlns:p14="http://schemas.microsoft.com/office/powerpoint/2010/main" val="38042374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Série d’exercice 3</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defRPr/>
            </a:pPr>
            <a:r>
              <a:rPr lang="fr-CH" altLang="de-DE" sz="2400">
                <a:solidFill>
                  <a:srgbClr val="333333"/>
                </a:solidFill>
                <a:latin typeface="Calibri Light"/>
                <a:cs typeface="Times New Roman" panose="02020603050405020304" pitchFamily="18" charset="0"/>
              </a:rPr>
              <a:t>Voici une séquence d’images.</a:t>
            </a:r>
          </a:p>
          <a:p>
            <a:pPr marL="342900" lvl="0" indent="-342900" defTabSz="914400" fontAlgn="base">
              <a:buClr>
                <a:srgbClr val="000000"/>
              </a:buClr>
              <a:buFont typeface="WingDings"/>
              <a:buChar char=""/>
              <a:defRPr/>
            </a:pPr>
            <a:r>
              <a:rPr lang="fr-CH" altLang="de-DE" sz="2400" dirty="0">
                <a:solidFill>
                  <a:srgbClr val="333333"/>
                </a:solidFill>
                <a:latin typeface="Calibri Light"/>
                <a:cs typeface="Times New Roman" panose="02020603050405020304" pitchFamily="18" charset="0"/>
              </a:rPr>
              <a:t>Les images N°1-3 sont présentées en ordre inverse, voici tout d’abord l’image N°3 montrée en premier.</a:t>
            </a:r>
          </a:p>
          <a:p>
            <a:pPr marL="342900" lvl="0" indent="-342900" defTabSz="914400" fontAlgn="base">
              <a:buClr>
                <a:srgbClr val="000000"/>
              </a:buClr>
              <a:buFont typeface="WingDings"/>
              <a:buChar char=""/>
              <a:defRPr/>
            </a:pPr>
            <a:r>
              <a:rPr lang="fr-CH" altLang="de-DE" sz="2400" dirty="0">
                <a:solidFill>
                  <a:srgbClr val="333333"/>
                </a:solidFill>
                <a:latin typeface="Calibri Light"/>
                <a:cs typeface="Times New Roman" panose="02020603050405020304" pitchFamily="18" charset="0"/>
              </a:rPr>
              <a:t>Après chaque image, on va vous demander laquelle des trois alternatives correspond logiquement le mieux.</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pense faire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54</a:t>
            </a:fld>
            <a:endParaRPr lang="de-DE" altLang="de-DE"/>
          </a:p>
        </p:txBody>
      </p:sp>
      <p:pic>
        <p:nvPicPr>
          <p:cNvPr id="17" name="Picture 2" descr="1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16-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6-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595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p>
        </p:txBody>
      </p:sp>
      <p:sp>
        <p:nvSpPr>
          <p:cNvPr id="22" name="Caption_12595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3" name="Caption_12595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4" name="Caption_12595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7"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dirty="0">
                <a:solidFill>
                  <a:srgbClr val="333333"/>
                </a:solidFill>
                <a:latin typeface="Calibri Light"/>
              </a:rPr>
              <a:t>Comment se poursuit l’histoire?</a:t>
            </a:r>
          </a:p>
          <a:p>
            <a:pPr algn="ctr" eaLnBrk="1" hangingPunct="1">
              <a:spcBef>
                <a:spcPts val="1200"/>
              </a:spcBef>
              <a:spcAft>
                <a:spcPts val="0"/>
              </a:spcAft>
              <a:buClrTx/>
              <a:buNone/>
            </a:pPr>
            <a:r>
              <a:rPr lang="fr-FR" altLang="de-DE" sz="2000" dirty="0">
                <a:solidFill>
                  <a:srgbClr val="333333"/>
                </a:solidFill>
                <a:latin typeface="Calibri Light"/>
              </a:rPr>
              <a:t>Discutez la vraisemblance des différentes options proposées :</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pense faire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55</a:t>
            </a:fld>
            <a:endParaRPr lang="de-DE" altLang="de-DE"/>
          </a:p>
        </p:txBody>
      </p:sp>
      <p:pic>
        <p:nvPicPr>
          <p:cNvPr id="19" name="Picture 2" descr="1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16-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7"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5" descr="1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16-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800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5" name="Caption_12800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6" name="Caption_1280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7" name="Caption_12800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8" name="Caption_12800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dirty="0">
                <a:solidFill>
                  <a:srgbClr val="333333"/>
                </a:solidFill>
                <a:latin typeface="Calibri Light"/>
              </a:rPr>
              <a:t>Comment se poursuit l’histoire?</a:t>
            </a:r>
          </a:p>
          <a:p>
            <a:pPr algn="ctr" eaLnBrk="1" hangingPunct="1">
              <a:spcBef>
                <a:spcPts val="1200"/>
              </a:spcBef>
              <a:spcAft>
                <a:spcPts val="0"/>
              </a:spcAft>
              <a:buClrTx/>
              <a:buNone/>
            </a:pPr>
            <a:r>
              <a:rPr lang="fr-FR" altLang="de-DE" sz="2000" dirty="0">
                <a:solidFill>
                  <a:srgbClr val="333333"/>
                </a:solidFill>
                <a:latin typeface="Calibri Light"/>
              </a:rPr>
              <a:t>Discutez la vraisemblance des différentes options proposées :</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pense faire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56</a:t>
            </a:fld>
            <a:endParaRPr lang="de-DE" altLang="de-DE"/>
          </a:p>
        </p:txBody>
      </p:sp>
      <p:pic>
        <p:nvPicPr>
          <p:cNvPr id="21" name="Picture 2" descr="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4" descr="1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8" descr="16-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6" descr="16-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7" descr="16-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3005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8" name="Caption_13005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9"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30" name="Caption_1300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31" name="Caption_13005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32" name="Caption_13005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34"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dirty="0">
                <a:solidFill>
                  <a:srgbClr val="333333"/>
                </a:solidFill>
                <a:latin typeface="Calibri Light"/>
              </a:rPr>
              <a:t>Comment se poursuit l’histoire?</a:t>
            </a:r>
          </a:p>
          <a:p>
            <a:pPr algn="ctr" eaLnBrk="1" hangingPunct="1">
              <a:spcBef>
                <a:spcPts val="1200"/>
              </a:spcBef>
              <a:spcAft>
                <a:spcPts val="0"/>
              </a:spcAft>
              <a:buClrTx/>
              <a:buNone/>
            </a:pPr>
            <a:r>
              <a:rPr lang="fr-FR" altLang="de-DE" sz="2000" dirty="0">
                <a:solidFill>
                  <a:srgbClr val="333333"/>
                </a:solidFill>
                <a:latin typeface="Calibri Light"/>
              </a:rPr>
              <a:t>Discutez la vraisemblance des différentes options proposées :</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La réponse correcte est 4b!</a:t>
            </a:r>
            <a:endParaRPr lang="fr-CH" altLang="de-DE" sz="3600" dirty="0">
              <a:latin typeface="Calibri Light"/>
            </a:endParaRP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61E04BE5-CB41-4A3D-8D26-0D9A9E6F8172}" type="slidenum">
              <a:rPr lang="de-DE" altLang="de-DE" smtClean="0"/>
              <a:pPr>
                <a:defRPr/>
              </a:pPr>
              <a:t>57</a:t>
            </a:fld>
            <a:endParaRPr lang="de-DE" altLang="de-DE"/>
          </a:p>
        </p:txBody>
      </p:sp>
      <p:pic>
        <p:nvPicPr>
          <p:cNvPr id="14" name="Picture 3" descr="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4" descr="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5" descr="1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9"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3210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9" name="Caption_13210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0" name="Caption_1320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21" name="Caption_132105"/>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compte faire cette femme?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58</a:t>
            </a:fld>
            <a:endParaRPr lang="de-DE" altLang="de-DE"/>
          </a:p>
        </p:txBody>
      </p:sp>
      <p:pic>
        <p:nvPicPr>
          <p:cNvPr id="17" name="Picture 2" descr="1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17-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3414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2" name="Caption_13414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3" name="Caption_13414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4" name="Caption_1341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dirty="0">
                <a:solidFill>
                  <a:srgbClr val="333333"/>
                </a:solidFill>
                <a:latin typeface="Calibri Light"/>
              </a:rPr>
              <a:t>Comment se poursuit l’histoire?</a:t>
            </a:r>
          </a:p>
          <a:p>
            <a:pPr algn="ctr" eaLnBrk="1" hangingPunct="1">
              <a:spcBef>
                <a:spcPts val="1200"/>
              </a:spcBef>
              <a:spcAft>
                <a:spcPts val="0"/>
              </a:spcAft>
              <a:buClrTx/>
              <a:buNone/>
            </a:pPr>
            <a:r>
              <a:rPr lang="fr-FR" altLang="de-DE" sz="2000" dirty="0">
                <a:solidFill>
                  <a:srgbClr val="333333"/>
                </a:solidFill>
                <a:latin typeface="Calibri Light"/>
              </a:rPr>
              <a:t>Discutez la vraisemblance des différentes options proposées :</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compte faire cette femme?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59</a:t>
            </a:fld>
            <a:endParaRPr lang="de-DE" altLang="de-DE"/>
          </a:p>
        </p:txBody>
      </p:sp>
      <p:pic>
        <p:nvPicPr>
          <p:cNvPr id="19" name="Picture 2" descr="1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1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11"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9" descr="1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0" descr="1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362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5" name="Caption_13620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6" name="Caption_13620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7" name="Caption_13619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8" name="Caption_13619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dirty="0">
                <a:solidFill>
                  <a:srgbClr val="333333"/>
                </a:solidFill>
                <a:latin typeface="Calibri Light"/>
              </a:rPr>
              <a:t>Comment se poursuit l’histoire?</a:t>
            </a:r>
          </a:p>
          <a:p>
            <a:pPr algn="ctr" eaLnBrk="1" hangingPunct="1">
              <a:spcBef>
                <a:spcPts val="1200"/>
              </a:spcBef>
              <a:spcAft>
                <a:spcPts val="0"/>
              </a:spcAft>
              <a:buClrTx/>
              <a:buNone/>
            </a:pPr>
            <a:r>
              <a:rPr lang="fr-FR" altLang="de-DE" sz="2000" dirty="0">
                <a:solidFill>
                  <a:srgbClr val="333333"/>
                </a:solidFill>
                <a:latin typeface="Calibri Light"/>
              </a:rPr>
              <a:t>Discutez la vraisemblance des différentes options proposées :</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compte faire cette femme?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60</a:t>
            </a:fld>
            <a:endParaRPr lang="de-DE" altLang="de-DE"/>
          </a:p>
        </p:txBody>
      </p:sp>
      <p:pic>
        <p:nvPicPr>
          <p:cNvPr id="21" name="Picture 2" descr="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4" descr="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8" descr="17-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6" descr="1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7" descr="1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3824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8" name="Caption_13824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9" name="Caption_13824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30" name="Caption_13824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31" name="Caption_13824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32" name="Caption_13824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34"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dirty="0">
                <a:solidFill>
                  <a:srgbClr val="333333"/>
                </a:solidFill>
                <a:latin typeface="Calibri Light"/>
              </a:rPr>
              <a:t>Comment se poursuit l’histoire?</a:t>
            </a:r>
          </a:p>
          <a:p>
            <a:pPr algn="ctr" eaLnBrk="1" hangingPunct="1">
              <a:spcBef>
                <a:spcPts val="1200"/>
              </a:spcBef>
              <a:spcAft>
                <a:spcPts val="0"/>
              </a:spcAft>
              <a:buClrTx/>
              <a:buNone/>
            </a:pPr>
            <a:r>
              <a:rPr lang="fr-FR" altLang="de-DE" sz="2000" dirty="0">
                <a:solidFill>
                  <a:srgbClr val="333333"/>
                </a:solidFill>
                <a:latin typeface="Calibri Light"/>
              </a:rPr>
              <a:t>Discutez la vraisemblance des différentes options proposées :</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La réponse correcte est 4c!</a:t>
            </a:r>
            <a:endParaRPr lang="fr-CH" altLang="de-DE" sz="3600" dirty="0">
              <a:latin typeface="Calibri Light"/>
            </a:endParaRP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61E04BE5-CB41-4A3D-8D26-0D9A9E6F8172}" type="slidenum">
              <a:rPr lang="de-DE" altLang="de-DE" smtClean="0"/>
              <a:pPr>
                <a:defRPr/>
              </a:pPr>
              <a:t>61</a:t>
            </a:fld>
            <a:endParaRPr lang="de-DE" altLang="de-DE"/>
          </a:p>
        </p:txBody>
      </p:sp>
      <p:pic>
        <p:nvPicPr>
          <p:cNvPr id="14" name="Picture 3" descr="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4" descr="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5" descr="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6" descr="17-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8" name="Caption_140294"/>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19" name="Caption_14029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0" name="Caption_14029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1" name="Caption_14029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l’intention de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62</a:t>
            </a:fld>
            <a:endParaRPr lang="de-DE" altLang="de-DE"/>
          </a:p>
        </p:txBody>
      </p:sp>
      <p:pic>
        <p:nvPicPr>
          <p:cNvPr id="17" name="Picture 2" descr="19-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9-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6"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1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sp>
        <p:nvSpPr>
          <p:cNvPr id="21" name="Caption_1423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2" name="Caption_14233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3" name="Caption_14233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4" name="Caption_14234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dirty="0">
                <a:solidFill>
                  <a:srgbClr val="333333"/>
                </a:solidFill>
                <a:latin typeface="Calibri Light"/>
              </a:rPr>
              <a:t>Comment se poursuit l’histoire?</a:t>
            </a:r>
          </a:p>
          <a:p>
            <a:pPr algn="ctr" eaLnBrk="1" hangingPunct="1">
              <a:spcBef>
                <a:spcPts val="1200"/>
              </a:spcBef>
              <a:spcAft>
                <a:spcPts val="0"/>
              </a:spcAft>
              <a:buClrTx/>
              <a:buNone/>
            </a:pPr>
            <a:r>
              <a:rPr lang="fr-FR" altLang="de-DE" sz="2000" dirty="0">
                <a:solidFill>
                  <a:srgbClr val="333333"/>
                </a:solidFill>
                <a:latin typeface="Calibri Light"/>
              </a:rPr>
              <a:t>Discutez la vraisemblance des différentes options proposées :</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l’intention de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63</a:t>
            </a:fld>
            <a:endParaRPr lang="de-DE" altLang="de-DE"/>
          </a:p>
        </p:txBody>
      </p:sp>
      <p:pic>
        <p:nvPicPr>
          <p:cNvPr id="19" name="Picture 3" descr="19-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2" descr="1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10" descr="1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2" name="Picture 8"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9" descr="19-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4439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25" name="Caption_1443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4439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44386"/>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44387"/>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dirty="0">
                <a:solidFill>
                  <a:srgbClr val="333333"/>
                </a:solidFill>
                <a:latin typeface="Calibri Light"/>
              </a:rPr>
              <a:t>Comment se poursuit l’histoire?</a:t>
            </a:r>
          </a:p>
          <a:p>
            <a:pPr algn="ctr" eaLnBrk="1" hangingPunct="1">
              <a:spcBef>
                <a:spcPts val="1200"/>
              </a:spcBef>
              <a:spcAft>
                <a:spcPts val="0"/>
              </a:spcAft>
              <a:buClrTx/>
              <a:buNone/>
            </a:pPr>
            <a:r>
              <a:rPr lang="fr-FR" altLang="de-DE" sz="2000" dirty="0">
                <a:solidFill>
                  <a:srgbClr val="333333"/>
                </a:solidFill>
                <a:latin typeface="Calibri Light"/>
              </a:rPr>
              <a:t>Discutez la vraisemblance des différentes options proposées :</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l’intention de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64</a:t>
            </a:fld>
            <a:endParaRPr lang="de-DE" altLang="de-DE"/>
          </a:p>
        </p:txBody>
      </p:sp>
      <p:pic>
        <p:nvPicPr>
          <p:cNvPr id="21" name="Picture 2" descr="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4" descr="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3"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11" descr="1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5" name="Picture 9" descr="19-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10" descr="19-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464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8" name="Caption_1464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9" name="Caption_1464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0" name="Caption_14643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1" name="Caption_1464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4643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4"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dirty="0">
                <a:solidFill>
                  <a:srgbClr val="333333"/>
                </a:solidFill>
                <a:latin typeface="Calibri Light"/>
              </a:rPr>
              <a:t>Comment se poursuit l’histoire?</a:t>
            </a:r>
          </a:p>
          <a:p>
            <a:pPr algn="ctr" eaLnBrk="1" hangingPunct="1">
              <a:spcBef>
                <a:spcPts val="1200"/>
              </a:spcBef>
              <a:spcAft>
                <a:spcPts val="0"/>
              </a:spcAft>
              <a:buClrTx/>
              <a:buNone/>
            </a:pPr>
            <a:r>
              <a:rPr lang="fr-FR" altLang="de-DE" sz="2000" dirty="0">
                <a:solidFill>
                  <a:srgbClr val="333333"/>
                </a:solidFill>
                <a:latin typeface="Calibri Light"/>
              </a:rPr>
              <a:t>Discutez la vraisemblance des différentes options proposées :</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La réponse correcte est 4a!</a:t>
            </a:r>
            <a:endParaRPr lang="fr-CH" altLang="de-DE" sz="3600" dirty="0">
              <a:latin typeface="Calibri Light"/>
            </a:endParaRP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61E04BE5-CB41-4A3D-8D26-0D9A9E6F8172}" type="slidenum">
              <a:rPr lang="de-DE" altLang="de-DE" smtClean="0"/>
              <a:pPr>
                <a:defRPr/>
              </a:pPr>
              <a:t>65</a:t>
            </a:fld>
            <a:endParaRPr lang="de-DE" altLang="de-DE"/>
          </a:p>
        </p:txBody>
      </p:sp>
      <p:pic>
        <p:nvPicPr>
          <p:cNvPr id="14" name="Picture 3" descr="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5" descr="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4"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9"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48487"/>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4848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14848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1" name="Caption_14848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compte faire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66</a:t>
            </a:fld>
            <a:endParaRPr lang="de-DE" altLang="de-DE"/>
          </a:p>
        </p:txBody>
      </p:sp>
      <p:pic>
        <p:nvPicPr>
          <p:cNvPr id="17" name="Picture 2" descr="2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20-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2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5053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5053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5053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5053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dirty="0">
                <a:solidFill>
                  <a:srgbClr val="333333"/>
                </a:solidFill>
                <a:latin typeface="Calibri Light"/>
              </a:rPr>
              <a:t>Comment se poursuit l’histoire?</a:t>
            </a:r>
          </a:p>
          <a:p>
            <a:pPr algn="ctr" eaLnBrk="1" hangingPunct="1">
              <a:spcBef>
                <a:spcPts val="1200"/>
              </a:spcBef>
              <a:spcAft>
                <a:spcPts val="0"/>
              </a:spcAft>
              <a:buClrTx/>
              <a:buNone/>
            </a:pPr>
            <a:r>
              <a:rPr lang="fr-FR" altLang="de-DE" sz="2000" dirty="0">
                <a:solidFill>
                  <a:srgbClr val="333333"/>
                </a:solidFill>
                <a:latin typeface="Calibri Light"/>
              </a:rPr>
              <a:t>Discutez la vraisemblance des différentes options proposées :</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compte faire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67</a:t>
            </a:fld>
            <a:endParaRPr lang="de-DE" altLang="de-DE"/>
          </a:p>
        </p:txBody>
      </p:sp>
      <p:pic>
        <p:nvPicPr>
          <p:cNvPr id="19" name="Picture 2" descr="2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2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7"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5" descr="2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2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5258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25" name="Caption_15258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5258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8" name="Caption_2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endParaRPr lang="en-US" altLang="de-DE" sz="2400" dirty="0">
              <a:latin typeface="Calibri Light"/>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dirty="0">
                <a:solidFill>
                  <a:srgbClr val="333333"/>
                </a:solidFill>
                <a:latin typeface="Calibri Light"/>
              </a:rPr>
              <a:t>Comment se poursuit l’histoire?</a:t>
            </a:r>
          </a:p>
          <a:p>
            <a:pPr algn="ctr" eaLnBrk="1" hangingPunct="1">
              <a:spcBef>
                <a:spcPts val="1200"/>
              </a:spcBef>
              <a:spcAft>
                <a:spcPts val="0"/>
              </a:spcAft>
              <a:buClrTx/>
              <a:buNone/>
            </a:pPr>
            <a:r>
              <a:rPr lang="fr-FR" altLang="de-DE" sz="2000" dirty="0">
                <a:solidFill>
                  <a:srgbClr val="333333"/>
                </a:solidFill>
                <a:latin typeface="Calibri Light"/>
              </a:rPr>
              <a:t>Discutez la vraisemblance des différentes options proposées :</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compte faire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68</a:t>
            </a:fld>
            <a:endParaRPr lang="de-DE" altLang="de-DE"/>
          </a:p>
        </p:txBody>
      </p:sp>
      <p:pic>
        <p:nvPicPr>
          <p:cNvPr id="21" name="Picture 2" descr="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4" descr="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8" descr="20-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5" name="Picture 6" descr="20-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7" descr="20-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5463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28" name="Caption_15463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9" name="Caption_15463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0" name="Caption_15462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1" name="Caption_15462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5462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4"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dirty="0">
                <a:solidFill>
                  <a:srgbClr val="333333"/>
                </a:solidFill>
                <a:latin typeface="Calibri Light"/>
              </a:rPr>
              <a:t>Comment se poursuit l’histoire?</a:t>
            </a:r>
          </a:p>
          <a:p>
            <a:pPr algn="ctr" eaLnBrk="1" hangingPunct="1">
              <a:spcBef>
                <a:spcPts val="1200"/>
              </a:spcBef>
              <a:spcAft>
                <a:spcPts val="0"/>
              </a:spcAft>
              <a:buClrTx/>
              <a:buNone/>
            </a:pPr>
            <a:r>
              <a:rPr lang="fr-FR" altLang="de-DE" sz="2000" dirty="0">
                <a:solidFill>
                  <a:srgbClr val="333333"/>
                </a:solidFill>
                <a:latin typeface="Calibri Light"/>
              </a:rPr>
              <a:t>Discutez la vraisemblance des différentes options proposées :</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La réponse correcte est 4b!</a:t>
            </a:r>
            <a:endParaRPr lang="fr-CH" altLang="de-DE" sz="3600" dirty="0">
              <a:latin typeface="Calibri Light"/>
            </a:endParaRP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61E04BE5-CB41-4A3D-8D26-0D9A9E6F8172}" type="slidenum">
              <a:rPr lang="de-DE" altLang="de-DE" smtClean="0"/>
              <a:pPr>
                <a:defRPr/>
              </a:pPr>
              <a:t>69</a:t>
            </a:fld>
            <a:endParaRPr lang="de-DE" altLang="de-DE"/>
          </a:p>
        </p:txBody>
      </p:sp>
      <p:pic>
        <p:nvPicPr>
          <p:cNvPr id="14" name="Picture 3" descr="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4" descr="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5" descr="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6"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5667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9" name="Caption_15667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15667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1" name="Caption_1566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va faire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70</a:t>
            </a:fld>
            <a:endParaRPr lang="de-DE" altLang="de-DE"/>
          </a:p>
        </p:txBody>
      </p:sp>
      <p:pic>
        <p:nvPicPr>
          <p:cNvPr id="17" name="Picture 2" descr="2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21-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21-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21-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5872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5872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5872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587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dirty="0">
                <a:solidFill>
                  <a:srgbClr val="333333"/>
                </a:solidFill>
                <a:latin typeface="Calibri Light"/>
              </a:rPr>
              <a:t>Comment se poursuit l’histoire?</a:t>
            </a:r>
          </a:p>
          <a:p>
            <a:pPr algn="ctr" eaLnBrk="1" hangingPunct="1">
              <a:spcBef>
                <a:spcPts val="1200"/>
              </a:spcBef>
              <a:spcAft>
                <a:spcPts val="0"/>
              </a:spcAft>
              <a:buClrTx/>
              <a:buNone/>
            </a:pPr>
            <a:r>
              <a:rPr lang="fr-FR" altLang="de-DE" sz="2000" dirty="0">
                <a:solidFill>
                  <a:srgbClr val="333333"/>
                </a:solidFill>
                <a:latin typeface="Calibri Light"/>
              </a:rPr>
              <a:t>Discutez la vraisemblance des différentes options proposées :</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va faire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71</a:t>
            </a:fld>
            <a:endParaRPr lang="de-DE" altLang="de-DE"/>
          </a:p>
        </p:txBody>
      </p:sp>
      <p:pic>
        <p:nvPicPr>
          <p:cNvPr id="19" name="Picture 2" descr="2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2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7"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5"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21-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6077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6077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6077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607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607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dirty="0">
                <a:solidFill>
                  <a:srgbClr val="333333"/>
                </a:solidFill>
                <a:latin typeface="Calibri Light"/>
              </a:rPr>
              <a:t>Comment se poursuit l’histoire?</a:t>
            </a:r>
          </a:p>
          <a:p>
            <a:pPr algn="ctr" eaLnBrk="1" hangingPunct="1">
              <a:spcBef>
                <a:spcPts val="1200"/>
              </a:spcBef>
              <a:spcAft>
                <a:spcPts val="0"/>
              </a:spcAft>
              <a:buClrTx/>
              <a:buNone/>
            </a:pPr>
            <a:r>
              <a:rPr lang="fr-FR" altLang="de-DE" sz="2000" dirty="0">
                <a:solidFill>
                  <a:srgbClr val="333333"/>
                </a:solidFill>
                <a:latin typeface="Calibri Light"/>
              </a:rPr>
              <a:t>Discutez la vraisemblance des différentes options proposées :</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va faire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72</a:t>
            </a:fld>
            <a:endParaRPr lang="de-DE" altLang="de-DE"/>
          </a:p>
        </p:txBody>
      </p:sp>
      <p:pic>
        <p:nvPicPr>
          <p:cNvPr id="21" name="Picture 2" descr="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4" descr="2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8" descr="21-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6" descr="21-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7" descr="21-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6282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8" name="Caption_16282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9" name="Caption_16282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0" name="Caption_1628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1" name="Caption_1628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628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4"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dirty="0">
                <a:solidFill>
                  <a:srgbClr val="333333"/>
                </a:solidFill>
                <a:latin typeface="Calibri Light"/>
              </a:rPr>
              <a:t>Comment se poursuit l’histoire?</a:t>
            </a:r>
          </a:p>
          <a:p>
            <a:pPr algn="ctr" eaLnBrk="1" hangingPunct="1">
              <a:spcBef>
                <a:spcPts val="1200"/>
              </a:spcBef>
              <a:spcAft>
                <a:spcPts val="0"/>
              </a:spcAft>
              <a:buClrTx/>
              <a:buNone/>
            </a:pPr>
            <a:r>
              <a:rPr lang="fr-FR" altLang="de-DE" sz="2000" dirty="0">
                <a:solidFill>
                  <a:srgbClr val="333333"/>
                </a:solidFill>
                <a:latin typeface="Calibri Light"/>
              </a:rPr>
              <a:t>Discutez la vraisemblance des différentes options proposées :</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050"/>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La réponse correcte est 4a!</a:t>
            </a:r>
            <a:endParaRPr lang="fr-CH" altLang="de-DE" sz="3600" dirty="0">
              <a:latin typeface="Calibri Light"/>
            </a:endParaRP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61E04BE5-CB41-4A3D-8D26-0D9A9E6F8172}" type="slidenum">
              <a:rPr lang="de-DE" altLang="de-DE" smtClean="0"/>
              <a:pPr>
                <a:defRPr/>
              </a:pPr>
              <a:t>73</a:t>
            </a:fld>
            <a:endParaRPr lang="de-DE" altLang="de-DE"/>
          </a:p>
        </p:txBody>
      </p:sp>
      <p:pic>
        <p:nvPicPr>
          <p:cNvPr id="14" name="Picture 3" descr="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4" descr="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5" descr="2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9"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486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6486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6486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1" name="Caption_16487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Qu’est-ce que cet homme a l’intention de faire?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74</a:t>
            </a:fld>
            <a:endParaRPr lang="de-DE" altLang="de-DE"/>
          </a:p>
        </p:txBody>
      </p:sp>
      <p:pic>
        <p:nvPicPr>
          <p:cNvPr id="17" name="Picture 2" descr="2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22-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2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2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669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669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669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6691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dirty="0">
                <a:solidFill>
                  <a:srgbClr val="333333"/>
                </a:solidFill>
                <a:latin typeface="Calibri Light"/>
              </a:rPr>
              <a:t>Comment se poursuit l’histoire?</a:t>
            </a:r>
          </a:p>
          <a:p>
            <a:pPr algn="ctr" eaLnBrk="1" hangingPunct="1">
              <a:spcBef>
                <a:spcPts val="1200"/>
              </a:spcBef>
              <a:spcAft>
                <a:spcPts val="0"/>
              </a:spcAft>
              <a:buClrTx/>
              <a:buNone/>
            </a:pPr>
            <a:r>
              <a:rPr lang="fr-FR" altLang="de-DE" sz="2000" dirty="0">
                <a:solidFill>
                  <a:srgbClr val="333333"/>
                </a:solidFill>
                <a:latin typeface="Calibri Light"/>
              </a:rPr>
              <a:t>Discutez la vraisemblance des différentes options proposées :</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Qu’est-ce que cet homme a l’intention de faire?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75</a:t>
            </a:fld>
            <a:endParaRPr lang="de-DE" altLang="de-DE"/>
          </a:p>
        </p:txBody>
      </p:sp>
      <p:pic>
        <p:nvPicPr>
          <p:cNvPr id="19" name="Picture 2" descr="2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2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7"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5" descr="2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22-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689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689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689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6896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6896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dirty="0">
                <a:solidFill>
                  <a:srgbClr val="333333"/>
                </a:solidFill>
                <a:latin typeface="Calibri Light"/>
              </a:rPr>
              <a:t>Comment se poursuit l’histoire?</a:t>
            </a:r>
          </a:p>
          <a:p>
            <a:pPr algn="ctr" eaLnBrk="1" hangingPunct="1">
              <a:spcBef>
                <a:spcPts val="1200"/>
              </a:spcBef>
              <a:spcAft>
                <a:spcPts val="0"/>
              </a:spcAft>
              <a:buClrTx/>
              <a:buNone/>
            </a:pPr>
            <a:r>
              <a:rPr lang="fr-FR" altLang="de-DE" sz="2000" dirty="0">
                <a:solidFill>
                  <a:srgbClr val="333333"/>
                </a:solidFill>
                <a:latin typeface="Calibri Light"/>
              </a:rPr>
              <a:t>Discutez la vraisemblance des différentes options proposées :</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Qu’est-ce que cet homme a l’intention de faire?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76</a:t>
            </a:fld>
            <a:endParaRPr lang="de-DE" altLang="de-DE"/>
          </a:p>
        </p:txBody>
      </p:sp>
      <p:pic>
        <p:nvPicPr>
          <p:cNvPr id="21" name="Picture 2" descr="2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2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4" descr="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8" descr="22-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6" descr="2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7" descr="22-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7101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28" name="Caption_17101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9" name="Caption_1710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0" name="Caption_17101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1" name="Caption_17101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7101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4"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dirty="0">
                <a:solidFill>
                  <a:srgbClr val="333333"/>
                </a:solidFill>
                <a:latin typeface="Calibri Light"/>
              </a:rPr>
              <a:t>Comment se poursuit l’histoire?</a:t>
            </a:r>
          </a:p>
          <a:p>
            <a:pPr algn="ctr" eaLnBrk="1" hangingPunct="1">
              <a:spcBef>
                <a:spcPts val="1200"/>
              </a:spcBef>
              <a:spcAft>
                <a:spcPts val="0"/>
              </a:spcAft>
              <a:buClrTx/>
              <a:buNone/>
            </a:pPr>
            <a:r>
              <a:rPr lang="fr-FR" altLang="de-DE" sz="2000" dirty="0">
                <a:solidFill>
                  <a:srgbClr val="333333"/>
                </a:solidFill>
                <a:latin typeface="Calibri Light"/>
              </a:rPr>
              <a:t>Discutez la vraisemblance des différentes options proposées :</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La réponse correcte est 4c!</a:t>
            </a:r>
            <a:endParaRPr lang="fr-CH" altLang="de-DE" sz="3600" dirty="0">
              <a:latin typeface="Calibri Light"/>
            </a:endParaRP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61E04BE5-CB41-4A3D-8D26-0D9A9E6F8172}" type="slidenum">
              <a:rPr lang="de-DE" altLang="de-DE" smtClean="0"/>
              <a:pPr>
                <a:defRPr/>
              </a:pPr>
              <a:t>77</a:t>
            </a:fld>
            <a:endParaRPr lang="de-DE" altLang="de-DE"/>
          </a:p>
        </p:txBody>
      </p:sp>
      <p:pic>
        <p:nvPicPr>
          <p:cNvPr id="14" name="Picture 3" descr="2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4" descr="2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5" descr="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8" descr="2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8" name="Caption_17306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9" name="Caption_17306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17306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1" name="Caption_17305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veut faire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78</a:t>
            </a:fld>
            <a:endParaRPr lang="de-DE" altLang="de-DE"/>
          </a:p>
        </p:txBody>
      </p:sp>
      <p:pic>
        <p:nvPicPr>
          <p:cNvPr id="17" name="Picture 2" descr="2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23-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2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75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7510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7510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7510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dirty="0">
                <a:solidFill>
                  <a:srgbClr val="333333"/>
                </a:solidFill>
                <a:latin typeface="Calibri Light"/>
              </a:rPr>
              <a:t>Comment se poursuit l’histoire?</a:t>
            </a:r>
          </a:p>
          <a:p>
            <a:pPr algn="ctr" eaLnBrk="1" hangingPunct="1">
              <a:spcBef>
                <a:spcPts val="1200"/>
              </a:spcBef>
              <a:spcAft>
                <a:spcPts val="0"/>
              </a:spcAft>
              <a:buClrTx/>
              <a:buNone/>
            </a:pPr>
            <a:r>
              <a:rPr lang="fr-FR" altLang="de-DE" sz="2000" dirty="0">
                <a:solidFill>
                  <a:srgbClr val="333333"/>
                </a:solidFill>
                <a:latin typeface="Calibri Light"/>
              </a:rPr>
              <a:t>Discutez la vraisemblance des différentes options proposées :</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veut faire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79</a:t>
            </a:fld>
            <a:endParaRPr lang="de-DE" altLang="de-DE"/>
          </a:p>
        </p:txBody>
      </p:sp>
      <p:pic>
        <p:nvPicPr>
          <p:cNvPr id="19" name="Picture 2" descr="2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2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7"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5" descr="2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2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7715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7715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7715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7715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7715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dirty="0">
                <a:solidFill>
                  <a:srgbClr val="333333"/>
                </a:solidFill>
                <a:latin typeface="Calibri Light"/>
              </a:rPr>
              <a:t>Comment se poursuit l’histoire?</a:t>
            </a:r>
          </a:p>
          <a:p>
            <a:pPr algn="ctr" eaLnBrk="1" hangingPunct="1">
              <a:spcBef>
                <a:spcPts val="1200"/>
              </a:spcBef>
              <a:spcAft>
                <a:spcPts val="0"/>
              </a:spcAft>
              <a:buClrTx/>
              <a:buNone/>
            </a:pPr>
            <a:r>
              <a:rPr lang="fr-FR" altLang="de-DE" sz="2000" dirty="0">
                <a:solidFill>
                  <a:srgbClr val="333333"/>
                </a:solidFill>
                <a:latin typeface="Calibri Light"/>
              </a:rPr>
              <a:t>Discutez la vraisemblance des différentes options proposées :</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veut faire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80</a:t>
            </a:fld>
            <a:endParaRPr lang="de-DE" altLang="de-DE"/>
          </a:p>
        </p:txBody>
      </p:sp>
      <p:pic>
        <p:nvPicPr>
          <p:cNvPr id="21" name="Picture 2" descr="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4" descr="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8" descr="23-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6" descr="23-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7" descr="2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7920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8" name="Caption_17920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9" name="Caption_17920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0" name="Caption_17920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1" name="Caption_17920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7920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4"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dirty="0">
                <a:solidFill>
                  <a:srgbClr val="333333"/>
                </a:solidFill>
                <a:latin typeface="Calibri Light"/>
              </a:rPr>
              <a:t>Comment se poursuit l’histoire?</a:t>
            </a:r>
          </a:p>
          <a:p>
            <a:pPr algn="ctr" eaLnBrk="1" hangingPunct="1">
              <a:spcBef>
                <a:spcPts val="1200"/>
              </a:spcBef>
              <a:spcAft>
                <a:spcPts val="0"/>
              </a:spcAft>
              <a:buClrTx/>
              <a:buNone/>
            </a:pPr>
            <a:r>
              <a:rPr lang="fr-FR" altLang="de-DE" sz="2000" dirty="0">
                <a:solidFill>
                  <a:srgbClr val="333333"/>
                </a:solidFill>
                <a:latin typeface="Calibri Light"/>
              </a:rPr>
              <a:t>Discutez la vraisemblance des différentes options proposées :</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7" name="Rectangle 7"/>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La réponse correcte est 4b!</a:t>
            </a:r>
            <a:endParaRPr lang="fr-CH" altLang="de-DE" sz="3600" dirty="0">
              <a:latin typeface="Calibri Light"/>
            </a:endParaRP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61E04BE5-CB41-4A3D-8D26-0D9A9E6F8172}" type="slidenum">
              <a:rPr lang="de-DE" altLang="de-DE" smtClean="0"/>
              <a:pPr>
                <a:defRPr/>
              </a:pPr>
              <a:t>81</a:t>
            </a:fld>
            <a:endParaRPr lang="de-DE" altLang="de-DE"/>
          </a:p>
        </p:txBody>
      </p:sp>
      <p:pic>
        <p:nvPicPr>
          <p:cNvPr id="14" name="Picture 3" descr="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4" descr="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5" descr="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6"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81254"/>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9" name="Caption_18125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18125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1" name="Caption_18125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Que prévoit cet homme?</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82</a:t>
            </a:fld>
            <a:endParaRPr lang="de-DE" altLang="de-DE"/>
          </a:p>
        </p:txBody>
      </p:sp>
      <p:pic>
        <p:nvPicPr>
          <p:cNvPr id="17" name="Picture 5" descr="24-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8" name="Picture 2" descr="2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3" descr="24-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24-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8330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8330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8329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8329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dirty="0">
                <a:solidFill>
                  <a:srgbClr val="333333"/>
                </a:solidFill>
                <a:latin typeface="Calibri Light"/>
              </a:rPr>
              <a:t>Comment se poursuit l’histoire?</a:t>
            </a:r>
          </a:p>
          <a:p>
            <a:pPr algn="ctr" eaLnBrk="1" hangingPunct="1">
              <a:spcBef>
                <a:spcPts val="1200"/>
              </a:spcBef>
              <a:spcAft>
                <a:spcPts val="0"/>
              </a:spcAft>
              <a:buClrTx/>
              <a:buNone/>
            </a:pPr>
            <a:r>
              <a:rPr lang="fr-FR" altLang="de-DE" sz="2000" dirty="0">
                <a:solidFill>
                  <a:srgbClr val="333333"/>
                </a:solidFill>
                <a:latin typeface="Calibri Light"/>
              </a:rPr>
              <a:t>Discutez la vraisemblance des différentes options proposées :</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Que prévoit cet homme?</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83</a:t>
            </a:fld>
            <a:endParaRPr lang="de-DE" altLang="de-DE"/>
          </a:p>
        </p:txBody>
      </p:sp>
      <p:pic>
        <p:nvPicPr>
          <p:cNvPr id="19" name="Picture 2" descr="2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7" descr="24-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3"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2" name="Picture 5" descr="24-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24-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8535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8535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853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85347"/>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8534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dirty="0">
                <a:solidFill>
                  <a:srgbClr val="333333"/>
                </a:solidFill>
                <a:latin typeface="Calibri Light"/>
              </a:rPr>
              <a:t>Comment se poursuit l’histoire?</a:t>
            </a:r>
          </a:p>
          <a:p>
            <a:pPr algn="ctr" eaLnBrk="1" hangingPunct="1">
              <a:spcBef>
                <a:spcPts val="1200"/>
              </a:spcBef>
              <a:spcAft>
                <a:spcPts val="0"/>
              </a:spcAft>
              <a:buClrTx/>
              <a:buNone/>
            </a:pPr>
            <a:r>
              <a:rPr lang="fr-FR" altLang="de-DE" sz="2000" dirty="0">
                <a:solidFill>
                  <a:srgbClr val="333333"/>
                </a:solidFill>
                <a:latin typeface="Calibri Light"/>
              </a:rPr>
              <a:t>Discutez la vraisemblance des différentes options proposées :</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Que prévoit cet homme?</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84</a:t>
            </a:fld>
            <a:endParaRPr lang="de-DE" altLang="de-DE"/>
          </a:p>
        </p:txBody>
      </p:sp>
      <p:pic>
        <p:nvPicPr>
          <p:cNvPr id="21" name="Picture 2" descr="2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2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8" descr="24-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4" name="Picture 4" descr="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5" name="Picture 6" descr="24-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7" descr="24-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874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8" name="Caption_18739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9" name="Caption_18739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0" name="Caption_1873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1" name="Caption_18739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8739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4"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dirty="0">
                <a:solidFill>
                  <a:srgbClr val="333333"/>
                </a:solidFill>
                <a:latin typeface="Calibri Light"/>
              </a:rPr>
              <a:t>Comment se poursuit l’histoire?</a:t>
            </a:r>
          </a:p>
          <a:p>
            <a:pPr algn="ctr" eaLnBrk="1" hangingPunct="1">
              <a:spcBef>
                <a:spcPts val="1200"/>
              </a:spcBef>
              <a:spcAft>
                <a:spcPts val="0"/>
              </a:spcAft>
              <a:buClrTx/>
              <a:buNone/>
            </a:pPr>
            <a:r>
              <a:rPr lang="fr-FR" altLang="de-DE" sz="2000" dirty="0">
                <a:solidFill>
                  <a:srgbClr val="333333"/>
                </a:solidFill>
                <a:latin typeface="Calibri Light"/>
              </a:rPr>
              <a:t>Discutez la vraisemblance des différentes options proposées :</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La réponse correcte est 4a!</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85</a:t>
            </a:fld>
            <a:endParaRPr lang="de-DE" altLang="de-DE"/>
          </a:p>
        </p:txBody>
      </p:sp>
      <p:pic>
        <p:nvPicPr>
          <p:cNvPr id="14" name="Picture 3" descr="2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4" descr="2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6" descr="24-a"/>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7" name="Picture 5" descr="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8" name="Caption_18944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8944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18944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1" name="Caption_18944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l’intention de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86</a:t>
            </a:fld>
            <a:endParaRPr lang="de-DE" altLang="de-DE"/>
          </a:p>
        </p:txBody>
      </p:sp>
      <p:pic>
        <p:nvPicPr>
          <p:cNvPr id="17" name="Picture 2" descr="2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27-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2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9149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9149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9149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9149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dirty="0">
                <a:solidFill>
                  <a:srgbClr val="333333"/>
                </a:solidFill>
                <a:latin typeface="Calibri Light"/>
              </a:rPr>
              <a:t>Comment se poursuit l’histoire?</a:t>
            </a:r>
          </a:p>
          <a:p>
            <a:pPr algn="ctr" eaLnBrk="1" hangingPunct="1">
              <a:spcBef>
                <a:spcPts val="1200"/>
              </a:spcBef>
              <a:spcAft>
                <a:spcPts val="0"/>
              </a:spcAft>
              <a:buClrTx/>
              <a:buNone/>
            </a:pPr>
            <a:r>
              <a:rPr lang="fr-FR" altLang="de-DE" sz="2000" dirty="0">
                <a:solidFill>
                  <a:srgbClr val="333333"/>
                </a:solidFill>
                <a:latin typeface="Calibri Light"/>
              </a:rPr>
              <a:t>Discutez la vraisemblance des différentes options proposées :</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l’intention de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87</a:t>
            </a:fld>
            <a:endParaRPr lang="de-DE" altLang="de-DE"/>
          </a:p>
        </p:txBody>
      </p:sp>
      <p:pic>
        <p:nvPicPr>
          <p:cNvPr id="19" name="Picture 2" descr="2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2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7"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5" descr="2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2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935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935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935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9353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9353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dirty="0">
                <a:solidFill>
                  <a:srgbClr val="333333"/>
                </a:solidFill>
                <a:latin typeface="Calibri Light"/>
              </a:rPr>
              <a:t>Comment se poursuit l’histoire?</a:t>
            </a:r>
          </a:p>
          <a:p>
            <a:pPr algn="ctr" eaLnBrk="1" hangingPunct="1">
              <a:spcBef>
                <a:spcPts val="1200"/>
              </a:spcBef>
              <a:spcAft>
                <a:spcPts val="0"/>
              </a:spcAft>
              <a:buClrTx/>
              <a:buNone/>
            </a:pPr>
            <a:r>
              <a:rPr lang="fr-FR" altLang="de-DE" sz="2000" dirty="0">
                <a:solidFill>
                  <a:srgbClr val="333333"/>
                </a:solidFill>
                <a:latin typeface="Calibri Light"/>
              </a:rPr>
              <a:t>Discutez la vraisemblance des différentes options proposées :</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l’intention de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88</a:t>
            </a:fld>
            <a:endParaRPr lang="de-DE" altLang="de-DE"/>
          </a:p>
        </p:txBody>
      </p:sp>
      <p:pic>
        <p:nvPicPr>
          <p:cNvPr id="21" name="Picture 2"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4" descr="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8" descr="27-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6" descr="2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7" descr="2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9559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8" name="Caption_19559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9" name="Caption_1955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0" name="Caption_1955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1" name="Caption_1955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1955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4"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dirty="0">
                <a:solidFill>
                  <a:srgbClr val="333333"/>
                </a:solidFill>
                <a:latin typeface="Calibri Light"/>
              </a:rPr>
              <a:t>Comment se poursuit l’histoire?</a:t>
            </a:r>
          </a:p>
          <a:p>
            <a:pPr algn="ctr" eaLnBrk="1" hangingPunct="1">
              <a:spcBef>
                <a:spcPts val="1200"/>
              </a:spcBef>
              <a:spcAft>
                <a:spcPts val="0"/>
              </a:spcAft>
              <a:buClrTx/>
              <a:buNone/>
            </a:pPr>
            <a:r>
              <a:rPr lang="fr-FR" altLang="de-DE" sz="2000" dirty="0">
                <a:solidFill>
                  <a:srgbClr val="333333"/>
                </a:solidFill>
                <a:latin typeface="Calibri Light"/>
              </a:rPr>
              <a:t>Discutez la vraisemblance des différentes options proposées :</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La réponse correcte est 4b!</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89</a:t>
            </a:fld>
            <a:endParaRPr lang="de-DE" altLang="de-DE"/>
          </a:p>
        </p:txBody>
      </p:sp>
      <p:pic>
        <p:nvPicPr>
          <p:cNvPr id="14" name="Picture 3"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4"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5" descr="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6"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9763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9" name="Caption_19763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1976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1" name="Caption_19763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l’intention de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90</a:t>
            </a:fld>
            <a:endParaRPr lang="de-DE" altLang="de-DE"/>
          </a:p>
        </p:txBody>
      </p:sp>
      <p:pic>
        <p:nvPicPr>
          <p:cNvPr id="17" name="Picture 2" descr="2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28-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28-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2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9968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9968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9968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9968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dirty="0">
                <a:solidFill>
                  <a:srgbClr val="333333"/>
                </a:solidFill>
                <a:latin typeface="Calibri Light"/>
              </a:rPr>
              <a:t>Comment se poursuit l’histoire?</a:t>
            </a:r>
          </a:p>
          <a:p>
            <a:pPr algn="ctr" eaLnBrk="1" hangingPunct="1">
              <a:spcBef>
                <a:spcPts val="1200"/>
              </a:spcBef>
              <a:spcAft>
                <a:spcPts val="0"/>
              </a:spcAft>
              <a:buClrTx/>
              <a:buNone/>
            </a:pPr>
            <a:r>
              <a:rPr lang="fr-FR" altLang="de-DE" sz="2000" dirty="0">
                <a:solidFill>
                  <a:srgbClr val="333333"/>
                </a:solidFill>
                <a:latin typeface="Calibri Light"/>
              </a:rPr>
              <a:t>Discutez la vraisemblance des différentes options proposées :</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l’intention de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91</a:t>
            </a:fld>
            <a:endParaRPr lang="de-DE" altLang="de-DE"/>
          </a:p>
        </p:txBody>
      </p:sp>
      <p:pic>
        <p:nvPicPr>
          <p:cNvPr id="19" name="Picture 2" descr="2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2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7"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5" descr="28-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28-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2017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2017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2017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20173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20173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dirty="0">
                <a:solidFill>
                  <a:srgbClr val="333333"/>
                </a:solidFill>
                <a:latin typeface="Calibri Light"/>
              </a:rPr>
              <a:t>Comment se poursuit l’histoire?</a:t>
            </a:r>
          </a:p>
          <a:p>
            <a:pPr algn="ctr" eaLnBrk="1" hangingPunct="1">
              <a:spcBef>
                <a:spcPts val="1200"/>
              </a:spcBef>
              <a:spcAft>
                <a:spcPts val="0"/>
              </a:spcAft>
              <a:buClrTx/>
              <a:buNone/>
            </a:pPr>
            <a:r>
              <a:rPr lang="fr-FR" altLang="de-DE" sz="2000" dirty="0">
                <a:solidFill>
                  <a:srgbClr val="333333"/>
                </a:solidFill>
                <a:latin typeface="Calibri Light"/>
              </a:rPr>
              <a:t>Discutez la vraisemblance des différentes options proposées :</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l’intention de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92</a:t>
            </a:fld>
            <a:endParaRPr lang="de-DE" altLang="de-DE"/>
          </a:p>
        </p:txBody>
      </p:sp>
      <p:pic>
        <p:nvPicPr>
          <p:cNvPr id="21" name="Picture 3" descr="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4" descr="2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5" descr="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8" descr="28-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6" descr="28-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7" descr="28-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20378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8" name="Caption_20378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9" name="Caption_20378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0" name="Caption_20378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1" name="Caption_20378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2" name="Caption_20377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4"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dirty="0">
                <a:solidFill>
                  <a:srgbClr val="333333"/>
                </a:solidFill>
                <a:latin typeface="Calibri Light"/>
              </a:rPr>
              <a:t>Comment se poursuit l’histoire?</a:t>
            </a:r>
          </a:p>
          <a:p>
            <a:pPr algn="ctr" eaLnBrk="1" hangingPunct="1">
              <a:spcBef>
                <a:spcPts val="1200"/>
              </a:spcBef>
              <a:spcAft>
                <a:spcPts val="0"/>
              </a:spcAft>
              <a:buClrTx/>
              <a:buNone/>
            </a:pPr>
            <a:r>
              <a:rPr lang="fr-FR" altLang="de-DE" sz="2000" dirty="0">
                <a:solidFill>
                  <a:srgbClr val="333333"/>
                </a:solidFill>
                <a:latin typeface="Calibri Light"/>
              </a:rPr>
              <a:t>Discutez la vraisemblance des différentes options proposées :</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La réponse correcte est 4c!</a:t>
            </a:r>
            <a:endParaRPr lang="fr-CH" altLang="de-DE" sz="3600" dirty="0">
              <a:latin typeface="Calibri Light"/>
            </a:endParaRP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61E04BE5-CB41-4A3D-8D26-0D9A9E6F8172}" type="slidenum">
              <a:rPr lang="de-DE" altLang="de-DE" smtClean="0"/>
              <a:pPr>
                <a:defRPr/>
              </a:pPr>
              <a:t>93</a:t>
            </a:fld>
            <a:endParaRPr lang="de-DE" altLang="de-DE"/>
          </a:p>
        </p:txBody>
      </p:sp>
      <p:pic>
        <p:nvPicPr>
          <p:cNvPr id="14" name="Picture 3" descr="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4" descr="2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5" descr="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6" descr="28-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8" name="Caption_205830"/>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9" name="Caption_20582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20582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1" name="Caption_20582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Calibri Light"/>
              </a:rPr>
              <a:t>En</a:t>
            </a:r>
            <a:r>
              <a:rPr lang="en-US" sz="3600" dirty="0">
                <a:solidFill>
                  <a:srgbClr val="004992"/>
                </a:solidFill>
                <a:latin typeface="Calibri Light"/>
              </a:rPr>
              <a:t> résumé</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94</a:t>
            </a:fld>
            <a:endParaRPr lang="de-DE" altLang="de-DE"/>
          </a:p>
        </p:txBody>
      </p:sp>
      <p:sp>
        <p:nvSpPr>
          <p:cNvPr id="164866" name="Rectangle 2"/>
          <p:cNvSpPr>
            <a:spLocks noGrp="1" noChangeArrowheads="1"/>
          </p:cNvSpPr>
          <p:nvPr>
            <p:ph idx="1"/>
          </p:nvPr>
        </p:nvSpPr>
        <p:spPr/>
        <p:txBody>
          <a:bodyPr/>
          <a:lstStyle/>
          <a:p>
            <a:pPr marL="342900" lvl="0" indent="-342900" defTabSz="914400" fontAlgn="base">
              <a:buClr>
                <a:srgbClr val="000000"/>
              </a:buClr>
              <a:buFont typeface="WingDings"/>
              <a:buChar char=""/>
              <a:defRPr/>
            </a:pPr>
            <a:r>
              <a:rPr lang="fr-CH" altLang="de-DE" sz="2400" dirty="0">
                <a:solidFill>
                  <a:srgbClr val="333333"/>
                </a:solidFill>
                <a:latin typeface="Calibri Light"/>
                <a:cs typeface="Times New Roman" panose="02020603050405020304" pitchFamily="18" charset="0"/>
              </a:rPr>
              <a:t>Nous devrions toujours tirer des conclusions si nous connaissons bien la personne ou si nous l’avons observée attentivement.</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Calibri Light"/>
              </a:rPr>
              <a:t>En</a:t>
            </a:r>
            <a:r>
              <a:rPr lang="en-US" sz="3600" dirty="0">
                <a:solidFill>
                  <a:srgbClr val="004992"/>
                </a:solidFill>
                <a:latin typeface="Calibri Light"/>
              </a:rPr>
              <a:t> résumé</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95</a:t>
            </a:fld>
            <a:endParaRPr lang="de-DE" altLang="de-DE"/>
          </a:p>
        </p:txBody>
      </p:sp>
      <p:sp>
        <p:nvSpPr>
          <p:cNvPr id="164866" name="Rectangle 2"/>
          <p:cNvSpPr>
            <a:spLocks noGrp="1" noChangeArrowheads="1"/>
          </p:cNvSpPr>
          <p:nvPr>
            <p:ph idx="1"/>
          </p:nvPr>
        </p:nvSpPr>
        <p:spPr/>
        <p:txBody>
          <a:bodyPr/>
          <a:lstStyle/>
          <a:p>
            <a:pPr marL="342900" lvl="0" indent="-342900" defTabSz="914400" fontAlgn="base">
              <a:buClr>
                <a:srgbClr val="000000"/>
              </a:buClr>
              <a:buFont typeface="WingDings"/>
              <a:buChar char=""/>
              <a:defRPr/>
            </a:pPr>
            <a:r>
              <a:rPr lang="fr-CH" altLang="de-DE" sz="2400" dirty="0">
                <a:solidFill>
                  <a:srgbClr val="333333"/>
                </a:solidFill>
                <a:latin typeface="Calibri Light"/>
                <a:cs typeface="Times New Roman" panose="02020603050405020304" pitchFamily="18" charset="0"/>
              </a:rPr>
              <a:t>Nous devrions toujours tirer des conclusions si nous connaissons bien la personne ou si nous l’avons observée attentivement.</a:t>
            </a:r>
          </a:p>
          <a:p>
            <a:pPr marL="342900" lvl="0" indent="-342900" defTabSz="914400" fontAlgn="base">
              <a:buClr>
                <a:srgbClr val="000000"/>
              </a:buClr>
              <a:buFont typeface="WingDings"/>
              <a:buChar char=""/>
              <a:defRPr/>
            </a:pPr>
            <a:r>
              <a:rPr lang="fr-CH" altLang="de-DE" sz="2400" dirty="0">
                <a:solidFill>
                  <a:srgbClr val="333333"/>
                </a:solidFill>
                <a:latin typeface="Calibri Light"/>
                <a:cs typeface="Times New Roman" panose="02020603050405020304" pitchFamily="18" charset="0"/>
              </a:rPr>
              <a:t>Pour évaluer des situations complexes (comme celles présentées </a:t>
            </a:r>
            <a:r>
              <a:rPr lang="fr-CH" altLang="de-DE" sz="2400" dirty="0" err="1">
                <a:solidFill>
                  <a:srgbClr val="333333"/>
                </a:solidFill>
                <a:latin typeface="Calibri Light"/>
                <a:cs typeface="Times New Roman" panose="02020603050405020304" pitchFamily="18" charset="0"/>
              </a:rPr>
              <a:t>préccédemment</a:t>
            </a:r>
            <a:r>
              <a:rPr lang="fr-CH" altLang="de-DE" sz="2400" dirty="0">
                <a:solidFill>
                  <a:srgbClr val="333333"/>
                </a:solidFill>
                <a:latin typeface="Calibri Light"/>
                <a:cs typeface="Times New Roman" panose="02020603050405020304" pitchFamily="18" charset="0"/>
              </a:rPr>
              <a:t>), il est capital de prendre en considération toutes les informations disponibles.</a:t>
            </a:r>
          </a:p>
        </p:txBody>
      </p:sp>
    </p:spTree>
    <p:extLst>
      <p:ext uri="{BB962C8B-B14F-4D97-AF65-F5344CB8AC3E}">
        <p14:creationId xmlns:p14="http://schemas.microsoft.com/office/powerpoint/2010/main" val="257599078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Calibri Light"/>
              </a:rPr>
              <a:t>En</a:t>
            </a:r>
            <a:r>
              <a:rPr lang="en-US" sz="3600" dirty="0">
                <a:solidFill>
                  <a:srgbClr val="004992"/>
                </a:solidFill>
                <a:latin typeface="Calibri Light"/>
              </a:rPr>
              <a:t> résumé</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96</a:t>
            </a:fld>
            <a:endParaRPr lang="de-DE" altLang="de-DE"/>
          </a:p>
        </p:txBody>
      </p:sp>
      <p:sp>
        <p:nvSpPr>
          <p:cNvPr id="164866" name="Rectangle 2"/>
          <p:cNvSpPr>
            <a:spLocks noGrp="1" noChangeArrowheads="1"/>
          </p:cNvSpPr>
          <p:nvPr>
            <p:ph idx="1"/>
          </p:nvPr>
        </p:nvSpPr>
        <p:spPr/>
        <p:txBody>
          <a:bodyPr/>
          <a:lstStyle/>
          <a:p>
            <a:pPr marL="342900" lvl="0" indent="-342900" defTabSz="914400" fontAlgn="base">
              <a:buClr>
                <a:srgbClr val="000000"/>
              </a:buClr>
              <a:buFont typeface="WingDings"/>
              <a:buChar char=""/>
              <a:defRPr/>
            </a:pPr>
            <a:r>
              <a:rPr lang="fr-CH" altLang="de-DE" sz="2400">
                <a:solidFill>
                  <a:srgbClr val="333333"/>
                </a:solidFill>
                <a:latin typeface="Calibri Light"/>
                <a:cs typeface="Times New Roman" panose="02020603050405020304" pitchFamily="18" charset="0"/>
              </a:rPr>
              <a:t>Nous devrions toujours tirer des conclusions si nous connaissons bien la personne ou si nous l’avons observée attentivement.</a:t>
            </a:r>
          </a:p>
          <a:p>
            <a:pPr marL="342900" lvl="0" indent="-342900" defTabSz="914400" fontAlgn="base">
              <a:buClr>
                <a:srgbClr val="000000"/>
              </a:buClr>
              <a:buFont typeface="WingDings"/>
              <a:buChar char=""/>
              <a:defRPr/>
            </a:pPr>
            <a:r>
              <a:rPr lang="fr-CH" altLang="de-DE" sz="2400" dirty="0">
                <a:solidFill>
                  <a:srgbClr val="333333"/>
                </a:solidFill>
                <a:latin typeface="Calibri Light"/>
                <a:cs typeface="Times New Roman" panose="02020603050405020304" pitchFamily="18" charset="0"/>
              </a:rPr>
              <a:t>Pour évaluer des situations complexes (comme celles présentées </a:t>
            </a:r>
            <a:r>
              <a:rPr lang="fr-CH" altLang="de-DE" sz="2400" dirty="0" err="1">
                <a:solidFill>
                  <a:srgbClr val="333333"/>
                </a:solidFill>
                <a:latin typeface="Calibri Light"/>
                <a:cs typeface="Times New Roman" panose="02020603050405020304" pitchFamily="18" charset="0"/>
              </a:rPr>
              <a:t>préccédemment</a:t>
            </a:r>
            <a:r>
              <a:rPr lang="fr-CH" altLang="de-DE" sz="2400" dirty="0">
                <a:solidFill>
                  <a:srgbClr val="333333"/>
                </a:solidFill>
                <a:latin typeface="Calibri Light"/>
                <a:cs typeface="Times New Roman" panose="02020603050405020304" pitchFamily="18" charset="0"/>
              </a:rPr>
              <a:t>), il est capital de prendre en considération toutes les informations disponibles.</a:t>
            </a:r>
          </a:p>
          <a:p>
            <a:pPr marL="342900" lvl="0" indent="-342900" defTabSz="914400" fontAlgn="base">
              <a:buClr>
                <a:srgbClr val="000000"/>
              </a:buClr>
              <a:buFont typeface="WingDings"/>
              <a:buChar char=""/>
              <a:defRPr/>
            </a:pPr>
            <a:r>
              <a:rPr lang="fr-CH" altLang="de-DE" sz="2400" dirty="0">
                <a:solidFill>
                  <a:srgbClr val="333333"/>
                </a:solidFill>
                <a:latin typeface="Calibri Light"/>
                <a:cs typeface="Times New Roman" panose="02020603050405020304" pitchFamily="18" charset="0"/>
              </a:rPr>
              <a:t>Plus vous prenez d’informations en compte, plus votre jugement est </a:t>
            </a:r>
            <a:r>
              <a:rPr lang="fr-CH" altLang="de-DE" sz="2400" dirty="0" err="1">
                <a:solidFill>
                  <a:srgbClr val="333333"/>
                </a:solidFill>
                <a:latin typeface="Calibri Light"/>
                <a:cs typeface="Times New Roman" panose="02020603050405020304" pitchFamily="18" charset="0"/>
              </a:rPr>
              <a:t>succeptible</a:t>
            </a:r>
            <a:r>
              <a:rPr lang="fr-CH" altLang="de-DE" sz="2400" dirty="0">
                <a:solidFill>
                  <a:srgbClr val="333333"/>
                </a:solidFill>
                <a:latin typeface="Calibri Light"/>
                <a:cs typeface="Times New Roman" panose="02020603050405020304" pitchFamily="18" charset="0"/>
              </a:rPr>
              <a:t> d’être correct.</a:t>
            </a:r>
            <a:endParaRPr lang="fr-CH" altLang="de-DE" sz="2400" dirty="0">
              <a:solidFill>
                <a:schemeClr val="bg1"/>
              </a:solidFill>
              <a:latin typeface="Calibri Light"/>
            </a:endParaRPr>
          </a:p>
        </p:txBody>
      </p:sp>
    </p:spTree>
    <p:extLst>
      <p:ext uri="{BB962C8B-B14F-4D97-AF65-F5344CB8AC3E}">
        <p14:creationId xmlns:p14="http://schemas.microsoft.com/office/powerpoint/2010/main" val="376696299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Série d’exercice 4</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defRPr/>
            </a:pPr>
            <a:r>
              <a:rPr lang="fr-CH" altLang="de-DE" sz="2400">
                <a:solidFill>
                  <a:srgbClr val="333333"/>
                </a:solidFill>
                <a:latin typeface="Calibri Light"/>
                <a:cs typeface="Times New Roman" panose="02020603050405020304" pitchFamily="18" charset="0"/>
              </a:rPr>
              <a:t>Nous allons vous présenter une séquence d’images racontant une histoire.</a:t>
            </a:r>
          </a:p>
          <a:p>
            <a:pPr marL="342900" lvl="0" indent="-342900" defTabSz="914400" fontAlgn="base">
              <a:buClr>
                <a:srgbClr val="000000"/>
              </a:buClr>
              <a:buFont typeface="WingDings"/>
              <a:buChar char=""/>
              <a:defRPr/>
            </a:pPr>
            <a:r>
              <a:rPr lang="fr-CH" altLang="de-DE" sz="2400" dirty="0">
                <a:solidFill>
                  <a:srgbClr val="333333"/>
                </a:solidFill>
                <a:latin typeface="Calibri Light"/>
                <a:cs typeface="Times New Roman" panose="02020603050405020304" pitchFamily="18" charset="0"/>
              </a:rPr>
              <a:t>Les images vont être suivies de trois suite d’histoire possible.</a:t>
            </a:r>
          </a:p>
          <a:p>
            <a:pPr marL="342900" lvl="0" indent="-342900" defTabSz="914400" fontAlgn="base">
              <a:buClr>
                <a:srgbClr val="000000"/>
              </a:buClr>
              <a:buFont typeface="WingDings"/>
              <a:buChar char=""/>
              <a:defRPr/>
            </a:pPr>
            <a:r>
              <a:rPr lang="fr-CH" altLang="de-DE" sz="2400" dirty="0">
                <a:solidFill>
                  <a:srgbClr val="333333"/>
                </a:solidFill>
                <a:latin typeface="Calibri Light"/>
                <a:cs typeface="Times New Roman" panose="02020603050405020304" pitchFamily="18" charset="0"/>
              </a:rPr>
              <a:t>Vous devez ainsi déterminer la conclusion de l’histoire la plus probable parmi les trois propositions.</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97</a:t>
            </a:fld>
            <a:endParaRPr lang="de-DE" altLang="de-DE"/>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l’intention du garçon en rouge?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98</a:t>
            </a:fld>
            <a:endParaRPr lang="de-DE" altLang="de-DE"/>
          </a:p>
        </p:txBody>
      </p:sp>
      <p:pic>
        <p:nvPicPr>
          <p:cNvPr id="8"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3373"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02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Ignorer son ami.</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Aider son ami.</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Apprendre comment faire pousser un arbre.</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l’intention du garçon en rouge?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99</a:t>
            </a:fld>
            <a:endParaRPr lang="de-DE" altLang="de-DE"/>
          </a:p>
        </p:txBody>
      </p:sp>
      <p:pic>
        <p:nvPicPr>
          <p:cNvPr id="10"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Geschichte 1b"/>
          <p:cNvPicPr>
            <a:picLocks noChangeAspect="1" noChangeArrowheads="1"/>
          </p:cNvPicPr>
          <p:nvPr/>
        </p:nvPicPr>
        <p:blipFill>
          <a:blip r:embed="rId4"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02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Ignorer son ami.</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Aider son ami.</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Apprendre comment faire pousser un arbre.</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l’intention du garçon en rouge?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100</a:t>
            </a:fld>
            <a:endParaRPr lang="de-DE" altLang="de-DE"/>
          </a:p>
        </p:txBody>
      </p:sp>
      <p:pic>
        <p:nvPicPr>
          <p:cNvPr id="12"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b="5432"/>
          <a:stretch>
            <a:fillRect/>
          </a:stretch>
        </p:blipFill>
        <p:spPr bwMode="auto">
          <a:xfrm>
            <a:off x="1833498" y="4329684"/>
            <a:ext cx="282524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02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Ignorer son ami.</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Aider son ami.</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Apprendre comment faire pousser un arbre.</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l’intention du garçon en rouge?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101</a:t>
            </a:fld>
            <a:endParaRPr lang="de-DE" altLang="de-DE"/>
          </a:p>
        </p:txBody>
      </p:sp>
      <p:pic>
        <p:nvPicPr>
          <p:cNvPr id="14"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Geschichte 1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02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Ignorer son ami.</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Aider son ami.</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Apprendre comment faire pousser un arbre.</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l’intention du garçon en rouge?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102</a:t>
            </a:fld>
            <a:endParaRPr lang="de-DE" altLang="de-DE"/>
          </a:p>
        </p:txBody>
      </p:sp>
      <p:pic>
        <p:nvPicPr>
          <p:cNvPr id="14" name="Picture 5"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8" descr="Geschichte 1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02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Ignorer son ami.</a:t>
            </a:r>
          </a:p>
          <a:p>
            <a:pPr marL="457200" indent="-457200" eaLnBrk="1" hangingPunct="1">
              <a:lnSpc>
                <a:spcPct val="105000"/>
              </a:lnSpc>
              <a:spcBef>
                <a:spcPts val="1999"/>
              </a:spcBef>
              <a:spcAft>
                <a:spcPts val="0"/>
              </a:spcAft>
              <a:buClr>
                <a:srgbClr val="004992"/>
              </a:buClr>
              <a:buFont typeface="WingDings"/>
              <a:buAutoNum type="alphaUcPeriod"/>
            </a:pPr>
            <a:r>
              <a:rPr lang="fr-CH" altLang="de-DE" sz="2400" dirty="0">
                <a:solidFill>
                  <a:srgbClr val="004992"/>
                </a:solidFill>
                <a:latin typeface="Calibri Light"/>
              </a:rPr>
              <a:t>Aider son ami.</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Apprendre comment faire pousser un arbre.</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fait le garçon en rouge?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103</a:t>
            </a:fld>
            <a:endParaRPr lang="de-DE" altLang="de-DE"/>
          </a:p>
        </p:txBody>
      </p:sp>
      <p:pic>
        <p:nvPicPr>
          <p:cNvPr id="8"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6473"/>
          <a:stretch>
            <a:fillRect/>
          </a:stretch>
        </p:blipFill>
        <p:spPr bwMode="auto">
          <a:xfrm>
            <a:off x="1859153" y="2203704"/>
            <a:ext cx="277393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Cueillir des fleurs pour sa petite amie.</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Capturer une abeille pour faire du miel.</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Faire une blague à son amie.</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fait le garçon en rouge?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104</a:t>
            </a:fld>
            <a:endParaRPr lang="de-DE" altLang="de-DE"/>
          </a:p>
        </p:txBody>
      </p:sp>
      <p:pic>
        <p:nvPicPr>
          <p:cNvPr id="10"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Cueillir des fleurs pour sa petite amie.</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Capturer une abeille pour faire du miel.</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Faire une blague à son amie.</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fait le garçon en rouge?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105</a:t>
            </a:fld>
            <a:endParaRPr lang="de-DE" altLang="de-DE"/>
          </a:p>
        </p:txBody>
      </p:sp>
      <p:pic>
        <p:nvPicPr>
          <p:cNvPr id="12"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Geschichte 2c"/>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1910914"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Cueillir des fleurs pour sa petite amie.</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Capturer une abeille pour faire du miel.</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Faire une blague à son amie.</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fait le garçon en rouge?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106</a:t>
            </a:fld>
            <a:endParaRPr lang="de-DE" altLang="de-DE"/>
          </a:p>
        </p:txBody>
      </p:sp>
      <p:pic>
        <p:nvPicPr>
          <p:cNvPr id="14" name="Picture 2" descr="Geschichte 2c"/>
          <p:cNvPicPr>
            <a:picLocks noChangeAspect="1" noChangeArrowheads="1"/>
          </p:cNvPicPr>
          <p:nvPr/>
        </p:nvPicPr>
        <p:blipFill>
          <a:blip r:embed="rId3"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2d"/>
          <p:cNvPicPr>
            <a:picLocks noChangeAspect="1" noChangeArrowheads="1"/>
          </p:cNvPicPr>
          <p:nvPr/>
        </p:nvPicPr>
        <p:blipFill>
          <a:blip r:embed="rId4"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2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2a"/>
          <p:cNvPicPr>
            <a:picLocks noChangeAspect="1" noChangeArrowheads="1"/>
          </p:cNvPicPr>
          <p:nvPr/>
        </p:nvPicPr>
        <p:blipFill>
          <a:blip r:embed="rId6"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Cueillir des fleurs pour sa petite amie.</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Capturer une abeille pour faire du miel.</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Faire une blague à son amie.</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fait le garçon en rouge?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107</a:t>
            </a:fld>
            <a:endParaRPr lang="de-DE" altLang="de-DE"/>
          </a:p>
        </p:txBody>
      </p:sp>
      <p:pic>
        <p:nvPicPr>
          <p:cNvPr id="14" name="Picture 3" descr="Geschichte 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2a"/>
          <p:cNvPicPr>
            <a:picLocks noChangeAspect="1" noChangeArrowheads="1"/>
          </p:cNvPicPr>
          <p:nvPr/>
        </p:nvPicPr>
        <p:blipFill>
          <a:blip r:embed="rId4"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eschichte 2c"/>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Geschichte 2d"/>
          <p:cNvPicPr>
            <a:picLocks noChangeAspect="1" noChangeArrowheads="1"/>
          </p:cNvPicPr>
          <p:nvPr/>
        </p:nvPicPr>
        <p:blipFill>
          <a:blip r:embed="rId6"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Cueillir des fleurs pour sa petite amie.</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Capturer une abeille pour faire du miel.</a:t>
            </a:r>
          </a:p>
          <a:p>
            <a:pPr marL="457200" indent="-457200" eaLnBrk="1" hangingPunct="1">
              <a:lnSpc>
                <a:spcPct val="105000"/>
              </a:lnSpc>
              <a:spcBef>
                <a:spcPts val="1999"/>
              </a:spcBef>
              <a:spcAft>
                <a:spcPts val="0"/>
              </a:spcAft>
              <a:buClr>
                <a:srgbClr val="004992"/>
              </a:buClr>
              <a:buFont typeface="WingDings"/>
              <a:buAutoNum type="alphaUcPeriod"/>
            </a:pPr>
            <a:r>
              <a:rPr lang="fr-CH" altLang="de-DE" sz="2400" dirty="0">
                <a:solidFill>
                  <a:srgbClr val="004992"/>
                </a:solidFill>
                <a:latin typeface="Calibri Light"/>
              </a:rPr>
              <a:t>Faire une blague à son amie.</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Que prévoient les garçons?</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108</a:t>
            </a:fld>
            <a:endParaRPr lang="de-DE" altLang="de-DE"/>
          </a:p>
        </p:txBody>
      </p:sp>
      <p:pic>
        <p:nvPicPr>
          <p:cNvPr id="8"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1900427"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D’inviter une fille pour une soirée.</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D’acheter des bonbons.</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De braquer un magasin.</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Que prévoient les garçons?</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109</a:t>
            </a:fld>
            <a:endParaRPr lang="de-DE" altLang="de-DE"/>
          </a:p>
        </p:txBody>
      </p:sp>
      <p:pic>
        <p:nvPicPr>
          <p:cNvPr id="10"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Geschichte 6b"/>
          <p:cNvPicPr>
            <a:picLocks noChangeAspect="1" noChangeArrowheads="1"/>
          </p:cNvPicPr>
          <p:nvPr/>
        </p:nvPicPr>
        <p:blipFill>
          <a:blip r:embed="rId4"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D’inviter une fille pour une soirée.</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D’acheter des bonbons.</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De braquer un magasin.</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Que prévoient les garçons?</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110</a:t>
            </a:fld>
            <a:endParaRPr lang="de-DE" altLang="de-DE"/>
          </a:p>
        </p:txBody>
      </p:sp>
      <p:pic>
        <p:nvPicPr>
          <p:cNvPr id="12" name="Picture 5"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1645"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Geschichte 6b"/>
          <p:cNvPicPr>
            <a:picLocks noChangeAspect="1" noChangeArrowheads="1"/>
          </p:cNvPicPr>
          <p:nvPr/>
        </p:nvPicPr>
        <p:blipFill>
          <a:blip r:embed="rId5"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D’inviter une fille pour une soirée.</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D’acheter des bonbons.</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De braquer un magasin.</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Que prévoient les garçons?</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111</a:t>
            </a:fld>
            <a:endParaRPr lang="de-DE" altLang="de-DE"/>
          </a:p>
        </p:txBody>
      </p:sp>
      <p:pic>
        <p:nvPicPr>
          <p:cNvPr id="14" name="Picture 5"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6d"/>
          <p:cNvPicPr>
            <a:picLocks noChangeAspect="1" noChangeArrowheads="1"/>
          </p:cNvPicPr>
          <p:nvPr/>
        </p:nvPicPr>
        <p:blipFill>
          <a:blip r:embed="rId4"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6a"/>
          <p:cNvPicPr>
            <a:picLocks noChangeAspect="1" noChangeArrowheads="1"/>
          </p:cNvPicPr>
          <p:nvPr/>
        </p:nvPicPr>
        <p:blipFill>
          <a:blip r:embed="rId5"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6b"/>
          <p:cNvPicPr>
            <a:picLocks noChangeAspect="1" noChangeArrowheads="1"/>
          </p:cNvPicPr>
          <p:nvPr/>
        </p:nvPicPr>
        <p:blipFill>
          <a:blip r:embed="rId6"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D’inviter une fille pour une soirée.</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D’acheter des bonbons.</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De braquer un magasin.</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Que prévoient les garçons?</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112</a:t>
            </a:fld>
            <a:endParaRPr lang="de-DE" altLang="de-DE"/>
          </a:p>
        </p:txBody>
      </p:sp>
      <p:pic>
        <p:nvPicPr>
          <p:cNvPr id="14" name="Picture 7"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Geschichte 6d"/>
          <p:cNvPicPr>
            <a:picLocks noChangeAspect="1" noChangeArrowheads="1"/>
          </p:cNvPicPr>
          <p:nvPr/>
        </p:nvPicPr>
        <p:blipFill>
          <a:blip r:embed="rId4"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6a"/>
          <p:cNvPicPr>
            <a:picLocks noChangeAspect="1" noChangeArrowheads="1"/>
          </p:cNvPicPr>
          <p:nvPr/>
        </p:nvPicPr>
        <p:blipFill>
          <a:blip r:embed="rId5"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6b"/>
          <p:cNvPicPr>
            <a:picLocks noChangeAspect="1" noChangeArrowheads="1"/>
          </p:cNvPicPr>
          <p:nvPr/>
        </p:nvPicPr>
        <p:blipFill>
          <a:blip r:embed="rId6"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D’inviter une fille pour une soirée.</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D’acheter des bonbons.</a:t>
            </a:r>
          </a:p>
          <a:p>
            <a:pPr marL="457200" indent="-457200" eaLnBrk="1" hangingPunct="1">
              <a:lnSpc>
                <a:spcPct val="105000"/>
              </a:lnSpc>
              <a:spcBef>
                <a:spcPts val="1999"/>
              </a:spcBef>
              <a:spcAft>
                <a:spcPts val="0"/>
              </a:spcAft>
              <a:buClr>
                <a:srgbClr val="004992"/>
              </a:buClr>
              <a:buFont typeface="WingDings"/>
              <a:buAutoNum type="alphaUcPeriod"/>
            </a:pPr>
            <a:r>
              <a:rPr lang="fr-CH" altLang="de-DE" sz="2400" dirty="0">
                <a:solidFill>
                  <a:srgbClr val="004992"/>
                </a:solidFill>
                <a:latin typeface="Calibri Light"/>
              </a:rPr>
              <a:t>De braquer un magasin.</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Généraliser à la vie quotidienne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fr-CH" altLang="de-DE" sz="2400" b="1" dirty="0">
                <a:solidFill>
                  <a:srgbClr val="333333"/>
                </a:solidFill>
                <a:latin typeface="Calibri Light"/>
                <a:cs typeface="Times New Roman" panose="02020603050405020304" pitchFamily="18" charset="0"/>
              </a:rPr>
              <a:t>Objectifs de l'apprentissage</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Vous ne devriez tirer des conclusions définitives sur une personne que si vous connaissez bien la personne ou si vous l’avez observée attentivement.</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Généraliser à la vie quotidienne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fr-CH" altLang="de-DE" sz="2400" b="1" dirty="0">
                <a:solidFill>
                  <a:srgbClr val="333333"/>
                </a:solidFill>
                <a:latin typeface="Calibri Light"/>
                <a:cs typeface="Times New Roman" panose="02020603050405020304" pitchFamily="18" charset="0"/>
              </a:rPr>
              <a:t>Objectifs de l'apprentissage</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Vous ne devriez tirer des conclusions définitives sur une personne que si vous connaissez bien la personne ou si vous l’avez observée attentivement.</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Les expressions faciales et les gestes sont des indices importants pour comprendre ce qu'une personne ressent, mais ils peuvent parfois induire en erreur.</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114</a:t>
            </a:fld>
            <a:endParaRPr lang="de-DE" altLang="de-DE"/>
          </a:p>
        </p:txBody>
      </p:sp>
    </p:spTree>
    <p:extLst>
      <p:ext uri="{BB962C8B-B14F-4D97-AF65-F5344CB8AC3E}">
        <p14:creationId xmlns:p14="http://schemas.microsoft.com/office/powerpoint/2010/main" val="316469340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Généraliser à la vie quotidienne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fr-CH" altLang="de-DE" sz="2400" b="1" dirty="0">
                <a:solidFill>
                  <a:srgbClr val="333333"/>
                </a:solidFill>
                <a:latin typeface="Calibri Light"/>
                <a:cs typeface="Times New Roman" panose="02020603050405020304" pitchFamily="18" charset="0"/>
              </a:rPr>
              <a:t>Objectifs de l'apprentissage</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Vous ne devriez tirer des conclusions définitives sur une personne que si vous connaissez bien la personne ou si vous l’avez observée attentivement.</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Les expressions faciales et les gestes sont des indices importants pour comprendre ce qu'une personne ressent, mais ils peuvent parfois induire en erreur.</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Pour évaluer des situations complexes, il est crucial de considérer toutes les informations disponibles.</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115</a:t>
            </a:fld>
            <a:endParaRPr lang="de-DE" altLang="de-DE"/>
          </a:p>
        </p:txBody>
      </p:sp>
    </p:spTree>
    <p:extLst>
      <p:ext uri="{BB962C8B-B14F-4D97-AF65-F5344CB8AC3E}">
        <p14:creationId xmlns:p14="http://schemas.microsoft.com/office/powerpoint/2010/main" val="53012641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Généraliser à la vie quotidienne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fr-CH" altLang="de-DE" sz="2400" b="1" dirty="0">
                <a:solidFill>
                  <a:srgbClr val="333333"/>
                </a:solidFill>
                <a:latin typeface="Calibri Light"/>
                <a:cs typeface="Times New Roman" panose="02020603050405020304" pitchFamily="18" charset="0"/>
              </a:rPr>
              <a:t>Objectifs de l'apprentissage</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Vous ne devriez tirer des conclusions définitives sur une personne que si vous connaissez bien la personne ou si vous l’avez observée attentivement.</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Les expressions faciales et les gestes sont des indices importants pour comprendre ce qu'une personne ressent, mais ils peuvent parfois induire en erreur.</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Pour évaluer des situations complexes, il est crucial de considérer toutes les informations disponibles.</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Plus on considère d’informations, plus notre jugement a des chances d’être correct.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116</a:t>
            </a:fld>
            <a:endParaRPr lang="de-DE" altLang="de-DE"/>
          </a:p>
        </p:txBody>
      </p:sp>
    </p:spTree>
    <p:extLst>
      <p:ext uri="{BB962C8B-B14F-4D97-AF65-F5344CB8AC3E}">
        <p14:creationId xmlns:p14="http://schemas.microsoft.com/office/powerpoint/2010/main" val="57552316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Quelle est la relation avec la psychose?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fr-CH" altLang="de-DE" sz="2400" dirty="0">
                <a:solidFill>
                  <a:srgbClr val="333333"/>
                </a:solidFill>
                <a:latin typeface="Calibri Light"/>
                <a:cs typeface="Times New Roman" panose="02020603050405020304" pitchFamily="18" charset="0"/>
              </a:rPr>
              <a:t>Pendant la psychose, les gens ont tendance à mal interpréter ou à </a:t>
            </a:r>
            <a:r>
              <a:rPr lang="fr-CH" altLang="de-DE" sz="2400" dirty="0" err="1">
                <a:solidFill>
                  <a:srgbClr val="333333"/>
                </a:solidFill>
                <a:latin typeface="Calibri Light"/>
                <a:cs typeface="Times New Roman" panose="02020603050405020304" pitchFamily="18" charset="0"/>
              </a:rPr>
              <a:t>surinterpréter</a:t>
            </a:r>
            <a:r>
              <a:rPr lang="fr-CH" altLang="de-DE" sz="2400" dirty="0">
                <a:solidFill>
                  <a:srgbClr val="333333"/>
                </a:solidFill>
                <a:latin typeface="Calibri Light"/>
                <a:cs typeface="Times New Roman" panose="02020603050405020304" pitchFamily="18" charset="0"/>
              </a:rPr>
              <a:t> les expressions faciales ou les actes</a:t>
            </a:r>
          </a:p>
          <a:p>
            <a:pPr lvl="0" defTabSz="914400" fontAlgn="base">
              <a:lnSpc>
                <a:spcPct val="100000"/>
              </a:lnSpc>
              <a:spcBef>
                <a:spcPts val="1200"/>
              </a:spcBef>
            </a:pPr>
            <a:r>
              <a:rPr lang="fr-CH" altLang="de-DE" sz="2000" dirty="0">
                <a:solidFill>
                  <a:srgbClr val="004992"/>
                </a:solidFill>
                <a:latin typeface="Calibri Light"/>
                <a:cs typeface="Times New Roman" panose="02020603050405020304" pitchFamily="18" charset="0"/>
              </a:rPr>
              <a:t>Exemple: </a:t>
            </a:r>
            <a:r>
              <a:rPr lang="fr-CH" altLang="de-DE" sz="2000" dirty="0">
                <a:solidFill>
                  <a:srgbClr val="333333"/>
                </a:solidFill>
                <a:latin typeface="Calibri Light"/>
                <a:cs typeface="Times New Roman" panose="02020603050405020304" pitchFamily="18" charset="0"/>
              </a:rPr>
              <a:t>Virginia se cache dans sa chambre depuis des jours car elle pense que les Nazis en ont après elle.</a:t>
            </a:r>
          </a:p>
          <a:p>
            <a:pPr lvl="0" defTabSz="914400" fontAlgn="base">
              <a:lnSpc>
                <a:spcPct val="100000"/>
              </a:lnSpc>
              <a:spcBef>
                <a:spcPts val="1200"/>
              </a:spcBef>
            </a:pPr>
            <a:r>
              <a:rPr lang="fr-CH" altLang="de-DE" sz="2000" dirty="0">
                <a:solidFill>
                  <a:srgbClr val="004992"/>
                </a:solidFill>
                <a:latin typeface="Calibri Light"/>
                <a:cs typeface="Times New Roman" panose="02020603050405020304" pitchFamily="18" charset="0"/>
              </a:rPr>
              <a:t>Antécédents: </a:t>
            </a:r>
            <a:r>
              <a:rPr lang="fr-CH" altLang="de-DE" sz="2000" dirty="0">
                <a:solidFill>
                  <a:srgbClr val="333333"/>
                </a:solidFill>
                <a:latin typeface="Calibri Light"/>
                <a:cs typeface="Times New Roman" panose="02020603050405020304" pitchFamily="18" charset="0"/>
              </a:rPr>
              <a:t>elle a rencontré un homme chauve , qui l’a regardée d’un air désobligeant.</a:t>
            </a:r>
          </a:p>
          <a:p>
            <a:pPr lvl="0" defTabSz="914400" fontAlgn="base">
              <a:lnSpc>
                <a:spcPct val="100000"/>
              </a:lnSpc>
              <a:spcBef>
                <a:spcPts val="1200"/>
              </a:spcBef>
            </a:pPr>
            <a:r>
              <a:rPr lang="fr-CH" altLang="de-DE" sz="2000" dirty="0">
                <a:solidFill>
                  <a:srgbClr val="004992"/>
                </a:solidFill>
                <a:latin typeface="Calibri Light"/>
                <a:cs typeface="Times New Roman" panose="02020603050405020304" pitchFamily="18" charset="0"/>
              </a:rPr>
              <a:t>Mais: </a:t>
            </a:r>
            <a:r>
              <a:rPr lang="fr-CH" altLang="de-DE" sz="2000" dirty="0">
                <a:solidFill>
                  <a:srgbClr val="333333"/>
                </a:solidFill>
                <a:latin typeface="Calibri Light"/>
                <a:cs typeface="Times New Roman" panose="02020603050405020304" pitchFamily="18" charset="0"/>
              </a:rPr>
              <a:t>l’homme l’a peut-être vraiment regardée avec un air méchant, mais </a:t>
            </a:r>
            <a:r>
              <a:rPr lang="fr-CH" altLang="de-DE" sz="2000" dirty="0" err="1">
                <a:solidFill>
                  <a:srgbClr val="333333"/>
                </a:solidFill>
                <a:latin typeface="Calibri Light"/>
                <a:cs typeface="Times New Roman" panose="02020603050405020304" pitchFamily="18" charset="0"/>
              </a:rPr>
              <a:t>celà</a:t>
            </a:r>
            <a:r>
              <a:rPr lang="fr-CH" altLang="de-DE" sz="2000" dirty="0">
                <a:solidFill>
                  <a:srgbClr val="333333"/>
                </a:solidFill>
                <a:latin typeface="Calibri Light"/>
                <a:cs typeface="Times New Roman" panose="02020603050405020304" pitchFamily="18" charset="0"/>
              </a:rPr>
              <a:t> n’implique pas qu’il en a après elle! Attention: pas tous les hommes chauves sont des Nazis. De plus, il n’a pas son adresse et n’a aucune raison d’en avoir après elle.</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Quelle est la relation avec la psychose?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fr-CH" altLang="de-DE" sz="2400" dirty="0">
                <a:solidFill>
                  <a:srgbClr val="333333"/>
                </a:solidFill>
                <a:latin typeface="Calibri Light"/>
                <a:cs typeface="Times New Roman" panose="02020603050405020304" pitchFamily="18" charset="0"/>
              </a:rPr>
              <a:t>Pendant la psychose, les gens ont tendance à mal interpréter ou à </a:t>
            </a:r>
            <a:r>
              <a:rPr lang="fr-CH" altLang="de-DE" sz="2400" dirty="0" err="1">
                <a:solidFill>
                  <a:srgbClr val="333333"/>
                </a:solidFill>
                <a:latin typeface="Calibri Light"/>
                <a:cs typeface="Times New Roman" panose="02020603050405020304" pitchFamily="18" charset="0"/>
              </a:rPr>
              <a:t>surinterpréter</a:t>
            </a:r>
            <a:r>
              <a:rPr lang="fr-CH" altLang="de-DE" sz="2400" dirty="0">
                <a:solidFill>
                  <a:srgbClr val="333333"/>
                </a:solidFill>
                <a:latin typeface="Calibri Light"/>
                <a:cs typeface="Times New Roman" panose="02020603050405020304" pitchFamily="18" charset="0"/>
              </a:rPr>
              <a:t> les expressions faciales ou les actes</a:t>
            </a:r>
          </a:p>
          <a:p>
            <a:pPr lvl="0" defTabSz="914400" fontAlgn="base">
              <a:lnSpc>
                <a:spcPct val="100000"/>
              </a:lnSpc>
              <a:spcBef>
                <a:spcPts val="1200"/>
              </a:spcBef>
            </a:pPr>
            <a:r>
              <a:rPr lang="fr-CH" altLang="de-DE" sz="2000" dirty="0">
                <a:solidFill>
                  <a:srgbClr val="004992"/>
                </a:solidFill>
                <a:latin typeface="Calibri Light"/>
                <a:cs typeface="Times New Roman" panose="02020603050405020304" pitchFamily="18" charset="0"/>
              </a:rPr>
              <a:t>Exemple: </a:t>
            </a:r>
            <a:r>
              <a:rPr lang="fr-CH" altLang="de-DE" sz="2000" dirty="0">
                <a:solidFill>
                  <a:srgbClr val="333333"/>
                </a:solidFill>
                <a:latin typeface="Calibri Light"/>
                <a:cs typeface="Times New Roman" panose="02020603050405020304" pitchFamily="18" charset="0"/>
              </a:rPr>
              <a:t>Virginia se cache dans sa chambre depuis des jours car elle pense que les Nazis en ont après elle.</a:t>
            </a:r>
          </a:p>
          <a:p>
            <a:pPr lvl="0" defTabSz="914400" fontAlgn="base">
              <a:lnSpc>
                <a:spcPct val="100000"/>
              </a:lnSpc>
              <a:spcBef>
                <a:spcPts val="1200"/>
              </a:spcBef>
            </a:pPr>
            <a:r>
              <a:rPr lang="fr-CH" altLang="de-DE" sz="2000" dirty="0">
                <a:solidFill>
                  <a:srgbClr val="004992"/>
                </a:solidFill>
                <a:latin typeface="Calibri Light"/>
                <a:cs typeface="Times New Roman" panose="02020603050405020304" pitchFamily="18" charset="0"/>
              </a:rPr>
              <a:t>Antécédents: </a:t>
            </a:r>
            <a:r>
              <a:rPr lang="fr-CH" altLang="de-DE" sz="2000" dirty="0">
                <a:solidFill>
                  <a:srgbClr val="333333"/>
                </a:solidFill>
                <a:latin typeface="Calibri Light"/>
                <a:cs typeface="Times New Roman" panose="02020603050405020304" pitchFamily="18" charset="0"/>
              </a:rPr>
              <a:t>elle a rencontré un homme chauve , qui l’a regardée d’un air désobligeant.</a:t>
            </a:r>
          </a:p>
          <a:p>
            <a:pPr lvl="0" defTabSz="914400" fontAlgn="base">
              <a:lnSpc>
                <a:spcPct val="100000"/>
              </a:lnSpc>
              <a:spcBef>
                <a:spcPts val="1200"/>
              </a:spcBef>
            </a:pPr>
            <a:r>
              <a:rPr lang="fr-CH" altLang="de-DE" sz="2000" dirty="0">
                <a:solidFill>
                  <a:srgbClr val="004992"/>
                </a:solidFill>
                <a:latin typeface="Calibri Light"/>
                <a:cs typeface="Times New Roman" panose="02020603050405020304" pitchFamily="18" charset="0"/>
              </a:rPr>
              <a:t>Mais: </a:t>
            </a:r>
            <a:r>
              <a:rPr lang="fr-CH" altLang="de-DE" sz="2000" dirty="0">
                <a:solidFill>
                  <a:srgbClr val="333333"/>
                </a:solidFill>
                <a:latin typeface="Calibri Light"/>
                <a:cs typeface="Times New Roman" panose="02020603050405020304" pitchFamily="18" charset="0"/>
              </a:rPr>
              <a:t>l’homme l’a peut-être vraiment regardée avec un air méchant, mais </a:t>
            </a:r>
            <a:r>
              <a:rPr lang="fr-CH" altLang="de-DE" sz="2000" dirty="0" err="1">
                <a:solidFill>
                  <a:srgbClr val="333333"/>
                </a:solidFill>
                <a:latin typeface="Calibri Light"/>
                <a:cs typeface="Times New Roman" panose="02020603050405020304" pitchFamily="18" charset="0"/>
              </a:rPr>
              <a:t>celà</a:t>
            </a:r>
            <a:r>
              <a:rPr lang="fr-CH" altLang="de-DE" sz="2000" dirty="0">
                <a:solidFill>
                  <a:srgbClr val="333333"/>
                </a:solidFill>
                <a:latin typeface="Calibri Light"/>
                <a:cs typeface="Times New Roman" panose="02020603050405020304" pitchFamily="18" charset="0"/>
              </a:rPr>
              <a:t> n’implique pas qu’il en a après elle! Attention: pas tous les hommes chauves sont des Nazis. De plus, il n’a pas son adresse et n’a aucune raison d’en avoir après elle.</a:t>
            </a:r>
          </a:p>
          <a:p>
            <a:pPr lvl="0" defTabSz="914400" fontAlgn="base"/>
            <a:r>
              <a:rPr lang="fr-CH" altLang="de-DE" sz="2400" dirty="0">
                <a:solidFill>
                  <a:srgbClr val="333333"/>
                </a:solidFill>
                <a:latin typeface="Calibri Light"/>
                <a:cs typeface="Times New Roman" panose="02020603050405020304" pitchFamily="18" charset="0"/>
              </a:rPr>
              <a:t>Beaucoup de choses passent au travers du regard de l’observateur. Nos émotions influencent notre perception. Notamment quand nous sommes apeurés ou sous pression, notre environnement peut paraître hostile et menaçant.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118</a:t>
            </a:fld>
            <a:endParaRPr lang="de-DE" altLang="de-DE"/>
          </a:p>
        </p:txBody>
      </p:sp>
    </p:spTree>
    <p:extLst>
      <p:ext uri="{BB962C8B-B14F-4D97-AF65-F5344CB8AC3E}">
        <p14:creationId xmlns:p14="http://schemas.microsoft.com/office/powerpoint/2010/main" val="258520975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Merci de </a:t>
            </a:r>
            <a:r>
              <a:rPr lang="en-US" sz="3600" dirty="0" err="1"/>
              <a:t>votre</a:t>
            </a:r>
            <a:r>
              <a:rPr lang="en-US" sz="3600" dirty="0"/>
              <a:t> attention!</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nl-NL" i="1" dirty="0">
                <a:solidFill>
                  <a:srgbClr val="004992"/>
                </a:solidFill>
                <a:latin typeface="Calibri Light"/>
                <a:cs typeface="Verdana"/>
              </a:rPr>
              <a:t>Pour les animateurs:</a:t>
            </a:r>
          </a:p>
          <a:p>
            <a:pPr marL="114935" marR="333375" lvl="0" defTabSz="914400">
              <a:lnSpc>
                <a:spcPct val="100000"/>
              </a:lnSpc>
              <a:spcBef>
                <a:spcPts val="800"/>
              </a:spcBef>
            </a:pPr>
            <a:r>
              <a:rPr lang="fr-FR" dirty="0">
                <a:solidFill>
                  <a:srgbClr val="004992"/>
                </a:solidFill>
                <a:latin typeface="Calibri Light"/>
                <a:cs typeface="Verdana"/>
              </a:rPr>
              <a:t>Distribuez les feuilles de travail. Présentez notre application COGITO (à télécharger gratuitement).</a:t>
            </a:r>
            <a:endParaRPr lang="en-US"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26A153E-D898-4E17-92A7-413C1944AA87}" type="slidenum">
              <a:rPr lang="de-DE" altLang="de-DE" smtClean="0"/>
              <a:pPr>
                <a:defRPr/>
              </a:pPr>
              <a:t>119</a:t>
            </a:fld>
            <a:endParaRPr lang="de-DE" altLang="de-DE"/>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00898665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120</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4198593887"/>
              </p:ext>
            </p:extLst>
          </p:nvPr>
        </p:nvGraphicFramePr>
        <p:xfrm>
          <a:off x="408954" y="1988840"/>
          <a:ext cx="11375999" cy="48463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Crossed arms /Verschränkte Arme</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underthehat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When a friend dies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Mourning (2 women in mourning, black &amp; white) /Trauer Kontextbild (2 Frauen in Trauer s/w)</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meghantosh</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super anger grrr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Anger /Wut Kontextbild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loungerie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 marriage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happiness (wedding)/Freude Kontextbild (Hochzeit)</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-bartimaeus-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Oh my God!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disgust (disgusted man)/Ekel Kontextbild (angeekelter Mann)l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j03</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suprise!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surprise (surprised woman)/ Überraschung Kontextbild (überraschte Frau)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signither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In pain!</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pain (injured athlete)/Schmerz Kontextbild (verletzter Sportler)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Andrei State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Andrei State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Man with 6 different facial expressions/Mann mit 6 verschiedenen Gesichtsausdrücken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Ted Bundy</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Harald Effenberg</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Harald Effenberg</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Harald Effenberg</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121</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413657613"/>
              </p:ext>
            </p:extLst>
          </p:nvPr>
        </p:nvGraphicFramePr>
        <p:xfrm>
          <a:off x="408954" y="1988840"/>
          <a:ext cx="11375999" cy="438928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Eddie “Eagle” Edwards</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We presume that the photographer like the depicted Alfred Adler died more than 70 years ago and that the pictrue is now in the public domain.</a:t>
                      </a:r>
                      <a:endParaRPr kumimoji="0" lang="en-GB" sz="3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Alfred Adler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Homies In Heaven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Hit Singles and #1 Jamz</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Hand gesture/ Handbewegung</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wilbanks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HPIM1731</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Socialist brother’s kiss/Sozialistischer Bruderkuss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Kanaka’s Paradise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Life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Miniskirt Chicks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Women in mini skirts/ Frauen im Minirock</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Roland Vollmar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 musician/Straßenmusikant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Nico Gaycken</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Mary Lou`s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Cheerful women’s night/Fröhlicher Frauenabend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fotocmonnuity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Das war mutig.....und die ganze Welt schaute zu...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sways the israelian ensign /Sportler schwenkt die israelische Nationalflagge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philippe leroyer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Tokyo Hotel Groupie - 14Jul07, Paris (France)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Hysterical fan/Hysterischer Fan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Bastian Beuttel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private moments_8</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Man on toilet/Mann auf der Toilette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61E04BE5-CB41-4A3D-8D26-0D9A9E6F8172}" type="slidenum">
              <a:rPr lang="de-DE" altLang="de-DE" smtClean="0"/>
              <a:pPr>
                <a:defRPr/>
              </a:pPr>
              <a:t>122</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1865799542"/>
              </p:ext>
            </p:extLst>
          </p:nvPr>
        </p:nvGraphicFramePr>
        <p:xfrm>
          <a:off x="408954" y="1988840"/>
          <a:ext cx="11375999" cy="4663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[untitled]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Semi Marathon de Paris 2008 – Selection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Marathon runner/ Marathonläufer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dsb nola</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The Black Men of Labor &amp; The Treme Brass Band</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Musician in a funeral procession (New Orleans)/Musiker im Trauerzug (New Orleans)</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Vladimir Rolov</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Überall das Gleiche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Complaint about a parking ticket /Beschwerde über ein Parkticket</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Maria B</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Die sieben Todsünden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Different facial expressions (7 death sins) /Verschiedene Gesichtsausdrücke (7 Todsünden)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Privatbesitz</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Fun with the bride (laughing woman) /Spaß mit der Braut (lachende Frau)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Wie...keinen Elfer....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(angry about referee’s judgment) /Sportler (Ärger über Schiedsrichterentscheidung)</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Yves Sarfati</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Several sequences in black and white:fisherman, street musician, mountain climber, backery, message in a bottle, ladder, thirst, noise, dirt, camping / Verschiedene schwarz- weiße Bildersequenzen Angler, Straßenmusikant, Bergsteiger, Bäckerei, Flaschenpost, Leiter, Durst, Lärm, Schmutz, zelten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Martin Brüne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Several coloured sequences:apple tree, bee, burglary/ Verschiedene farbige Bildersequenzen Apfelbaum, Biene, Diebstahl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6826</Words>
  <Application>Microsoft Office PowerPoint</Application>
  <PresentationFormat>Benutzerdefiniert</PresentationFormat>
  <Paragraphs>1233</Paragraphs>
  <Slides>122</Slides>
  <Notes>122</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122</vt:i4>
      </vt:variant>
    </vt:vector>
  </HeadingPairs>
  <TitlesOfParts>
    <vt:vector size="131" baseType="lpstr">
      <vt:lpstr>Arial</vt:lpstr>
      <vt:lpstr>Calibri</vt:lpstr>
      <vt:lpstr>Calibri Light</vt:lpstr>
      <vt:lpstr>Symbol</vt:lpstr>
      <vt:lpstr>Times New Roman</vt:lpstr>
      <vt:lpstr>Verdana</vt:lpstr>
      <vt:lpstr>WingDings</vt:lpstr>
      <vt:lpstr>WingDings</vt:lpstr>
      <vt:lpstr>UKE_PPT-Vorlage_16zu9</vt:lpstr>
      <vt:lpstr>MCT 4 B – Être empathique... I</vt:lpstr>
      <vt:lpstr>Comment être en empathie avec une personne...</vt:lpstr>
      <vt:lpstr>Comment être en empathie avec une personne...</vt:lpstr>
      <vt:lpstr>Comment être en empathie avec une personne...</vt:lpstr>
      <vt:lpstr>Comment être en empathie avec une personne...</vt:lpstr>
      <vt:lpstr>Comment être en empathie avec une personne...</vt:lpstr>
      <vt:lpstr>Comment être en empathie avec une personne...</vt:lpstr>
      <vt:lpstr>Comment être en empathie avec une personne...</vt:lpstr>
      <vt:lpstr>Pourquoi faisons nous celà?</vt:lpstr>
      <vt:lpstr>Pourquoi faisons nous celà?</vt:lpstr>
      <vt:lpstr>Pourquoi une mauvaise recognition des émotions favorise des interprétations erronées durant la psychose – exemples</vt:lpstr>
      <vt:lpstr>Exercice 1</vt:lpstr>
      <vt:lpstr>Nommez quelques émotions de base s.v.p.</vt:lpstr>
      <vt:lpstr>Nommez quelques émotions/sentiments humaines s.v.p.</vt:lpstr>
      <vt:lpstr>Emotions de base Parfois, il est facile nommer certaines émotions, en particulier en connaissant le contexte.</vt:lpstr>
      <vt:lpstr>Emotions de base Parfois, il est facile nommer certaines émotions, en particulier en connaissant le contexte.</vt:lpstr>
      <vt:lpstr>PowerPoint-Präsentation</vt:lpstr>
      <vt:lpstr>PowerPoint-Präsentation</vt:lpstr>
      <vt:lpstr>Est-il possible de tirer des conclusions sur la profession ou le caractère d'une personne à partir de son apparence?</vt:lpstr>
      <vt:lpstr>Le saviez-vous?</vt:lpstr>
      <vt:lpstr>Si vous êtes à Rome, faites comme les Romains! Fausses interprétations fréquentes des gestes</vt:lpstr>
      <vt:lpstr>Si vous êtes à Rome, faites comme les Romains! Fausses interprétations fréquentes des gestes</vt:lpstr>
      <vt:lpstr>Si vous êtes à Rome, faites comme les Romains! Fausses interprétations fréquentes des gestes</vt:lpstr>
      <vt:lpstr>Si vous êtes à Rome, faites comme les Romains!  Fausses interprétations fréquentes des gestes</vt:lpstr>
      <vt:lpstr>Si vous êtes à Rome, faites comme les Romains!  Fausses interprétations fréquentes des gestes</vt:lpstr>
      <vt:lpstr>Exercice 2</vt:lpstr>
      <vt:lpstr>Comment cette personne se sent ou qu’est-ce qu’elle fait? Quel est votre degré de certitude?</vt:lpstr>
      <vt:lpstr>PowerPoint-Präsentation</vt:lpstr>
      <vt:lpstr>Comment cette personne se sent ou qu’est-ce qu’elle fait? Quel est votre degré de certitude?</vt:lpstr>
      <vt:lpstr>PowerPoint-Präsentation</vt:lpstr>
      <vt:lpstr>Comment cette personne se sent ou qu’est-ce qu’elle fait? Quel est votre degré de certitude?</vt:lpstr>
      <vt:lpstr>PowerPoint-Präsentation</vt:lpstr>
      <vt:lpstr>Comment cette personne se sent ou qu’est-ce qu’elle fait? Quel est votre degré de certitude?</vt:lpstr>
      <vt:lpstr>PowerPoint-Präsentation</vt:lpstr>
      <vt:lpstr>Comment cette personne se sent ou qu’est-ce qu’elle fait? Quel est votre degré de certitude?</vt:lpstr>
      <vt:lpstr>PowerPoint-Präsentation</vt:lpstr>
      <vt:lpstr>Facultatif: Clip vidéo</vt:lpstr>
      <vt:lpstr>Comment cette personne se sent ou qu’est-ce qu’elle fait? Quel est votre degré de certitude?</vt:lpstr>
      <vt:lpstr>PowerPoint-Präsentation</vt:lpstr>
      <vt:lpstr>Comment cette personne se sent ou qu’est-ce qu’elle fait? Quel est votre degré de certitude?</vt:lpstr>
      <vt:lpstr>PowerPoint-Präsentation</vt:lpstr>
      <vt:lpstr>Comment cette personne se sent ou qu’est-ce qu’elle fait? Quel est votre degré de certitude?</vt:lpstr>
      <vt:lpstr>PowerPoint-Präsentation</vt:lpstr>
      <vt:lpstr>Les 7 pêchés capitaux</vt:lpstr>
      <vt:lpstr>Les 7 pêchés capitaux</vt:lpstr>
      <vt:lpstr>Comment cette personne se sent ou qu’est-ce qu’elle fait? Quel est votre degré de certitude?</vt:lpstr>
      <vt:lpstr>PowerPoint-Präsentation</vt:lpstr>
      <vt:lpstr>Comment cette personne se sent ou qu’est-ce qu’elle fait? Quel est votre degré de certitude?</vt:lpstr>
      <vt:lpstr>PowerPoint-Präsentation</vt:lpstr>
      <vt:lpstr>Première conclusion!</vt:lpstr>
      <vt:lpstr>Première conclusion!</vt:lpstr>
      <vt:lpstr>Première conclusion!</vt:lpstr>
      <vt:lpstr>Série d’exercice 3</vt:lpstr>
      <vt:lpstr>Que pense faire cet homme?</vt:lpstr>
      <vt:lpstr>Que pense faire cet homme?</vt:lpstr>
      <vt:lpstr>Que pense faire cet homme?</vt:lpstr>
      <vt:lpstr>La réponse correcte est 4b!</vt:lpstr>
      <vt:lpstr>Que compte faire cette femme?</vt:lpstr>
      <vt:lpstr>Que compte faire cette femme?</vt:lpstr>
      <vt:lpstr>Que compte faire cette femme?</vt:lpstr>
      <vt:lpstr>La réponse correcte est 4c!</vt:lpstr>
      <vt:lpstr>Quelle est l’intention de cet homme?</vt:lpstr>
      <vt:lpstr>Quelle est l’intention de cet homme?</vt:lpstr>
      <vt:lpstr>Quelle est l’intention de cet homme?</vt:lpstr>
      <vt:lpstr>La réponse correcte est 4a!</vt:lpstr>
      <vt:lpstr>Que compte faire cet homme?</vt:lpstr>
      <vt:lpstr>Que compte faire cet homme?</vt:lpstr>
      <vt:lpstr>Que compte faire cet homme?</vt:lpstr>
      <vt:lpstr>La réponse correcte est 4b!</vt:lpstr>
      <vt:lpstr>Que va faire cet homme?</vt:lpstr>
      <vt:lpstr>Que va faire cet homme?</vt:lpstr>
      <vt:lpstr>Que va faire cet homme?</vt:lpstr>
      <vt:lpstr>La réponse correcte est 4a!</vt:lpstr>
      <vt:lpstr>Qu’est-ce que cet homme a l’intention de faire?</vt:lpstr>
      <vt:lpstr>Qu’est-ce que cet homme a l’intention de faire?</vt:lpstr>
      <vt:lpstr>Qu’est-ce que cet homme a l’intention de faire?</vt:lpstr>
      <vt:lpstr>La réponse correcte est 4c!</vt:lpstr>
      <vt:lpstr>Que veut faire cet homme?</vt:lpstr>
      <vt:lpstr>Que veut faire cet homme?</vt:lpstr>
      <vt:lpstr>Que veut faire cet homme?</vt:lpstr>
      <vt:lpstr>La réponse correcte est 4b!</vt:lpstr>
      <vt:lpstr>Que prévoit cet homme?</vt:lpstr>
      <vt:lpstr>Que prévoit cet homme?</vt:lpstr>
      <vt:lpstr>Que prévoit cet homme?</vt:lpstr>
      <vt:lpstr>La réponse correcte est 4a!</vt:lpstr>
      <vt:lpstr>Quelle est l’intention de cet homme?</vt:lpstr>
      <vt:lpstr>Quelle est l’intention de cet homme?</vt:lpstr>
      <vt:lpstr>Quelle est l’intention de cet homme?</vt:lpstr>
      <vt:lpstr>La réponse correcte est 4b!</vt:lpstr>
      <vt:lpstr>Quelle est l’intention de cet homme?</vt:lpstr>
      <vt:lpstr>Quelle est l’intention de cet homme?</vt:lpstr>
      <vt:lpstr>Quelle est l’intention de cet homme?</vt:lpstr>
      <vt:lpstr>La réponse correcte est 4c!</vt:lpstr>
      <vt:lpstr>En résumé</vt:lpstr>
      <vt:lpstr>En résumé</vt:lpstr>
      <vt:lpstr>En résumé</vt:lpstr>
      <vt:lpstr>Série d’exercice 4</vt:lpstr>
      <vt:lpstr>Quelle est l’intention du garçon en rouge?</vt:lpstr>
      <vt:lpstr>Quelle est l’intention du garçon en rouge?</vt:lpstr>
      <vt:lpstr>Quelle est l’intention du garçon en rouge?</vt:lpstr>
      <vt:lpstr>Quelle est l’intention du garçon en rouge?</vt:lpstr>
      <vt:lpstr>Quelle est l’intention du garçon en rouge?</vt:lpstr>
      <vt:lpstr>Que fait le garçon en rouge?</vt:lpstr>
      <vt:lpstr>Que fait le garçon en rouge?</vt:lpstr>
      <vt:lpstr>Que fait le garçon en rouge?</vt:lpstr>
      <vt:lpstr>Que fait le garçon en rouge?</vt:lpstr>
      <vt:lpstr>Que fait le garçon en rouge?</vt:lpstr>
      <vt:lpstr>Que prévoient les garçons?</vt:lpstr>
      <vt:lpstr>Que prévoient les garçons?</vt:lpstr>
      <vt:lpstr>Que prévoient les garçons?</vt:lpstr>
      <vt:lpstr>Que prévoient les garçons?</vt:lpstr>
      <vt:lpstr>Que prévoient les garçons?</vt:lpstr>
      <vt:lpstr>Généraliser à la vie quotidienne</vt:lpstr>
      <vt:lpstr>Généraliser à la vie quotidienne</vt:lpstr>
      <vt:lpstr>Généraliser à la vie quotidienne</vt:lpstr>
      <vt:lpstr>Généraliser à la vie quotidienne</vt:lpstr>
      <vt:lpstr>Quelle est la relation avec la psychose?</vt:lpstr>
      <vt:lpstr>Quelle est la relation avec la psychose?</vt:lpstr>
      <vt:lpstr>Merci de votre attention!</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353</cp:revision>
  <dcterms:created xsi:type="dcterms:W3CDTF">2004-07-26T08:39:44Z</dcterms:created>
  <dcterms:modified xsi:type="dcterms:W3CDTF">2022-06-23T10:10:33Z</dcterms:modified>
</cp:coreProperties>
</file>