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185"/>
  </p:notesMasterIdLst>
  <p:handoutMasterIdLst>
    <p:handoutMasterId r:id="rId186"/>
  </p:handoutMasterIdLst>
  <p:sldIdLst>
    <p:sldId id="987" r:id="rId2"/>
    <p:sldId id="964" r:id="rId3"/>
    <p:sldId id="983" r:id="rId4"/>
    <p:sldId id="984" r:id="rId5"/>
    <p:sldId id="985" r:id="rId6"/>
    <p:sldId id="986" r:id="rId7"/>
    <p:sldId id="846" r:id="rId8"/>
    <p:sldId id="847" r:id="rId9"/>
    <p:sldId id="966" r:id="rId10"/>
    <p:sldId id="849" r:id="rId11"/>
    <p:sldId id="988" r:id="rId12"/>
    <p:sldId id="970" r:id="rId13"/>
    <p:sldId id="968" r:id="rId14"/>
    <p:sldId id="969" r:id="rId15"/>
    <p:sldId id="813" r:id="rId16"/>
    <p:sldId id="971" r:id="rId17"/>
    <p:sldId id="972" r:id="rId18"/>
    <p:sldId id="812" r:id="rId19"/>
    <p:sldId id="814" r:id="rId20"/>
    <p:sldId id="815" r:id="rId21"/>
    <p:sldId id="940" r:id="rId22"/>
    <p:sldId id="665" r:id="rId23"/>
    <p:sldId id="973" r:id="rId24"/>
    <p:sldId id="842" r:id="rId25"/>
    <p:sldId id="975" r:id="rId26"/>
    <p:sldId id="976" r:id="rId27"/>
    <p:sldId id="977" r:id="rId28"/>
    <p:sldId id="670" r:id="rId29"/>
    <p:sldId id="860" r:id="rId30"/>
    <p:sldId id="861" r:id="rId31"/>
    <p:sldId id="862" r:id="rId32"/>
    <p:sldId id="863" r:id="rId33"/>
    <p:sldId id="864" r:id="rId34"/>
    <p:sldId id="865" r:id="rId35"/>
    <p:sldId id="866" r:id="rId36"/>
    <p:sldId id="867" r:id="rId37"/>
    <p:sldId id="998" r:id="rId38"/>
    <p:sldId id="939" r:id="rId39"/>
    <p:sldId id="869" r:id="rId40"/>
    <p:sldId id="990" r:id="rId41"/>
    <p:sldId id="991" r:id="rId42"/>
    <p:sldId id="996" r:id="rId43"/>
    <p:sldId id="995" r:id="rId44"/>
    <p:sldId id="994" r:id="rId45"/>
    <p:sldId id="993" r:id="rId46"/>
    <p:sldId id="992" r:id="rId47"/>
    <p:sldId id="997" r:id="rId48"/>
    <p:sldId id="999" r:id="rId49"/>
    <p:sldId id="1000" r:id="rId50"/>
    <p:sldId id="1001" r:id="rId51"/>
    <p:sldId id="1002" r:id="rId52"/>
    <p:sldId id="1003" r:id="rId53"/>
    <p:sldId id="1004" r:id="rId54"/>
    <p:sldId id="1005" r:id="rId55"/>
    <p:sldId id="1006" r:id="rId56"/>
    <p:sldId id="1008" r:id="rId57"/>
    <p:sldId id="1007" r:id="rId58"/>
    <p:sldId id="989" r:id="rId59"/>
    <p:sldId id="870" r:id="rId60"/>
    <p:sldId id="871" r:id="rId61"/>
    <p:sldId id="872" r:id="rId62"/>
    <p:sldId id="873" r:id="rId63"/>
    <p:sldId id="874" r:id="rId64"/>
    <p:sldId id="875" r:id="rId65"/>
    <p:sldId id="876" r:id="rId66"/>
    <p:sldId id="1009" r:id="rId67"/>
    <p:sldId id="877" r:id="rId68"/>
    <p:sldId id="878" r:id="rId69"/>
    <p:sldId id="879" r:id="rId70"/>
    <p:sldId id="880" r:id="rId71"/>
    <p:sldId id="881" r:id="rId72"/>
    <p:sldId id="882" r:id="rId73"/>
    <p:sldId id="883" r:id="rId74"/>
    <p:sldId id="884" r:id="rId75"/>
    <p:sldId id="885" r:id="rId76"/>
    <p:sldId id="1010" r:id="rId77"/>
    <p:sldId id="886" r:id="rId78"/>
    <p:sldId id="887" r:id="rId79"/>
    <p:sldId id="888" r:id="rId80"/>
    <p:sldId id="889" r:id="rId81"/>
    <p:sldId id="890" r:id="rId82"/>
    <p:sldId id="891" r:id="rId83"/>
    <p:sldId id="892" r:id="rId84"/>
    <p:sldId id="893" r:id="rId85"/>
    <p:sldId id="1011" r:id="rId86"/>
    <p:sldId id="1012" r:id="rId87"/>
    <p:sldId id="1013" r:id="rId88"/>
    <p:sldId id="1014" r:id="rId89"/>
    <p:sldId id="1015" r:id="rId90"/>
    <p:sldId id="1016" r:id="rId91"/>
    <p:sldId id="1017" r:id="rId92"/>
    <p:sldId id="1018" r:id="rId93"/>
    <p:sldId id="1019" r:id="rId94"/>
    <p:sldId id="1020" r:id="rId95"/>
    <p:sldId id="959" r:id="rId96"/>
    <p:sldId id="895" r:id="rId97"/>
    <p:sldId id="896" r:id="rId98"/>
    <p:sldId id="897" r:id="rId99"/>
    <p:sldId id="898" r:id="rId100"/>
    <p:sldId id="899" r:id="rId101"/>
    <p:sldId id="900" r:id="rId102"/>
    <p:sldId id="901" r:id="rId103"/>
    <p:sldId id="902" r:id="rId104"/>
    <p:sldId id="1021" r:id="rId105"/>
    <p:sldId id="903" r:id="rId106"/>
    <p:sldId id="904" r:id="rId107"/>
    <p:sldId id="905" r:id="rId108"/>
    <p:sldId id="906" r:id="rId109"/>
    <p:sldId id="907" r:id="rId110"/>
    <p:sldId id="908" r:id="rId111"/>
    <p:sldId id="909" r:id="rId112"/>
    <p:sldId id="910" r:id="rId113"/>
    <p:sldId id="911" r:id="rId114"/>
    <p:sldId id="1022" r:id="rId115"/>
    <p:sldId id="912" r:id="rId116"/>
    <p:sldId id="913" r:id="rId117"/>
    <p:sldId id="914" r:id="rId118"/>
    <p:sldId id="915" r:id="rId119"/>
    <p:sldId id="916" r:id="rId120"/>
    <p:sldId id="917" r:id="rId121"/>
    <p:sldId id="918" r:id="rId122"/>
    <p:sldId id="919" r:id="rId123"/>
    <p:sldId id="920" r:id="rId124"/>
    <p:sldId id="1023" r:id="rId125"/>
    <p:sldId id="921" r:id="rId126"/>
    <p:sldId id="922" r:id="rId127"/>
    <p:sldId id="923" r:id="rId128"/>
    <p:sldId id="924" r:id="rId129"/>
    <p:sldId id="925" r:id="rId130"/>
    <p:sldId id="926" r:id="rId131"/>
    <p:sldId id="927" r:id="rId132"/>
    <p:sldId id="928" r:id="rId133"/>
    <p:sldId id="929" r:id="rId134"/>
    <p:sldId id="1024" r:id="rId135"/>
    <p:sldId id="930" r:id="rId136"/>
    <p:sldId id="931" r:id="rId137"/>
    <p:sldId id="932" r:id="rId138"/>
    <p:sldId id="933" r:id="rId139"/>
    <p:sldId id="934" r:id="rId140"/>
    <p:sldId id="935" r:id="rId141"/>
    <p:sldId id="936" r:id="rId142"/>
    <p:sldId id="937" r:id="rId143"/>
    <p:sldId id="938" r:id="rId144"/>
    <p:sldId id="1025" r:id="rId145"/>
    <p:sldId id="499" r:id="rId146"/>
    <p:sldId id="762" r:id="rId147"/>
    <p:sldId id="772" r:id="rId148"/>
    <p:sldId id="763" r:id="rId149"/>
    <p:sldId id="764" r:id="rId150"/>
    <p:sldId id="719" r:id="rId151"/>
    <p:sldId id="720" r:id="rId152"/>
    <p:sldId id="775" r:id="rId153"/>
    <p:sldId id="840" r:id="rId154"/>
    <p:sldId id="833" r:id="rId155"/>
    <p:sldId id="834" r:id="rId156"/>
    <p:sldId id="785" r:id="rId157"/>
    <p:sldId id="786" r:id="rId158"/>
    <p:sldId id="776" r:id="rId159"/>
    <p:sldId id="777" r:id="rId160"/>
    <p:sldId id="769" r:id="rId161"/>
    <p:sldId id="835" r:id="rId162"/>
    <p:sldId id="836" r:id="rId163"/>
    <p:sldId id="837" r:id="rId164"/>
    <p:sldId id="838" r:id="rId165"/>
    <p:sldId id="839" r:id="rId166"/>
    <p:sldId id="944" r:id="rId167"/>
    <p:sldId id="978" r:id="rId168"/>
    <p:sldId id="979" r:id="rId169"/>
    <p:sldId id="980" r:id="rId170"/>
    <p:sldId id="957" r:id="rId171"/>
    <p:sldId id="981" r:id="rId172"/>
    <p:sldId id="982" r:id="rId173"/>
    <p:sldId id="960" r:id="rId174"/>
    <p:sldId id="942" r:id="rId175"/>
    <p:sldId id="947" r:id="rId176"/>
    <p:sldId id="948" r:id="rId177"/>
    <p:sldId id="949" r:id="rId178"/>
    <p:sldId id="951" r:id="rId179"/>
    <p:sldId id="952" r:id="rId180"/>
    <p:sldId id="953" r:id="rId181"/>
    <p:sldId id="954" r:id="rId182"/>
    <p:sldId id="955" r:id="rId183"/>
    <p:sldId id="956" r:id="rId184"/>
  </p:sldIdLst>
  <p:sldSz cx="12195175" cy="6858000"/>
  <p:notesSz cx="7099300" cy="10234613"/>
  <p:defaultTextStyle>
    <a:defPPr>
      <a:defRPr lang="de-DE"/>
    </a:defPPr>
    <a:lvl1pPr algn="l" rtl="0" fontAlgn="base">
      <a:spcBef>
        <a:spcPct val="0"/>
      </a:spcBef>
      <a:spcAft>
        <a:spcPct val="0"/>
      </a:spcAft>
      <a:defRPr sz="4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4292">
          <p15:clr>
            <a:srgbClr val="A4A3A4"/>
          </p15:clr>
        </p15:guide>
        <p15:guide id="2" pos="1156">
          <p15:clr>
            <a:srgbClr val="A4A3A4"/>
          </p15:clr>
        </p15:guide>
        <p15:guide id="3" pos="15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00FF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04" autoAdjust="0"/>
    <p:restoredTop sz="94639" autoAdjust="0"/>
  </p:normalViewPr>
  <p:slideViewPr>
    <p:cSldViewPr>
      <p:cViewPr varScale="1">
        <p:scale>
          <a:sx n="104" d="100"/>
          <a:sy n="104" d="100"/>
        </p:scale>
        <p:origin x="1110" y="120"/>
      </p:cViewPr>
      <p:guideLst>
        <p:guide orient="horz" pos="4292"/>
        <p:guide pos="1156"/>
        <p:guide pos="154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47E56041-830C-49BA-B8C2-75DE160D4700}" type="slidenum">
              <a:rPr lang="en-GB" altLang="de-DE"/>
              <a:pPr/>
              <a:t>‹#›</a:t>
            </a:fld>
            <a:endParaRPr lang="en-GB" altLang="de-DE"/>
          </a:p>
        </p:txBody>
      </p:sp>
    </p:spTree>
    <p:extLst>
      <p:ext uri="{BB962C8B-B14F-4D97-AF65-F5344CB8AC3E}">
        <p14:creationId xmlns:p14="http://schemas.microsoft.com/office/powerpoint/2010/main" val="4172912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556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5B30B847-15C8-41B5-8DCB-1463F7B7880B}" type="slidenum">
              <a:rPr lang="de-DE" altLang="de-DE"/>
              <a:pPr/>
              <a:t>‹#›</a:t>
            </a:fld>
            <a:endParaRPr lang="de-DE" altLang="de-DE"/>
          </a:p>
        </p:txBody>
      </p:sp>
    </p:spTree>
    <p:extLst>
      <p:ext uri="{BB962C8B-B14F-4D97-AF65-F5344CB8AC3E}">
        <p14:creationId xmlns:p14="http://schemas.microsoft.com/office/powerpoint/2010/main" val="16788131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3</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4</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5</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8BC76-659B-4527-90B0-D325F3D0F432}" type="slidenum">
              <a:rPr lang="de-DE" altLang="de-DE" sz="1300"/>
              <a:pPr eaLnBrk="1" hangingPunct="1">
                <a:spcBef>
                  <a:spcPct val="0"/>
                </a:spcBef>
              </a:pPr>
              <a:t>6</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9923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6897789-7A75-4565-B8FB-472A43F4D93A}" type="slidenum">
              <a:rPr lang="de-DE" altLang="de-DE" sz="1300"/>
              <a:pPr eaLnBrk="1" hangingPunct="1">
                <a:spcBef>
                  <a:spcPct val="0"/>
                </a:spcBef>
              </a:pPr>
              <a:t>7</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242532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FFEDE4-218F-4F4D-9BB6-5001D17A3EF1}" type="slidenum">
              <a:rPr lang="de-DE" altLang="de-DE" sz="1300"/>
              <a:pPr eaLnBrk="1" hangingPunct="1">
                <a:spcBef>
                  <a:spcPct val="0"/>
                </a:spcBef>
              </a:pPr>
              <a:t>8</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481781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FFEDE4-218F-4F4D-9BB6-5001D17A3EF1}" type="slidenum">
              <a:rPr lang="de-DE" altLang="de-DE" sz="1300"/>
              <a:pPr eaLnBrk="1" hangingPunct="1">
                <a:spcBef>
                  <a:spcPct val="0"/>
                </a:spcBef>
              </a:pPr>
              <a:t>9</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481781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F2E045-3BB6-4A55-80FC-AB9652558AE3}" type="slidenum">
              <a:rPr lang="de-DE" altLang="de-DE" sz="1300"/>
              <a:pPr eaLnBrk="1" hangingPunct="1">
                <a:spcBef>
                  <a:spcPct val="0"/>
                </a:spcBef>
              </a:pPr>
              <a:t>10</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76823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31AB8-FDFB-4519-BE67-92782CB0DF76}" type="slidenum">
              <a:rPr lang="de-DE" altLang="de-DE" sz="1300"/>
              <a:pPr eaLnBrk="1" hangingPunct="1">
                <a:spcBef>
                  <a:spcPct val="0"/>
                </a:spcBef>
              </a:pPr>
              <a:t>11</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080303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F2E045-3BB6-4A55-80FC-AB9652558AE3}" type="slidenum">
              <a:rPr lang="de-DE" altLang="de-DE" sz="1300"/>
              <a:pPr eaLnBrk="1" hangingPunct="1">
                <a:spcBef>
                  <a:spcPct val="0"/>
                </a:spcBef>
              </a:pPr>
              <a:t>12</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76823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31AB8-FDFB-4519-BE67-92782CB0DF76}" type="slidenum">
              <a:rPr lang="de-DE" altLang="de-DE" sz="1300"/>
              <a:pPr eaLnBrk="1" hangingPunct="1">
                <a:spcBef>
                  <a:spcPct val="0"/>
                </a:spcBef>
              </a:pPr>
              <a:t>13</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99295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31AB8-FDFB-4519-BE67-92782CB0DF76}" type="slidenum">
              <a:rPr lang="de-DE" altLang="de-DE" sz="1300"/>
              <a:pPr eaLnBrk="1" hangingPunct="1">
                <a:spcBef>
                  <a:spcPct val="0"/>
                </a:spcBef>
              </a:pPr>
              <a:t>14</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1599295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2220A-EFB3-471A-9D60-79BCF58054C3}" type="slidenum">
              <a:rPr lang="de-DE" altLang="de-DE" sz="1300"/>
              <a:pPr eaLnBrk="1" hangingPunct="1">
                <a:spcBef>
                  <a:spcPct val="0"/>
                </a:spcBef>
              </a:pPr>
              <a:t>15</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35831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2220A-EFB3-471A-9D60-79BCF58054C3}" type="slidenum">
              <a:rPr lang="de-DE" altLang="de-DE" sz="1300"/>
              <a:pPr eaLnBrk="1" hangingPunct="1">
                <a:spcBef>
                  <a:spcPct val="0"/>
                </a:spcBef>
              </a:pPr>
              <a:t>16</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35831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32220A-EFB3-471A-9D60-79BCF58054C3}" type="slidenum">
              <a:rPr lang="de-DE" altLang="de-DE" sz="1300"/>
              <a:pPr eaLnBrk="1" hangingPunct="1">
                <a:spcBef>
                  <a:spcPct val="0"/>
                </a:spcBef>
              </a:pPr>
              <a:t>17</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035831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AAFB60-0AF0-4407-980F-C2823604A839}" type="slidenum">
              <a:rPr lang="de-DE" altLang="de-DE" sz="1300"/>
              <a:pPr eaLnBrk="1" hangingPunct="1">
                <a:spcBef>
                  <a:spcPct val="0"/>
                </a:spcBef>
              </a:pPr>
              <a:t>18</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7374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73729C-53A2-4E52-844B-3FAECD9265F8}" type="slidenum">
              <a:rPr lang="de-DE" altLang="de-DE" sz="1300"/>
              <a:pPr eaLnBrk="1" hangingPunct="1">
                <a:spcBef>
                  <a:spcPct val="0"/>
                </a:spcBef>
              </a:pPr>
              <a:t>19</a:t>
            </a:fld>
            <a:endParaRPr lang="de-DE" altLang="de-DE" sz="1300"/>
          </a:p>
        </p:txBody>
      </p:sp>
      <p:sp>
        <p:nvSpPr>
          <p:cNvPr id="176131" name="Rectangle 2"/>
          <p:cNvSpPr>
            <a:spLocks noGrp="1" noRot="1" noChangeAspect="1" noChangeArrowheads="1" noTextEdit="1"/>
          </p:cNvSpPr>
          <p:nvPr>
            <p:ph type="sldImg"/>
          </p:nvPr>
        </p:nvSpPr>
        <p:spPr>
          <a:xfrm>
            <a:off x="141288" y="768350"/>
            <a:ext cx="6821487"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450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806E6-6197-453E-A70F-CAEB3A486693}" type="slidenum">
              <a:rPr lang="de-DE" altLang="de-DE" sz="1300"/>
              <a:pPr eaLnBrk="1" hangingPunct="1">
                <a:spcBef>
                  <a:spcPct val="0"/>
                </a:spcBef>
              </a:pPr>
              <a:t>20</a:t>
            </a:fld>
            <a:endParaRPr lang="de-DE" altLang="de-DE" sz="1300"/>
          </a:p>
        </p:txBody>
      </p:sp>
      <p:sp>
        <p:nvSpPr>
          <p:cNvPr id="177155" name="Rectangle 2"/>
          <p:cNvSpPr>
            <a:spLocks noGrp="1" noRot="1" noChangeAspect="1" noChangeArrowheads="1" noTextEdit="1"/>
          </p:cNvSpPr>
          <p:nvPr>
            <p:ph type="sldImg"/>
          </p:nvPr>
        </p:nvSpPr>
        <p:spPr>
          <a:xfrm>
            <a:off x="141288" y="768350"/>
            <a:ext cx="6821487"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1737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931F0E-1B9A-4A0E-AA3F-7E764CA9FD8A}" type="slidenum">
              <a:rPr lang="de-DE" altLang="de-DE" sz="1300"/>
              <a:pPr eaLnBrk="1" hangingPunct="1">
                <a:spcBef>
                  <a:spcPct val="0"/>
                </a:spcBef>
              </a:pPr>
              <a:t>21</a:t>
            </a:fld>
            <a:endParaRPr lang="de-DE" altLang="de-DE" sz="1300"/>
          </a:p>
        </p:txBody>
      </p:sp>
      <p:sp>
        <p:nvSpPr>
          <p:cNvPr id="178179" name="Rectangle 2"/>
          <p:cNvSpPr>
            <a:spLocks noGrp="1" noRot="1" noChangeAspect="1" noChangeArrowheads="1" noTextEdit="1"/>
          </p:cNvSpPr>
          <p:nvPr>
            <p:ph type="sldImg"/>
          </p:nvPr>
        </p:nvSpPr>
        <p:spPr>
          <a:xfrm>
            <a:off x="141288" y="768350"/>
            <a:ext cx="6821487"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04477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54348E-3DB3-48B4-ACEB-E7BB65AB3351}" type="slidenum">
              <a:rPr lang="de-DE" altLang="de-DE" sz="1300"/>
              <a:pPr eaLnBrk="1" hangingPunct="1">
                <a:spcBef>
                  <a:spcPct val="0"/>
                </a:spcBef>
              </a:pPr>
              <a:t>22</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278601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54348E-3DB3-48B4-ACEB-E7BB65AB3351}" type="slidenum">
              <a:rPr lang="de-DE" altLang="de-DE" sz="1300"/>
              <a:pPr eaLnBrk="1" hangingPunct="1">
                <a:spcBef>
                  <a:spcPct val="0"/>
                </a:spcBef>
              </a:pPr>
              <a:t>23</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278601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C0B64A-9B80-443F-9CFF-F06F96C5FF27}" type="slidenum">
              <a:rPr lang="de-DE" altLang="de-DE" sz="1300"/>
              <a:pPr eaLnBrk="1" hangingPunct="1">
                <a:spcBef>
                  <a:spcPct val="0"/>
                </a:spcBef>
              </a:pPr>
              <a:t>24</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9077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35964-C03D-4377-A513-F383E619BBBF}" type="slidenum">
              <a:rPr lang="de-DE" altLang="de-DE" sz="1300"/>
              <a:pPr eaLnBrk="1" hangingPunct="1">
                <a:spcBef>
                  <a:spcPct val="0"/>
                </a:spcBef>
              </a:pPr>
              <a:t>25</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72714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35964-C03D-4377-A513-F383E619BBBF}" type="slidenum">
              <a:rPr lang="de-DE" altLang="de-DE" sz="1300"/>
              <a:pPr eaLnBrk="1" hangingPunct="1">
                <a:spcBef>
                  <a:spcPct val="0"/>
                </a:spcBef>
              </a:pPr>
              <a:t>26</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7271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835964-C03D-4377-A513-F383E619BBBF}" type="slidenum">
              <a:rPr lang="de-DE" altLang="de-DE" sz="1300"/>
              <a:pPr eaLnBrk="1" hangingPunct="1">
                <a:spcBef>
                  <a:spcPct val="0"/>
                </a:spcBef>
              </a:pPr>
              <a:t>27</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127271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466104-BC00-41CA-A3A0-EC11F633FFF7}" type="slidenum">
              <a:rPr lang="de-DE" altLang="de-DE" sz="1300"/>
              <a:pPr eaLnBrk="1" hangingPunct="1">
                <a:spcBef>
                  <a:spcPct val="0"/>
                </a:spcBef>
              </a:pPr>
              <a:t>28</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3670530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1F93DF-7DBB-451D-94C3-8A65037EAE80}" type="slidenum">
              <a:rPr lang="de-DE" altLang="de-DE" sz="1300"/>
              <a:pPr eaLnBrk="1" hangingPunct="1">
                <a:spcBef>
                  <a:spcPct val="0"/>
                </a:spcBef>
              </a:pPr>
              <a:t>29</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794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4EB21D-3187-4065-A02D-F2AEB4FF0317}" type="slidenum">
              <a:rPr lang="de-DE" altLang="de-DE" sz="1300"/>
              <a:pPr eaLnBrk="1" hangingPunct="1">
                <a:spcBef>
                  <a:spcPct val="0"/>
                </a:spcBef>
              </a:pPr>
              <a:t>30</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2666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D3F79D-7CD4-45DF-8A8C-B4E0DE2AA7A6}" type="slidenum">
              <a:rPr lang="de-DE" altLang="de-DE" sz="1300"/>
              <a:pPr eaLnBrk="1" hangingPunct="1">
                <a:spcBef>
                  <a:spcPct val="0"/>
                </a:spcBef>
              </a:pPr>
              <a:t>31</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82373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EC8D794-F7EC-4BC6-A92F-577B1970D129}" type="slidenum">
              <a:rPr lang="de-DE" altLang="de-DE" sz="1300"/>
              <a:pPr eaLnBrk="1" hangingPunct="1">
                <a:spcBef>
                  <a:spcPct val="0"/>
                </a:spcBef>
              </a:pPr>
              <a:t>32</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0237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BE934A-1FBA-4F6D-87E0-4A80D3FD95D1}" type="slidenum">
              <a:rPr lang="de-DE" altLang="de-DE" sz="1300"/>
              <a:pPr eaLnBrk="1" hangingPunct="1">
                <a:spcBef>
                  <a:spcPct val="0"/>
                </a:spcBef>
              </a:pPr>
              <a:t>33</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645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BC4F24-C673-482F-9B61-E16C3F90F3E7}" type="slidenum">
              <a:rPr lang="de-DE" altLang="de-DE" sz="1300"/>
              <a:pPr eaLnBrk="1" hangingPunct="1">
                <a:spcBef>
                  <a:spcPct val="0"/>
                </a:spcBef>
              </a:pPr>
              <a:t>34</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83621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0CAC7B-CE9C-4CB3-AC9D-FA21CEEBFE7A}" type="slidenum">
              <a:rPr lang="de-DE" altLang="de-DE" sz="1300"/>
              <a:pPr eaLnBrk="1" hangingPunct="1">
                <a:spcBef>
                  <a:spcPct val="0"/>
                </a:spcBef>
              </a:pPr>
              <a:t>35</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835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76B0BE-AAA6-4EB0-B087-974B6B1FEE4E}" type="slidenum">
              <a:rPr lang="de-DE" altLang="de-DE" sz="1300"/>
              <a:pPr eaLnBrk="1" hangingPunct="1">
                <a:spcBef>
                  <a:spcPct val="0"/>
                </a:spcBef>
              </a:pPr>
              <a:t>36</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65464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76B0BE-AAA6-4EB0-B087-974B6B1FEE4E}" type="slidenum">
              <a:rPr lang="de-DE" altLang="de-DE" sz="1300"/>
              <a:pPr eaLnBrk="1" hangingPunct="1">
                <a:spcBef>
                  <a:spcPct val="0"/>
                </a:spcBef>
              </a:pPr>
              <a:t>37</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65464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733379-CBA7-4F17-9CDC-55DA15321CAD}" type="slidenum">
              <a:rPr lang="de-DE" altLang="de-DE" sz="1300"/>
              <a:pPr eaLnBrk="1" hangingPunct="1">
                <a:spcBef>
                  <a:spcPct val="0"/>
                </a:spcBef>
              </a:pPr>
              <a:t>38</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p>
        </p:txBody>
      </p:sp>
    </p:spTree>
    <p:extLst>
      <p:ext uri="{BB962C8B-B14F-4D97-AF65-F5344CB8AC3E}">
        <p14:creationId xmlns:p14="http://schemas.microsoft.com/office/powerpoint/2010/main" val="2886985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39</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56167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6436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8244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42</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03921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43</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51372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44</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61531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45</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60400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46</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70607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B5876D8C-0F51-4B84-B883-A5A343F9D4A7}"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47</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73383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C88BC-9A44-D96F-B243-5F822436769D}"/>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0C1D99C3-4B75-A835-BEB7-7CB97A1932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48</a:t>
            </a:fld>
            <a:endParaRPr lang="de-DE" altLang="de-DE" sz="1300"/>
          </a:p>
        </p:txBody>
      </p:sp>
      <p:sp>
        <p:nvSpPr>
          <p:cNvPr id="195587" name="Rectangle 2">
            <a:extLst>
              <a:ext uri="{FF2B5EF4-FFF2-40B4-BE49-F238E27FC236}">
                <a16:creationId xmlns:a16="http://schemas.microsoft.com/office/drawing/2014/main" id="{0A13C343-C45F-5276-BC0C-3EF8A4F64ABF}"/>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C088F5B2-8D9F-CB47-6271-C0B470858A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2245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02E57-7CC3-7DA3-9400-5A0E0DF9AF71}"/>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F3805254-69CB-6990-E9D4-FEA7F23C36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49</a:t>
            </a:fld>
            <a:endParaRPr lang="de-DE" altLang="de-DE" sz="1300"/>
          </a:p>
        </p:txBody>
      </p:sp>
      <p:sp>
        <p:nvSpPr>
          <p:cNvPr id="195587" name="Rectangle 2">
            <a:extLst>
              <a:ext uri="{FF2B5EF4-FFF2-40B4-BE49-F238E27FC236}">
                <a16:creationId xmlns:a16="http://schemas.microsoft.com/office/drawing/2014/main" id="{A80724A4-594D-921C-141E-C64154BA6BE3}"/>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F8796661-B51D-7711-256A-814A709322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4025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1443F-8C12-937F-4BFC-0CCC056B186D}"/>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D5BC3448-9536-98B1-F449-4BCB4B1702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50</a:t>
            </a:fld>
            <a:endParaRPr lang="de-DE" altLang="de-DE" sz="1300"/>
          </a:p>
        </p:txBody>
      </p:sp>
      <p:sp>
        <p:nvSpPr>
          <p:cNvPr id="195587" name="Rectangle 2">
            <a:extLst>
              <a:ext uri="{FF2B5EF4-FFF2-40B4-BE49-F238E27FC236}">
                <a16:creationId xmlns:a16="http://schemas.microsoft.com/office/drawing/2014/main" id="{5B6E9607-FEFB-3C8D-9187-D08C9404BAE6}"/>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75020612-BAB2-3DEF-ECE8-84B3A4C0A6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8733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3410A-923D-D312-4ECA-43230D195070}"/>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EB47307D-9F5F-D6D3-E888-BD378D6F52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51</a:t>
            </a:fld>
            <a:endParaRPr lang="de-DE" altLang="de-DE" sz="1300"/>
          </a:p>
        </p:txBody>
      </p:sp>
      <p:sp>
        <p:nvSpPr>
          <p:cNvPr id="195587" name="Rectangle 2">
            <a:extLst>
              <a:ext uri="{FF2B5EF4-FFF2-40B4-BE49-F238E27FC236}">
                <a16:creationId xmlns:a16="http://schemas.microsoft.com/office/drawing/2014/main" id="{EB22B857-2DF9-F904-3F03-6EA3B76DAB16}"/>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EE8E38B5-B2C8-2076-DE83-3A4359BA6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60407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28371-6625-F268-0BCE-468A0E03F9CD}"/>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858A8905-E87B-F280-C65F-8E0C531181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52</a:t>
            </a:fld>
            <a:endParaRPr lang="de-DE" altLang="de-DE" sz="1300"/>
          </a:p>
        </p:txBody>
      </p:sp>
      <p:sp>
        <p:nvSpPr>
          <p:cNvPr id="195587" name="Rectangle 2">
            <a:extLst>
              <a:ext uri="{FF2B5EF4-FFF2-40B4-BE49-F238E27FC236}">
                <a16:creationId xmlns:a16="http://schemas.microsoft.com/office/drawing/2014/main" id="{8BD7A036-8D20-DE64-6CA2-1F0D19365F86}"/>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70DF83D2-9619-7E7B-4E77-0C47DC3424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08767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0C173-DD1B-E268-4864-5DEBDBF6F047}"/>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69C8A7B2-39C4-7469-4DC7-90AA143848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53</a:t>
            </a:fld>
            <a:endParaRPr lang="de-DE" altLang="de-DE" sz="1300"/>
          </a:p>
        </p:txBody>
      </p:sp>
      <p:sp>
        <p:nvSpPr>
          <p:cNvPr id="195587" name="Rectangle 2">
            <a:extLst>
              <a:ext uri="{FF2B5EF4-FFF2-40B4-BE49-F238E27FC236}">
                <a16:creationId xmlns:a16="http://schemas.microsoft.com/office/drawing/2014/main" id="{B0684D9D-5D55-2583-89B4-2D547842913F}"/>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AF4DA2E0-E1B3-6B64-1C70-416782AADB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22841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0865B-3536-B235-FC38-205E3DFC4BC1}"/>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87935EAF-19D7-B676-1AB5-19A5DBF029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54</a:t>
            </a:fld>
            <a:endParaRPr lang="de-DE" altLang="de-DE" sz="1300"/>
          </a:p>
        </p:txBody>
      </p:sp>
      <p:sp>
        <p:nvSpPr>
          <p:cNvPr id="195587" name="Rectangle 2">
            <a:extLst>
              <a:ext uri="{FF2B5EF4-FFF2-40B4-BE49-F238E27FC236}">
                <a16:creationId xmlns:a16="http://schemas.microsoft.com/office/drawing/2014/main" id="{295BEDF4-4710-8C45-6E46-D2018737A09B}"/>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25CF9BC0-293A-C2CA-40C3-DA43F22624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84166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5D5A9-44A1-3167-3A22-2A123576050F}"/>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B1200A20-2E3E-D1DF-FCB8-3394C0175C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55</a:t>
            </a:fld>
            <a:endParaRPr lang="de-DE" altLang="de-DE" sz="1300"/>
          </a:p>
        </p:txBody>
      </p:sp>
      <p:sp>
        <p:nvSpPr>
          <p:cNvPr id="195587" name="Rectangle 2">
            <a:extLst>
              <a:ext uri="{FF2B5EF4-FFF2-40B4-BE49-F238E27FC236}">
                <a16:creationId xmlns:a16="http://schemas.microsoft.com/office/drawing/2014/main" id="{677373EA-6246-0544-F340-B822E1FD5972}"/>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171D5CCA-64EC-9EA0-FCC4-1EC8384832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3675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5D5A9-44A1-3167-3A22-2A123576050F}"/>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B1200A20-2E3E-D1DF-FCB8-3394C0175C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56</a:t>
            </a:fld>
            <a:endParaRPr lang="de-DE" altLang="de-DE" sz="1300"/>
          </a:p>
        </p:txBody>
      </p:sp>
      <p:sp>
        <p:nvSpPr>
          <p:cNvPr id="195587" name="Rectangle 2">
            <a:extLst>
              <a:ext uri="{FF2B5EF4-FFF2-40B4-BE49-F238E27FC236}">
                <a16:creationId xmlns:a16="http://schemas.microsoft.com/office/drawing/2014/main" id="{677373EA-6246-0544-F340-B822E1FD5972}"/>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171D5CCA-64EC-9EA0-FCC4-1EC8384832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53675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18B48-B8D4-FC47-BE97-BD9C1AFA5F50}"/>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E62E9C0E-F0F5-D4B4-7963-BFE3F384A8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B5876D8C-0F51-4B84-B883-A5A343F9D4A7}" type="slidenum">
              <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57</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03779" name="Rectangle 2">
            <a:extLst>
              <a:ext uri="{FF2B5EF4-FFF2-40B4-BE49-F238E27FC236}">
                <a16:creationId xmlns:a16="http://schemas.microsoft.com/office/drawing/2014/main" id="{170C1715-42DC-FA3A-569A-DF2499810859}"/>
              </a:ext>
            </a:extLst>
          </p:cNvPr>
          <p:cNvSpPr>
            <a:spLocks noGrp="1" noRot="1" noChangeAspect="1" noChangeArrowheads="1" noTextEdit="1"/>
          </p:cNvSpPr>
          <p:nvPr>
            <p:ph type="sldImg"/>
          </p:nvPr>
        </p:nvSpPr>
        <p:spPr>
          <a:xfrm>
            <a:off x="139700" y="768350"/>
            <a:ext cx="6821488" cy="3836988"/>
          </a:xfrm>
          <a:ln/>
        </p:spPr>
      </p:sp>
      <p:sp>
        <p:nvSpPr>
          <p:cNvPr id="203780" name="Rectangle 3">
            <a:extLst>
              <a:ext uri="{FF2B5EF4-FFF2-40B4-BE49-F238E27FC236}">
                <a16:creationId xmlns:a16="http://schemas.microsoft.com/office/drawing/2014/main" id="{8F16CD44-FBCE-1AFB-12A1-9AD6AC51F4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78081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A1B9F95-C409-488C-A2B0-C5176CE9E790}" type="slidenum">
              <a:rPr lang="de-DE" altLang="de-DE" sz="1300"/>
              <a:pPr eaLnBrk="1" hangingPunct="1">
                <a:spcBef>
                  <a:spcPct val="0"/>
                </a:spcBef>
              </a:pPr>
              <a:t>58</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7250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4CD4F8-C2C7-450F-986D-FA7854D6ED66}" type="slidenum">
              <a:rPr lang="de-DE" altLang="de-DE" sz="1300"/>
              <a:pPr eaLnBrk="1" hangingPunct="1">
                <a:spcBef>
                  <a:spcPct val="0"/>
                </a:spcBef>
              </a:pPr>
              <a:t>59</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61659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0E9D86B-E7A9-4361-8302-2E36985A442B}" type="slidenum">
              <a:rPr lang="de-DE" altLang="de-DE" sz="1300"/>
              <a:pPr eaLnBrk="1" hangingPunct="1">
                <a:spcBef>
                  <a:spcPct val="0"/>
                </a:spcBef>
              </a:pPr>
              <a:t>60</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32718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89A670-5A5A-4FFB-A636-BEBED97737C1}" type="slidenum">
              <a:rPr lang="de-DE" altLang="de-DE" sz="1300"/>
              <a:pPr eaLnBrk="1" hangingPunct="1">
                <a:spcBef>
                  <a:spcPct val="0"/>
                </a:spcBef>
              </a:pPr>
              <a:t>61</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871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F443E6-1D6F-4070-8DE6-C8BD93198D48}" type="slidenum">
              <a:rPr lang="de-DE" altLang="de-DE" sz="1300"/>
              <a:pPr eaLnBrk="1" hangingPunct="1">
                <a:spcBef>
                  <a:spcPct val="0"/>
                </a:spcBef>
              </a:pPr>
              <a:t>62</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54846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49750DA-7A80-4125-8549-6435541C03F9}" type="slidenum">
              <a:rPr lang="de-DE" altLang="de-DE" sz="1300"/>
              <a:pPr eaLnBrk="1" hangingPunct="1">
                <a:spcBef>
                  <a:spcPct val="0"/>
                </a:spcBef>
              </a:pPr>
              <a:t>63</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73482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180CD-7E97-40FF-8A63-CBB6B800364C}" type="slidenum">
              <a:rPr lang="de-DE" altLang="de-DE" sz="1300"/>
              <a:pPr eaLnBrk="1" hangingPunct="1">
                <a:spcBef>
                  <a:spcPct val="0"/>
                </a:spcBef>
              </a:pPr>
              <a:t>64</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4884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84BC0E-15CD-4719-9D61-6FA14E88B8C7}" type="slidenum">
              <a:rPr lang="de-DE" altLang="de-DE" sz="1300"/>
              <a:pPr eaLnBrk="1" hangingPunct="1">
                <a:spcBef>
                  <a:spcPct val="0"/>
                </a:spcBef>
              </a:pPr>
              <a:t>65</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59714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84BC0E-15CD-4719-9D61-6FA14E88B8C7}" type="slidenum">
              <a:rPr lang="de-DE" altLang="de-DE" sz="1300"/>
              <a:pPr eaLnBrk="1" hangingPunct="1">
                <a:spcBef>
                  <a:spcPct val="0"/>
                </a:spcBef>
              </a:pPr>
              <a:t>66</a:t>
            </a:fld>
            <a:endParaRPr lang="de-DE" altLang="de-DE" sz="1300"/>
          </a:p>
        </p:txBody>
      </p:sp>
      <p:sp>
        <p:nvSpPr>
          <p:cNvPr id="202755" name="Rectangle 2"/>
          <p:cNvSpPr>
            <a:spLocks noGrp="1" noRot="1" noChangeAspect="1" noChangeArrowheads="1" noTextEdit="1"/>
          </p:cNvSpPr>
          <p:nvPr>
            <p:ph type="sldImg"/>
          </p:nvPr>
        </p:nvSpPr>
        <p:spPr>
          <a:xfrm>
            <a:off x="139700" y="768350"/>
            <a:ext cx="6821488"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59714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5876D8C-0F51-4B84-B883-A5A343F9D4A7}" type="slidenum">
              <a:rPr lang="de-DE" altLang="de-DE" sz="1300"/>
              <a:pPr eaLnBrk="1" hangingPunct="1">
                <a:spcBef>
                  <a:spcPct val="0"/>
                </a:spcBef>
              </a:pPr>
              <a:t>67</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889345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A062A4-AEE8-4CAB-A332-A54D6E9C7E32}" type="slidenum">
              <a:rPr lang="de-DE" altLang="de-DE" sz="1300"/>
              <a:pPr eaLnBrk="1" hangingPunct="1">
                <a:spcBef>
                  <a:spcPct val="0"/>
                </a:spcBef>
              </a:pPr>
              <a:t>68</a:t>
            </a:fld>
            <a:endParaRPr lang="de-DE" altLang="de-DE" sz="1300"/>
          </a:p>
        </p:txBody>
      </p:sp>
      <p:sp>
        <p:nvSpPr>
          <p:cNvPr id="204803" name="Rectangle 2"/>
          <p:cNvSpPr>
            <a:spLocks noGrp="1" noRot="1" noChangeAspect="1" noChangeArrowheads="1" noTextEdit="1"/>
          </p:cNvSpPr>
          <p:nvPr>
            <p:ph type="sldImg"/>
          </p:nvPr>
        </p:nvSpPr>
        <p:spPr>
          <a:xfrm>
            <a:off x="139700" y="768350"/>
            <a:ext cx="6821488"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12921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69A591-2E0C-4361-A558-A168620CC189}" type="slidenum">
              <a:rPr lang="de-DE" altLang="de-DE" sz="1300"/>
              <a:pPr eaLnBrk="1" hangingPunct="1">
                <a:spcBef>
                  <a:spcPct val="0"/>
                </a:spcBef>
              </a:pPr>
              <a:t>69</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46339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22C2AA9-75D9-47D8-BAE8-E138E5C84EB3}" type="slidenum">
              <a:rPr lang="de-DE" altLang="de-DE" sz="1300"/>
              <a:pPr eaLnBrk="1" hangingPunct="1">
                <a:spcBef>
                  <a:spcPct val="0"/>
                </a:spcBef>
              </a:pPr>
              <a:t>70</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86286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EF8622-3190-4A15-9496-9D131F090D70}" type="slidenum">
              <a:rPr lang="de-DE" altLang="de-DE" sz="1300"/>
              <a:pPr eaLnBrk="1" hangingPunct="1">
                <a:spcBef>
                  <a:spcPct val="0"/>
                </a:spcBef>
              </a:pPr>
              <a:t>71</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33830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6DCEBC-8E60-44EF-BF1E-28CF213E7BAC}" type="slidenum">
              <a:rPr lang="de-DE" altLang="de-DE" sz="1300"/>
              <a:pPr eaLnBrk="1" hangingPunct="1">
                <a:spcBef>
                  <a:spcPct val="0"/>
                </a:spcBef>
              </a:pPr>
              <a:t>72</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18427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8CAD2C-02F6-4BD4-9338-1032BED0A529}" type="slidenum">
              <a:rPr lang="de-DE" altLang="de-DE" sz="1300"/>
              <a:pPr eaLnBrk="1" hangingPunct="1">
                <a:spcBef>
                  <a:spcPct val="0"/>
                </a:spcBef>
              </a:pPr>
              <a:t>73</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43990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F532DBC-D325-4082-8AD9-1D43286780A5}" type="slidenum">
              <a:rPr lang="de-DE" altLang="de-DE" sz="1300"/>
              <a:pPr eaLnBrk="1" hangingPunct="1">
                <a:spcBef>
                  <a:spcPct val="0"/>
                </a:spcBef>
              </a:pPr>
              <a:t>74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29282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E6F978-4FAE-473E-B035-47B137B0B51B}" type="slidenum">
              <a:rPr lang="de-DE" altLang="de-DE" sz="1300"/>
              <a:pPr eaLnBrk="1" hangingPunct="1">
                <a:spcBef>
                  <a:spcPct val="0"/>
                </a:spcBef>
              </a:pPr>
              <a:t>75</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43604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E6F978-4FAE-473E-B035-47B137B0B51B}" type="slidenum">
              <a:rPr lang="de-DE" altLang="de-DE" sz="1300"/>
              <a:pPr eaLnBrk="1" hangingPunct="1">
                <a:spcBef>
                  <a:spcPct val="0"/>
                </a:spcBef>
              </a:pPr>
              <a:t>76</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343604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E30B3D-D00F-4BF8-BAF4-0F2CB87E952D}" type="slidenum">
              <a:rPr lang="de-DE" altLang="de-DE" sz="1300"/>
              <a:pPr eaLnBrk="1" hangingPunct="1">
                <a:spcBef>
                  <a:spcPct val="0"/>
                </a:spcBef>
              </a:pPr>
              <a:t>77</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537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76020-4459-4EB1-929D-EC2CCE57913C}" type="slidenum">
              <a:rPr lang="de-DE" altLang="de-DE" sz="1300"/>
              <a:pPr eaLnBrk="1" hangingPunct="1">
                <a:spcBef>
                  <a:spcPct val="0"/>
                </a:spcBef>
              </a:pPr>
              <a:t>78</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32094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832F1-BCA5-489D-A1F9-981F2168A5A7}" type="slidenum">
              <a:rPr lang="de-DE" altLang="de-DE" sz="1300"/>
              <a:pPr eaLnBrk="1" hangingPunct="1">
                <a:spcBef>
                  <a:spcPct val="0"/>
                </a:spcBef>
              </a:pPr>
              <a:t>79</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7587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53110-DA75-468E-9AC3-92EF384C6DF9}" type="slidenum">
              <a:rPr lang="de-DE" altLang="de-DE" sz="1300"/>
              <a:pPr eaLnBrk="1" hangingPunct="1">
                <a:spcBef>
                  <a:spcPct val="0"/>
                </a:spcBef>
              </a:pPr>
              <a:t>80</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5729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1A44-88B6-4E29-B2FF-2CCDADC4D327}" type="slidenum">
              <a:rPr lang="de-DE" altLang="de-DE" sz="1300"/>
              <a:pPr eaLnBrk="1" hangingPunct="1">
                <a:spcBef>
                  <a:spcPct val="0"/>
                </a:spcBef>
              </a:pPr>
              <a:t>81</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647843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884D7E-1A2D-4190-A239-954CAA9669E3}" type="slidenum">
              <a:rPr lang="de-DE" altLang="de-DE" sz="1300"/>
              <a:pPr eaLnBrk="1" hangingPunct="1">
                <a:spcBef>
                  <a:spcPct val="0"/>
                </a:spcBef>
              </a:pPr>
              <a:t>82</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3205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F8D1-E0DA-40CC-BD2C-0E5869F6724A}" type="slidenum">
              <a:rPr lang="de-DE" altLang="de-DE" sz="1300"/>
              <a:pPr eaLnBrk="1" hangingPunct="1">
                <a:spcBef>
                  <a:spcPct val="0"/>
                </a:spcBef>
              </a:pPr>
              <a:t>83</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75521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F585DE-3E5C-4FDE-BA3D-F617B57D465C}" type="slidenum">
              <a:rPr lang="de-DE" altLang="de-DE" sz="1300"/>
              <a:pPr eaLnBrk="1" hangingPunct="1">
                <a:spcBef>
                  <a:spcPct val="0"/>
                </a:spcBef>
              </a:pPr>
              <a:t>84</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977484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3CFB2-6E88-5B6B-4416-16D79A3F8EFE}"/>
            </a:ext>
          </a:extLst>
        </p:cNvPr>
        <p:cNvGrpSpPr/>
        <p:nvPr/>
      </p:nvGrpSpPr>
      <p:grpSpPr>
        <a:xfrm>
          <a:off x="0" y="0"/>
          <a:ext cx="0" cy="0"/>
          <a:chOff x="0" y="0"/>
          <a:chExt cx="0" cy="0"/>
        </a:xfrm>
      </p:grpSpPr>
      <p:sp>
        <p:nvSpPr>
          <p:cNvPr id="212994" name="Rectangle 7">
            <a:extLst>
              <a:ext uri="{FF2B5EF4-FFF2-40B4-BE49-F238E27FC236}">
                <a16:creationId xmlns:a16="http://schemas.microsoft.com/office/drawing/2014/main" id="{618E7AFA-6F8F-ED67-4644-745540FF0B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E30B3D-D00F-4BF8-BAF4-0F2CB87E952D}" type="slidenum">
              <a:rPr lang="de-DE" altLang="de-DE" sz="1300"/>
              <a:pPr eaLnBrk="1" hangingPunct="1">
                <a:spcBef>
                  <a:spcPct val="0"/>
                </a:spcBef>
              </a:pPr>
              <a:t>85</a:t>
            </a:fld>
            <a:endParaRPr lang="de-DE" altLang="de-DE" sz="1300"/>
          </a:p>
        </p:txBody>
      </p:sp>
      <p:sp>
        <p:nvSpPr>
          <p:cNvPr id="212995" name="Rectangle 2">
            <a:extLst>
              <a:ext uri="{FF2B5EF4-FFF2-40B4-BE49-F238E27FC236}">
                <a16:creationId xmlns:a16="http://schemas.microsoft.com/office/drawing/2014/main" id="{F92E2162-B1F9-D2D1-3658-0BD7EA38DC72}"/>
              </a:ext>
            </a:extLst>
          </p:cNvPr>
          <p:cNvSpPr>
            <a:spLocks noGrp="1" noRot="1" noChangeAspect="1" noChangeArrowheads="1" noTextEdit="1"/>
          </p:cNvSpPr>
          <p:nvPr>
            <p:ph type="sldImg"/>
          </p:nvPr>
        </p:nvSpPr>
        <p:spPr>
          <a:xfrm>
            <a:off x="139700" y="768350"/>
            <a:ext cx="6821488" cy="3836988"/>
          </a:xfrm>
          <a:ln/>
        </p:spPr>
      </p:sp>
      <p:sp>
        <p:nvSpPr>
          <p:cNvPr id="212996" name="Rectangle 3">
            <a:extLst>
              <a:ext uri="{FF2B5EF4-FFF2-40B4-BE49-F238E27FC236}">
                <a16:creationId xmlns:a16="http://schemas.microsoft.com/office/drawing/2014/main" id="{D611078A-A598-A23A-F283-DD28088EB0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4652852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12CE2-5615-E143-1B44-63D1798B5944}"/>
            </a:ext>
          </a:extLst>
        </p:cNvPr>
        <p:cNvGrpSpPr/>
        <p:nvPr/>
      </p:nvGrpSpPr>
      <p:grpSpPr>
        <a:xfrm>
          <a:off x="0" y="0"/>
          <a:ext cx="0" cy="0"/>
          <a:chOff x="0" y="0"/>
          <a:chExt cx="0" cy="0"/>
        </a:xfrm>
      </p:grpSpPr>
      <p:sp>
        <p:nvSpPr>
          <p:cNvPr id="214018" name="Rectangle 7">
            <a:extLst>
              <a:ext uri="{FF2B5EF4-FFF2-40B4-BE49-F238E27FC236}">
                <a16:creationId xmlns:a16="http://schemas.microsoft.com/office/drawing/2014/main" id="{5EB64EF6-B119-ABC1-4805-E30A8D72FA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76020-4459-4EB1-929D-EC2CCE57913C}" type="slidenum">
              <a:rPr lang="de-DE" altLang="de-DE" sz="1300"/>
              <a:pPr eaLnBrk="1" hangingPunct="1">
                <a:spcBef>
                  <a:spcPct val="0"/>
                </a:spcBef>
              </a:pPr>
              <a:t>86</a:t>
            </a:fld>
            <a:endParaRPr lang="de-DE" altLang="de-DE" sz="1300"/>
          </a:p>
        </p:txBody>
      </p:sp>
      <p:sp>
        <p:nvSpPr>
          <p:cNvPr id="214019" name="Rectangle 2">
            <a:extLst>
              <a:ext uri="{FF2B5EF4-FFF2-40B4-BE49-F238E27FC236}">
                <a16:creationId xmlns:a16="http://schemas.microsoft.com/office/drawing/2014/main" id="{6F751A8B-B473-C6A7-9AF5-5CABC8315BE7}"/>
              </a:ext>
            </a:extLst>
          </p:cNvPr>
          <p:cNvSpPr>
            <a:spLocks noGrp="1" noRot="1" noChangeAspect="1" noChangeArrowheads="1" noTextEdit="1"/>
          </p:cNvSpPr>
          <p:nvPr>
            <p:ph type="sldImg"/>
          </p:nvPr>
        </p:nvSpPr>
        <p:spPr>
          <a:xfrm>
            <a:off x="139700" y="768350"/>
            <a:ext cx="6821488" cy="3836988"/>
          </a:xfrm>
          <a:ln/>
        </p:spPr>
      </p:sp>
      <p:sp>
        <p:nvSpPr>
          <p:cNvPr id="214020" name="Rectangle 3">
            <a:extLst>
              <a:ext uri="{FF2B5EF4-FFF2-40B4-BE49-F238E27FC236}">
                <a16:creationId xmlns:a16="http://schemas.microsoft.com/office/drawing/2014/main" id="{5E0AB685-C8C9-1CA9-6FF8-CB89AB96A5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51033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B377F-E405-27EC-BB57-F17F85D3F615}"/>
            </a:ext>
          </a:extLst>
        </p:cNvPr>
        <p:cNvGrpSpPr/>
        <p:nvPr/>
      </p:nvGrpSpPr>
      <p:grpSpPr>
        <a:xfrm>
          <a:off x="0" y="0"/>
          <a:ext cx="0" cy="0"/>
          <a:chOff x="0" y="0"/>
          <a:chExt cx="0" cy="0"/>
        </a:xfrm>
      </p:grpSpPr>
      <p:sp>
        <p:nvSpPr>
          <p:cNvPr id="215042" name="Rectangle 7">
            <a:extLst>
              <a:ext uri="{FF2B5EF4-FFF2-40B4-BE49-F238E27FC236}">
                <a16:creationId xmlns:a16="http://schemas.microsoft.com/office/drawing/2014/main" id="{86C3A1C1-2375-0B67-3D13-5CF84D83D2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832F1-BCA5-489D-A1F9-981F2168A5A7}" type="slidenum">
              <a:rPr lang="de-DE" altLang="de-DE" sz="1300"/>
              <a:pPr eaLnBrk="1" hangingPunct="1">
                <a:spcBef>
                  <a:spcPct val="0"/>
                </a:spcBef>
              </a:pPr>
              <a:t>87</a:t>
            </a:fld>
            <a:endParaRPr lang="de-DE" altLang="de-DE" sz="1300"/>
          </a:p>
        </p:txBody>
      </p:sp>
      <p:sp>
        <p:nvSpPr>
          <p:cNvPr id="215043" name="Rectangle 2">
            <a:extLst>
              <a:ext uri="{FF2B5EF4-FFF2-40B4-BE49-F238E27FC236}">
                <a16:creationId xmlns:a16="http://schemas.microsoft.com/office/drawing/2014/main" id="{703C7CE7-3E69-E8E4-E476-9C7A902EC3A7}"/>
              </a:ext>
            </a:extLst>
          </p:cNvPr>
          <p:cNvSpPr>
            <a:spLocks noGrp="1" noRot="1" noChangeAspect="1" noChangeArrowheads="1" noTextEdit="1"/>
          </p:cNvSpPr>
          <p:nvPr>
            <p:ph type="sldImg"/>
          </p:nvPr>
        </p:nvSpPr>
        <p:spPr>
          <a:xfrm>
            <a:off x="139700" y="768350"/>
            <a:ext cx="6821488" cy="3836988"/>
          </a:xfrm>
          <a:ln/>
        </p:spPr>
      </p:sp>
      <p:sp>
        <p:nvSpPr>
          <p:cNvPr id="215044" name="Rectangle 3">
            <a:extLst>
              <a:ext uri="{FF2B5EF4-FFF2-40B4-BE49-F238E27FC236}">
                <a16:creationId xmlns:a16="http://schemas.microsoft.com/office/drawing/2014/main" id="{8AD4E671-41E1-E37A-FB51-DFD0840A7F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67445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9A63E-92AD-441E-F9C1-6D5CDC96B2F3}"/>
            </a:ext>
          </a:extLst>
        </p:cNvPr>
        <p:cNvGrpSpPr/>
        <p:nvPr/>
      </p:nvGrpSpPr>
      <p:grpSpPr>
        <a:xfrm>
          <a:off x="0" y="0"/>
          <a:ext cx="0" cy="0"/>
          <a:chOff x="0" y="0"/>
          <a:chExt cx="0" cy="0"/>
        </a:xfrm>
      </p:grpSpPr>
      <p:sp>
        <p:nvSpPr>
          <p:cNvPr id="216066" name="Rectangle 7">
            <a:extLst>
              <a:ext uri="{FF2B5EF4-FFF2-40B4-BE49-F238E27FC236}">
                <a16:creationId xmlns:a16="http://schemas.microsoft.com/office/drawing/2014/main" id="{0BAF2536-117C-7910-63B5-9FF9828FE4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D153110-DA75-468E-9AC3-92EF384C6DF9}" type="slidenum">
              <a:rPr lang="de-DE" altLang="de-DE" sz="1300"/>
              <a:pPr eaLnBrk="1" hangingPunct="1">
                <a:spcBef>
                  <a:spcPct val="0"/>
                </a:spcBef>
              </a:pPr>
              <a:t>88</a:t>
            </a:fld>
            <a:endParaRPr lang="de-DE" altLang="de-DE" sz="1300"/>
          </a:p>
        </p:txBody>
      </p:sp>
      <p:sp>
        <p:nvSpPr>
          <p:cNvPr id="216067" name="Rectangle 2">
            <a:extLst>
              <a:ext uri="{FF2B5EF4-FFF2-40B4-BE49-F238E27FC236}">
                <a16:creationId xmlns:a16="http://schemas.microsoft.com/office/drawing/2014/main" id="{E05AA851-BB11-9A31-7397-8D4938AE0457}"/>
              </a:ext>
            </a:extLst>
          </p:cNvPr>
          <p:cNvSpPr>
            <a:spLocks noGrp="1" noRot="1" noChangeAspect="1" noChangeArrowheads="1" noTextEdit="1"/>
          </p:cNvSpPr>
          <p:nvPr>
            <p:ph type="sldImg"/>
          </p:nvPr>
        </p:nvSpPr>
        <p:spPr>
          <a:xfrm>
            <a:off x="139700" y="768350"/>
            <a:ext cx="6821488" cy="3836988"/>
          </a:xfrm>
          <a:ln/>
        </p:spPr>
      </p:sp>
      <p:sp>
        <p:nvSpPr>
          <p:cNvPr id="216068" name="Rectangle 3">
            <a:extLst>
              <a:ext uri="{FF2B5EF4-FFF2-40B4-BE49-F238E27FC236}">
                <a16:creationId xmlns:a16="http://schemas.microsoft.com/office/drawing/2014/main" id="{958A62BC-DA50-67AB-F1FD-06D4B2D3A5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2098162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99E9F-1B2A-5663-C59C-A7B84F8985A9}"/>
            </a:ext>
          </a:extLst>
        </p:cNvPr>
        <p:cNvGrpSpPr/>
        <p:nvPr/>
      </p:nvGrpSpPr>
      <p:grpSpPr>
        <a:xfrm>
          <a:off x="0" y="0"/>
          <a:ext cx="0" cy="0"/>
          <a:chOff x="0" y="0"/>
          <a:chExt cx="0" cy="0"/>
        </a:xfrm>
      </p:grpSpPr>
      <p:sp>
        <p:nvSpPr>
          <p:cNvPr id="217090" name="Rectangle 7">
            <a:extLst>
              <a:ext uri="{FF2B5EF4-FFF2-40B4-BE49-F238E27FC236}">
                <a16:creationId xmlns:a16="http://schemas.microsoft.com/office/drawing/2014/main" id="{4E7BD41E-8BA4-C9A0-95D8-74D4F46EC4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E91A44-88B6-4E29-B2FF-2CCDADC4D327}" type="slidenum">
              <a:rPr lang="de-DE" altLang="de-DE" sz="1300"/>
              <a:pPr eaLnBrk="1" hangingPunct="1">
                <a:spcBef>
                  <a:spcPct val="0"/>
                </a:spcBef>
              </a:pPr>
              <a:t>89</a:t>
            </a:fld>
            <a:endParaRPr lang="de-DE" altLang="de-DE" sz="1300"/>
          </a:p>
        </p:txBody>
      </p:sp>
      <p:sp>
        <p:nvSpPr>
          <p:cNvPr id="217091" name="Rectangle 2">
            <a:extLst>
              <a:ext uri="{FF2B5EF4-FFF2-40B4-BE49-F238E27FC236}">
                <a16:creationId xmlns:a16="http://schemas.microsoft.com/office/drawing/2014/main" id="{D985383A-9E93-D455-99E2-D65B59D8D6C9}"/>
              </a:ext>
            </a:extLst>
          </p:cNvPr>
          <p:cNvSpPr>
            <a:spLocks noGrp="1" noRot="1" noChangeAspect="1" noChangeArrowheads="1" noTextEdit="1"/>
          </p:cNvSpPr>
          <p:nvPr>
            <p:ph type="sldImg"/>
          </p:nvPr>
        </p:nvSpPr>
        <p:spPr>
          <a:xfrm>
            <a:off x="139700" y="768350"/>
            <a:ext cx="6821488" cy="3836988"/>
          </a:xfrm>
          <a:ln/>
        </p:spPr>
      </p:sp>
      <p:sp>
        <p:nvSpPr>
          <p:cNvPr id="217092" name="Rectangle 3">
            <a:extLst>
              <a:ext uri="{FF2B5EF4-FFF2-40B4-BE49-F238E27FC236}">
                <a16:creationId xmlns:a16="http://schemas.microsoft.com/office/drawing/2014/main" id="{8C4CED93-F765-A60B-01DA-05684ADA21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88420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C3426-5C5B-8AC3-8A2F-35CFDF4DFC0F}"/>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20B11F8F-116D-18EF-7DA4-4D836C75B3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884D7E-1A2D-4190-A239-954CAA9669E3}" type="slidenum">
              <a:rPr lang="de-DE" altLang="de-DE" sz="1300"/>
              <a:pPr eaLnBrk="1" hangingPunct="1">
                <a:spcBef>
                  <a:spcPct val="0"/>
                </a:spcBef>
              </a:pPr>
              <a:t>90</a:t>
            </a:fld>
            <a:endParaRPr lang="de-DE" altLang="de-DE" sz="1300"/>
          </a:p>
        </p:txBody>
      </p:sp>
      <p:sp>
        <p:nvSpPr>
          <p:cNvPr id="218115" name="Rectangle 2">
            <a:extLst>
              <a:ext uri="{FF2B5EF4-FFF2-40B4-BE49-F238E27FC236}">
                <a16:creationId xmlns:a16="http://schemas.microsoft.com/office/drawing/2014/main" id="{E69C3BC6-D1D3-0E0E-9E0C-423E328431FB}"/>
              </a:ext>
            </a:extLst>
          </p:cNvPr>
          <p:cNvSpPr>
            <a:spLocks noGrp="1" noRot="1" noChangeAspect="1" noChangeArrowheads="1" noTextEdit="1"/>
          </p:cNvSpPr>
          <p:nvPr>
            <p:ph type="sldImg"/>
          </p:nvPr>
        </p:nvSpPr>
        <p:spPr>
          <a:xfrm>
            <a:off x="139700" y="768350"/>
            <a:ext cx="6821488" cy="3836988"/>
          </a:xfrm>
          <a:ln/>
        </p:spPr>
      </p:sp>
      <p:sp>
        <p:nvSpPr>
          <p:cNvPr id="218116" name="Rectangle 3">
            <a:extLst>
              <a:ext uri="{FF2B5EF4-FFF2-40B4-BE49-F238E27FC236}">
                <a16:creationId xmlns:a16="http://schemas.microsoft.com/office/drawing/2014/main" id="{D4066CB3-E5D8-EEF7-C9E5-6785D977E7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01534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3E1B3-54F1-9D3C-6530-D4FB19F76713}"/>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8E184DD4-9836-8D87-92D1-73755B2A02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F8D1-E0DA-40CC-BD2C-0E5869F6724A}" type="slidenum">
              <a:rPr lang="de-DE" altLang="de-DE" sz="1300"/>
              <a:pPr eaLnBrk="1" hangingPunct="1">
                <a:spcBef>
                  <a:spcPct val="0"/>
                </a:spcBef>
              </a:pPr>
              <a:t>91</a:t>
            </a:fld>
            <a:endParaRPr lang="de-DE" altLang="de-DE" sz="1300"/>
          </a:p>
        </p:txBody>
      </p:sp>
      <p:sp>
        <p:nvSpPr>
          <p:cNvPr id="219139" name="Rectangle 2">
            <a:extLst>
              <a:ext uri="{FF2B5EF4-FFF2-40B4-BE49-F238E27FC236}">
                <a16:creationId xmlns:a16="http://schemas.microsoft.com/office/drawing/2014/main" id="{D5A78BB4-5093-D500-4D69-26FA57426EA9}"/>
              </a:ext>
            </a:extLst>
          </p:cNvPr>
          <p:cNvSpPr>
            <a:spLocks noGrp="1" noRot="1" noChangeAspect="1" noChangeArrowheads="1" noTextEdit="1"/>
          </p:cNvSpPr>
          <p:nvPr>
            <p:ph type="sldImg"/>
          </p:nvPr>
        </p:nvSpPr>
        <p:spPr>
          <a:xfrm>
            <a:off x="139700" y="768350"/>
            <a:ext cx="6821488" cy="3836988"/>
          </a:xfrm>
          <a:ln/>
        </p:spPr>
      </p:sp>
      <p:sp>
        <p:nvSpPr>
          <p:cNvPr id="219140" name="Rectangle 3">
            <a:extLst>
              <a:ext uri="{FF2B5EF4-FFF2-40B4-BE49-F238E27FC236}">
                <a16:creationId xmlns:a16="http://schemas.microsoft.com/office/drawing/2014/main" id="{CCBA0429-B13B-5068-A83F-2B25A9048A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91600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41C47-35B7-9263-BF38-159AE1A20DB3}"/>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9A11172B-77D5-8378-F4D0-CF3EBBAADD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F585DE-3E5C-4FDE-BA3D-F617B57D465C}" type="slidenum">
              <a:rPr lang="de-DE" altLang="de-DE" sz="1300"/>
              <a:pPr eaLnBrk="1" hangingPunct="1">
                <a:spcBef>
                  <a:spcPct val="0"/>
                </a:spcBef>
              </a:pPr>
              <a:t>92</a:t>
            </a:fld>
            <a:endParaRPr lang="de-DE" altLang="de-DE" sz="1300"/>
          </a:p>
        </p:txBody>
      </p:sp>
      <p:sp>
        <p:nvSpPr>
          <p:cNvPr id="220163" name="Rectangle 2">
            <a:extLst>
              <a:ext uri="{FF2B5EF4-FFF2-40B4-BE49-F238E27FC236}">
                <a16:creationId xmlns:a16="http://schemas.microsoft.com/office/drawing/2014/main" id="{2495D387-46A7-71E1-7E65-1B42F4C07837}"/>
              </a:ext>
            </a:extLst>
          </p:cNvPr>
          <p:cNvSpPr>
            <a:spLocks noGrp="1" noRot="1" noChangeAspect="1" noChangeArrowheads="1" noTextEdit="1"/>
          </p:cNvSpPr>
          <p:nvPr>
            <p:ph type="sldImg"/>
          </p:nvPr>
        </p:nvSpPr>
        <p:spPr>
          <a:xfrm>
            <a:off x="139700" y="768350"/>
            <a:ext cx="6821488" cy="3836988"/>
          </a:xfrm>
          <a:ln/>
        </p:spPr>
      </p:sp>
      <p:sp>
        <p:nvSpPr>
          <p:cNvPr id="220164" name="Rectangle 3">
            <a:extLst>
              <a:ext uri="{FF2B5EF4-FFF2-40B4-BE49-F238E27FC236}">
                <a16:creationId xmlns:a16="http://schemas.microsoft.com/office/drawing/2014/main" id="{D63E8406-157A-2889-092E-5A8DAF1654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881856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EE115-8ACE-D99D-D4EC-29D76E5BB352}"/>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4A3FA794-9D4A-312E-69E8-014DC4FB5C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2CA8F-5515-4E44-9BB8-88A5F50C1B03}" type="slidenum">
              <a:rPr lang="de-DE" altLang="de-DE" sz="1300"/>
              <a:pPr eaLnBrk="1" hangingPunct="1">
                <a:spcBef>
                  <a:spcPct val="0"/>
                </a:spcBef>
              </a:pPr>
              <a:t>93</a:t>
            </a:fld>
            <a:endParaRPr lang="de-DE" altLang="de-DE" sz="1300"/>
          </a:p>
        </p:txBody>
      </p:sp>
      <p:sp>
        <p:nvSpPr>
          <p:cNvPr id="221187" name="Rectangle 2">
            <a:extLst>
              <a:ext uri="{FF2B5EF4-FFF2-40B4-BE49-F238E27FC236}">
                <a16:creationId xmlns:a16="http://schemas.microsoft.com/office/drawing/2014/main" id="{B3A8E534-DF77-C7AB-CED0-960C2FCEEEC3}"/>
              </a:ext>
            </a:extLst>
          </p:cNvPr>
          <p:cNvSpPr>
            <a:spLocks noGrp="1" noRot="1" noChangeAspect="1" noChangeArrowheads="1" noTextEdit="1"/>
          </p:cNvSpPr>
          <p:nvPr>
            <p:ph type="sldImg"/>
          </p:nvPr>
        </p:nvSpPr>
        <p:spPr>
          <a:xfrm>
            <a:off x="139700" y="768350"/>
            <a:ext cx="6821488" cy="3836988"/>
          </a:xfrm>
          <a:ln/>
        </p:spPr>
      </p:sp>
      <p:sp>
        <p:nvSpPr>
          <p:cNvPr id="221188" name="Rectangle 3">
            <a:extLst>
              <a:ext uri="{FF2B5EF4-FFF2-40B4-BE49-F238E27FC236}">
                <a16:creationId xmlns:a16="http://schemas.microsoft.com/office/drawing/2014/main" id="{0BDEE06D-023B-757F-50A5-1F34377E0B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97531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EE115-8ACE-D99D-D4EC-29D76E5BB352}"/>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4A3FA794-9D4A-312E-69E8-014DC4FB5C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A2CA8F-5515-4E44-9BB8-88A5F50C1B03}" type="slidenum">
              <a:rPr lang="de-DE" altLang="de-DE" sz="1300"/>
              <a:pPr eaLnBrk="1" hangingPunct="1">
                <a:spcBef>
                  <a:spcPct val="0"/>
                </a:spcBef>
              </a:pPr>
              <a:t>94</a:t>
            </a:fld>
            <a:endParaRPr lang="de-DE" altLang="de-DE" sz="1300"/>
          </a:p>
        </p:txBody>
      </p:sp>
      <p:sp>
        <p:nvSpPr>
          <p:cNvPr id="221187" name="Rectangle 2">
            <a:extLst>
              <a:ext uri="{FF2B5EF4-FFF2-40B4-BE49-F238E27FC236}">
                <a16:creationId xmlns:a16="http://schemas.microsoft.com/office/drawing/2014/main" id="{B3A8E534-DF77-C7AB-CED0-960C2FCEEEC3}"/>
              </a:ext>
            </a:extLst>
          </p:cNvPr>
          <p:cNvSpPr>
            <a:spLocks noGrp="1" noRot="1" noChangeAspect="1" noChangeArrowheads="1" noTextEdit="1"/>
          </p:cNvSpPr>
          <p:nvPr>
            <p:ph type="sldImg"/>
          </p:nvPr>
        </p:nvSpPr>
        <p:spPr>
          <a:xfrm>
            <a:off x="139700" y="768350"/>
            <a:ext cx="6821488" cy="3836988"/>
          </a:xfrm>
          <a:ln/>
        </p:spPr>
      </p:sp>
      <p:sp>
        <p:nvSpPr>
          <p:cNvPr id="221188" name="Rectangle 3">
            <a:extLst>
              <a:ext uri="{FF2B5EF4-FFF2-40B4-BE49-F238E27FC236}">
                <a16:creationId xmlns:a16="http://schemas.microsoft.com/office/drawing/2014/main" id="{0BDEE06D-023B-757F-50A5-1F34377E0B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97531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51C59B7-F5F0-4401-BDF9-18A79EE7B720}" type="slidenum">
              <a:rPr lang="de-DE" altLang="de-DE" sz="1300"/>
              <a:pPr eaLnBrk="1" hangingPunct="1">
                <a:spcBef>
                  <a:spcPct val="0"/>
                </a:spcBef>
              </a:pPr>
              <a:t>96</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3524688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9EF397-11BC-41C6-9FCE-A8F7DEFC47F2}" type="slidenum">
              <a:rPr lang="de-DE" altLang="de-DE" sz="1300"/>
              <a:pPr eaLnBrk="1" hangingPunct="1">
                <a:spcBef>
                  <a:spcPct val="0"/>
                </a:spcBef>
              </a:pPr>
              <a:t>97</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88258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D45C61-5D35-4352-80CA-221C8E96E65E}" type="slidenum">
              <a:rPr lang="de-DE" altLang="de-DE" sz="1300"/>
              <a:pPr eaLnBrk="1" hangingPunct="1">
                <a:spcBef>
                  <a:spcPct val="0"/>
                </a:spcBef>
              </a:pPr>
              <a:t>98</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962675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03C976-663C-41FB-9BE4-18B2CE07F0B1}" type="slidenum">
              <a:rPr lang="de-DE" altLang="de-DE" sz="1300"/>
              <a:pPr eaLnBrk="1" hangingPunct="1">
                <a:spcBef>
                  <a:spcPct val="0"/>
                </a:spcBef>
              </a:pPr>
              <a:t>99</a:t>
            </a:fld>
            <a:endParaRPr lang="de-DE" altLang="de-DE" sz="1300"/>
          </a:p>
        </p:txBody>
      </p:sp>
      <p:sp>
        <p:nvSpPr>
          <p:cNvPr id="225283" name="Rectangle 2"/>
          <p:cNvSpPr>
            <a:spLocks noGrp="1" noRot="1" noChangeAspect="1" noChangeArrowheads="1" noTextEdit="1"/>
          </p:cNvSpPr>
          <p:nvPr>
            <p:ph type="sldImg"/>
          </p:nvPr>
        </p:nvSpPr>
        <p:spPr>
          <a:xfrm>
            <a:off x="139700" y="768350"/>
            <a:ext cx="6821488"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05096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F49CF6-9175-48FC-94BE-03EF947A7FF8}" type="slidenum">
              <a:rPr lang="de-DE" altLang="de-DE" sz="1300"/>
              <a:pPr eaLnBrk="1" hangingPunct="1">
                <a:spcBef>
                  <a:spcPct val="0"/>
                </a:spcBef>
              </a:pPr>
              <a:t>100</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28990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C8D936-A4C3-490A-B842-F56D5C4296AF}" type="slidenum">
              <a:rPr lang="de-DE" altLang="de-DE" sz="1300"/>
              <a:pPr eaLnBrk="1" hangingPunct="1">
                <a:spcBef>
                  <a:spcPct val="0"/>
                </a:spcBef>
              </a:pPr>
              <a:t>101</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8983776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133D54-679F-4ADD-97FF-7A39FD60037F}" type="slidenum">
              <a:rPr lang="de-DE" altLang="de-DE" sz="1300"/>
              <a:pPr eaLnBrk="1" hangingPunct="1">
                <a:spcBef>
                  <a:spcPct val="0"/>
                </a:spcBef>
              </a:pPr>
              <a:t>102</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7025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D6F27-9E5B-4A1B-BC10-BE3A011203F6}" type="slidenum">
              <a:rPr lang="de-DE" altLang="de-DE" sz="1300"/>
              <a:pPr eaLnBrk="1" hangingPunct="1">
                <a:spcBef>
                  <a:spcPct val="0"/>
                </a:spcBef>
              </a:pPr>
              <a:t>103</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17885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5D6F27-9E5B-4A1B-BC10-BE3A011203F6}" type="slidenum">
              <a:rPr lang="de-DE" altLang="de-DE" sz="1300"/>
              <a:pPr eaLnBrk="1" hangingPunct="1">
                <a:spcBef>
                  <a:spcPct val="0"/>
                </a:spcBef>
              </a:pPr>
              <a:t>104</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17885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88445B-8136-41B0-B312-7A38A49ECBDA}" type="slidenum">
              <a:rPr lang="de-DE" altLang="de-DE" sz="1300"/>
              <a:pPr eaLnBrk="1" hangingPunct="1">
                <a:spcBef>
                  <a:spcPct val="0"/>
                </a:spcBef>
              </a:pPr>
              <a:t>105</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42021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DDC273-703B-4187-A942-F8A494B0CEA4}" type="slidenum">
              <a:rPr lang="de-DE" altLang="de-DE" sz="1300"/>
              <a:pPr eaLnBrk="1" hangingPunct="1">
                <a:spcBef>
                  <a:spcPct val="0"/>
                </a:spcBef>
              </a:pPr>
              <a:t>106</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5888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4A837B-4DEF-41DB-BE3D-0D8EB5067D04}" type="slidenum">
              <a:rPr lang="de-DE" altLang="de-DE" sz="1300"/>
              <a:pPr eaLnBrk="1" hangingPunct="1">
                <a:spcBef>
                  <a:spcPct val="0"/>
                </a:spcBef>
              </a:pPr>
              <a:t>107</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288419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587861B-6A44-4910-8040-C177DB5B203B}" type="slidenum">
              <a:rPr lang="de-DE" altLang="de-DE" sz="1300"/>
              <a:pPr eaLnBrk="1" hangingPunct="1">
                <a:spcBef>
                  <a:spcPct val="0"/>
                </a:spcBef>
              </a:pPr>
              <a:t>108</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345582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BB27228-5BCB-45BD-912A-AEC8B73DC6C5}" type="slidenum">
              <a:rPr lang="de-DE" altLang="de-DE" sz="1300"/>
              <a:pPr eaLnBrk="1" hangingPunct="1">
                <a:spcBef>
                  <a:spcPct val="0"/>
                </a:spcBef>
              </a:pPr>
              <a:t>109</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9197320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8921F2-11F2-4844-8804-B571940C1BE7}" type="slidenum">
              <a:rPr lang="de-DE" altLang="de-DE" sz="1300"/>
              <a:pPr eaLnBrk="1" hangingPunct="1">
                <a:spcBef>
                  <a:spcPct val="0"/>
                </a:spcBef>
              </a:pPr>
              <a:t>110</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654561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8CD512-0206-45A6-AAB9-2CF00186D9CE}" type="slidenum">
              <a:rPr lang="de-DE" altLang="de-DE" sz="1300"/>
              <a:pPr eaLnBrk="1" hangingPunct="1">
                <a:spcBef>
                  <a:spcPct val="0"/>
                </a:spcBef>
              </a:pPr>
              <a:t>111</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75669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587CCE-C894-4685-8769-B6187DB55812}" type="slidenum">
              <a:rPr lang="de-DE" altLang="de-DE" sz="1300"/>
              <a:pPr eaLnBrk="1" hangingPunct="1">
                <a:spcBef>
                  <a:spcPct val="0"/>
                </a:spcBef>
              </a:pPr>
              <a:t>112</a:t>
            </a:fld>
            <a:endParaRPr lang="de-DE" altLang="de-DE" sz="1300"/>
          </a:p>
        </p:txBody>
      </p:sp>
      <p:sp>
        <p:nvSpPr>
          <p:cNvPr id="237571" name="Rectangle 2"/>
          <p:cNvSpPr>
            <a:spLocks noGrp="1" noRot="1" noChangeAspect="1" noChangeArrowheads="1" noTextEdit="1"/>
          </p:cNvSpPr>
          <p:nvPr>
            <p:ph type="sldImg"/>
          </p:nvPr>
        </p:nvSpPr>
        <p:spPr>
          <a:xfrm>
            <a:off x="139700" y="768350"/>
            <a:ext cx="6821488"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527957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5793CB-23C7-4846-A670-9491AF3D7D60}" type="slidenum">
              <a:rPr lang="de-DE" altLang="de-DE" sz="1300"/>
              <a:pPr eaLnBrk="1" hangingPunct="1">
                <a:spcBef>
                  <a:spcPct val="0"/>
                </a:spcBef>
              </a:pPr>
              <a:t>113</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64326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5793CB-23C7-4846-A670-9491AF3D7D60}" type="slidenum">
              <a:rPr lang="de-DE" altLang="de-DE" sz="1300"/>
              <a:pPr eaLnBrk="1" hangingPunct="1">
                <a:spcBef>
                  <a:spcPct val="0"/>
                </a:spcBef>
              </a:pPr>
              <a:t>114</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564326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7495FC-3220-418D-B9F7-48EB2123FD58}" type="slidenum">
              <a:rPr lang="de-DE" altLang="de-DE" sz="1300"/>
              <a:pPr eaLnBrk="1" hangingPunct="1">
                <a:spcBef>
                  <a:spcPct val="0"/>
                </a:spcBef>
              </a:pPr>
              <a:t>115</a:t>
            </a:fld>
            <a:endParaRPr lang="de-DE" altLang="de-DE" sz="1300"/>
          </a:p>
        </p:txBody>
      </p:sp>
      <p:sp>
        <p:nvSpPr>
          <p:cNvPr id="239619" name="Rectangle 2"/>
          <p:cNvSpPr>
            <a:spLocks noGrp="1" noRot="1" noChangeAspect="1" noChangeArrowheads="1" noTextEdit="1"/>
          </p:cNvSpPr>
          <p:nvPr>
            <p:ph type="sldImg"/>
          </p:nvPr>
        </p:nvSpPr>
        <p:spPr>
          <a:xfrm>
            <a:off x="139700" y="768350"/>
            <a:ext cx="6821488"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520730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38D4C2-9409-40C0-B3D7-70A5EF14BAC8}" type="slidenum">
              <a:rPr lang="de-DE" altLang="de-DE" sz="1300"/>
              <a:pPr eaLnBrk="1" hangingPunct="1">
                <a:spcBef>
                  <a:spcPct val="0"/>
                </a:spcBef>
              </a:pPr>
              <a:t>116</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64912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D5A89BC-B15D-4324-8A01-CF1F7F794CC2}" type="slidenum">
              <a:rPr lang="de-DE" altLang="de-DE" sz="1300"/>
              <a:pPr eaLnBrk="1" hangingPunct="1">
                <a:spcBef>
                  <a:spcPct val="0"/>
                </a:spcBef>
              </a:pPr>
              <a:t>117</a:t>
            </a:fld>
            <a:endParaRPr lang="de-DE" altLang="de-DE" sz="1300"/>
          </a:p>
        </p:txBody>
      </p:sp>
      <p:sp>
        <p:nvSpPr>
          <p:cNvPr id="241667" name="Rectangle 2"/>
          <p:cNvSpPr>
            <a:spLocks noGrp="1" noRot="1" noChangeAspect="1" noChangeArrowheads="1" noTextEdit="1"/>
          </p:cNvSpPr>
          <p:nvPr>
            <p:ph type="sldImg"/>
          </p:nvPr>
        </p:nvSpPr>
        <p:spPr>
          <a:xfrm>
            <a:off x="139700" y="768350"/>
            <a:ext cx="6821488"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7060418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ACE440-45BF-42AA-897E-9F0ABED56808}" type="slidenum">
              <a:rPr lang="de-DE" altLang="de-DE" sz="1300"/>
              <a:pPr eaLnBrk="1" hangingPunct="1">
                <a:spcBef>
                  <a:spcPct val="0"/>
                </a:spcBef>
              </a:pPr>
              <a:t>118</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581965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9CE21B-CA85-4E3E-A47E-889763E8B496}" type="slidenum">
              <a:rPr lang="de-DE" altLang="de-DE" sz="1300"/>
              <a:pPr eaLnBrk="1" hangingPunct="1">
                <a:spcBef>
                  <a:spcPct val="0"/>
                </a:spcBef>
              </a:pPr>
              <a:t>119</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30984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506EA0-F7D4-42E0-B14D-91CEF71D1A93}" type="slidenum">
              <a:rPr lang="de-DE" altLang="de-DE" sz="1300"/>
              <a:pPr eaLnBrk="1" hangingPunct="1">
                <a:spcBef>
                  <a:spcPct val="0"/>
                </a:spcBef>
              </a:pPr>
              <a:t>120</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98838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1F0E63-9E5E-4C22-B42E-7938DBC6550F}" type="slidenum">
              <a:rPr lang="de-DE" altLang="de-DE" sz="1300"/>
              <a:pPr eaLnBrk="1" hangingPunct="1">
                <a:spcBef>
                  <a:spcPct val="0"/>
                </a:spcBef>
              </a:pPr>
              <a:t>121</a:t>
            </a:fld>
            <a:endParaRPr lang="de-DE" altLang="de-DE" sz="1300"/>
          </a:p>
        </p:txBody>
      </p:sp>
      <p:sp>
        <p:nvSpPr>
          <p:cNvPr id="245763" name="Rectangle 2"/>
          <p:cNvSpPr>
            <a:spLocks noGrp="1" noRot="1" noChangeAspect="1" noChangeArrowheads="1" noTextEdit="1"/>
          </p:cNvSpPr>
          <p:nvPr>
            <p:ph type="sldImg"/>
          </p:nvPr>
        </p:nvSpPr>
        <p:spPr>
          <a:xfrm>
            <a:off x="139700" y="768350"/>
            <a:ext cx="6821488"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620098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CDED91-CF41-421F-BFBB-8F0239810DDA}" type="slidenum">
              <a:rPr lang="de-DE" altLang="de-DE" sz="1300"/>
              <a:pPr eaLnBrk="1" hangingPunct="1">
                <a:spcBef>
                  <a:spcPct val="0"/>
                </a:spcBef>
              </a:pPr>
              <a:t>122</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28757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74B463-655E-44E3-98FA-26CA094719E2}" type="slidenum">
              <a:rPr lang="de-DE" altLang="de-DE" sz="1300"/>
              <a:pPr eaLnBrk="1" hangingPunct="1">
                <a:spcBef>
                  <a:spcPct val="0"/>
                </a:spcBef>
              </a:pPr>
              <a:t>123</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931451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374B463-655E-44E3-98FA-26CA094719E2}" type="slidenum">
              <a:rPr lang="de-DE" altLang="de-DE" sz="1300"/>
              <a:pPr eaLnBrk="1" hangingPunct="1">
                <a:spcBef>
                  <a:spcPct val="0"/>
                </a:spcBef>
              </a:pPr>
              <a:t>124</a:t>
            </a:fld>
            <a:endParaRPr lang="de-DE"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93145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75266E-9CFB-4117-9C21-06C683C9A505}" type="slidenum">
              <a:rPr lang="de-DE" altLang="de-DE" sz="1300"/>
              <a:pPr eaLnBrk="1" hangingPunct="1">
                <a:spcBef>
                  <a:spcPct val="0"/>
                </a:spcBef>
              </a:pPr>
              <a:t>125</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26405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1FA6BB-1FDB-4E57-9E3B-59607212E669}" type="slidenum">
              <a:rPr lang="de-DE" altLang="de-DE" sz="1300"/>
              <a:pPr eaLnBrk="1" hangingPunct="1">
                <a:spcBef>
                  <a:spcPct val="0"/>
                </a:spcBef>
              </a:pPr>
              <a:t>126</a:t>
            </a:fld>
            <a:endParaRPr lang="de-DE"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127786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7AA956-91F8-4F2A-B1F7-A80456BD0A52}" type="slidenum">
              <a:rPr lang="de-DE" altLang="de-DE" sz="1300"/>
              <a:pPr eaLnBrk="1" hangingPunct="1">
                <a:spcBef>
                  <a:spcPct val="0"/>
                </a:spcBef>
              </a:pPr>
              <a:t>127</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121311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F254F70-7FDA-4770-AFF8-D3AD8FF5816B}" type="slidenum">
              <a:rPr lang="de-DE" altLang="de-DE" sz="1300"/>
              <a:pPr eaLnBrk="1" hangingPunct="1">
                <a:spcBef>
                  <a:spcPct val="0"/>
                </a:spcBef>
              </a:pPr>
              <a:t>128</a:t>
            </a:fld>
            <a:endParaRPr lang="de-DE" altLang="de-DE" sz="1300"/>
          </a:p>
        </p:txBody>
      </p:sp>
      <p:sp>
        <p:nvSpPr>
          <p:cNvPr id="251907" name="Rectangle 2"/>
          <p:cNvSpPr>
            <a:spLocks noGrp="1" noRot="1" noChangeAspect="1" noChangeArrowheads="1" noTextEdit="1"/>
          </p:cNvSpPr>
          <p:nvPr>
            <p:ph type="sldImg"/>
          </p:nvPr>
        </p:nvSpPr>
        <p:spPr>
          <a:xfrm>
            <a:off x="139700" y="768350"/>
            <a:ext cx="6821488"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764655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89B09DA-69ED-4E6D-8429-CA258AD226BC}" type="slidenum">
              <a:rPr lang="de-DE" altLang="de-DE" sz="1300"/>
              <a:pPr eaLnBrk="1" hangingPunct="1">
                <a:spcBef>
                  <a:spcPct val="0"/>
                </a:spcBef>
              </a:pPr>
              <a:t>129</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373382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8B3D4C8-056F-48EB-923F-3A7ACBE572A0}" type="slidenum">
              <a:rPr lang="de-DE" altLang="de-DE" sz="1300"/>
              <a:pPr eaLnBrk="1" hangingPunct="1">
                <a:spcBef>
                  <a:spcPct val="0"/>
                </a:spcBef>
              </a:pPr>
              <a:t>130</a:t>
            </a:fld>
            <a:endParaRPr lang="de-DE" altLang="de-DE" sz="1300"/>
          </a:p>
        </p:txBody>
      </p:sp>
      <p:sp>
        <p:nvSpPr>
          <p:cNvPr id="253955" name="Rectangle 2"/>
          <p:cNvSpPr>
            <a:spLocks noGrp="1" noRot="1" noChangeAspect="1" noChangeArrowheads="1" noTextEdit="1"/>
          </p:cNvSpPr>
          <p:nvPr>
            <p:ph type="sldImg"/>
          </p:nvPr>
        </p:nvSpPr>
        <p:spPr>
          <a:xfrm>
            <a:off x="139700" y="768350"/>
            <a:ext cx="6821488"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6550765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90C48F-0847-497E-B36C-A84143CC398F}" type="slidenum">
              <a:rPr lang="de-DE" altLang="de-DE" sz="1300"/>
              <a:pPr eaLnBrk="1" hangingPunct="1">
                <a:spcBef>
                  <a:spcPct val="0"/>
                </a:spcBef>
              </a:pPr>
              <a:t>131</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1033803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334A078-3ADA-4A2C-8F44-B082E47A0F60}" type="slidenum">
              <a:rPr lang="de-DE" altLang="de-DE" sz="1300"/>
              <a:pPr eaLnBrk="1" hangingPunct="1">
                <a:spcBef>
                  <a:spcPct val="0"/>
                </a:spcBef>
              </a:pPr>
              <a:t>132</a:t>
            </a:fld>
            <a:endParaRPr lang="de-DE" altLang="de-DE" sz="1300"/>
          </a:p>
        </p:txBody>
      </p:sp>
      <p:sp>
        <p:nvSpPr>
          <p:cNvPr id="256003" name="Rectangle 2"/>
          <p:cNvSpPr>
            <a:spLocks noGrp="1" noRot="1" noChangeAspect="1" noChangeArrowheads="1" noTextEdit="1"/>
          </p:cNvSpPr>
          <p:nvPr>
            <p:ph type="sldImg"/>
          </p:nvPr>
        </p:nvSpPr>
        <p:spPr>
          <a:xfrm>
            <a:off x="139700" y="768350"/>
            <a:ext cx="6821488"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7428503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37F646-23F8-4375-A663-ED5464A52E1A}" type="slidenum">
              <a:rPr lang="de-DE" altLang="de-DE" sz="1300"/>
              <a:pPr eaLnBrk="1" hangingPunct="1">
                <a:spcBef>
                  <a:spcPct val="0"/>
                </a:spcBef>
              </a:pPr>
              <a:t>133</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024508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37F646-23F8-4375-A663-ED5464A52E1A}" type="slidenum">
              <a:rPr lang="de-DE" altLang="de-DE" sz="1300"/>
              <a:pPr eaLnBrk="1" hangingPunct="1">
                <a:spcBef>
                  <a:spcPct val="0"/>
                </a:spcBef>
              </a:pPr>
              <a:t>134</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024508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A3F5E47-8EAD-4C5A-8AFB-F44BC3733A74}" type="slidenum">
              <a:rPr lang="de-DE" altLang="de-DE" sz="1300"/>
              <a:pPr eaLnBrk="1" hangingPunct="1">
                <a:spcBef>
                  <a:spcPct val="0"/>
                </a:spcBef>
              </a:pPr>
              <a:t>135</a:t>
            </a:fld>
            <a:endParaRPr lang="de-DE" altLang="de-DE" sz="1300"/>
          </a:p>
        </p:txBody>
      </p:sp>
      <p:sp>
        <p:nvSpPr>
          <p:cNvPr id="258051" name="Rectangle 2"/>
          <p:cNvSpPr>
            <a:spLocks noGrp="1" noRot="1" noChangeAspect="1" noChangeArrowheads="1" noTextEdit="1"/>
          </p:cNvSpPr>
          <p:nvPr>
            <p:ph type="sldImg"/>
          </p:nvPr>
        </p:nvSpPr>
        <p:spPr>
          <a:xfrm>
            <a:off x="139700" y="768350"/>
            <a:ext cx="6821488"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9918394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F4220BA-DF3F-4175-BCF0-6C5A9232896F}" type="slidenum">
              <a:rPr lang="de-DE" altLang="de-DE" sz="1300"/>
              <a:pPr eaLnBrk="1" hangingPunct="1">
                <a:spcBef>
                  <a:spcPct val="0"/>
                </a:spcBef>
              </a:pPr>
              <a:t>136</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257302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30C9C86-9BB5-4E13-9165-A49C513683C6}" type="slidenum">
              <a:rPr lang="de-DE" altLang="de-DE" sz="1300"/>
              <a:pPr eaLnBrk="1" hangingPunct="1">
                <a:spcBef>
                  <a:spcPct val="0"/>
                </a:spcBef>
              </a:pPr>
              <a:t>137</a:t>
            </a:fld>
            <a:endParaRPr lang="de-DE" altLang="de-DE" sz="1300"/>
          </a:p>
        </p:txBody>
      </p:sp>
      <p:sp>
        <p:nvSpPr>
          <p:cNvPr id="260099" name="Rectangle 1026"/>
          <p:cNvSpPr>
            <a:spLocks noGrp="1" noRot="1" noChangeAspect="1" noChangeArrowheads="1" noTextEdit="1"/>
          </p:cNvSpPr>
          <p:nvPr>
            <p:ph type="sldImg"/>
          </p:nvPr>
        </p:nvSpPr>
        <p:spPr>
          <a:xfrm>
            <a:off x="139700" y="768350"/>
            <a:ext cx="6821488" cy="3836988"/>
          </a:xfrm>
          <a:ln/>
        </p:spPr>
      </p:sp>
      <p:sp>
        <p:nvSpPr>
          <p:cNvPr id="2601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0261760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8EBFBE-8FAE-4D82-98F7-485C76E55316}" type="slidenum">
              <a:rPr lang="de-DE" altLang="de-DE" sz="1300"/>
              <a:pPr eaLnBrk="1" hangingPunct="1">
                <a:spcBef>
                  <a:spcPct val="0"/>
                </a:spcBef>
              </a:pPr>
              <a:t>138</a:t>
            </a:fld>
            <a:endParaRPr lang="de-DE" altLang="de-DE" sz="1300"/>
          </a:p>
        </p:txBody>
      </p:sp>
      <p:sp>
        <p:nvSpPr>
          <p:cNvPr id="261123" name="Rectangle 1026"/>
          <p:cNvSpPr>
            <a:spLocks noGrp="1" noRot="1" noChangeAspect="1" noChangeArrowheads="1" noTextEdit="1"/>
          </p:cNvSpPr>
          <p:nvPr>
            <p:ph type="sldImg"/>
          </p:nvPr>
        </p:nvSpPr>
        <p:spPr>
          <a:xfrm>
            <a:off x="139700" y="768350"/>
            <a:ext cx="6821488" cy="3836988"/>
          </a:xfrm>
          <a:ln/>
        </p:spPr>
      </p:sp>
      <p:sp>
        <p:nvSpPr>
          <p:cNvPr id="2611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8744191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2F4C571-45FB-4822-A38F-B230404F0F3E}" type="slidenum">
              <a:rPr lang="de-DE" altLang="de-DE" sz="1300"/>
              <a:pPr eaLnBrk="1" hangingPunct="1">
                <a:spcBef>
                  <a:spcPct val="0"/>
                </a:spcBef>
              </a:pPr>
              <a:t>139</a:t>
            </a:fld>
            <a:endParaRPr lang="de-DE" altLang="de-DE" sz="1300"/>
          </a:p>
        </p:txBody>
      </p:sp>
      <p:sp>
        <p:nvSpPr>
          <p:cNvPr id="262147" name="Rectangle 2"/>
          <p:cNvSpPr>
            <a:spLocks noGrp="1" noRot="1" noChangeAspect="1" noChangeArrowheads="1" noTextEdit="1"/>
          </p:cNvSpPr>
          <p:nvPr>
            <p:ph type="sldImg"/>
          </p:nvPr>
        </p:nvSpPr>
        <p:spPr>
          <a:xfrm>
            <a:off x="139700" y="768350"/>
            <a:ext cx="6821488"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722256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1199508-A90F-414B-A5A0-82D93B47EE11}" type="slidenum">
              <a:rPr lang="de-DE" altLang="de-DE" sz="1300"/>
              <a:pPr eaLnBrk="1" hangingPunct="1">
                <a:spcBef>
                  <a:spcPct val="0"/>
                </a:spcBef>
              </a:pPr>
              <a:t>140</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594904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0BBDE17-0F6A-4167-82B6-52F80A8C2337}" type="slidenum">
              <a:rPr lang="de-DE" altLang="de-DE" sz="1300"/>
              <a:pPr eaLnBrk="1" hangingPunct="1">
                <a:spcBef>
                  <a:spcPct val="0"/>
                </a:spcBef>
              </a:pPr>
              <a:t>141</a:t>
            </a:fld>
            <a:endParaRPr lang="de-DE" altLang="de-DE" sz="1300"/>
          </a:p>
        </p:txBody>
      </p:sp>
      <p:sp>
        <p:nvSpPr>
          <p:cNvPr id="264195" name="Rectangle 2"/>
          <p:cNvSpPr>
            <a:spLocks noGrp="1" noRot="1" noChangeAspect="1" noChangeArrowheads="1" noTextEdit="1"/>
          </p:cNvSpPr>
          <p:nvPr>
            <p:ph type="sldImg"/>
          </p:nvPr>
        </p:nvSpPr>
        <p:spPr>
          <a:xfrm>
            <a:off x="139700" y="768350"/>
            <a:ext cx="6821488"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1726128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C8509D-60B0-4240-A537-6ED8F702C398}" type="slidenum">
              <a:rPr lang="de-DE" altLang="de-DE" sz="1300"/>
              <a:pPr eaLnBrk="1" hangingPunct="1">
                <a:spcBef>
                  <a:spcPct val="0"/>
                </a:spcBef>
              </a:pPr>
              <a:t>142</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261444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5CE7BF-C336-49AC-9FAD-BA4593D43452}" type="slidenum">
              <a:rPr lang="de-DE" altLang="de-DE" sz="1300"/>
              <a:pPr eaLnBrk="1" hangingPunct="1">
                <a:spcBef>
                  <a:spcPct val="0"/>
                </a:spcBef>
              </a:pPr>
              <a:t>143</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19947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5CE7BF-C336-49AC-9FAD-BA4593D43452}" type="slidenum">
              <a:rPr lang="de-DE" altLang="de-DE" sz="1300"/>
              <a:pPr eaLnBrk="1" hangingPunct="1">
                <a:spcBef>
                  <a:spcPct val="0"/>
                </a:spcBef>
              </a:pPr>
              <a:t>144</a:t>
            </a:fld>
            <a:endParaRPr lang="de-DE" altLang="de-DE" sz="1300"/>
          </a:p>
        </p:txBody>
      </p:sp>
      <p:sp>
        <p:nvSpPr>
          <p:cNvPr id="266243" name="Rectangle 2"/>
          <p:cNvSpPr>
            <a:spLocks noGrp="1" noRot="1" noChangeAspect="1" noChangeArrowheads="1" noTextEdit="1"/>
          </p:cNvSpPr>
          <p:nvPr>
            <p:ph type="sldImg"/>
          </p:nvPr>
        </p:nvSpPr>
        <p:spPr>
          <a:xfrm>
            <a:off x="139700" y="768350"/>
            <a:ext cx="6821488"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119947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9E174E-ED4E-4C2C-BF7C-043163DC04A2}" type="slidenum">
              <a:rPr lang="de-DE" altLang="de-DE" sz="1300"/>
              <a:pPr eaLnBrk="1" hangingPunct="1">
                <a:spcBef>
                  <a:spcPct val="0"/>
                </a:spcBef>
              </a:pPr>
              <a:t>145</a:t>
            </a:fld>
            <a:endParaRPr lang="de-DE" altLang="de-DE" sz="1300"/>
          </a:p>
        </p:txBody>
      </p:sp>
    </p:spTree>
    <p:extLst>
      <p:ext uri="{BB962C8B-B14F-4D97-AF65-F5344CB8AC3E}">
        <p14:creationId xmlns:p14="http://schemas.microsoft.com/office/powerpoint/2010/main" val="117965429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C9DD45-28F0-44D7-B75F-8A46A64BF370}" type="slidenum">
              <a:rPr lang="de-DE" altLang="de-DE" sz="1300"/>
              <a:pPr eaLnBrk="1" hangingPunct="1">
                <a:spcBef>
                  <a:spcPct val="0"/>
                </a:spcBef>
              </a:pPr>
              <a:t>146</a:t>
            </a:fld>
            <a:endParaRPr lang="de-DE" altLang="de-DE" sz="1300"/>
          </a:p>
        </p:txBody>
      </p:sp>
    </p:spTree>
    <p:extLst>
      <p:ext uri="{BB962C8B-B14F-4D97-AF65-F5344CB8AC3E}">
        <p14:creationId xmlns:p14="http://schemas.microsoft.com/office/powerpoint/2010/main" val="20652050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7C3C57-3918-4B2B-B6DF-DAEFF0454848}" type="slidenum">
              <a:rPr lang="de-DE" altLang="de-DE" sz="1300"/>
              <a:pPr eaLnBrk="1" hangingPunct="1">
                <a:spcBef>
                  <a:spcPct val="0"/>
                </a:spcBef>
              </a:pPr>
              <a:t>147</a:t>
            </a:fld>
            <a:endParaRPr lang="de-DE" altLang="de-DE" sz="1300"/>
          </a:p>
        </p:txBody>
      </p:sp>
    </p:spTree>
    <p:extLst>
      <p:ext uri="{BB962C8B-B14F-4D97-AF65-F5344CB8AC3E}">
        <p14:creationId xmlns:p14="http://schemas.microsoft.com/office/powerpoint/2010/main" val="346897032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FCAAC1-FC16-4B76-82BB-6AF199B1F4DF}" type="slidenum">
              <a:rPr lang="de-DE" altLang="de-DE" sz="1300"/>
              <a:pPr eaLnBrk="1" hangingPunct="1">
                <a:spcBef>
                  <a:spcPct val="0"/>
                </a:spcBef>
              </a:pPr>
              <a:t>148</a:t>
            </a:fld>
            <a:endParaRPr lang="de-DE" altLang="de-DE" sz="1300"/>
          </a:p>
        </p:txBody>
      </p:sp>
    </p:spTree>
    <p:extLst>
      <p:ext uri="{BB962C8B-B14F-4D97-AF65-F5344CB8AC3E}">
        <p14:creationId xmlns:p14="http://schemas.microsoft.com/office/powerpoint/2010/main" val="95596602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4A86BD-84EA-469B-B992-D8C7BDEDD96A}" type="slidenum">
              <a:rPr lang="de-DE" altLang="de-DE" sz="1300"/>
              <a:pPr eaLnBrk="1" hangingPunct="1">
                <a:spcBef>
                  <a:spcPct val="0"/>
                </a:spcBef>
              </a:pPr>
              <a:t>149</a:t>
            </a:fld>
            <a:endParaRPr lang="de-DE" altLang="de-DE" sz="1300"/>
          </a:p>
        </p:txBody>
      </p:sp>
    </p:spTree>
    <p:extLst>
      <p:ext uri="{BB962C8B-B14F-4D97-AF65-F5344CB8AC3E}">
        <p14:creationId xmlns:p14="http://schemas.microsoft.com/office/powerpoint/2010/main" val="305500543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86A4C9F-18A9-4083-B572-26F9D857D12B}" type="slidenum">
              <a:rPr lang="de-DE" altLang="de-DE" sz="1300"/>
              <a:pPr eaLnBrk="1" hangingPunct="1">
                <a:spcBef>
                  <a:spcPct val="0"/>
                </a:spcBef>
              </a:pPr>
              <a:t>150</a:t>
            </a:fld>
            <a:endParaRPr lang="de-DE" altLang="de-DE" sz="1300"/>
          </a:p>
        </p:txBody>
      </p:sp>
    </p:spTree>
    <p:extLst>
      <p:ext uri="{BB962C8B-B14F-4D97-AF65-F5344CB8AC3E}">
        <p14:creationId xmlns:p14="http://schemas.microsoft.com/office/powerpoint/2010/main" val="209374691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1616AA-BBB5-4542-8175-5D538D7EFD1B}" type="slidenum">
              <a:rPr lang="de-DE" altLang="de-DE" sz="1300"/>
              <a:pPr eaLnBrk="1" hangingPunct="1">
                <a:spcBef>
                  <a:spcPct val="0"/>
                </a:spcBef>
              </a:pPr>
              <a:t>151</a:t>
            </a:fld>
            <a:endParaRPr lang="de-DE" altLang="de-DE" sz="1300"/>
          </a:p>
        </p:txBody>
      </p:sp>
    </p:spTree>
    <p:extLst>
      <p:ext uri="{BB962C8B-B14F-4D97-AF65-F5344CB8AC3E}">
        <p14:creationId xmlns:p14="http://schemas.microsoft.com/office/powerpoint/2010/main" val="207260697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C9D7FBA-62CD-46A3-8425-7BB38609B05A}" type="slidenum">
              <a:rPr lang="de-DE" altLang="de-DE" sz="1300"/>
              <a:pPr eaLnBrk="1" hangingPunct="1">
                <a:spcBef>
                  <a:spcPct val="0"/>
                </a:spcBef>
              </a:pPr>
              <a:t>152</a:t>
            </a:fld>
            <a:endParaRPr lang="de-DE" altLang="de-DE" sz="1300"/>
          </a:p>
        </p:txBody>
      </p:sp>
    </p:spTree>
    <p:extLst>
      <p:ext uri="{BB962C8B-B14F-4D97-AF65-F5344CB8AC3E}">
        <p14:creationId xmlns:p14="http://schemas.microsoft.com/office/powerpoint/2010/main" val="413888559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3E7522-5CE1-4C86-AE46-FE3D4B9AFE2B}" type="slidenum">
              <a:rPr lang="de-DE" altLang="de-DE" sz="1300"/>
              <a:pPr eaLnBrk="1" hangingPunct="1">
                <a:spcBef>
                  <a:spcPct val="0"/>
                </a:spcBef>
              </a:pPr>
              <a:t>153</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745566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94AA22-428D-4A08-A4A9-032CE49356E9}" type="slidenum">
              <a:rPr lang="de-DE" altLang="de-DE" sz="1300"/>
              <a:pPr eaLnBrk="1" hangingPunct="1">
                <a:spcBef>
                  <a:spcPct val="0"/>
                </a:spcBef>
              </a:pPr>
              <a:t>154</a:t>
            </a:fld>
            <a:endParaRPr lang="de-DE" altLang="de-DE" sz="1300"/>
          </a:p>
        </p:txBody>
      </p:sp>
      <p:sp>
        <p:nvSpPr>
          <p:cNvPr id="276483" name="Rectangle 1026"/>
          <p:cNvSpPr>
            <a:spLocks noGrp="1" noRot="1" noChangeAspect="1" noChangeArrowheads="1" noTextEdit="1"/>
          </p:cNvSpPr>
          <p:nvPr>
            <p:ph type="sldImg"/>
          </p:nvPr>
        </p:nvSpPr>
        <p:spPr>
          <a:xfrm>
            <a:off x="139700" y="768350"/>
            <a:ext cx="6821488" cy="3836988"/>
          </a:xfrm>
          <a:ln/>
        </p:spPr>
      </p:sp>
      <p:sp>
        <p:nvSpPr>
          <p:cNvPr id="2764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892997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EAA4D6-1785-46E1-891C-34D3A28ABB1C}" type="slidenum">
              <a:rPr lang="de-DE" altLang="de-DE" sz="1300"/>
              <a:pPr eaLnBrk="1" hangingPunct="1">
                <a:spcBef>
                  <a:spcPct val="0"/>
                </a:spcBef>
              </a:pPr>
              <a:t>155</a:t>
            </a:fld>
            <a:endParaRPr lang="de-DE" altLang="de-DE" sz="1300"/>
          </a:p>
        </p:txBody>
      </p:sp>
      <p:sp>
        <p:nvSpPr>
          <p:cNvPr id="277507" name="Rectangle 1026"/>
          <p:cNvSpPr>
            <a:spLocks noGrp="1" noRot="1" noChangeAspect="1" noChangeArrowheads="1" noTextEdit="1"/>
          </p:cNvSpPr>
          <p:nvPr>
            <p:ph type="sldImg"/>
          </p:nvPr>
        </p:nvSpPr>
        <p:spPr>
          <a:xfrm>
            <a:off x="139700" y="768350"/>
            <a:ext cx="6821488" cy="3836988"/>
          </a:xfrm>
          <a:ln/>
        </p:spPr>
      </p:sp>
      <p:sp>
        <p:nvSpPr>
          <p:cNvPr id="277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48387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7520A8A-8873-4B17-9FE7-19FEE542536D}" type="slidenum">
              <a:rPr lang="de-DE" altLang="de-DE" sz="1300"/>
              <a:pPr eaLnBrk="1" hangingPunct="1">
                <a:spcBef>
                  <a:spcPct val="0"/>
                </a:spcBef>
              </a:pPr>
              <a:t>156</a:t>
            </a:fld>
            <a:endParaRPr lang="de-DE" altLang="de-DE" sz="1300"/>
          </a:p>
        </p:txBody>
      </p:sp>
    </p:spTree>
    <p:extLst>
      <p:ext uri="{BB962C8B-B14F-4D97-AF65-F5344CB8AC3E}">
        <p14:creationId xmlns:p14="http://schemas.microsoft.com/office/powerpoint/2010/main" val="232870040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E10F22-6993-490A-95D8-830728FE90F4}" type="slidenum">
              <a:rPr lang="de-DE" altLang="de-DE" sz="1300"/>
              <a:pPr eaLnBrk="1" hangingPunct="1">
                <a:spcBef>
                  <a:spcPct val="0"/>
                </a:spcBef>
              </a:pPr>
              <a:t>157</a:t>
            </a:fld>
            <a:endParaRPr lang="de-DE" altLang="de-DE" sz="1300"/>
          </a:p>
        </p:txBody>
      </p:sp>
    </p:spTree>
    <p:extLst>
      <p:ext uri="{BB962C8B-B14F-4D97-AF65-F5344CB8AC3E}">
        <p14:creationId xmlns:p14="http://schemas.microsoft.com/office/powerpoint/2010/main" val="249926853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1AF2307-A44F-42F3-A752-CAC8CA03EA25}" type="slidenum">
              <a:rPr lang="de-DE" altLang="de-DE" sz="1300"/>
              <a:pPr eaLnBrk="1" hangingPunct="1">
                <a:spcBef>
                  <a:spcPct val="0"/>
                </a:spcBef>
              </a:pPr>
              <a:t>158</a:t>
            </a:fld>
            <a:endParaRPr lang="de-DE" altLang="de-DE" sz="1300"/>
          </a:p>
        </p:txBody>
      </p:sp>
    </p:spTree>
    <p:extLst>
      <p:ext uri="{BB962C8B-B14F-4D97-AF65-F5344CB8AC3E}">
        <p14:creationId xmlns:p14="http://schemas.microsoft.com/office/powerpoint/2010/main" val="231908788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81A797-0CA6-4BD4-80A1-21091A2F3321}" type="slidenum">
              <a:rPr lang="de-DE" altLang="de-DE" sz="1300"/>
              <a:pPr eaLnBrk="1" hangingPunct="1">
                <a:spcBef>
                  <a:spcPct val="0"/>
                </a:spcBef>
              </a:pPr>
              <a:t>159</a:t>
            </a:fld>
            <a:endParaRPr lang="de-DE" altLang="de-DE" sz="1300"/>
          </a:p>
        </p:txBody>
      </p:sp>
    </p:spTree>
    <p:extLst>
      <p:ext uri="{BB962C8B-B14F-4D97-AF65-F5344CB8AC3E}">
        <p14:creationId xmlns:p14="http://schemas.microsoft.com/office/powerpoint/2010/main" val="3373921225"/>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B2F7C3-1C19-4421-973E-F5709BC09702}" type="slidenum">
              <a:rPr lang="de-DE" altLang="de-DE" sz="1300"/>
              <a:pPr eaLnBrk="1" hangingPunct="1">
                <a:spcBef>
                  <a:spcPct val="0"/>
                </a:spcBef>
              </a:pPr>
              <a:t>160</a:t>
            </a:fld>
            <a:endParaRPr lang="de-DE" altLang="de-DE" sz="1300"/>
          </a:p>
        </p:txBody>
      </p:sp>
    </p:spTree>
    <p:extLst>
      <p:ext uri="{BB962C8B-B14F-4D97-AF65-F5344CB8AC3E}">
        <p14:creationId xmlns:p14="http://schemas.microsoft.com/office/powerpoint/2010/main" val="373462112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C7FEBA6-1263-4061-B58E-DC89FEEA7177}" type="slidenum">
              <a:rPr lang="de-DE" altLang="de-DE" sz="1300"/>
              <a:pPr eaLnBrk="1" hangingPunct="1">
                <a:spcBef>
                  <a:spcPct val="0"/>
                </a:spcBef>
              </a:pPr>
              <a:t>161</a:t>
            </a:fld>
            <a:endParaRPr lang="de-DE" altLang="de-DE" sz="1300"/>
          </a:p>
        </p:txBody>
      </p:sp>
      <p:sp>
        <p:nvSpPr>
          <p:cNvPr id="283651" name="Rectangle 2"/>
          <p:cNvSpPr>
            <a:spLocks noGrp="1" noRot="1" noChangeAspect="1" noChangeArrowheads="1" noTextEdit="1"/>
          </p:cNvSpPr>
          <p:nvPr>
            <p:ph type="sldImg"/>
          </p:nvPr>
        </p:nvSpPr>
        <p:spPr>
          <a:xfrm>
            <a:off x="139700" y="768350"/>
            <a:ext cx="6821488"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570708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CBC7EC4-B9F5-4DC3-A144-9C76B443F62F}" type="slidenum">
              <a:rPr lang="de-DE" altLang="de-DE" sz="1300"/>
              <a:pPr eaLnBrk="1" hangingPunct="1">
                <a:spcBef>
                  <a:spcPct val="0"/>
                </a:spcBef>
              </a:pPr>
              <a:t>162</a:t>
            </a:fld>
            <a:endParaRPr lang="de-DE" altLang="de-DE" sz="1300"/>
          </a:p>
        </p:txBody>
      </p:sp>
      <p:sp>
        <p:nvSpPr>
          <p:cNvPr id="284675" name="Rectangle 1026"/>
          <p:cNvSpPr>
            <a:spLocks noGrp="1" noRot="1" noChangeAspect="1" noChangeArrowheads="1" noTextEdit="1"/>
          </p:cNvSpPr>
          <p:nvPr>
            <p:ph type="sldImg"/>
          </p:nvPr>
        </p:nvSpPr>
        <p:spPr>
          <a:xfrm>
            <a:off x="139700" y="768350"/>
            <a:ext cx="6821488" cy="3836988"/>
          </a:xfrm>
          <a:ln/>
        </p:spPr>
      </p:sp>
      <p:sp>
        <p:nvSpPr>
          <p:cNvPr id="2846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28213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AAC6DF-ACBA-429A-8B10-16BDBFFC2195}" type="slidenum">
              <a:rPr lang="de-DE" altLang="de-DE" sz="1300"/>
              <a:pPr eaLnBrk="1" hangingPunct="1">
                <a:spcBef>
                  <a:spcPct val="0"/>
                </a:spcBef>
              </a:pPr>
              <a:t>163</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805863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AB4820-A7FA-4881-84CE-A3BF0507FFC5}" type="slidenum">
              <a:rPr lang="de-DE" altLang="de-DE" sz="1300"/>
              <a:pPr eaLnBrk="1" hangingPunct="1">
                <a:spcBef>
                  <a:spcPct val="0"/>
                </a:spcBef>
              </a:pPr>
              <a:t>164</a:t>
            </a:fld>
            <a:endParaRPr lang="de-DE" altLang="de-DE" sz="1300"/>
          </a:p>
        </p:txBody>
      </p:sp>
      <p:sp>
        <p:nvSpPr>
          <p:cNvPr id="286723" name="Rectangle 2"/>
          <p:cNvSpPr>
            <a:spLocks noGrp="1" noRot="1" noChangeAspect="1" noChangeArrowheads="1" noTextEdit="1"/>
          </p:cNvSpPr>
          <p:nvPr>
            <p:ph type="sldImg"/>
          </p:nvPr>
        </p:nvSpPr>
        <p:spPr>
          <a:xfrm>
            <a:off x="139700" y="768350"/>
            <a:ext cx="6821488" cy="3836988"/>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533155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143488-9013-40BA-87E0-BE0306443F31}" type="slidenum">
              <a:rPr lang="de-DE" altLang="de-DE" sz="1300"/>
              <a:pPr eaLnBrk="1" hangingPunct="1">
                <a:spcBef>
                  <a:spcPct val="0"/>
                </a:spcBef>
              </a:pPr>
              <a:t>165</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11146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166</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167</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168</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41F769-0274-4462-9D69-121ECF4D0BAC}" type="slidenum">
              <a:rPr lang="de-DE" altLang="de-DE" sz="1300"/>
              <a:pPr eaLnBrk="1" hangingPunct="1">
                <a:spcBef>
                  <a:spcPct val="0"/>
                </a:spcBef>
              </a:pPr>
              <a:t>169</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7867528"/>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AC19C8-C77F-4B50-88EC-68EC478DB9A0}" type="slidenum">
              <a:rPr lang="de-DE" altLang="de-DE" sz="1300"/>
              <a:pPr eaLnBrk="1" hangingPunct="1">
                <a:spcBef>
                  <a:spcPct val="0"/>
                </a:spcBef>
              </a:pPr>
              <a:t>170</a:t>
            </a:fld>
            <a:endParaRPr lang="de-DE" altLang="de-DE" sz="1300"/>
          </a:p>
        </p:txBody>
      </p:sp>
    </p:spTree>
    <p:extLst>
      <p:ext uri="{BB962C8B-B14F-4D97-AF65-F5344CB8AC3E}">
        <p14:creationId xmlns:p14="http://schemas.microsoft.com/office/powerpoint/2010/main" val="69923511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AC19C8-C77F-4B50-88EC-68EC478DB9A0}" type="slidenum">
              <a:rPr lang="de-DE" altLang="de-DE" sz="1300"/>
              <a:pPr eaLnBrk="1" hangingPunct="1">
                <a:spcBef>
                  <a:spcPct val="0"/>
                </a:spcBef>
              </a:pPr>
              <a:t>171</a:t>
            </a:fld>
            <a:endParaRPr lang="de-DE" altLang="de-DE" sz="1300"/>
          </a:p>
        </p:txBody>
      </p:sp>
    </p:spTree>
    <p:extLst>
      <p:ext uri="{BB962C8B-B14F-4D97-AF65-F5344CB8AC3E}">
        <p14:creationId xmlns:p14="http://schemas.microsoft.com/office/powerpoint/2010/main" val="69923511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AC19C8-C77F-4B50-88EC-68EC478DB9A0}" type="slidenum">
              <a:rPr lang="de-DE" altLang="de-DE" sz="1300"/>
              <a:pPr eaLnBrk="1" hangingPunct="1">
                <a:spcBef>
                  <a:spcPct val="0"/>
                </a:spcBef>
              </a:pPr>
              <a:t>172</a:t>
            </a:fld>
            <a:endParaRPr lang="de-DE" altLang="de-DE" sz="1300"/>
          </a:p>
        </p:txBody>
      </p:sp>
    </p:spTree>
    <p:extLst>
      <p:ext uri="{BB962C8B-B14F-4D97-AF65-F5344CB8AC3E}">
        <p14:creationId xmlns:p14="http://schemas.microsoft.com/office/powerpoint/2010/main" val="69923511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70790C0-3FEB-487F-920E-72EE121363EE}" type="slidenum">
              <a:rPr lang="de-DE" altLang="de-DE" sz="1300"/>
              <a:pPr eaLnBrk="1" hangingPunct="1">
                <a:spcBef>
                  <a:spcPct val="0"/>
                </a:spcBef>
              </a:pPr>
              <a:t>174</a:t>
            </a:fld>
            <a:endParaRPr lang="de-DE" altLang="de-DE" sz="1300"/>
          </a:p>
        </p:txBody>
      </p:sp>
      <p:sp>
        <p:nvSpPr>
          <p:cNvPr id="29593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A2F45A7-44A0-4D6D-83AB-5F4F32F95A98}" type="slidenum">
              <a:rPr lang="de-DE" altLang="de-DE" sz="1300"/>
              <a:pPr algn="r" eaLnBrk="1" hangingPunct="1">
                <a:spcBef>
                  <a:spcPct val="0"/>
                </a:spcBef>
              </a:pPr>
              <a:t>174</a:t>
            </a:fld>
            <a:endParaRPr lang="de-DE" altLang="de-DE" sz="1300"/>
          </a:p>
        </p:txBody>
      </p:sp>
      <p:sp>
        <p:nvSpPr>
          <p:cNvPr id="295940" name="Rectangle 2"/>
          <p:cNvSpPr>
            <a:spLocks noGrp="1" noRot="1" noChangeAspect="1" noChangeArrowheads="1" noTextEdit="1"/>
          </p:cNvSpPr>
          <p:nvPr>
            <p:ph type="sldImg"/>
          </p:nvPr>
        </p:nvSpPr>
        <p:spPr>
          <a:xfrm>
            <a:off x="139700" y="768350"/>
            <a:ext cx="6821488" cy="3836988"/>
          </a:xfrm>
          <a:ln/>
        </p:spPr>
      </p:sp>
      <p:sp>
        <p:nvSpPr>
          <p:cNvPr id="295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246889262"/>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AD60C3-3137-40AB-960F-BF4BA4D18941}" type="slidenum">
              <a:rPr lang="de-DE" altLang="fr-FR" sz="1300">
                <a:solidFill>
                  <a:srgbClr val="000000"/>
                </a:solidFill>
              </a:rPr>
              <a:pPr eaLnBrk="1" hangingPunct="1">
                <a:spcBef>
                  <a:spcPct val="0"/>
                </a:spcBef>
              </a:pPr>
              <a:t>175</a:t>
            </a:fld>
            <a:endParaRPr lang="de-DE" altLang="fr-F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1488"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35390672"/>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A8112A-30BC-445D-B1F1-B747C0F5D4BC}" type="slidenum">
              <a:rPr lang="de-DE" altLang="fr-FR" sz="1300">
                <a:solidFill>
                  <a:srgbClr val="000000"/>
                </a:solidFill>
              </a:rPr>
              <a:pPr eaLnBrk="1" hangingPunct="1">
                <a:spcBef>
                  <a:spcPct val="0"/>
                </a:spcBef>
              </a:pPr>
              <a:t>176</a:t>
            </a:fld>
            <a:endParaRPr lang="de-DE" altLang="fr-FR" sz="1300">
              <a:solidFill>
                <a:srgbClr val="000000"/>
              </a:solidFill>
            </a:endParaRPr>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4223826"/>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E07EC3-CB18-44AC-89D7-68B66F8A9C74}" type="slidenum">
              <a:rPr lang="de-DE" altLang="fr-FR" sz="1300">
                <a:solidFill>
                  <a:srgbClr val="000000"/>
                </a:solidFill>
              </a:rPr>
              <a:pPr eaLnBrk="1" hangingPunct="1">
                <a:spcBef>
                  <a:spcPct val="0"/>
                </a:spcBef>
              </a:pPr>
              <a:t>177</a:t>
            </a:fld>
            <a:endParaRPr lang="de-DE" altLang="fr-FR" sz="1300">
              <a:solidFill>
                <a:srgbClr val="000000"/>
              </a:solidFill>
            </a:endParaRPr>
          </a:p>
        </p:txBody>
      </p:sp>
      <p:sp>
        <p:nvSpPr>
          <p:cNvPr id="299011" name="Rectangle 2"/>
          <p:cNvSpPr>
            <a:spLocks noGrp="1" noRot="1" noChangeAspect="1" noChangeArrowheads="1" noTextEdit="1"/>
          </p:cNvSpPr>
          <p:nvPr>
            <p:ph type="sldImg"/>
          </p:nvPr>
        </p:nvSpPr>
        <p:spPr>
          <a:xfrm>
            <a:off x="139700" y="768350"/>
            <a:ext cx="6821488"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7123703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07CC15-05BA-4DDC-822D-45068D1E336D}" type="slidenum">
              <a:rPr lang="de-DE" altLang="fr-FR" sz="1300">
                <a:solidFill>
                  <a:srgbClr val="000000"/>
                </a:solidFill>
              </a:rPr>
              <a:pPr eaLnBrk="1" hangingPunct="1">
                <a:spcBef>
                  <a:spcPct val="0"/>
                </a:spcBef>
              </a:pPr>
              <a:t>178</a:t>
            </a:fld>
            <a:endParaRPr lang="de-DE" altLang="fr-FR" sz="1300">
              <a:solidFill>
                <a:srgbClr val="000000"/>
              </a:solidFill>
            </a:endParaRPr>
          </a:p>
        </p:txBody>
      </p:sp>
      <p:sp>
        <p:nvSpPr>
          <p:cNvPr id="300035" name="Rectangle 2"/>
          <p:cNvSpPr>
            <a:spLocks noGrp="1" noRot="1" noChangeAspect="1" noChangeArrowheads="1" noTextEdit="1"/>
          </p:cNvSpPr>
          <p:nvPr>
            <p:ph type="sldImg"/>
          </p:nvPr>
        </p:nvSpPr>
        <p:spPr>
          <a:xfrm>
            <a:off x="139700" y="768350"/>
            <a:ext cx="6821488" cy="3836988"/>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8077762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C8AA54-F894-4D5B-8AEA-0D086B5082C4}" type="slidenum">
              <a:rPr lang="de-DE" altLang="fr-FR" sz="1300">
                <a:solidFill>
                  <a:srgbClr val="000000"/>
                </a:solidFill>
              </a:rPr>
              <a:pPr eaLnBrk="1" hangingPunct="1">
                <a:spcBef>
                  <a:spcPct val="0"/>
                </a:spcBef>
              </a:pPr>
              <a:t>179</a:t>
            </a:fld>
            <a:endParaRPr lang="de-DE" altLang="fr-FR" sz="1300">
              <a:solidFill>
                <a:srgbClr val="000000"/>
              </a:solidFill>
            </a:endParaRPr>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4297180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3E2B33-C8A0-44E3-AC4F-B31C59C5B4C1}" type="slidenum">
              <a:rPr lang="de-DE" altLang="fr-FR" sz="1300">
                <a:solidFill>
                  <a:srgbClr val="000000"/>
                </a:solidFill>
              </a:rPr>
              <a:pPr eaLnBrk="1" hangingPunct="1">
                <a:spcBef>
                  <a:spcPct val="0"/>
                </a:spcBef>
              </a:pPr>
              <a:t>180</a:t>
            </a:fld>
            <a:endParaRPr lang="de-DE" altLang="fr-FR" sz="1300">
              <a:solidFill>
                <a:srgbClr val="000000"/>
              </a:solidFill>
            </a:endParaRPr>
          </a:p>
        </p:txBody>
      </p:sp>
      <p:sp>
        <p:nvSpPr>
          <p:cNvPr id="302083" name="Rectangle 2"/>
          <p:cNvSpPr>
            <a:spLocks noGrp="1" noRot="1" noChangeAspect="1" noChangeArrowheads="1" noTextEdit="1"/>
          </p:cNvSpPr>
          <p:nvPr>
            <p:ph type="sldImg"/>
          </p:nvPr>
        </p:nvSpPr>
        <p:spPr>
          <a:xfrm>
            <a:off x="139700" y="768350"/>
            <a:ext cx="6821488"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92179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8B98A-3554-4983-B327-5F6D3FFFD344}" type="slidenum">
              <a:rPr lang="de-DE" altLang="fr-FR" sz="1300">
                <a:solidFill>
                  <a:srgbClr val="000000"/>
                </a:solidFill>
              </a:rPr>
              <a:pPr eaLnBrk="1" hangingPunct="1">
                <a:spcBef>
                  <a:spcPct val="0"/>
                </a:spcBef>
              </a:pPr>
              <a:t>181</a:t>
            </a:fld>
            <a:endParaRPr lang="de-DE" altLang="fr-FR" sz="1300">
              <a:solidFill>
                <a:srgbClr val="000000"/>
              </a:solidFill>
            </a:endParaRPr>
          </a:p>
        </p:txBody>
      </p:sp>
      <p:sp>
        <p:nvSpPr>
          <p:cNvPr id="303107" name="Rectangle 2"/>
          <p:cNvSpPr>
            <a:spLocks noGrp="1" noRot="1" noChangeAspect="1" noChangeArrowheads="1" noTextEdit="1"/>
          </p:cNvSpPr>
          <p:nvPr>
            <p:ph type="sldImg"/>
          </p:nvPr>
        </p:nvSpPr>
        <p:spPr>
          <a:xfrm>
            <a:off x="139700" y="768350"/>
            <a:ext cx="6821488" cy="3836988"/>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363692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182</a:t>
            </a:fld>
            <a:endParaRPr lang="de-DE" altLang="de-DE"/>
          </a:p>
        </p:txBody>
      </p:sp>
    </p:spTree>
    <p:extLst>
      <p:ext uri="{BB962C8B-B14F-4D97-AF65-F5344CB8AC3E}">
        <p14:creationId xmlns:p14="http://schemas.microsoft.com/office/powerpoint/2010/main" val="1316274789"/>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183</a:t>
            </a:fld>
            <a:endParaRPr lang="de-DE" altLang="de-DE"/>
          </a:p>
        </p:txBody>
      </p:sp>
    </p:spTree>
    <p:extLst>
      <p:ext uri="{BB962C8B-B14F-4D97-AF65-F5344CB8AC3E}">
        <p14:creationId xmlns:p14="http://schemas.microsoft.com/office/powerpoint/2010/main" val="29398358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dirty="0">
                <a:latin typeface="+mj-lt"/>
              </a:rPr>
              <a:t>Les différentes illustrations ont été utilisées avec l'accord de leurs auteurs respectifs. Pour de plus amples détails (titre, auteur), veuillez consulter la fin de cette présentation.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6688D643-0DDE-432B-A10F-78781C5C72BF}"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F29F56D0-AC8E-411F-A231-17A456A2B3A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B4D223A1-D6DD-475C-9722-329F20D0701F}"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6688D643-0DDE-432B-A10F-78781C5C72BF}"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7" name="Slide Number Placeholder 6"/>
          <p:cNvSpPr>
            <a:spLocks noGrp="1"/>
          </p:cNvSpPr>
          <p:nvPr>
            <p:ph type="sldNum" sz="quarter" idx="12"/>
          </p:nvPr>
        </p:nvSpPr>
        <p:spPr bwMode="gray"/>
        <p:txBody>
          <a:bodyPr/>
          <a:lstStyle>
            <a:lvl1pPr>
              <a:defRPr b="0"/>
            </a:lvl1pPr>
          </a:lstStyle>
          <a:p>
            <a:fld id="{6688D643-0DDE-432B-A10F-78781C5C72BF}"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bwMode="gray"/>
        <p:txBody>
          <a:bodyPr/>
          <a:lstStyle>
            <a:lvl1pPr>
              <a:defRPr b="0"/>
            </a:lvl1pPr>
          </a:lstStyle>
          <a:p>
            <a:fld id="{35F4732A-6939-4011-8A12-F7BBCC49CF76}"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bwMode="gray"/>
        <p:txBody>
          <a:bodyPr/>
          <a:lstStyle>
            <a:lvl1pPr>
              <a:defRPr b="0"/>
            </a:lvl1pPr>
          </a:lstStyle>
          <a:p>
            <a:fld id="{DF5BE18F-E08F-4F7B-B270-2AD1A2E6BC36}"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2 – Sauter aux conclusions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6688D643-0DDE-432B-A10F-78781C5C72BF}"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61.xml"/><Relationship Id="rId1" Type="http://schemas.openxmlformats.org/officeDocument/2006/relationships/slideLayout" Target="../slideLayouts/slideLayout11.xml"/></Relationships>
</file>

<file path=ppt/slides/_rels/slide16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2.xml"/><Relationship Id="rId1" Type="http://schemas.openxmlformats.org/officeDocument/2006/relationships/slideLayout" Target="../slideLayouts/slideLayout11.xml"/></Relationships>
</file>

<file path=ppt/slides/_rels/slide16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3.xml"/><Relationship Id="rId1" Type="http://schemas.openxmlformats.org/officeDocument/2006/relationships/slideLayout" Target="../slideLayouts/slideLayout10.xml"/></Relationships>
</file>

<file path=ppt/slides/_rels/slide16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4.xml"/><Relationship Id="rId1" Type="http://schemas.openxmlformats.org/officeDocument/2006/relationships/slideLayout" Target="../slideLayouts/slideLayout10.xml"/></Relationships>
</file>

<file path=ppt/slides/_rels/slide16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5.xml"/><Relationship Id="rId1" Type="http://schemas.openxmlformats.org/officeDocument/2006/relationships/slideLayout" Target="../slideLayouts/slideLayout1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3.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1.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1.xml"/><Relationship Id="rId1" Type="http://schemas.openxmlformats.org/officeDocument/2006/relationships/slideLayout" Target="../slideLayouts/slideLayout10.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A – </a:t>
            </a:r>
            <a:r>
              <a:rPr lang="nl-NL" dirty="0"/>
              <a:t>Sauter aux conclusions 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(7|22)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624028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p:txBody>
      </p:sp>
      <p:sp>
        <p:nvSpPr>
          <p:cNvPr id="3" name="Footer Placeholder 2"/>
          <p:cNvSpPr>
            <a:spLocks noGrp="1"/>
          </p:cNvSpPr>
          <p:nvPr>
            <p:ph type="ftr" sz="quarter" idx="11"/>
          </p:nvPr>
        </p:nvSpPr>
        <p:spPr/>
        <p:txBody>
          <a:bodyPr/>
          <a:lstStyle/>
          <a:p>
            <a:pPr>
              <a:defRPr/>
            </a:pPr>
            <a:r>
              <a:rPr lang="fr-FR" dirty="0"/>
              <a:t>Entraînement métacognitifs 2 – Sauter aux conclusions I</a:t>
            </a:r>
            <a:endParaRPr lang="de-DE" dirty="0"/>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a:t>
            </a:fld>
            <a:endParaRPr lang="de-DE" altLang="de-DE"/>
          </a:p>
        </p:txBody>
      </p:sp>
    </p:spTree>
    <p:extLst>
      <p:ext uri="{BB962C8B-B14F-4D97-AF65-F5344CB8AC3E}">
        <p14:creationId xmlns:p14="http://schemas.microsoft.com/office/powerpoint/2010/main" val="585806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a:t>
            </a:fld>
            <a:endParaRPr lang="de-DE" altLang="de-DE"/>
          </a:p>
        </p:txBody>
      </p:sp>
    </p:spTree>
    <p:extLst>
      <p:ext uri="{BB962C8B-B14F-4D97-AF65-F5344CB8AC3E}">
        <p14:creationId xmlns:p14="http://schemas.microsoft.com/office/powerpoint/2010/main" val="1595942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buClr>
                <a:srgbClr val="333333"/>
              </a:buClr>
              <a:buFont typeface="WingDings"/>
              <a:buChar char=""/>
            </a:pPr>
            <a:r>
              <a:rPr lang="fr-FR" altLang="de-DE" sz="2400" dirty="0">
                <a:solidFill>
                  <a:srgbClr val="333333"/>
                </a:solidFill>
                <a:latin typeface="Calibri Light"/>
              </a:rPr>
              <a:t>Un bon compromis peut être trouvé entre: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a:t>
            </a:fld>
            <a:endParaRPr lang="de-DE" altLang="de-DE"/>
          </a:p>
        </p:txBody>
      </p:sp>
    </p:spTree>
    <p:extLst>
      <p:ext uri="{BB962C8B-B14F-4D97-AF65-F5344CB8AC3E}">
        <p14:creationId xmlns:p14="http://schemas.microsoft.com/office/powerpoint/2010/main" val="1837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a:t>
            </a:fld>
            <a:endParaRPr lang="de-DE" altLang="de-DE"/>
          </a:p>
        </p:txBody>
      </p:sp>
    </p:spTree>
    <p:extLst>
      <p:ext uri="{BB962C8B-B14F-4D97-AF65-F5344CB8AC3E}">
        <p14:creationId xmlns:p14="http://schemas.microsoft.com/office/powerpoint/2010/main" val="1500563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Perception de la réalité</a:t>
            </a:r>
          </a:p>
        </p:txBody>
      </p:sp>
      <p:sp>
        <p:nvSpPr>
          <p:cNvPr id="9218" name="Rectangle 2"/>
          <p:cNvSpPr>
            <a:spLocks noGrp="1" noChangeArrowheads="1"/>
          </p:cNvSpPr>
          <p:nvPr>
            <p:ph idx="1"/>
          </p:nvPr>
        </p:nvSpPr>
        <p:spPr/>
        <p:txBody>
          <a:bodyPr/>
          <a:lstStyle/>
          <a:p>
            <a:pPr marL="342900" indent="-342900">
              <a:buClr>
                <a:srgbClr val="333333"/>
              </a:buClr>
              <a:buFont typeface="WingDings"/>
              <a:buChar char=""/>
            </a:pPr>
            <a:r>
              <a:rPr lang="fr-FR" altLang="de-DE" sz="2400" dirty="0">
                <a:solidFill>
                  <a:srgbClr val="333333"/>
                </a:solidFill>
                <a:latin typeface="Calibri Light"/>
              </a:rPr>
              <a:t>Nous fondons souvent nos jugements sur de l’information très complexe que nous fournit notre environnement.</a:t>
            </a:r>
          </a:p>
          <a:p>
            <a:pPr marL="342900" indent="-342900">
              <a:buClr>
                <a:srgbClr val="333333"/>
              </a:buClr>
              <a:buFont typeface="WingDings"/>
              <a:buChar char=""/>
            </a:pPr>
            <a:r>
              <a:rPr lang="fr-FR" altLang="de-DE" sz="2400" dirty="0">
                <a:solidFill>
                  <a:srgbClr val="333333"/>
                </a:solidFill>
                <a:latin typeface="Calibri Light"/>
              </a:rPr>
              <a:t>Parfois, nous tirons des conclusions sans disposer de preuve absolue.</a:t>
            </a:r>
          </a:p>
          <a:p>
            <a:pPr marL="342900" indent="-342900">
              <a:buClr>
                <a:srgbClr val="333333"/>
              </a:buClr>
              <a:buFont typeface="WingDings"/>
              <a:buChar char=""/>
            </a:pPr>
            <a:r>
              <a:rPr lang="fr-FR" altLang="de-DE" sz="2400" dirty="0">
                <a:solidFill>
                  <a:srgbClr val="333333"/>
                </a:solidFill>
                <a:latin typeface="Calibri Light"/>
              </a:rPr>
              <a:t>Un bon compromis peut être trouvé entre:</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prise de décision hâtive</a:t>
            </a:r>
            <a:r>
              <a:rPr lang="fr-FR" altLang="ja-JP" sz="2400" dirty="0">
                <a:solidFill>
                  <a:srgbClr val="333333"/>
                </a:solidFill>
                <a:latin typeface="Calibri Light"/>
                <a:ea typeface="MS PGothic" panose="020B0600070205080204" pitchFamily="34" charset="-128"/>
              </a:rPr>
              <a:t> (avec le risque qu’elle ne soit pas correcte) et</a:t>
            </a:r>
          </a:p>
          <a:p>
            <a:pPr marL="558863" lvl="2" indent="-342900">
              <a:spcBef>
                <a:spcPts val="1999"/>
              </a:spcBef>
              <a:spcAft>
                <a:spcPts val="0"/>
              </a:spcAft>
              <a:buClr>
                <a:srgbClr val="333333"/>
              </a:buClr>
              <a:buFont typeface="WingDings"/>
              <a:buChar char=""/>
            </a:pPr>
            <a:r>
              <a:rPr lang="fr-FR" altLang="de-DE" sz="2400" dirty="0">
                <a:solidFill>
                  <a:srgbClr val="333333"/>
                </a:solidFill>
                <a:latin typeface="Calibri Light"/>
              </a:rPr>
              <a:t>une minutie exagérée (qui est aussi une perte de temps!)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a:t>
            </a:fld>
            <a:endParaRPr lang="de-DE" altLang="de-DE"/>
          </a:p>
        </p:txBody>
      </p:sp>
    </p:spTree>
    <p:extLst>
      <p:ext uri="{BB962C8B-B14F-4D97-AF65-F5344CB8AC3E}">
        <p14:creationId xmlns:p14="http://schemas.microsoft.com/office/powerpoint/2010/main" val="2542612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Conclusions sans certitude à 100%</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7</a:t>
            </a:fld>
            <a:endParaRPr lang="de-DE" altLang="de-DE"/>
          </a:p>
        </p:txBody>
      </p:sp>
      <p:graphicFrame>
        <p:nvGraphicFramePr>
          <p:cNvPr id="8" name="Group 25"/>
          <p:cNvGraphicFramePr>
            <a:graphicFrameLocks noGrp="1"/>
          </p:cNvGraphicFramePr>
          <p:nvPr>
            <p:extLst>
              <p:ext uri="{D42A27DB-BD31-4B8C-83A1-F6EECF244321}">
                <p14:modId xmlns:p14="http://schemas.microsoft.com/office/powerpoint/2010/main" val="1394475516"/>
              </p:ext>
            </p:extLst>
          </p:nvPr>
        </p:nvGraphicFramePr>
        <p:xfrm>
          <a:off x="408955" y="2033264"/>
          <a:ext cx="11376000" cy="47244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31816">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Justification?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De la fumée sort d'un appartement.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Est-ce du feu?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1" i="0" u="none" strike="noStrike" cap="none" normalizeH="0" baseline="0" dirty="0">
                          <a:ln>
                            <a:noFill/>
                          </a:ln>
                          <a:solidFill>
                            <a:srgbClr val="004992"/>
                          </a:solidFill>
                          <a:effectLst/>
                          <a:latin typeface="Calibri Light"/>
                        </a:rPr>
                        <a:t>??? – Que feriez-vous?</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dirty="0">
                          <a:ln>
                            <a:noFill/>
                          </a:ln>
                          <a:solidFill>
                            <a:srgbClr val="333333"/>
                          </a:solidFill>
                          <a:effectLst/>
                          <a:latin typeface="Calibri Light"/>
                        </a:rPr>
                        <a:t>Un homme bafouille.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Est-il saoul?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Conclusions sans certitude à 100%</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8</a:t>
            </a:fld>
            <a:endParaRPr lang="de-DE" altLang="de-DE"/>
          </a:p>
        </p:txBody>
      </p:sp>
      <p:sp>
        <p:nvSpPr>
          <p:cNvPr id="11286" name="Rectangle 24"/>
          <p:cNvSpPr>
            <a:spLocks noChangeArrowheads="1"/>
          </p:cNvSpPr>
          <p:nvPr/>
        </p:nvSpPr>
        <p:spPr bwMode="auto">
          <a:xfrm>
            <a:off x="6002314" y="4005264"/>
            <a:ext cx="6048891" cy="21605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2000" b="1">
                <a:solidFill>
                  <a:srgbClr val="006699"/>
                </a:solidFill>
                <a:latin typeface="Calibri Light"/>
              </a:rPr>
              <a:t>???</a:t>
            </a:r>
            <a:endParaRPr lang="en-US" altLang="de-DE" sz="2000" b="1">
              <a:solidFill>
                <a:srgbClr val="006699"/>
              </a:solidFill>
              <a:latin typeface="Calibri Light"/>
            </a:endParaRPr>
          </a:p>
        </p:txBody>
      </p:sp>
      <p:graphicFrame>
        <p:nvGraphicFramePr>
          <p:cNvPr id="7" name="Group 25"/>
          <p:cNvGraphicFramePr>
            <a:graphicFrameLocks noGrp="1"/>
          </p:cNvGraphicFramePr>
          <p:nvPr>
            <p:extLst>
              <p:ext uri="{D42A27DB-BD31-4B8C-83A1-F6EECF244321}">
                <p14:modId xmlns:p14="http://schemas.microsoft.com/office/powerpoint/2010/main" val="915321899"/>
              </p:ext>
            </p:extLst>
          </p:nvPr>
        </p:nvGraphicFramePr>
        <p:xfrm>
          <a:off x="408955" y="2033264"/>
          <a:ext cx="11376000" cy="47244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De la fumée sort d'un appartement.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Est-ce du feu?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a:t>
                      </a:r>
                      <a:r>
                        <a:rPr kumimoji="0" lang="fr-FR" sz="2000" b="0" i="0" u="none" strike="noStrike" cap="none" normalizeH="0" baseline="0" dirty="0">
                          <a:ln>
                            <a:noFill/>
                          </a:ln>
                          <a:solidFill>
                            <a:srgbClr val="333333"/>
                          </a:solidFill>
                          <a:effectLst/>
                          <a:latin typeface="Calibri Light"/>
                        </a:rPr>
                        <a:t> Proverbe: «Il n'y a pas de fumée sans feu!». </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En cas de doute, alertez les pompiers: les conséquences d'une omission seraient plus lourdes que celles d'une fausse alerte.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Un homme bafouille.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Est-il saoul?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004992"/>
                          </a:solidFill>
                          <a:effectLst/>
                          <a:latin typeface="Calibri Light"/>
                        </a:rPr>
                        <a:t>???</a:t>
                      </a:r>
                      <a:endParaRPr kumimoji="0" lang="de-DE" sz="20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Conclusions sans certitude à 100%</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9</a:t>
            </a:fld>
            <a:endParaRPr lang="de-DE" altLang="de-DE"/>
          </a:p>
        </p:txBody>
      </p:sp>
      <p:sp>
        <p:nvSpPr>
          <p:cNvPr id="11286" name="Rectangle 24"/>
          <p:cNvSpPr>
            <a:spLocks noChangeArrowheads="1"/>
          </p:cNvSpPr>
          <p:nvPr/>
        </p:nvSpPr>
        <p:spPr bwMode="auto">
          <a:xfrm>
            <a:off x="6002314" y="4005264"/>
            <a:ext cx="6048891" cy="21605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2000" b="1">
                <a:solidFill>
                  <a:srgbClr val="006699"/>
                </a:solidFill>
                <a:latin typeface="Calibri Light"/>
              </a:rPr>
              <a:t>???</a:t>
            </a:r>
            <a:endParaRPr lang="en-US" altLang="de-DE" sz="2000" b="1">
              <a:solidFill>
                <a:srgbClr val="006699"/>
              </a:solidFill>
              <a:latin typeface="Calibri Light"/>
            </a:endParaRPr>
          </a:p>
        </p:txBody>
      </p:sp>
      <p:graphicFrame>
        <p:nvGraphicFramePr>
          <p:cNvPr id="7" name="Group 25"/>
          <p:cNvGraphicFramePr>
            <a:graphicFrameLocks noGrp="1"/>
          </p:cNvGraphicFramePr>
          <p:nvPr>
            <p:extLst>
              <p:ext uri="{D42A27DB-BD31-4B8C-83A1-F6EECF244321}">
                <p14:modId xmlns:p14="http://schemas.microsoft.com/office/powerpoint/2010/main" val="741117366"/>
              </p:ext>
            </p:extLst>
          </p:nvPr>
        </p:nvGraphicFramePr>
        <p:xfrm>
          <a:off x="408955" y="2033264"/>
          <a:ext cx="11376000" cy="472440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Interprétation possible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Justification?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0" i="0" u="none" strike="noStrike" cap="none" normalizeH="0" baseline="0">
                          <a:ln>
                            <a:noFill/>
                          </a:ln>
                          <a:solidFill>
                            <a:srgbClr val="333333"/>
                          </a:solidFill>
                          <a:effectLst/>
                          <a:latin typeface="Calibri Light"/>
                        </a:rPr>
                        <a:t>De la fumée sort d'un appartement.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Est-ce du feu?</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Probablement.</a:t>
                      </a:r>
                      <a:r>
                        <a:rPr kumimoji="0" lang="fr-FR" sz="2000" b="0" i="0" u="none" strike="noStrike" cap="none" normalizeH="0" baseline="0" dirty="0">
                          <a:ln>
                            <a:noFill/>
                          </a:ln>
                          <a:solidFill>
                            <a:srgbClr val="333333"/>
                          </a:solidFill>
                          <a:effectLst/>
                          <a:latin typeface="Calibri Light"/>
                        </a:rPr>
                        <a:t> Proverbe: «Il n'y a pas de fumée sans feu!». </a:t>
                      </a:r>
                      <a:br>
                        <a:rPr kumimoji="0" lang="fr-FR" sz="2000" b="0" i="0" u="none" strike="noStrike" cap="none" normalizeH="0" baseline="0" dirty="0">
                          <a:ln>
                            <a:noFill/>
                          </a:ln>
                          <a:solidFill>
                            <a:srgbClr val="333333"/>
                          </a:solidFill>
                          <a:effectLst/>
                          <a:latin typeface="Calibri Light"/>
                        </a:rPr>
                      </a:br>
                      <a:r>
                        <a:rPr kumimoji="0" lang="fr-FR" sz="2000" b="0" i="0" u="none" strike="noStrike" cap="none" normalizeH="0" baseline="0" dirty="0">
                          <a:ln>
                            <a:noFill/>
                          </a:ln>
                          <a:solidFill>
                            <a:srgbClr val="333333"/>
                          </a:solidFill>
                          <a:effectLst/>
                          <a:latin typeface="Calibri Light"/>
                        </a:rPr>
                        <a:t>En cas de doute, alertez les pompiers: les conséquences d'une omission seraient plus lourdes que celles d'une fausse alerte.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Un homme bafouille.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Est-il saoul?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fr-FR" sz="2000" b="1" i="0" u="none" strike="noStrike" cap="none" normalizeH="0" baseline="0" dirty="0">
                          <a:ln>
                            <a:noFill/>
                          </a:ln>
                          <a:solidFill>
                            <a:srgbClr val="333333"/>
                          </a:solidFill>
                          <a:effectLst/>
                          <a:latin typeface="Calibri Light"/>
                        </a:rPr>
                        <a:t>C'est possible </a:t>
                      </a:r>
                      <a:r>
                        <a:rPr kumimoji="0" lang="fr-FR" sz="2000" b="0" i="0" u="none" strike="noStrike" cap="none" normalizeH="0" baseline="0" dirty="0">
                          <a:ln>
                            <a:noFill/>
                          </a:ln>
                          <a:solidFill>
                            <a:srgbClr val="333333"/>
                          </a:solidFill>
                          <a:effectLst/>
                          <a:latin typeface="Calibri Light"/>
                        </a:rPr>
                        <a:t>– mais il existe une série d'autres explications possibles (Désorientation, apoplexie ou perte de conscience etc.). Ne pas considérer certaines explications pourrait nous amener à faire du tort à la personne.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77539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0593" name="Group 17"/>
          <p:cNvGraphicFramePr>
            <a:graphicFrameLocks noGrp="1"/>
          </p:cNvGraphicFramePr>
          <p:nvPr>
            <p:extLst>
              <p:ext uri="{D42A27DB-BD31-4B8C-83A1-F6EECF244321}">
                <p14:modId xmlns:p14="http://schemas.microsoft.com/office/powerpoint/2010/main" val="3767837100"/>
              </p:ext>
            </p:extLst>
          </p:nvPr>
        </p:nvGraphicFramePr>
        <p:xfrm>
          <a:off x="408955" y="2248940"/>
          <a:ext cx="11376000" cy="3499000"/>
        </p:xfrm>
        <a:graphic>
          <a:graphicData uri="http://schemas.openxmlformats.org/drawingml/2006/table">
            <a:tbl>
              <a:tblPr>
                <a:tableStyleId>{21E4AEA4-8DFA-4A89-87EB-49C32662AFE0}</a:tableStyleId>
              </a:tblPr>
              <a:tblGrid>
                <a:gridCol w="2275200">
                  <a:extLst>
                    <a:ext uri="{9D8B030D-6E8A-4147-A177-3AD203B41FA5}">
                      <a16:colId xmlns:a16="http://schemas.microsoft.com/office/drawing/2014/main" val="20000"/>
                    </a:ext>
                  </a:extLst>
                </a:gridCol>
                <a:gridCol w="91008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FFFFFF"/>
                          </a:solidFill>
                          <a:effectLst/>
                          <a:latin typeface="Calibri Light"/>
                        </a:rPr>
                        <a:t>Secteur</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FFFFFF"/>
                          </a:solidFill>
                          <a:effectLst/>
                          <a:latin typeface="Calibri Light"/>
                        </a:rPr>
                        <a:t>Exemple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6699"/>
                          </a:solidFill>
                          <a:effectLst/>
                          <a:latin typeface="Calibri Light"/>
                        </a:rPr>
                        <a:t>Politique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7 juillet 2005: attentat à la bombe, Londres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Peu après l’incident, la police a abattu par erreur un homme innocent de nationalité brésilienne.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peau foncée, sac à dos, fuyait devant la police).</a:t>
                      </a:r>
                      <a:r>
                        <a:rPr kumimoji="0" lang="fr-FR" sz="2400" b="0" i="0" u="none" strike="noStrike" cap="none" normalizeH="0" baseline="0" dirty="0">
                          <a:ln>
                            <a:noFill/>
                          </a:ln>
                          <a:solidFill>
                            <a:srgbClr val="006699"/>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11 mars 2004: attentat à la bombe, Madrid</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Le gouvernement espagnol était convaincu depuis plusieurs jours que le groupe terroriste ETA était à l’origine des attentats.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l’ETA avait commis des attentats terroristes par le passé.</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 name="Title 5"/>
          <p:cNvSpPr>
            <a:spLocks noGrp="1"/>
          </p:cNvSpPr>
          <p:nvPr>
            <p:ph type="title"/>
          </p:nvPr>
        </p:nvSpPr>
        <p:spPr/>
        <p:txBody>
          <a:bodyPr/>
          <a:lstStyle/>
          <a:p>
            <a:r>
              <a:rPr lang="en-US" sz="3600" dirty="0" err="1">
                <a:solidFill>
                  <a:srgbClr val="004992"/>
                </a:solidFill>
                <a:latin typeface="Calibri Light"/>
              </a:rPr>
              <a:t>Agir</a:t>
            </a:r>
            <a:r>
              <a:rPr lang="en-US" sz="3600" dirty="0">
                <a:solidFill>
                  <a:srgbClr val="004992"/>
                </a:solidFill>
                <a:latin typeface="Calibri Light"/>
              </a:rPr>
              <a:t> sans </a:t>
            </a:r>
            <a:r>
              <a:rPr lang="en-US" sz="3600" dirty="0" err="1">
                <a:solidFill>
                  <a:srgbClr val="004992"/>
                </a:solidFill>
                <a:latin typeface="Calibri Light"/>
              </a:rPr>
              <a:t>réfléchir</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109536667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Politique</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Agir sans réfléchir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3040322501"/>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Exemple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Politique</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fr-FR" sz="2000" b="0" i="0" u="none" strike="noStrike" kern="1200" cap="none" normalizeH="0" baseline="0" dirty="0">
                          <a:ln>
                            <a:noFill/>
                          </a:ln>
                          <a:solidFill>
                            <a:srgbClr val="333333"/>
                          </a:solidFill>
                          <a:effectLst/>
                          <a:latin typeface="Calibri Light"/>
                          <a:ea typeface="+mn-ea"/>
                          <a:cs typeface="+mn-cs"/>
                        </a:rPr>
                        <a:t>Les gens tirent souvent des conclusions hâtives quand ils entendent parler d’un crime dans les médias. Selon leur orientation politique, ils peuvent rapidement attribuer certaines intentions au criminel.</a:t>
                      </a:r>
                    </a:p>
                    <a:p>
                      <a:pPr rtl="0"/>
                      <a:endParaRPr kumimoji="0" lang="fr-FR" sz="2000" b="0" i="0" u="none" strike="noStrike" kern="1200" cap="none" normalizeH="0" baseline="0" dirty="0">
                        <a:ln>
                          <a:noFill/>
                        </a:ln>
                        <a:solidFill>
                          <a:srgbClr val="333333"/>
                        </a:solidFill>
                        <a:effectLst/>
                        <a:latin typeface="Calibri Light"/>
                        <a:ea typeface="+mn-ea"/>
                        <a:cs typeface="+mn-cs"/>
                      </a:endParaRPr>
                    </a:p>
                    <a:p>
                      <a:pPr rtl="0"/>
                      <a:r>
                        <a:rPr kumimoji="0" lang="fr-FR" sz="2000" b="0" i="0" u="none" strike="noStrike" kern="1200" cap="none" normalizeH="0" baseline="0" dirty="0">
                          <a:ln>
                            <a:noFill/>
                          </a:ln>
                          <a:solidFill>
                            <a:srgbClr val="333333"/>
                          </a:solidFill>
                          <a:effectLst/>
                          <a:latin typeface="Calibri Light"/>
                          <a:ea typeface="+mn-ea"/>
                          <a:cs typeface="+mn-cs"/>
                        </a:rPr>
                        <a:t>Exemple : </a:t>
                      </a:r>
                    </a:p>
                    <a:p>
                      <a:pPr rtl="0"/>
                      <a:r>
                        <a:rPr kumimoji="0" lang="fr-FR" sz="2000" b="0" i="0" u="none" strike="noStrike" kern="1200" cap="none" normalizeH="0" baseline="0" dirty="0">
                          <a:ln>
                            <a:noFill/>
                          </a:ln>
                          <a:solidFill>
                            <a:srgbClr val="333333"/>
                          </a:solidFill>
                          <a:effectLst/>
                          <a:latin typeface="Calibri Light"/>
                          <a:ea typeface="+mn-ea"/>
                          <a:cs typeface="+mn-cs"/>
                        </a:rPr>
                        <a:t>quand le meurtrier et la victime sont d’origine ethnique ou religieuse différente, de nombreuses personnes pensent que le racisme et l’extrémisme sont la vraie raison du crime.</a:t>
                      </a:r>
                    </a:p>
                    <a:p>
                      <a:pPr rtl="0"/>
                      <a:endParaRPr kumimoji="0" lang="fr-FR" sz="2000" b="0" i="0" u="none" strike="noStrike" kern="1200" cap="none" normalizeH="0" baseline="0" dirty="0">
                        <a:ln>
                          <a:noFill/>
                        </a:ln>
                        <a:solidFill>
                          <a:srgbClr val="333333"/>
                        </a:solidFill>
                        <a:effectLst/>
                        <a:latin typeface="Calibri Light"/>
                        <a:ea typeface="+mn-ea"/>
                        <a:cs typeface="+mn-cs"/>
                      </a:endParaRPr>
                    </a:p>
                    <a:p>
                      <a:pPr rtl="0"/>
                      <a:r>
                        <a:rPr kumimoji="0" lang="fr-FR" sz="2000" b="0" i="0" u="none" strike="noStrike" kern="1200" cap="none" normalizeH="0" baseline="0" dirty="0">
                          <a:ln>
                            <a:noFill/>
                          </a:ln>
                          <a:solidFill>
                            <a:srgbClr val="333333"/>
                          </a:solidFill>
                          <a:effectLst/>
                          <a:latin typeface="Calibri Light"/>
                          <a:ea typeface="+mn-ea"/>
                          <a:cs typeface="+mn-cs"/>
                        </a:rPr>
                        <a:t>Parfois, il s’avère que c’est vrai. Or souvent, de telles suppositions sont faites trop vites dans le débat public et les points de vue alternatifs sont rarement considérés.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77118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0593" name="Group 17"/>
          <p:cNvGraphicFramePr>
            <a:graphicFrameLocks noGrp="1"/>
          </p:cNvGraphicFramePr>
          <p:nvPr>
            <p:extLst>
              <p:ext uri="{D42A27DB-BD31-4B8C-83A1-F6EECF244321}">
                <p14:modId xmlns:p14="http://schemas.microsoft.com/office/powerpoint/2010/main" val="1568916985"/>
              </p:ext>
            </p:extLst>
          </p:nvPr>
        </p:nvGraphicFramePr>
        <p:xfrm>
          <a:off x="408955" y="2248940"/>
          <a:ext cx="11376000" cy="3499000"/>
        </p:xfrm>
        <a:graphic>
          <a:graphicData uri="http://schemas.openxmlformats.org/drawingml/2006/table">
            <a:tbl>
              <a:tblPr>
                <a:tableStyleId>{21E4AEA4-8DFA-4A89-87EB-49C32662AFE0}</a:tableStyleId>
              </a:tblPr>
              <a:tblGrid>
                <a:gridCol w="2275200">
                  <a:extLst>
                    <a:ext uri="{9D8B030D-6E8A-4147-A177-3AD203B41FA5}">
                      <a16:colId xmlns:a16="http://schemas.microsoft.com/office/drawing/2014/main" val="20000"/>
                    </a:ext>
                  </a:extLst>
                </a:gridCol>
                <a:gridCol w="91008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FFFFFF"/>
                          </a:solidFill>
                          <a:effectLst/>
                          <a:latin typeface="Calibri Light"/>
                        </a:rPr>
                        <a:t>Secteur</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FFFFFF"/>
                          </a:solidFill>
                          <a:effectLst/>
                          <a:latin typeface="Calibri Light"/>
                        </a:rPr>
                        <a:t>Exemple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a:ln>
                            <a:noFill/>
                          </a:ln>
                          <a:solidFill>
                            <a:srgbClr val="006699"/>
                          </a:solidFill>
                          <a:effectLst/>
                          <a:latin typeface="Calibri Light"/>
                        </a:rPr>
                        <a:t>Politique</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7 juillet 2005: attentat à la bombe, Londres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Peu après l’incident, la police a abattu par erreur un homme innocent de nationalité brésilienne.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peau foncée, sac à dos, fuyait devant la police).</a:t>
                      </a:r>
                      <a:r>
                        <a:rPr kumimoji="0" lang="fr-FR" sz="2400" b="0" i="0" u="none" strike="noStrike" cap="none" normalizeH="0" baseline="0" dirty="0">
                          <a:ln>
                            <a:noFill/>
                          </a:ln>
                          <a:solidFill>
                            <a:srgbClr val="006699"/>
                          </a:solidFill>
                          <a:effectLst/>
                          <a:latin typeface="Calibri Light"/>
                        </a:rPr>
                        <a:t>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400" b="0" i="0" u="none" strike="noStrike" cap="none" normalizeH="0" baseline="0" dirty="0">
                          <a:ln>
                            <a:noFill/>
                          </a:ln>
                          <a:solidFill>
                            <a:srgbClr val="006699"/>
                          </a:solidFill>
                          <a:effectLst/>
                          <a:latin typeface="Calibri Light"/>
                        </a:rPr>
                        <a:t>11 mars 2004: attentat à la bombe, Madrid</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Le gouvernement espagnol était convaincu depuis plusieurs jours que le groupe terroriste ETA était à l’origine des attentats.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2000" b="0" i="0" u="none" strike="noStrike" cap="none" normalizeH="0" baseline="0" dirty="0">
                          <a:ln>
                            <a:noFill/>
                          </a:ln>
                          <a:solidFill>
                            <a:schemeClr val="tx1"/>
                          </a:solidFill>
                          <a:effectLst/>
                          <a:latin typeface="Calibri Light"/>
                        </a:rPr>
                        <a:t>Éléments de confusion: l’ETA avait commis des attentats terroristes par le passé.</a:t>
                      </a:r>
                    </a:p>
                  </a:txBody>
                  <a:tcPr marL="121952" marR="121952" marT="45694" marB="4569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 name="Title 5"/>
          <p:cNvSpPr>
            <a:spLocks noGrp="1"/>
          </p:cNvSpPr>
          <p:nvPr>
            <p:ph type="title"/>
          </p:nvPr>
        </p:nvSpPr>
        <p:spPr/>
        <p:txBody>
          <a:bodyPr/>
          <a:lstStyle/>
          <a:p>
            <a:r>
              <a:rPr lang="en-US" sz="3600" dirty="0" err="1">
                <a:solidFill>
                  <a:srgbClr val="004992"/>
                </a:solidFill>
                <a:latin typeface="Calibri Light"/>
              </a:rPr>
              <a:t>Agir</a:t>
            </a:r>
            <a:r>
              <a:rPr lang="en-US" sz="3600" dirty="0">
                <a:solidFill>
                  <a:srgbClr val="004992"/>
                </a:solidFill>
                <a:latin typeface="Calibri Light"/>
              </a:rPr>
              <a:t> sans </a:t>
            </a:r>
            <a:r>
              <a:rPr lang="en-US" sz="3600" dirty="0" err="1">
                <a:solidFill>
                  <a:srgbClr val="004992"/>
                </a:solidFill>
                <a:latin typeface="Calibri Light"/>
              </a:rPr>
              <a:t>réfléchir</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267762726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Médecine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6386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Agir sans réfléchir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214888660"/>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Médecine</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004992"/>
                          </a:solidFill>
                          <a:effectLst/>
                          <a:latin typeface="Calibri Light"/>
                        </a:rPr>
                        <a:t>Symptôme isolé </a:t>
                      </a:r>
                      <a:r>
                        <a:rPr kumimoji="0" lang="fr-FR" sz="2000" b="0" i="0" u="none" strike="noStrike" cap="none" normalizeH="0" baseline="0" dirty="0">
                          <a:ln>
                            <a:noFill/>
                          </a:ln>
                          <a:solidFill>
                            <a:srgbClr val="004992"/>
                          </a:solidFill>
                          <a:effectLst/>
                          <a:latin typeface="Times New Roman"/>
                          <a:sym typeface="Wingdings" panose="05000000000000000000" pitchFamily="2" charset="2"/>
                        </a:rPr>
                        <a:t>→</a:t>
                      </a:r>
                      <a:r>
                        <a:rPr kumimoji="0" lang="fr-FR" sz="2000" b="0" i="0" u="none" strike="noStrike" cap="none" normalizeH="0" baseline="0" dirty="0">
                          <a:ln>
                            <a:noFill/>
                          </a:ln>
                          <a:solidFill>
                            <a:srgbClr val="004992"/>
                          </a:solidFill>
                          <a:effectLst/>
                          <a:latin typeface="Calibri Light"/>
                        </a:rPr>
                        <a:t> diagnostic?</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Un épisode de crise est souvent confondu avec l’épilepsie (alors que de telles crises peuvent se produire après un sevrage d’alcool ou encore lors de fortes fièvres).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09962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Agir sans réfléchir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a:t>
            </a:fld>
            <a:endParaRPr lang="de-DE" altLang="de-DE"/>
          </a:p>
        </p:txBody>
      </p:sp>
      <p:graphicFrame>
        <p:nvGraphicFramePr>
          <p:cNvPr id="7" name="Group 111"/>
          <p:cNvGraphicFramePr>
            <a:graphicFrameLocks noGrp="1"/>
          </p:cNvGraphicFramePr>
          <p:nvPr>
            <p:extLst>
              <p:ext uri="{D42A27DB-BD31-4B8C-83A1-F6EECF244321}">
                <p14:modId xmlns:p14="http://schemas.microsoft.com/office/powerpoint/2010/main" val="884355567"/>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Secteur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Exemple</a:t>
                      </a:r>
                      <a:endParaRPr kumimoji="0" lang="de-DE" sz="2000" b="0" i="0" u="none" strike="noStrike" cap="none" normalizeH="0" baseline="0" dirty="0">
                        <a:ln>
                          <a:noFill/>
                        </a:ln>
                        <a:solidFill>
                          <a:srgbClr val="000000"/>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err="1">
                          <a:ln>
                            <a:noFill/>
                          </a:ln>
                          <a:solidFill>
                            <a:srgbClr val="333333"/>
                          </a:solidFill>
                          <a:effectLst/>
                          <a:latin typeface="Calibri Light"/>
                        </a:rPr>
                        <a:t>Médecine</a:t>
                      </a:r>
                      <a:endParaRPr kumimoji="0" lang="de-DE" sz="20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004992"/>
                          </a:solidFill>
                          <a:effectLst/>
                          <a:latin typeface="Calibri Light"/>
                        </a:rPr>
                        <a:t>Symptôme isolé </a:t>
                      </a:r>
                      <a:r>
                        <a:rPr kumimoji="0" lang="fr-FR" sz="2000" b="0" i="0" u="none" strike="noStrike" cap="none" normalizeH="0" baseline="0" dirty="0">
                          <a:ln>
                            <a:noFill/>
                          </a:ln>
                          <a:solidFill>
                            <a:srgbClr val="004992"/>
                          </a:solidFill>
                          <a:effectLst/>
                          <a:latin typeface="Times New Roman"/>
                          <a:sym typeface="Wingdings" panose="05000000000000000000" pitchFamily="2" charset="2"/>
                        </a:rPr>
                        <a:t>→</a:t>
                      </a:r>
                      <a:r>
                        <a:rPr kumimoji="0" lang="fr-FR" sz="2000" b="0" i="0" u="none" strike="noStrike" cap="none" normalizeH="0" baseline="0" dirty="0">
                          <a:ln>
                            <a:noFill/>
                          </a:ln>
                          <a:solidFill>
                            <a:srgbClr val="004992"/>
                          </a:solidFill>
                          <a:effectLst/>
                          <a:latin typeface="Calibri Light"/>
                        </a:rPr>
                        <a:t> diagnostic?</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Un épisode de crise est souvent confondu avec l’épilepsie (alors que de telles crises peuvent se produire après un sevrage d’alcool ou encore lors de fortes fièvres).</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2000" b="0" i="0" u="none" strike="noStrike" cap="none" normalizeH="0" baseline="0" dirty="0">
                          <a:ln>
                            <a:noFill/>
                          </a:ln>
                          <a:solidFill>
                            <a:srgbClr val="333333"/>
                          </a:solidFill>
                          <a:effectLst/>
                          <a:latin typeface="Calibri Light"/>
                        </a:rPr>
                        <a:t>A l’inverse, certaines maladies sont ignorées en raison d’un achèvement trop rapide du diagnostic (p. ex. le cancer).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88125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fr-FR" sz="3600" dirty="0">
                <a:solidFill>
                  <a:srgbClr val="004992"/>
                </a:solidFill>
                <a:latin typeface="Calibri Light"/>
              </a:rPr>
              <a:t>Agir sans réfléchir</a:t>
            </a:r>
            <a:br>
              <a:rPr lang="fr-FR" sz="3600" dirty="0">
                <a:solidFill>
                  <a:srgbClr val="004992"/>
                </a:solidFill>
                <a:latin typeface="Calibri Light"/>
              </a:rPr>
            </a:br>
            <a:r>
              <a:rPr lang="fr-FR" dirty="0">
                <a:solidFill>
                  <a:srgbClr val="004992"/>
                </a:solidFill>
                <a:latin typeface="Calibri Light"/>
              </a:rPr>
              <a:t>– Légendes modernes </a:t>
            </a:r>
            <a:r>
              <a:rPr lang="fr-FR" dirty="0">
                <a:solidFill>
                  <a:srgbClr val="004992"/>
                </a:solidFill>
              </a:rPr>
              <a:t>–</a:t>
            </a:r>
            <a:br>
              <a:rPr lang="fr-FR" dirty="0">
                <a:solidFill>
                  <a:srgbClr val="004992"/>
                </a:solidFill>
              </a:rPr>
            </a:br>
            <a:r>
              <a:rPr lang="fr-FR" sz="2400" dirty="0">
                <a:solidFill>
                  <a:srgbClr val="004992"/>
                </a:solidFill>
              </a:rPr>
              <a:t>(pour un exercice alternatif, regardez la fin de la présentation)</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a:t>
            </a:fld>
            <a:endParaRPr lang="de-DE" altLang="de-DE"/>
          </a:p>
        </p:txBody>
      </p:sp>
      <p:graphicFrame>
        <p:nvGraphicFramePr>
          <p:cNvPr id="11" name="Group 21"/>
          <p:cNvGraphicFramePr>
            <a:graphicFrameLocks noGrp="1"/>
          </p:cNvGraphicFramePr>
          <p:nvPr>
            <p:extLst>
              <p:ext uri="{D42A27DB-BD31-4B8C-83A1-F6EECF244321}">
                <p14:modId xmlns:p14="http://schemas.microsoft.com/office/powerpoint/2010/main" val="1126683703"/>
              </p:ext>
            </p:extLst>
          </p:nvPr>
        </p:nvGraphicFramePr>
        <p:xfrm>
          <a:off x="408955" y="2443688"/>
          <a:ext cx="11376000" cy="4334256"/>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Pour &amp; Contre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Paul McCartney (Beatles) est mort en 1966 d'un accident et a été remplacé par une doublure.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Pour: </a:t>
                      </a:r>
                      <a:r>
                        <a:rPr kumimoji="0" lang="fr-FR" sz="1800" b="1" i="0" u="none" strike="noStrike" cap="none" normalizeH="0" baseline="0" dirty="0">
                          <a:ln>
                            <a:noFill/>
                          </a:ln>
                          <a:solidFill>
                            <a:srgbClr val="004992"/>
                          </a:solidFill>
                          <a:effectLst/>
                          <a:latin typeface="Calibri Light"/>
                        </a:rPr>
                        <a:t>???</a:t>
                      </a:r>
                      <a:r>
                        <a:rPr kumimoji="0" lang="fr-FR" sz="1800" b="1" i="0" u="none" strike="noStrike" cap="none" normalizeH="0" baseline="0" dirty="0">
                          <a:ln>
                            <a:noFill/>
                          </a:ln>
                          <a:solidFill>
                            <a:srgbClr val="333333"/>
                          </a:solidFill>
                          <a:effectLst/>
                          <a:latin typeface="Calibri Light"/>
                        </a:rPr>
                        <a:t> </a:t>
                      </a:r>
                      <a:r>
                        <a:rPr kumimoji="0" lang="fr-FR" sz="1800" b="0" i="0" u="none" strike="noStrike" cap="none" normalizeH="0" baseline="0" dirty="0">
                          <a:ln>
                            <a:noFill/>
                          </a:ln>
                          <a:solidFill>
                            <a:srgbClr val="FFFFFF"/>
                          </a:solidFill>
                          <a:effectLst/>
                          <a:latin typeface="Calibri Light"/>
                        </a:rPr>
                        <a:t>Plus de 70 signes cachés, quelques-uns sur la couverture du </a:t>
                      </a:r>
                      <a:r>
                        <a:rPr kumimoji="0" lang="fr-FR" sz="1800" b="0" i="0" u="none" strike="noStrike" cap="none" normalizeH="0" baseline="0">
                          <a:ln>
                            <a:noFill/>
                          </a:ln>
                          <a:solidFill>
                            <a:srgbClr val="FFFFFF"/>
                          </a:solidFill>
                          <a:effectLst/>
                          <a:latin typeface="Calibri Light"/>
                        </a:rPr>
                        <a:t>disque “Abbey Road” </a:t>
                      </a:r>
                      <a:r>
                        <a:rPr kumimoji="0" lang="fr-FR" sz="1800" b="0" i="0" u="none" strike="noStrike" cap="none" normalizeH="0" baseline="0" dirty="0">
                          <a:ln>
                            <a:noFill/>
                          </a:ln>
                          <a:solidFill>
                            <a:srgbClr val="FFFFFF"/>
                          </a:solidFill>
                          <a:effectLst/>
                          <a:latin typeface="Calibri Light"/>
                        </a:rPr>
                        <a:t>(à droite) prouvent qu'il s'agit d'une doublure:</a:t>
                      </a:r>
                      <a:endParaRPr kumimoji="0" lang="fr-FR" sz="1600" b="0" i="0" u="none" strike="noStrike" cap="none" normalizeH="0" baseline="0" dirty="0">
                        <a:ln>
                          <a:noFill/>
                        </a:ln>
                        <a:solidFill>
                          <a:srgbClr val="FFFFFF"/>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Paul marche à pieds nus, il est livide.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Paul est gaucher, mais fume ici de la main droite!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La plaque </a:t>
                      </a:r>
                      <a:r>
                        <a:rPr kumimoji="0" lang="fr-FR" sz="1600" b="0" i="0" u="none" strike="noStrike" cap="none" normalizeH="0" baseline="0">
                          <a:ln>
                            <a:noFill/>
                          </a:ln>
                          <a:solidFill>
                            <a:srgbClr val="FFFFFF"/>
                          </a:solidFill>
                          <a:effectLst/>
                          <a:latin typeface="Calibri Light"/>
                        </a:rPr>
                        <a:t>d'immatriculation “LMW” </a:t>
                      </a:r>
                      <a:r>
                        <a:rPr kumimoji="0" lang="fr-FR" sz="1600" b="0" i="0" u="none" strike="noStrike" cap="none" normalizeH="0" baseline="0" dirty="0">
                          <a:ln>
                            <a:noFill/>
                          </a:ln>
                          <a:solidFill>
                            <a:srgbClr val="FFFFFF"/>
                          </a:solidFill>
                          <a:effectLst/>
                          <a:latin typeface="Calibri Light"/>
                        </a:rPr>
                        <a:t>(voir la flèche) </a:t>
                      </a:r>
                      <a:r>
                        <a:rPr kumimoji="0" lang="fr-FR" sz="1600" b="0" i="0" u="none" strike="noStrike" cap="none" normalizeH="0" baseline="0">
                          <a:ln>
                            <a:noFill/>
                          </a:ln>
                          <a:solidFill>
                            <a:srgbClr val="FFFFFF"/>
                          </a:solidFill>
                          <a:effectLst/>
                          <a:latin typeface="Calibri Light"/>
                        </a:rPr>
                        <a:t>signifiant “Linda McCartney weeping” </a:t>
                      </a:r>
                      <a:r>
                        <a:rPr kumimoji="0" lang="fr-FR" sz="1600" b="0" i="0" u="none" strike="noStrike" cap="none" normalizeH="0" baseline="0" dirty="0">
                          <a:ln>
                            <a:noFill/>
                          </a:ln>
                          <a:solidFill>
                            <a:srgbClr val="FFFFFF"/>
                          </a:solidFill>
                          <a:effectLst/>
                          <a:latin typeface="Calibri Light"/>
                        </a:rPr>
                        <a:t>(Linda McCartney pleure).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en plus: son jeu de basse semble avoir changé après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Contre: </a:t>
                      </a:r>
                      <a:r>
                        <a:rPr kumimoji="0" lang="fr-FR" sz="1800" b="1" i="0" u="none" strike="noStrike" cap="none" normalizeH="0" baseline="0" dirty="0">
                          <a:ln>
                            <a:noFill/>
                          </a:ln>
                          <a:solidFill>
                            <a:srgbClr val="004992"/>
                          </a:solidFill>
                          <a:effectLst/>
                          <a:latin typeface="Calibri Light"/>
                        </a:rPr>
                        <a:t>???</a:t>
                      </a:r>
                      <a:endParaRPr kumimoji="0" lang="fr-FR"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Même allure et même voix.</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Interprétation très complexe, LMW peut avoir d'autres significations.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Origine: la légende est apparue en 1969 à partir de fausses rumeurs dans les journaux.</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Agir sans réfléchir</a:t>
            </a:r>
            <a:br>
              <a:rPr lang="fr-FR" sz="3600">
                <a:solidFill>
                  <a:srgbClr val="004992"/>
                </a:solidFill>
                <a:latin typeface="Calibri Light"/>
              </a:rPr>
            </a:br>
            <a:r>
              <a:rPr lang="fr-FR">
                <a:solidFill>
                  <a:srgbClr val="004992"/>
                </a:solidFill>
                <a:latin typeface="Calibri Light"/>
              </a:rPr>
              <a:t>– Légendes modernes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a:t>
            </a:fld>
            <a:endParaRPr lang="de-DE" altLang="de-DE"/>
          </a:p>
        </p:txBody>
      </p:sp>
      <p:graphicFrame>
        <p:nvGraphicFramePr>
          <p:cNvPr id="11" name="Group 21"/>
          <p:cNvGraphicFramePr>
            <a:graphicFrameLocks noGrp="1"/>
          </p:cNvGraphicFramePr>
          <p:nvPr>
            <p:extLst>
              <p:ext uri="{D42A27DB-BD31-4B8C-83A1-F6EECF244321}">
                <p14:modId xmlns:p14="http://schemas.microsoft.com/office/powerpoint/2010/main" val="3551252071"/>
              </p:ext>
            </p:extLst>
          </p:nvPr>
        </p:nvGraphicFramePr>
        <p:xfrm>
          <a:off x="408955" y="2443688"/>
          <a:ext cx="11376000" cy="4334256"/>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Pour &amp; Contre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Paul McCartney (Beatles) est mort en 1966 d'un accident et a été remplacé par une doublure.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Pour: </a:t>
                      </a:r>
                      <a:r>
                        <a:rPr kumimoji="0" lang="fr-FR" sz="1800" b="0" i="0" u="none" strike="noStrike" cap="none" normalizeH="0" baseline="0" dirty="0">
                          <a:ln>
                            <a:noFill/>
                          </a:ln>
                          <a:solidFill>
                            <a:srgbClr val="333333"/>
                          </a:solidFill>
                          <a:effectLst/>
                          <a:latin typeface="Calibri Light"/>
                        </a:rPr>
                        <a:t>Plus de 70 signes cachés, quelques-uns sur la couverture du </a:t>
                      </a:r>
                      <a:r>
                        <a:rPr kumimoji="0" lang="fr-FR" sz="1800" b="0" i="0" u="none" strike="noStrike" cap="none" normalizeH="0" baseline="0">
                          <a:ln>
                            <a:noFill/>
                          </a:ln>
                          <a:solidFill>
                            <a:srgbClr val="333333"/>
                          </a:solidFill>
                          <a:effectLst/>
                          <a:latin typeface="Calibri Light"/>
                        </a:rPr>
                        <a:t>disque “Abbey Road” </a:t>
                      </a:r>
                      <a:r>
                        <a:rPr kumimoji="0" lang="fr-FR" sz="1800" b="0" i="0" u="none" strike="noStrike" cap="none" normalizeH="0" baseline="0" dirty="0">
                          <a:ln>
                            <a:noFill/>
                          </a:ln>
                          <a:solidFill>
                            <a:srgbClr val="333333"/>
                          </a:solidFill>
                          <a:effectLst/>
                          <a:latin typeface="Calibri Light"/>
                        </a:rPr>
                        <a:t>(à droite) prouvent qu'il s'agit d'une doublure:</a:t>
                      </a:r>
                      <a:endParaRPr kumimoji="0" lang="fr-FR"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marche à pieds nus, il est livide.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est gaucher, mais fume ici de la main droite!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La plaque </a:t>
                      </a:r>
                      <a:r>
                        <a:rPr kumimoji="0" lang="fr-FR" sz="1600" b="0" i="0" u="none" strike="noStrike" cap="none" normalizeH="0" baseline="0">
                          <a:ln>
                            <a:noFill/>
                          </a:ln>
                          <a:solidFill>
                            <a:srgbClr val="333333"/>
                          </a:solidFill>
                          <a:effectLst/>
                          <a:latin typeface="Calibri Light"/>
                        </a:rPr>
                        <a:t>d'immatriculation “LMW” </a:t>
                      </a:r>
                      <a:r>
                        <a:rPr kumimoji="0" lang="fr-FR" sz="1600" b="0" i="0" u="none" strike="noStrike" cap="none" normalizeH="0" baseline="0" dirty="0">
                          <a:ln>
                            <a:noFill/>
                          </a:ln>
                          <a:solidFill>
                            <a:srgbClr val="333333"/>
                          </a:solidFill>
                          <a:effectLst/>
                          <a:latin typeface="Calibri Light"/>
                        </a:rPr>
                        <a:t>(voir la flèche) </a:t>
                      </a:r>
                      <a:r>
                        <a:rPr kumimoji="0" lang="fr-FR" sz="1600" b="0" i="0" u="none" strike="noStrike" cap="none" normalizeH="0" baseline="0">
                          <a:ln>
                            <a:noFill/>
                          </a:ln>
                          <a:solidFill>
                            <a:srgbClr val="333333"/>
                          </a:solidFill>
                          <a:effectLst/>
                          <a:latin typeface="Calibri Light"/>
                        </a:rPr>
                        <a:t>signifiant “Linda McCartney weeping” </a:t>
                      </a:r>
                      <a:r>
                        <a:rPr kumimoji="0" lang="fr-FR" sz="1600" b="0" i="0" u="none" strike="noStrike" cap="none" normalizeH="0" baseline="0" dirty="0">
                          <a:ln>
                            <a:noFill/>
                          </a:ln>
                          <a:solidFill>
                            <a:srgbClr val="333333"/>
                          </a:solidFill>
                          <a:effectLst/>
                          <a:latin typeface="Calibri Light"/>
                        </a:rPr>
                        <a:t>(Linda McCartney pleure).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en plus: son jeu de basse semble avoir changé après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Contre: </a:t>
                      </a:r>
                      <a:r>
                        <a:rPr kumimoji="0" lang="fr-FR" sz="1800" b="1" i="0" u="none" strike="noStrike" cap="none" normalizeH="0" baseline="0" dirty="0">
                          <a:ln>
                            <a:noFill/>
                          </a:ln>
                          <a:solidFill>
                            <a:srgbClr val="004992"/>
                          </a:solidFill>
                          <a:effectLst/>
                          <a:latin typeface="Calibri Light"/>
                        </a:rPr>
                        <a:t>???</a:t>
                      </a:r>
                      <a:endParaRPr kumimoji="0" lang="fr-FR" sz="1600" b="1"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Même allure et même voix.</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Interprétation très complexe, LMW peut avoir d'autres significations.</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fr-FR" sz="1600" b="0" i="0" u="none" strike="noStrike" cap="none" normalizeH="0" baseline="0" dirty="0">
                          <a:ln>
                            <a:noFill/>
                          </a:ln>
                          <a:solidFill>
                            <a:srgbClr val="FFFFFF"/>
                          </a:solidFill>
                          <a:effectLst/>
                          <a:latin typeface="Calibri Light"/>
                        </a:rPr>
                        <a:t>Origine: la légende est apparue en 1969 à partir de fausses rumeurs dans les journaux.</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307954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Agir sans réfléchir</a:t>
            </a:r>
            <a:br>
              <a:rPr lang="fr-FR" sz="3600">
                <a:solidFill>
                  <a:srgbClr val="004992"/>
                </a:solidFill>
                <a:latin typeface="Calibri Light"/>
              </a:rPr>
            </a:br>
            <a:r>
              <a:rPr lang="fr-FR">
                <a:solidFill>
                  <a:srgbClr val="004992"/>
                </a:solidFill>
                <a:latin typeface="Calibri Light"/>
              </a:rPr>
              <a:t>– Légendes modernes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a:t>
            </a:fld>
            <a:endParaRPr lang="de-DE" altLang="de-DE"/>
          </a:p>
        </p:txBody>
      </p:sp>
      <p:graphicFrame>
        <p:nvGraphicFramePr>
          <p:cNvPr id="11" name="Group 21"/>
          <p:cNvGraphicFramePr>
            <a:graphicFrameLocks noGrp="1"/>
          </p:cNvGraphicFramePr>
          <p:nvPr>
            <p:extLst>
              <p:ext uri="{D42A27DB-BD31-4B8C-83A1-F6EECF244321}">
                <p14:modId xmlns:p14="http://schemas.microsoft.com/office/powerpoint/2010/main" val="3302478174"/>
              </p:ext>
            </p:extLst>
          </p:nvPr>
        </p:nvGraphicFramePr>
        <p:xfrm>
          <a:off x="408955" y="2443688"/>
          <a:ext cx="11376000" cy="4334256"/>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Pour &amp; Contre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Paul McCartney (Beatles) est mort en 1966 d'un accident et a été remplacé par une doublure.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Pour: </a:t>
                      </a:r>
                      <a:r>
                        <a:rPr kumimoji="0" lang="fr-FR" sz="1800" b="0" i="0" u="none" strike="noStrike" cap="none" normalizeH="0" baseline="0" dirty="0">
                          <a:ln>
                            <a:noFill/>
                          </a:ln>
                          <a:solidFill>
                            <a:srgbClr val="333333"/>
                          </a:solidFill>
                          <a:effectLst/>
                          <a:latin typeface="Calibri Light"/>
                        </a:rPr>
                        <a:t>Plus de 70 signes cachés, quelques-uns sur la couverture du </a:t>
                      </a:r>
                      <a:r>
                        <a:rPr kumimoji="0" lang="fr-FR" sz="1800" b="0" i="0" u="none" strike="noStrike" cap="none" normalizeH="0" baseline="0">
                          <a:ln>
                            <a:noFill/>
                          </a:ln>
                          <a:solidFill>
                            <a:srgbClr val="333333"/>
                          </a:solidFill>
                          <a:effectLst/>
                          <a:latin typeface="Calibri Light"/>
                        </a:rPr>
                        <a:t>disque “Abbey Road” </a:t>
                      </a:r>
                      <a:r>
                        <a:rPr kumimoji="0" lang="fr-FR" sz="1800" b="0" i="0" u="none" strike="noStrike" cap="none" normalizeH="0" baseline="0" dirty="0">
                          <a:ln>
                            <a:noFill/>
                          </a:ln>
                          <a:solidFill>
                            <a:srgbClr val="333333"/>
                          </a:solidFill>
                          <a:effectLst/>
                          <a:latin typeface="Calibri Light"/>
                        </a:rPr>
                        <a:t>(à droite) prouvent qu'il s'agit d'une doublure:</a:t>
                      </a:r>
                      <a:endParaRPr kumimoji="0" lang="fr-FR" sz="1600" b="0"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marche à pieds nus, il est livide.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Paul est gaucher, mais fume ici de la main droite!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La plaque </a:t>
                      </a:r>
                      <a:r>
                        <a:rPr kumimoji="0" lang="fr-FR" sz="1600" b="0" i="0" u="none" strike="noStrike" cap="none" normalizeH="0" baseline="0">
                          <a:ln>
                            <a:noFill/>
                          </a:ln>
                          <a:solidFill>
                            <a:srgbClr val="333333"/>
                          </a:solidFill>
                          <a:effectLst/>
                          <a:latin typeface="Calibri Light"/>
                        </a:rPr>
                        <a:t>d'immatriculation “LMW” </a:t>
                      </a:r>
                      <a:r>
                        <a:rPr kumimoji="0" lang="fr-FR" sz="1600" b="0" i="0" u="none" strike="noStrike" cap="none" normalizeH="0" baseline="0" dirty="0">
                          <a:ln>
                            <a:noFill/>
                          </a:ln>
                          <a:solidFill>
                            <a:srgbClr val="333333"/>
                          </a:solidFill>
                          <a:effectLst/>
                          <a:latin typeface="Calibri Light"/>
                        </a:rPr>
                        <a:t>(voir la flèche) </a:t>
                      </a:r>
                      <a:r>
                        <a:rPr kumimoji="0" lang="fr-FR" sz="1600" b="0" i="0" u="none" strike="noStrike" cap="none" normalizeH="0" baseline="0">
                          <a:ln>
                            <a:noFill/>
                          </a:ln>
                          <a:solidFill>
                            <a:srgbClr val="333333"/>
                          </a:solidFill>
                          <a:effectLst/>
                          <a:latin typeface="Calibri Light"/>
                        </a:rPr>
                        <a:t>signifiant “Linda McCartney weeping” </a:t>
                      </a:r>
                      <a:r>
                        <a:rPr kumimoji="0" lang="fr-FR" sz="1600" b="0" i="0" u="none" strike="noStrike" cap="none" normalizeH="0" baseline="0" dirty="0">
                          <a:ln>
                            <a:noFill/>
                          </a:ln>
                          <a:solidFill>
                            <a:srgbClr val="333333"/>
                          </a:solidFill>
                          <a:effectLst/>
                          <a:latin typeface="Calibri Light"/>
                        </a:rPr>
                        <a:t>(Linda McCartney pleure).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en plus: son jeu de basse semble avoir changé après 1966.</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fr-FR" sz="1800" b="1" i="0" u="none" strike="noStrike" cap="none" normalizeH="0" baseline="0" dirty="0">
                          <a:ln>
                            <a:noFill/>
                          </a:ln>
                          <a:solidFill>
                            <a:srgbClr val="333333"/>
                          </a:solidFill>
                          <a:effectLst/>
                          <a:latin typeface="Calibri Light"/>
                        </a:rPr>
                        <a:t>Contre:</a:t>
                      </a:r>
                      <a:endParaRPr kumimoji="0" lang="fr-FR" sz="1600" b="1" i="0" u="none" strike="noStrike" cap="none" normalizeH="0" baseline="0" dirty="0">
                        <a:ln>
                          <a:noFill/>
                        </a:ln>
                        <a:solidFill>
                          <a:srgbClr val="333333"/>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Même allure et même voix.</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Interprétation très complexe, LMW peut avoir d'autres significations.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fr-FR" sz="1600" b="0" i="0" u="none" strike="noStrike" cap="none" normalizeH="0" baseline="0" dirty="0">
                          <a:ln>
                            <a:noFill/>
                          </a:ln>
                          <a:solidFill>
                            <a:srgbClr val="333333"/>
                          </a:solidFill>
                          <a:effectLst/>
                          <a:latin typeface="Calibri Light"/>
                        </a:rPr>
                        <a:t>Origine: la légende est apparue en 1969 à partir de fausses rumeurs dans les journaux.</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311437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Agir sans réfléchir</a:t>
            </a:r>
            <a:br>
              <a:rPr lang="fr-FR" sz="3600">
                <a:solidFill>
                  <a:srgbClr val="004992"/>
                </a:solidFill>
                <a:latin typeface="Calibri Light"/>
              </a:rPr>
            </a:br>
            <a:r>
              <a:rPr lang="fr-FR">
                <a:solidFill>
                  <a:srgbClr val="004992"/>
                </a:solidFill>
                <a:latin typeface="Calibri Light"/>
              </a:rPr>
              <a:t>– Légendes modernes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18</a:t>
            </a:fld>
            <a:endParaRPr lang="de-DE" altLang="de-DE"/>
          </a:p>
        </p:txBody>
      </p:sp>
      <p:pic>
        <p:nvPicPr>
          <p:cNvPr id="14" name="Picture 12" descr="a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l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fr-FR" altLang="de-DE" sz="2400">
                <a:solidFill>
                  <a:srgbClr val="333333"/>
                </a:solidFill>
                <a:latin typeface="Calibri Light"/>
              </a:rPr>
              <a:t>Est-ce que Paul McCartney a été remplacé par une doublure?</a:t>
            </a:r>
            <a:endParaRPr lang="de-DE" altLang="de-DE" sz="2400" dirty="0">
              <a:solidFill>
                <a:srgbClr val="333333"/>
              </a:solidFill>
              <a:latin typeface="Calibri Light"/>
            </a:endParaRPr>
          </a:p>
        </p:txBody>
      </p:sp>
      <p:sp>
        <p:nvSpPr>
          <p:cNvPr id="18" name="Text Box 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a:solidFill>
                  <a:srgbClr val="333333"/>
                </a:solidFill>
                <a:latin typeface="Calibri Light"/>
              </a:rPr>
              <a:t>McCartneys réplique avec humour à la rumeur de sa mort par le titre d‘un album solo „Paul is live“ (Paul est en vie). Prêtez attention au fait que la couverture de son album ressemble étrangement à celle montrée précédemment. </a:t>
            </a:r>
            <a:endParaRPr lang="de-DE" altLang="de-DE" sz="2400" dirty="0">
              <a:solidFill>
                <a:srgbClr val="333333"/>
              </a:solidFill>
              <a:latin typeface="Calibri Light"/>
            </a:endParaRPr>
          </a:p>
        </p:txBody>
      </p:sp>
      <p:sp>
        <p:nvSpPr>
          <p:cNvPr id="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Non! </a:t>
            </a:r>
            <a:endParaRPr lang="de-DE" altLang="de-DE" sz="40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 prennent-elles forme?</a:t>
            </a:r>
            <a:endParaRPr lang="en-US" sz="3600">
              <a:latin typeface="Calibri Light"/>
            </a:endParaRPr>
          </a:p>
        </p:txBody>
      </p:sp>
      <p:sp>
        <p:nvSpPr>
          <p:cNvPr id="5" name="Content Placeholder 4"/>
          <p:cNvSpPr>
            <a:spLocks noGrp="1"/>
          </p:cNvSpPr>
          <p:nvPr>
            <p:ph idx="1"/>
          </p:nvPr>
        </p:nvSpPr>
        <p:spPr/>
        <p:txBody>
          <a:bodyPr/>
          <a:lstStyle/>
          <a:p>
            <a:pPr lvl="0" defTabSz="914400" fontAlgn="base">
              <a:buClr>
                <a:srgbClr val="004992"/>
              </a:buClr>
            </a:pPr>
            <a:r>
              <a:rPr lang="fr-FR" altLang="de-DE" sz="240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 prennent-elles forme?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rPr>
              <a:t>Elles sont souvent plus attrayantes que la réalité!</a:t>
            </a:r>
          </a:p>
          <a:p>
            <a:pPr marL="342900" lvl="0" indent="-342900" defTabSz="914400" fontAlgn="base">
              <a:buClr>
                <a:srgbClr val="000000"/>
              </a:buClr>
              <a:buFont typeface="WingDings"/>
              <a:buChar char=""/>
            </a:pPr>
            <a:r>
              <a:rPr lang="fr-FR" altLang="de-DE" sz="2400" dirty="0">
                <a:solidFill>
                  <a:srgbClr val="333333"/>
                </a:solidFill>
                <a:latin typeface="Calibri Light"/>
              </a:rPr>
              <a:t>Elles sont basées sur des affirmations difficiles à vérifier ou à prouver (par exemple, la manière de jouer de la basse de Paul McCartney a changé); or, certaines personnes y croient naïvement.</a:t>
            </a:r>
          </a:p>
          <a:p>
            <a:pPr marL="342900" lvl="0" indent="-342900" defTabSz="914400" fontAlgn="base">
              <a:buClr>
                <a:srgbClr val="000000"/>
              </a:buClr>
              <a:buFont typeface="WingDings"/>
              <a:buChar char=""/>
            </a:pPr>
            <a:r>
              <a:rPr lang="fr-FR" altLang="de-DE" sz="2400" dirty="0">
                <a:solidFill>
                  <a:srgbClr val="333333"/>
                </a:solidFill>
                <a:latin typeface="Calibri Light"/>
              </a:rPr>
              <a:t>Elles font coïncider différentes explications.</a:t>
            </a:r>
          </a:p>
          <a:p>
            <a:pPr marL="342900" lvl="0" indent="-342900" defTabSz="914400" fontAlgn="base">
              <a:buClr>
                <a:srgbClr val="000000"/>
              </a:buClr>
              <a:buFont typeface="WingDings"/>
              <a:buChar char=""/>
            </a:pPr>
            <a:r>
              <a:rPr lang="fr-FR" altLang="de-DE" sz="2400" dirty="0">
                <a:solidFill>
                  <a:srgbClr val="333333"/>
                </a:solidFill>
                <a:latin typeface="Calibri Light"/>
              </a:rPr>
              <a:t>Les légendes sont souvent basées sur des faits sortis de leur contexte. La signification des détails est également largement exagérée (McCartney est bien gaucher, ce qui ne permet néanmoins pas d’exclure la possibilité qu’il tienne une cigarette de la main droite, par ex. à la demande du photographe).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 prennent-elles forme?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rPr>
              <a:t>Il y a de nombreux exemples dans l’histoire où les minorités ou les personnes marginales ont été blâmées à tort pour des événements non contrôlables ou catastrophiques (par exemple, au Moyen-Age, un pauvre mendiant pouvait facilement être accusé de sorcellerie, de même que les personnes appartenant à des minorités religieuses comme les juifs).</a:t>
            </a:r>
          </a:p>
          <a:p>
            <a:pPr marL="342900" lvl="0" indent="-342900" defTabSz="914400" fontAlgn="base">
              <a:buClr>
                <a:srgbClr val="000000"/>
              </a:buClr>
              <a:buFont typeface="WingDings"/>
              <a:buChar char=""/>
            </a:pPr>
            <a:r>
              <a:rPr lang="fr-FR" altLang="de-DE" sz="2400" dirty="0">
                <a:solidFill>
                  <a:srgbClr val="333333"/>
                </a:solidFill>
                <a:latin typeface="Calibri Light"/>
              </a:rPr>
              <a:t>Ces explications simples réduisent la tension et la peur et donnent une illusion de contrôle.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Pourquoi faisons-nous cela?</a:t>
            </a: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fr-FR" sz="2400" dirty="0">
                <a:solidFill>
                  <a:srgbClr val="333333"/>
                </a:solidFill>
                <a:latin typeface="Calibri Light"/>
              </a:rPr>
              <a:t>Des études ont montré que de nombreuses personnes psychotiques (mais pas toutes!) </a:t>
            </a:r>
            <a:r>
              <a:rPr lang="fr-FR" sz="2400" dirty="0">
                <a:solidFill>
                  <a:srgbClr val="004992"/>
                </a:solidFill>
                <a:latin typeface="Calibri Light"/>
              </a:rPr>
              <a:t>prennent leurs décisions sur la base de peu d’informations.</a:t>
            </a:r>
          </a:p>
          <a:p>
            <a:pPr marL="342900" indent="-342900">
              <a:buClr>
                <a:srgbClr val="333333"/>
              </a:buClr>
              <a:buFont typeface="WingDings"/>
              <a:buChar char=""/>
            </a:pPr>
            <a:r>
              <a:rPr lang="fr-FR" sz="2400" dirty="0">
                <a:solidFill>
                  <a:srgbClr val="333333"/>
                </a:solidFill>
                <a:latin typeface="Calibri Light"/>
              </a:rPr>
              <a:t>Cette façon de faire conduit fréquemment à commettre des erreurs. Ainsi, il est préférable d’utiliser toute l’information disponible lorsque nous prenons une décision.</a:t>
            </a: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3" name="Slide Number Placeholder 2"/>
          <p:cNvSpPr>
            <a:spLocks noGrp="1"/>
          </p:cNvSpPr>
          <p:nvPr>
            <p:ph type="sldNum" sz="quarter" idx="12"/>
          </p:nvPr>
        </p:nvSpPr>
        <p:spPr/>
        <p:txBody>
          <a:bodyPr/>
          <a:lstStyle/>
          <a:p>
            <a:fld id="{F29F56D0-AC8E-411F-A231-17A456A2B3AE}" type="slidenum">
              <a:rPr lang="de-DE" altLang="de-DE" smtClean="0"/>
              <a:pPr/>
              <a:t>23</a:t>
            </a:fld>
            <a:endParaRPr lang="de-DE" altLang="de-DE"/>
          </a:p>
        </p:txBody>
      </p:sp>
    </p:spTree>
    <p:extLst>
      <p:ext uri="{BB962C8B-B14F-4D97-AF65-F5344CB8AC3E}">
        <p14:creationId xmlns:p14="http://schemas.microsoft.com/office/powerpoint/2010/main" val="150186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 saut aux conclusions induit de mauvaises interprétations durant la psychose – exemples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24</a:t>
            </a:fld>
            <a:endParaRPr lang="de-DE" altLang="de-DE"/>
          </a:p>
        </p:txBody>
      </p:sp>
      <p:sp>
        <p:nvSpPr>
          <p:cNvPr id="28698" name="Rechteck 1"/>
          <p:cNvSpPr>
            <a:spLocks noChangeArrowheads="1"/>
          </p:cNvSpPr>
          <p:nvPr/>
        </p:nvSpPr>
        <p:spPr bwMode="auto">
          <a:xfrm>
            <a:off x="408954" y="609329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fr-FR" altLang="de-DE" sz="2000" dirty="0">
                <a:solidFill>
                  <a:srgbClr val="004992"/>
                </a:solidFill>
                <a:latin typeface="Calibri Light"/>
                <a:cs typeface="Times New Roman" panose="02020603050405020304" pitchFamily="18" charset="0"/>
              </a:rPr>
              <a:t>Est-ce que quelqu’un pourrait raconter brièvement une expérience personnelle ?</a:t>
            </a:r>
          </a:p>
        </p:txBody>
      </p:sp>
      <p:graphicFrame>
        <p:nvGraphicFramePr>
          <p:cNvPr id="7" name="Table 6"/>
          <p:cNvGraphicFramePr>
            <a:graphicFrameLocks noGrp="1"/>
          </p:cNvGraphicFramePr>
          <p:nvPr>
            <p:extLst>
              <p:ext uri="{D42A27DB-BD31-4B8C-83A1-F6EECF244321}">
                <p14:modId xmlns:p14="http://schemas.microsoft.com/office/powerpoint/2010/main" val="3928408957"/>
              </p:ext>
            </p:extLst>
          </p:nvPr>
        </p:nvGraphicFramePr>
        <p:xfrm>
          <a:off x="408954" y="2295017"/>
          <a:ext cx="11376000" cy="366268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Evénement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000000"/>
                          </a:solidFill>
                          <a:effectLst/>
                          <a:latin typeface="Calibri Light"/>
                        </a:rPr>
                        <a:t>Explications durant la psychose</a:t>
                      </a:r>
                      <a:endParaRPr kumimoji="0" lang="de-DE" sz="18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Autres explications</a:t>
                      </a:r>
                      <a:endParaRPr kumimoji="0" lang="de-DE" sz="18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rPr>
                        <a:t>Vous entendez un crépitement sur la ligne téléphonique.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rgbClr val="333333"/>
                          </a:solidFill>
                          <a:effectLst/>
                          <a:latin typeface="Calibri Light"/>
                        </a:rPr>
                        <a:t>La CIA vous surveille.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dirty="0">
                          <a:ln>
                            <a:noFill/>
                          </a:ln>
                          <a:solidFill>
                            <a:srgbClr val="333333"/>
                          </a:solidFill>
                          <a:effectLst/>
                          <a:latin typeface="Calibri Light"/>
                        </a:rPr>
                        <a:t>Le câble est endommagé; sons typiques d’un appel longue distance ou effectué dans un endroit sans réseau durant un appel sur un portable.</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rPr>
                        <a:t>La radio joue “Toxic” de Britney Spears.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dirty="0">
                          <a:ln>
                            <a:noFill/>
                          </a:ln>
                          <a:solidFill>
                            <a:srgbClr val="333333"/>
                          </a:solidFill>
                          <a:effectLst/>
                          <a:latin typeface="Calibri Light"/>
                        </a:rPr>
                        <a:t>Signe secret d’une attaque chimique à venir.</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dirty="0">
                          <a:ln>
                            <a:noFill/>
                          </a:ln>
                          <a:solidFill>
                            <a:srgbClr val="333333"/>
                          </a:solidFill>
                          <a:effectLst/>
                          <a:latin typeface="Calibri Light"/>
                        </a:rPr>
                        <a:t>La station de radio est spécialisée dans la musique pop.</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333333"/>
                          </a:solidFill>
                          <a:effectLst/>
                          <a:latin typeface="Calibri Light"/>
                        </a:rPr>
                        <a:t>Il y a de la poudre blanche sur la table de la cuisine qui n’était pas là avant?</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On tente de vous empoisonner avec de l’anthrax; la police essaie de monter un coup contre vous.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333333"/>
                          </a:solidFill>
                          <a:effectLst/>
                          <a:latin typeface="Calibri Light"/>
                        </a:rPr>
                        <a:t>Quelqu’un vient juste de faire la cuisine; personne n’a nettoyé depuis un moment.</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pPr>
              <a:buClr>
                <a:srgbClr val="333333"/>
              </a:buClr>
            </a:pPr>
            <a:r>
              <a:rPr lang="fr-FR" sz="2400" dirty="0">
                <a:solidFill>
                  <a:srgbClr val="333333"/>
                </a:solidFill>
                <a:latin typeface="Calibri Light"/>
              </a:rPr>
              <a:t>Dans ce qui suit, vous allez voir une série d’images. On commence par vous présenter un seul détail, pour ajouter ensuite progressivement les autres éléments, jusqu’à formation complète de l’image.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25</a:t>
            </a:fld>
            <a:endParaRPr lang="de-DE" altLang="de-DE"/>
          </a:p>
        </p:txBody>
      </p:sp>
    </p:spTree>
    <p:extLst>
      <p:ext uri="{BB962C8B-B14F-4D97-AF65-F5344CB8AC3E}">
        <p14:creationId xmlns:p14="http://schemas.microsoft.com/office/powerpoint/2010/main" val="2905659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pPr>
              <a:buClr>
                <a:srgbClr val="333333"/>
              </a:buClr>
            </a:pPr>
            <a:r>
              <a:rPr lang="fr-FR" sz="2400" dirty="0">
                <a:solidFill>
                  <a:srgbClr val="333333"/>
                </a:solidFill>
                <a:latin typeface="Calibri Light"/>
              </a:rPr>
              <a:t>Dans ce qui suit, vous allez voir une série d’images. On commence par vous présenter un seul détail, pour ajouter ensuite progressivement les autres éléments, jusqu’à formation complète de l’image.</a:t>
            </a:r>
          </a:p>
          <a:p>
            <a:pPr marL="342900" indent="-342900">
              <a:buClr>
                <a:srgbClr val="000000"/>
              </a:buClr>
              <a:buFont typeface="WingDings"/>
              <a:buChar char=""/>
            </a:pPr>
            <a:r>
              <a:rPr lang="fr-FR" sz="2400" dirty="0">
                <a:solidFill>
                  <a:srgbClr val="004992"/>
                </a:solidFill>
                <a:latin typeface="Calibri Light"/>
              </a:rPr>
              <a:t>Votre tâche consiste à identifier l’objet.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26</a:t>
            </a:fld>
            <a:endParaRPr lang="de-DE" altLang="de-DE"/>
          </a:p>
        </p:txBody>
      </p:sp>
    </p:spTree>
    <p:extLst>
      <p:ext uri="{BB962C8B-B14F-4D97-AF65-F5344CB8AC3E}">
        <p14:creationId xmlns:p14="http://schemas.microsoft.com/office/powerpoint/2010/main" val="1946970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 (1)</a:t>
            </a:r>
          </a:p>
        </p:txBody>
      </p:sp>
      <p:sp>
        <p:nvSpPr>
          <p:cNvPr id="5" name="Content Placeholder 4"/>
          <p:cNvSpPr>
            <a:spLocks noGrp="1"/>
          </p:cNvSpPr>
          <p:nvPr>
            <p:ph idx="1"/>
          </p:nvPr>
        </p:nvSpPr>
        <p:spPr/>
        <p:txBody>
          <a:bodyPr/>
          <a:lstStyle/>
          <a:p>
            <a:pPr>
              <a:buClr>
                <a:srgbClr val="333333"/>
              </a:buClr>
            </a:pPr>
            <a:r>
              <a:rPr lang="fr-FR" sz="2400" dirty="0">
                <a:solidFill>
                  <a:srgbClr val="333333"/>
                </a:solidFill>
                <a:latin typeface="Calibri Light"/>
              </a:rPr>
              <a:t>Dans ce qui suit, vous allez voir une série d’images. On commence par vous présenter un seul détail, pour ajouter ensuite progressivement les autres éléments, jusqu’à formation complète de l’image.</a:t>
            </a:r>
          </a:p>
          <a:p>
            <a:pPr marL="342900" indent="-342900">
              <a:buClr>
                <a:srgbClr val="000000"/>
              </a:buClr>
              <a:buFont typeface="WingDings"/>
              <a:buChar char=""/>
            </a:pPr>
            <a:r>
              <a:rPr lang="fr-FR" sz="2400" dirty="0">
                <a:solidFill>
                  <a:srgbClr val="004992"/>
                </a:solidFill>
                <a:latin typeface="Calibri Light"/>
              </a:rPr>
              <a:t>Votre tâche consiste à identifier l’objet.</a:t>
            </a:r>
          </a:p>
          <a:p>
            <a:pPr marL="342900" indent="-342900">
              <a:buClr>
                <a:srgbClr val="000000"/>
              </a:buClr>
              <a:buFont typeface="WingDings"/>
              <a:buChar char=""/>
            </a:pPr>
            <a:r>
              <a:rPr lang="fr-FR" sz="2400" dirty="0">
                <a:solidFill>
                  <a:srgbClr val="004992"/>
                </a:solidFill>
                <a:latin typeface="Calibri Light"/>
              </a:rPr>
              <a:t>Essayez d’éviter des décisions hâtives ou trop tardives! Discutez ce qui soutient ou contredit une réponse possible!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27</a:t>
            </a:fld>
            <a:endParaRPr lang="de-DE" altLang="de-DE"/>
          </a:p>
        </p:txBody>
      </p:sp>
    </p:spTree>
    <p:extLst>
      <p:ext uri="{BB962C8B-B14F-4D97-AF65-F5344CB8AC3E}">
        <p14:creationId xmlns:p14="http://schemas.microsoft.com/office/powerpoint/2010/main" val="1833569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1</a:t>
            </a:r>
          </a:p>
        </p:txBody>
      </p:sp>
      <p:sp>
        <p:nvSpPr>
          <p:cNvPr id="5" name="Content Placeholder 4"/>
          <p:cNvSpPr>
            <a:spLocks noGrp="1"/>
          </p:cNvSpPr>
          <p:nvPr>
            <p:ph idx="1"/>
          </p:nvPr>
        </p:nvSpPr>
        <p:spPr/>
        <p:txBody>
          <a:bodyPr/>
          <a:lstStyle/>
          <a:p>
            <a:pPr lvl="0" defTabSz="914400" fontAlgn="base"/>
            <a:r>
              <a:rPr lang="fr-FR" altLang="de-DE" sz="2400">
                <a:solidFill>
                  <a:srgbClr val="333333"/>
                </a:solidFill>
                <a:latin typeface="Calibri Light"/>
              </a:rPr>
              <a:t>Plusieurs possibilités de réponses sont proposées.</a:t>
            </a:r>
          </a:p>
          <a:p>
            <a:pPr lvl="0" defTabSz="914400" fontAlgn="base"/>
            <a:r>
              <a:rPr lang="fr-CH" altLang="ko-KR" sz="2400" dirty="0">
                <a:solidFill>
                  <a:srgbClr val="000000"/>
                </a:solidFill>
                <a:latin typeface="Calibri Light"/>
                <a:ea typeface="Batang" pitchFamily="18" charset="-127"/>
                <a:cs typeface="Times New Roman" panose="02020603050405020304" pitchFamily="18" charset="0"/>
              </a:rPr>
              <a:t>S’il-vous-plait, discuter avec le groupe comment chaque option apparaît vraisemblable et du degré de certitude pour prendre une décision.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82748B41-1661-EDF1-98DA-80585D097030}"/>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Title 12"/>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2 – Sauter aux conclusions I</a:t>
            </a:r>
            <a:endParaRPr lang="de-DE"/>
          </a:p>
        </p:txBody>
      </p:sp>
      <p:sp>
        <p:nvSpPr>
          <p:cNvPr id="5" name="Slide Number Placeholder 4"/>
          <p:cNvSpPr>
            <a:spLocks noGrp="1"/>
          </p:cNvSpPr>
          <p:nvPr>
            <p:ph type="sldNum" sz="quarter" idx="12"/>
          </p:nvPr>
        </p:nvSpPr>
        <p:spPr/>
        <p:txBody>
          <a:bodyPr/>
          <a:lstStyle/>
          <a:p>
            <a:fld id="{35F4732A-6939-4011-8A12-F7BBCC49CF76}" type="slidenum">
              <a:rPr lang="de-DE" altLang="de-DE" smtClean="0"/>
              <a:pPr/>
              <a:t>29</a:t>
            </a:fld>
            <a:endParaRPr lang="de-DE" alt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9"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C6121B77-886E-C712-9243-B7F83A9D7560}"/>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Title 7"/>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30</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a:extLst>
              <a:ext uri="{FF2B5EF4-FFF2-40B4-BE49-F238E27FC236}">
                <a16:creationId xmlns:a16="http://schemas.microsoft.com/office/drawing/2014/main" id="{8C87FC1C-4CA5-B1AA-F5A7-56D962EB3214}"/>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31</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a:extLst>
              <a:ext uri="{FF2B5EF4-FFF2-40B4-BE49-F238E27FC236}">
                <a16:creationId xmlns:a16="http://schemas.microsoft.com/office/drawing/2014/main" id="{1F6DC2B8-AE7B-473C-D575-ABA3E79249D2}"/>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32</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11A57528-9268-936C-E7AB-ABC2389B5324}"/>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33</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6FEC7D7C-F0FF-331B-AE82-CBF3A290FF78}"/>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34</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E9804BA4-42CA-85AD-6A55-729884804732}"/>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35</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156234A0-F53A-BE73-115B-34B5B04086F7}"/>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36</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4CC87D72-7801-3CE3-65E8-6120594EAB00}"/>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37</a:t>
            </a:fld>
            <a:endParaRPr lang="de-DE" altLang="de-DE"/>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4"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Sourire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Bol</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Bateau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Traîneau</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Chaise </a:t>
            </a:r>
            <a:r>
              <a:rPr lang="fr-FR" altLang="de-DE" sz="2000" dirty="0">
                <a:solidFill>
                  <a:srgbClr val="333333"/>
                </a:solidFill>
                <a:latin typeface="Calibri Light"/>
              </a:rPr>
              <a:t>à bascule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Tête</a:t>
            </a:r>
            <a:r>
              <a:rPr lang="fr-FR" altLang="ja-JP" sz="2000">
                <a:solidFill>
                  <a:srgbClr val="333333"/>
                </a:solidFill>
                <a:latin typeface="Calibri Light"/>
                <a:ea typeface="MS PGothic" panose="020B0600070205080204" pitchFamily="34" charset="-128"/>
              </a:rPr>
              <a:t> </a:t>
            </a:r>
            <a:r>
              <a:rPr lang="fr-FR" altLang="ja-JP" sz="2000" dirty="0">
                <a:solidFill>
                  <a:srgbClr val="333333"/>
                </a:solidFill>
                <a:latin typeface="Calibri Light"/>
                <a:ea typeface="MS PGothic" panose="020B0600070205080204" pitchFamily="34" charset="-128"/>
              </a:rPr>
              <a:t>d’éléphant</a:t>
            </a:r>
            <a:endParaRPr lang="fr-FR" altLang="de-DE" sz="2000" dirty="0">
              <a:solidFill>
                <a:srgbClr val="333333"/>
              </a:solidFill>
              <a:latin typeface="Calibri Light"/>
              <a:ea typeface="MS PGothic" panose="020B0600070205080204" pitchFamily="34" charset="-128"/>
            </a:endParaRPr>
          </a:p>
        </p:txBody>
      </p:sp>
    </p:spTree>
    <p:extLst>
      <p:ext uri="{BB962C8B-B14F-4D97-AF65-F5344CB8AC3E}">
        <p14:creationId xmlns:p14="http://schemas.microsoft.com/office/powerpoint/2010/main" val="3912783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2</a:t>
            </a:r>
          </a:p>
        </p:txBody>
      </p:sp>
      <p:sp>
        <p:nvSpPr>
          <p:cNvPr id="5" name="Content Placeholder 4"/>
          <p:cNvSpPr>
            <a:spLocks noGrp="1"/>
          </p:cNvSpPr>
          <p:nvPr>
            <p:ph idx="1"/>
          </p:nvPr>
        </p:nvSpPr>
        <p:spPr/>
        <p:txBody>
          <a:bodyPr/>
          <a:lstStyle/>
          <a:p>
            <a:pPr lvl="0" defTabSz="914400" fontAlgn="base"/>
            <a:r>
              <a:rPr lang="fr-FR" altLang="de-DE" sz="2400">
                <a:solidFill>
                  <a:srgbClr val="333333"/>
                </a:solidFill>
                <a:latin typeface="Calibri Light"/>
              </a:rPr>
              <a:t>Ici, aucune hypothèse n'est émise, vous devez amener vos propres propositions au sujet de l'image. </a:t>
            </a:r>
            <a:r>
              <a:rPr lang="fr-FR" altLang="de-DE" sz="2400" dirty="0">
                <a:solidFill>
                  <a:srgbClr val="333333"/>
                </a:solidFill>
                <a:latin typeface="Calibri Light"/>
              </a:rPr>
              <a:t>Sentez-vous libre de proposer plusieurs hypothèses! </a:t>
            </a:r>
            <a:r>
              <a:rPr lang="fr-FR" altLang="ko-KR" sz="2400" dirty="0">
                <a:solidFill>
                  <a:srgbClr val="333333"/>
                </a:solidFill>
                <a:latin typeface="Calibri Light"/>
                <a:ea typeface="Gulim" pitchFamily="34" charset="-127"/>
              </a:rPr>
              <a:t>S’il-vous-plait discuter de vos évaluations dans le groupe!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a:extLst>
              <a:ext uri="{FF2B5EF4-FFF2-40B4-BE49-F238E27FC236}">
                <a16:creationId xmlns:a16="http://schemas.microsoft.com/office/drawing/2014/main" id="{3EC85FC5-A6C7-3FCB-6C39-8C5C89DD4C4A}"/>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39</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a:extLst>
              <a:ext uri="{FF2B5EF4-FFF2-40B4-BE49-F238E27FC236}">
                <a16:creationId xmlns:a16="http://schemas.microsoft.com/office/drawing/2014/main" id="{9846B5E9-0E4E-55B4-51AF-A3AAA429461B}"/>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40</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81185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
            <a:extLst>
              <a:ext uri="{FF2B5EF4-FFF2-40B4-BE49-F238E27FC236}">
                <a16:creationId xmlns:a16="http://schemas.microsoft.com/office/drawing/2014/main" id="{8F14E9FA-26A4-2D21-8F5B-2160CE6FFC7F}"/>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41</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254937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
            <a:extLst>
              <a:ext uri="{FF2B5EF4-FFF2-40B4-BE49-F238E27FC236}">
                <a16:creationId xmlns:a16="http://schemas.microsoft.com/office/drawing/2014/main" id="{985D87EE-3CD6-6720-A19A-0FE371EC0E4E}"/>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42</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0638891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
            <a:extLst>
              <a:ext uri="{FF2B5EF4-FFF2-40B4-BE49-F238E27FC236}">
                <a16:creationId xmlns:a16="http://schemas.microsoft.com/office/drawing/2014/main" id="{76F99BC0-1D29-BFA4-3064-E95EA0DD99B2}"/>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43</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726851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id="{B3B7CC19-7EDA-B1E9-679F-24C6393A4C06}"/>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44</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8500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
            <a:extLst>
              <a:ext uri="{FF2B5EF4-FFF2-40B4-BE49-F238E27FC236}">
                <a16:creationId xmlns:a16="http://schemas.microsoft.com/office/drawing/2014/main" id="{37E07297-1609-8026-FB97-55A22A9C9C19}"/>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45</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26281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8">
            <a:extLst>
              <a:ext uri="{FF2B5EF4-FFF2-40B4-BE49-F238E27FC236}">
                <a16:creationId xmlns:a16="http://schemas.microsoft.com/office/drawing/2014/main" id="{F9F32882-A77D-7D6E-14BD-5F2F58209A0A}"/>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46</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7902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3</a:t>
            </a:r>
          </a:p>
        </p:txBody>
      </p:sp>
      <p:sp>
        <p:nvSpPr>
          <p:cNvPr id="3" name="Footer Placeholder 2"/>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333333"/>
                </a:solidFill>
                <a:effectLst/>
                <a:uLnTx/>
                <a:uFillTx/>
                <a:latin typeface="Calibri Light"/>
                <a:ea typeface="+mn-ea"/>
                <a:cs typeface="+mn-cs"/>
              </a:rPr>
              <a:t>Entraînement métacognitifs 2 – Sauter aux conclusions I</a:t>
            </a:r>
            <a:endParaRPr kumimoji="0" 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F4732A-6939-4011-8A12-F7BBCC49CF76}"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1112897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FEC32-988C-14A4-B39B-86E48F11537B}"/>
            </a:ext>
          </a:extLst>
        </p:cNvPr>
        <p:cNvGrpSpPr/>
        <p:nvPr/>
      </p:nvGrpSpPr>
      <p:grpSpPr>
        <a:xfrm>
          <a:off x="0" y="0"/>
          <a:ext cx="0" cy="0"/>
          <a:chOff x="0" y="0"/>
          <a:chExt cx="0" cy="0"/>
        </a:xfrm>
      </p:grpSpPr>
      <p:sp>
        <p:nvSpPr>
          <p:cNvPr id="2" name="19">
            <a:extLst>
              <a:ext uri="{FF2B5EF4-FFF2-40B4-BE49-F238E27FC236}">
                <a16:creationId xmlns:a16="http://schemas.microsoft.com/office/drawing/2014/main" id="{DB13DD73-7FFA-2332-59D6-13B458544479}"/>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D68B634D-5262-1D12-A181-66F37B6066FF}"/>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879AC66F-FFBB-7C27-FA42-7A1319C4B9A4}"/>
              </a:ext>
            </a:extLst>
          </p:cNvPr>
          <p:cNvSpPr>
            <a:spLocks noGrp="1"/>
          </p:cNvSpPr>
          <p:nvPr>
            <p:ph type="sldNum" sz="quarter" idx="12"/>
          </p:nvPr>
        </p:nvSpPr>
        <p:spPr/>
        <p:txBody>
          <a:bodyPr/>
          <a:lstStyle/>
          <a:p>
            <a:fld id="{35F4732A-6939-4011-8A12-F7BBCC49CF76}" type="slidenum">
              <a:rPr lang="de-DE" altLang="de-DE" smtClean="0"/>
              <a:pPr/>
              <a:t>48</a:t>
            </a:fld>
            <a:endParaRPr lang="de-DE" altLang="de-DE"/>
          </a:p>
        </p:txBody>
      </p:sp>
      <p:sp>
        <p:nvSpPr>
          <p:cNvPr id="5" name="Title 4">
            <a:extLst>
              <a:ext uri="{FF2B5EF4-FFF2-40B4-BE49-F238E27FC236}">
                <a16:creationId xmlns:a16="http://schemas.microsoft.com/office/drawing/2014/main" id="{C51F74B9-B678-5CFD-9857-0B76C9076C4A}"/>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7D4EB5D8-FFE7-80E6-D764-1C6F31D3E60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229591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57DFD-127D-76C9-E474-3B38A2DED427}"/>
            </a:ext>
          </a:extLst>
        </p:cNvPr>
        <p:cNvGrpSpPr/>
        <p:nvPr/>
      </p:nvGrpSpPr>
      <p:grpSpPr>
        <a:xfrm>
          <a:off x="0" y="0"/>
          <a:ext cx="0" cy="0"/>
          <a:chOff x="0" y="0"/>
          <a:chExt cx="0" cy="0"/>
        </a:xfrm>
      </p:grpSpPr>
      <p:sp>
        <p:nvSpPr>
          <p:cNvPr id="2" name="20">
            <a:extLst>
              <a:ext uri="{FF2B5EF4-FFF2-40B4-BE49-F238E27FC236}">
                <a16:creationId xmlns:a16="http://schemas.microsoft.com/office/drawing/2014/main" id="{19995ED3-C6ED-05CE-94B9-B6246BC74EA6}"/>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A42D8308-AF64-9709-5762-C6A1A825AD44}"/>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FEC61175-C689-EE09-F27C-A4A2A7B185AE}"/>
              </a:ext>
            </a:extLst>
          </p:cNvPr>
          <p:cNvSpPr>
            <a:spLocks noGrp="1"/>
          </p:cNvSpPr>
          <p:nvPr>
            <p:ph type="sldNum" sz="quarter" idx="12"/>
          </p:nvPr>
        </p:nvSpPr>
        <p:spPr/>
        <p:txBody>
          <a:bodyPr/>
          <a:lstStyle/>
          <a:p>
            <a:fld id="{35F4732A-6939-4011-8A12-F7BBCC49CF76}" type="slidenum">
              <a:rPr lang="de-DE" altLang="de-DE" smtClean="0"/>
              <a:pPr/>
              <a:t>49</a:t>
            </a:fld>
            <a:endParaRPr lang="de-DE" altLang="de-DE"/>
          </a:p>
        </p:txBody>
      </p:sp>
      <p:sp>
        <p:nvSpPr>
          <p:cNvPr id="5" name="Title 4">
            <a:extLst>
              <a:ext uri="{FF2B5EF4-FFF2-40B4-BE49-F238E27FC236}">
                <a16:creationId xmlns:a16="http://schemas.microsoft.com/office/drawing/2014/main" id="{F4C0363C-9C3B-C03F-E687-E3A05FD5F11E}"/>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67CB6468-9D15-9993-81F6-3DF18CEA7F4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93154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2925D-1997-3367-FAC7-4603BC84C31B}"/>
            </a:ext>
          </a:extLst>
        </p:cNvPr>
        <p:cNvGrpSpPr/>
        <p:nvPr/>
      </p:nvGrpSpPr>
      <p:grpSpPr>
        <a:xfrm>
          <a:off x="0" y="0"/>
          <a:ext cx="0" cy="0"/>
          <a:chOff x="0" y="0"/>
          <a:chExt cx="0" cy="0"/>
        </a:xfrm>
      </p:grpSpPr>
      <p:sp>
        <p:nvSpPr>
          <p:cNvPr id="2" name="21">
            <a:extLst>
              <a:ext uri="{FF2B5EF4-FFF2-40B4-BE49-F238E27FC236}">
                <a16:creationId xmlns:a16="http://schemas.microsoft.com/office/drawing/2014/main" id="{A86D37DB-1CAD-3DC5-FE89-885456523139}"/>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89418DE0-B2C7-D67C-FD2E-08255FCF3F29}"/>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6E2B833F-0EA8-390E-05C2-10F3D5475EDE}"/>
              </a:ext>
            </a:extLst>
          </p:cNvPr>
          <p:cNvSpPr>
            <a:spLocks noGrp="1"/>
          </p:cNvSpPr>
          <p:nvPr>
            <p:ph type="sldNum" sz="quarter" idx="12"/>
          </p:nvPr>
        </p:nvSpPr>
        <p:spPr/>
        <p:txBody>
          <a:bodyPr/>
          <a:lstStyle/>
          <a:p>
            <a:fld id="{35F4732A-6939-4011-8A12-F7BBCC49CF76}" type="slidenum">
              <a:rPr lang="de-DE" altLang="de-DE" smtClean="0"/>
              <a:pPr/>
              <a:t>50</a:t>
            </a:fld>
            <a:endParaRPr lang="de-DE" altLang="de-DE"/>
          </a:p>
        </p:txBody>
      </p:sp>
      <p:sp>
        <p:nvSpPr>
          <p:cNvPr id="5" name="Title 4">
            <a:extLst>
              <a:ext uri="{FF2B5EF4-FFF2-40B4-BE49-F238E27FC236}">
                <a16:creationId xmlns:a16="http://schemas.microsoft.com/office/drawing/2014/main" id="{BF3F253A-5F5F-802F-B876-22BE70968A28}"/>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B54D35FF-5927-ACF7-5E1B-47775C4108F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781359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DA269-FAD8-82AE-5EC5-7F4760A435AD}"/>
            </a:ext>
          </a:extLst>
        </p:cNvPr>
        <p:cNvGrpSpPr/>
        <p:nvPr/>
      </p:nvGrpSpPr>
      <p:grpSpPr>
        <a:xfrm>
          <a:off x="0" y="0"/>
          <a:ext cx="0" cy="0"/>
          <a:chOff x="0" y="0"/>
          <a:chExt cx="0" cy="0"/>
        </a:xfrm>
      </p:grpSpPr>
      <p:sp>
        <p:nvSpPr>
          <p:cNvPr id="2" name="22">
            <a:extLst>
              <a:ext uri="{FF2B5EF4-FFF2-40B4-BE49-F238E27FC236}">
                <a16:creationId xmlns:a16="http://schemas.microsoft.com/office/drawing/2014/main" id="{E836DE8C-93B4-7EB7-1209-AA0F3B57CB3A}"/>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B11A29D7-94D8-CBAA-6AAD-1722047E1212}"/>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91BC6F4D-2AF9-D433-E95B-5EC72F9D5B89}"/>
              </a:ext>
            </a:extLst>
          </p:cNvPr>
          <p:cNvSpPr>
            <a:spLocks noGrp="1"/>
          </p:cNvSpPr>
          <p:nvPr>
            <p:ph type="sldNum" sz="quarter" idx="12"/>
          </p:nvPr>
        </p:nvSpPr>
        <p:spPr/>
        <p:txBody>
          <a:bodyPr/>
          <a:lstStyle/>
          <a:p>
            <a:fld id="{35F4732A-6939-4011-8A12-F7BBCC49CF76}" type="slidenum">
              <a:rPr lang="de-DE" altLang="de-DE" smtClean="0"/>
              <a:pPr/>
              <a:t>51</a:t>
            </a:fld>
            <a:endParaRPr lang="de-DE" altLang="de-DE"/>
          </a:p>
        </p:txBody>
      </p:sp>
      <p:sp>
        <p:nvSpPr>
          <p:cNvPr id="5" name="Title 4">
            <a:extLst>
              <a:ext uri="{FF2B5EF4-FFF2-40B4-BE49-F238E27FC236}">
                <a16:creationId xmlns:a16="http://schemas.microsoft.com/office/drawing/2014/main" id="{CD5BBC89-D99E-AAD3-079A-666158217EE6}"/>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E3C7E4AB-BF81-2DC8-4B23-4D8849E75DB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30094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09AAC-AE7C-9A7A-183B-338B9197C639}"/>
            </a:ext>
          </a:extLst>
        </p:cNvPr>
        <p:cNvGrpSpPr/>
        <p:nvPr/>
      </p:nvGrpSpPr>
      <p:grpSpPr>
        <a:xfrm>
          <a:off x="0" y="0"/>
          <a:ext cx="0" cy="0"/>
          <a:chOff x="0" y="0"/>
          <a:chExt cx="0" cy="0"/>
        </a:xfrm>
      </p:grpSpPr>
      <p:sp>
        <p:nvSpPr>
          <p:cNvPr id="2" name="23">
            <a:extLst>
              <a:ext uri="{FF2B5EF4-FFF2-40B4-BE49-F238E27FC236}">
                <a16:creationId xmlns:a16="http://schemas.microsoft.com/office/drawing/2014/main" id="{CDFD3FFA-4821-FDF9-F24D-091B3FD78F73}"/>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7890215D-1505-35A4-B606-65583A8EA926}"/>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8CBFBAEF-41FE-7570-A67D-2A708004D692}"/>
              </a:ext>
            </a:extLst>
          </p:cNvPr>
          <p:cNvSpPr>
            <a:spLocks noGrp="1"/>
          </p:cNvSpPr>
          <p:nvPr>
            <p:ph type="sldNum" sz="quarter" idx="12"/>
          </p:nvPr>
        </p:nvSpPr>
        <p:spPr/>
        <p:txBody>
          <a:bodyPr/>
          <a:lstStyle/>
          <a:p>
            <a:fld id="{35F4732A-6939-4011-8A12-F7BBCC49CF76}" type="slidenum">
              <a:rPr lang="de-DE" altLang="de-DE" smtClean="0"/>
              <a:pPr/>
              <a:t>52</a:t>
            </a:fld>
            <a:endParaRPr lang="de-DE" altLang="de-DE"/>
          </a:p>
        </p:txBody>
      </p:sp>
      <p:sp>
        <p:nvSpPr>
          <p:cNvPr id="5" name="Title 4">
            <a:extLst>
              <a:ext uri="{FF2B5EF4-FFF2-40B4-BE49-F238E27FC236}">
                <a16:creationId xmlns:a16="http://schemas.microsoft.com/office/drawing/2014/main" id="{513BC241-A314-445B-5BEF-42C40D3C0110}"/>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672E151C-02F6-A12A-E3E1-4725710CF2E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181930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59FEF-1425-4D6E-D030-DA57AC1CF1BA}"/>
            </a:ext>
          </a:extLst>
        </p:cNvPr>
        <p:cNvGrpSpPr/>
        <p:nvPr/>
      </p:nvGrpSpPr>
      <p:grpSpPr>
        <a:xfrm>
          <a:off x="0" y="0"/>
          <a:ext cx="0" cy="0"/>
          <a:chOff x="0" y="0"/>
          <a:chExt cx="0" cy="0"/>
        </a:xfrm>
      </p:grpSpPr>
      <p:sp>
        <p:nvSpPr>
          <p:cNvPr id="2" name="24">
            <a:extLst>
              <a:ext uri="{FF2B5EF4-FFF2-40B4-BE49-F238E27FC236}">
                <a16:creationId xmlns:a16="http://schemas.microsoft.com/office/drawing/2014/main" id="{C97570F1-2F9C-5901-AC6B-B49BD4B83CDF}"/>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83B689EA-815E-45F9-1970-21205B4640ED}"/>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2C1ED708-6727-F4F5-1068-67DD2F4E52D4}"/>
              </a:ext>
            </a:extLst>
          </p:cNvPr>
          <p:cNvSpPr>
            <a:spLocks noGrp="1"/>
          </p:cNvSpPr>
          <p:nvPr>
            <p:ph type="sldNum" sz="quarter" idx="12"/>
          </p:nvPr>
        </p:nvSpPr>
        <p:spPr/>
        <p:txBody>
          <a:bodyPr/>
          <a:lstStyle/>
          <a:p>
            <a:fld id="{35F4732A-6939-4011-8A12-F7BBCC49CF76}" type="slidenum">
              <a:rPr lang="de-DE" altLang="de-DE" smtClean="0"/>
              <a:pPr/>
              <a:t>53</a:t>
            </a:fld>
            <a:endParaRPr lang="de-DE" altLang="de-DE"/>
          </a:p>
        </p:txBody>
      </p:sp>
      <p:sp>
        <p:nvSpPr>
          <p:cNvPr id="5" name="Title 4">
            <a:extLst>
              <a:ext uri="{FF2B5EF4-FFF2-40B4-BE49-F238E27FC236}">
                <a16:creationId xmlns:a16="http://schemas.microsoft.com/office/drawing/2014/main" id="{6BFE72DF-19F2-88DB-38B9-58B56269F8D6}"/>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60A4B1DB-60B8-0D44-56D0-333CD5B1465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3058089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9D15D-970B-8C31-8626-8049CE02623C}"/>
            </a:ext>
          </a:extLst>
        </p:cNvPr>
        <p:cNvGrpSpPr/>
        <p:nvPr/>
      </p:nvGrpSpPr>
      <p:grpSpPr>
        <a:xfrm>
          <a:off x="0" y="0"/>
          <a:ext cx="0" cy="0"/>
          <a:chOff x="0" y="0"/>
          <a:chExt cx="0" cy="0"/>
        </a:xfrm>
      </p:grpSpPr>
      <p:sp>
        <p:nvSpPr>
          <p:cNvPr id="2" name="25">
            <a:extLst>
              <a:ext uri="{FF2B5EF4-FFF2-40B4-BE49-F238E27FC236}">
                <a16:creationId xmlns:a16="http://schemas.microsoft.com/office/drawing/2014/main" id="{BACC5B8B-2C36-F4CE-51C7-DF4BFA15E43F}"/>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861C615-E439-3984-65D4-83A6511D8301}"/>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24BE9105-64DC-DEC4-33C8-41F2391A5623}"/>
              </a:ext>
            </a:extLst>
          </p:cNvPr>
          <p:cNvSpPr>
            <a:spLocks noGrp="1"/>
          </p:cNvSpPr>
          <p:nvPr>
            <p:ph type="sldNum" sz="quarter" idx="12"/>
          </p:nvPr>
        </p:nvSpPr>
        <p:spPr/>
        <p:txBody>
          <a:bodyPr/>
          <a:lstStyle/>
          <a:p>
            <a:fld id="{35F4732A-6939-4011-8A12-F7BBCC49CF76}" type="slidenum">
              <a:rPr lang="de-DE" altLang="de-DE" smtClean="0"/>
              <a:pPr/>
              <a:t>54</a:t>
            </a:fld>
            <a:endParaRPr lang="de-DE" altLang="de-DE"/>
          </a:p>
        </p:txBody>
      </p:sp>
      <p:sp>
        <p:nvSpPr>
          <p:cNvPr id="5" name="Title 4">
            <a:extLst>
              <a:ext uri="{FF2B5EF4-FFF2-40B4-BE49-F238E27FC236}">
                <a16:creationId xmlns:a16="http://schemas.microsoft.com/office/drawing/2014/main" id="{0FBF3198-A93F-ED22-C5F1-7336A0126ABC}"/>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7BF263AB-A474-16AB-ACF8-F7904DAF089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232920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8C621-3372-A128-6F8F-CB320550783C}"/>
            </a:ext>
          </a:extLst>
        </p:cNvPr>
        <p:cNvGrpSpPr/>
        <p:nvPr/>
      </p:nvGrpSpPr>
      <p:grpSpPr>
        <a:xfrm>
          <a:off x="0" y="0"/>
          <a:ext cx="0" cy="0"/>
          <a:chOff x="0" y="0"/>
          <a:chExt cx="0" cy="0"/>
        </a:xfrm>
      </p:grpSpPr>
      <p:sp>
        <p:nvSpPr>
          <p:cNvPr id="2" name="26">
            <a:extLst>
              <a:ext uri="{FF2B5EF4-FFF2-40B4-BE49-F238E27FC236}">
                <a16:creationId xmlns:a16="http://schemas.microsoft.com/office/drawing/2014/main" id="{B95A8558-1E14-8D3F-77FE-7EFC5EE84037}"/>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49A79D19-7784-FC64-2CF3-ACE922BB04F4}"/>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C612061C-3C98-34BD-6B24-C8851E4ABF84}"/>
              </a:ext>
            </a:extLst>
          </p:cNvPr>
          <p:cNvSpPr>
            <a:spLocks noGrp="1"/>
          </p:cNvSpPr>
          <p:nvPr>
            <p:ph type="sldNum" sz="quarter" idx="12"/>
          </p:nvPr>
        </p:nvSpPr>
        <p:spPr/>
        <p:txBody>
          <a:bodyPr/>
          <a:lstStyle/>
          <a:p>
            <a:fld id="{35F4732A-6939-4011-8A12-F7BBCC49CF76}" type="slidenum">
              <a:rPr lang="de-DE" altLang="de-DE" smtClean="0"/>
              <a:pPr/>
              <a:t>55</a:t>
            </a:fld>
            <a:endParaRPr lang="de-DE" altLang="de-DE"/>
          </a:p>
        </p:txBody>
      </p:sp>
      <p:sp>
        <p:nvSpPr>
          <p:cNvPr id="5" name="Title 4">
            <a:extLst>
              <a:ext uri="{FF2B5EF4-FFF2-40B4-BE49-F238E27FC236}">
                <a16:creationId xmlns:a16="http://schemas.microsoft.com/office/drawing/2014/main" id="{6CBEB3D7-32F0-756A-C943-8533187F88E9}"/>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F587CF8E-D416-90CB-5F9F-4BDACF6B89E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7630795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8C621-3372-A128-6F8F-CB320550783C}"/>
            </a:ext>
          </a:extLst>
        </p:cNvPr>
        <p:cNvGrpSpPr/>
        <p:nvPr/>
      </p:nvGrpSpPr>
      <p:grpSpPr>
        <a:xfrm>
          <a:off x="0" y="0"/>
          <a:ext cx="0" cy="0"/>
          <a:chOff x="0" y="0"/>
          <a:chExt cx="0" cy="0"/>
        </a:xfrm>
      </p:grpSpPr>
      <p:sp>
        <p:nvSpPr>
          <p:cNvPr id="2" name="27">
            <a:extLst>
              <a:ext uri="{FF2B5EF4-FFF2-40B4-BE49-F238E27FC236}">
                <a16:creationId xmlns:a16="http://schemas.microsoft.com/office/drawing/2014/main" id="{6AF05E5E-BBB0-2326-4B90-F48DF18BAF37}"/>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49A79D19-7784-FC64-2CF3-ACE922BB04F4}"/>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C612061C-3C98-34BD-6B24-C8851E4ABF84}"/>
              </a:ext>
            </a:extLst>
          </p:cNvPr>
          <p:cNvSpPr>
            <a:spLocks noGrp="1"/>
          </p:cNvSpPr>
          <p:nvPr>
            <p:ph type="sldNum" sz="quarter" idx="12"/>
          </p:nvPr>
        </p:nvSpPr>
        <p:spPr/>
        <p:txBody>
          <a:bodyPr/>
          <a:lstStyle/>
          <a:p>
            <a:fld id="{35F4732A-6939-4011-8A12-F7BBCC49CF76}" type="slidenum">
              <a:rPr lang="de-DE" altLang="de-DE" smtClean="0"/>
              <a:pPr/>
              <a:t>56</a:t>
            </a:fld>
            <a:endParaRPr lang="de-DE" altLang="de-DE"/>
          </a:p>
        </p:txBody>
      </p:sp>
      <p:sp>
        <p:nvSpPr>
          <p:cNvPr id="5" name="Title 4">
            <a:extLst>
              <a:ext uri="{FF2B5EF4-FFF2-40B4-BE49-F238E27FC236}">
                <a16:creationId xmlns:a16="http://schemas.microsoft.com/office/drawing/2014/main" id="{6CBEB3D7-32F0-756A-C943-8533187F88E9}"/>
              </a:ext>
            </a:extLst>
          </p:cNvPr>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a:extLst>
              <a:ext uri="{FF2B5EF4-FFF2-40B4-BE49-F238E27FC236}">
                <a16:creationId xmlns:a16="http://schemas.microsoft.com/office/drawing/2014/main" id="{F587CF8E-D416-90CB-5F9F-4BDACF6B89E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7470873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9A2AE-2A2F-1FD8-4674-C20E362F4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B9E8A9-AF1D-D93E-95C1-518AC69C54E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4</a:t>
            </a:r>
          </a:p>
        </p:txBody>
      </p:sp>
      <p:sp>
        <p:nvSpPr>
          <p:cNvPr id="3" name="Footer Placeholder 2">
            <a:extLst>
              <a:ext uri="{FF2B5EF4-FFF2-40B4-BE49-F238E27FC236}">
                <a16:creationId xmlns:a16="http://schemas.microsoft.com/office/drawing/2014/main" id="{DF6F26F2-5CA6-750C-0861-729D11D12A16}"/>
              </a:ext>
            </a:extLst>
          </p:cNvPr>
          <p:cNvSpPr>
            <a:spLocks noGrp="1"/>
          </p:cNvSpPr>
          <p:nvPr>
            <p:ph type="ftr"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0" normalizeH="0" baseline="0" noProof="0">
                <a:ln>
                  <a:noFill/>
                </a:ln>
                <a:solidFill>
                  <a:srgbClr val="333333"/>
                </a:solidFill>
                <a:effectLst/>
                <a:uLnTx/>
                <a:uFillTx/>
                <a:latin typeface="Calibri Light"/>
                <a:ea typeface="+mn-ea"/>
                <a:cs typeface="+mn-cs"/>
              </a:rPr>
              <a:t>Entraînement métacognitifs 2 – Sauter aux conclusions I</a:t>
            </a:r>
            <a:endParaRPr kumimoji="0" 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4" name="Slide Number Placeholder 3">
            <a:extLst>
              <a:ext uri="{FF2B5EF4-FFF2-40B4-BE49-F238E27FC236}">
                <a16:creationId xmlns:a16="http://schemas.microsoft.com/office/drawing/2014/main" id="{7FF45C54-CAB1-0674-DC7C-4C8D761A839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F4732A-6939-4011-8A12-F7BBCC49CF76}"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16662138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8">
            <a:extLst>
              <a:ext uri="{FF2B5EF4-FFF2-40B4-BE49-F238E27FC236}">
                <a16:creationId xmlns:a16="http://schemas.microsoft.com/office/drawing/2014/main" id="{1200A73F-18DA-09BC-6A9F-96ED3F3CD1BE}"/>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58</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957060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CB1AE186-789F-E960-46EB-933E81E421F2}"/>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59</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0">
            <a:extLst>
              <a:ext uri="{FF2B5EF4-FFF2-40B4-BE49-F238E27FC236}">
                <a16:creationId xmlns:a16="http://schemas.microsoft.com/office/drawing/2014/main" id="{32B6BABA-4597-FF89-C0B4-8F4A2ABADDA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60</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1">
            <a:extLst>
              <a:ext uri="{FF2B5EF4-FFF2-40B4-BE49-F238E27FC236}">
                <a16:creationId xmlns:a16="http://schemas.microsoft.com/office/drawing/2014/main" id="{5653DB5E-2732-BDA1-20BB-DB3B6F7364A8}"/>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61</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2">
            <a:extLst>
              <a:ext uri="{FF2B5EF4-FFF2-40B4-BE49-F238E27FC236}">
                <a16:creationId xmlns:a16="http://schemas.microsoft.com/office/drawing/2014/main" id="{88CAB2B5-25DE-5545-4047-1212C37F90D4}"/>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62</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3">
            <a:extLst>
              <a:ext uri="{FF2B5EF4-FFF2-40B4-BE49-F238E27FC236}">
                <a16:creationId xmlns:a16="http://schemas.microsoft.com/office/drawing/2014/main" id="{AC24DB91-E8DF-25AD-BF09-BE3719DB5FF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63</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4">
            <a:extLst>
              <a:ext uri="{FF2B5EF4-FFF2-40B4-BE49-F238E27FC236}">
                <a16:creationId xmlns:a16="http://schemas.microsoft.com/office/drawing/2014/main" id="{3991616C-3D07-4F46-C4A5-0A09FA60F32E}"/>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64</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5">
            <a:extLst>
              <a:ext uri="{FF2B5EF4-FFF2-40B4-BE49-F238E27FC236}">
                <a16:creationId xmlns:a16="http://schemas.microsoft.com/office/drawing/2014/main" id="{A1CAB136-748D-ADEA-95BB-E83BE6AA0B11}"/>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65</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6">
            <a:extLst>
              <a:ext uri="{FF2B5EF4-FFF2-40B4-BE49-F238E27FC236}">
                <a16:creationId xmlns:a16="http://schemas.microsoft.com/office/drawing/2014/main" id="{315FF6B7-9CC6-101D-AC2A-011427764B1E}"/>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66</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203505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5</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7">
            <a:extLst>
              <a:ext uri="{FF2B5EF4-FFF2-40B4-BE49-F238E27FC236}">
                <a16:creationId xmlns:a16="http://schemas.microsoft.com/office/drawing/2014/main" id="{A24B6C3A-4CD3-CC85-E953-10CE78CFED1B}"/>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68</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8">
            <a:extLst>
              <a:ext uri="{FF2B5EF4-FFF2-40B4-BE49-F238E27FC236}">
                <a16:creationId xmlns:a16="http://schemas.microsoft.com/office/drawing/2014/main" id="{38B6EE23-A62D-D645-9ACA-60DD2B0626B2}"/>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69</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9">
            <a:extLst>
              <a:ext uri="{FF2B5EF4-FFF2-40B4-BE49-F238E27FC236}">
                <a16:creationId xmlns:a16="http://schemas.microsoft.com/office/drawing/2014/main" id="{2B7C72EC-3040-35DD-D5DF-FE35855F2CB7}"/>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70</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0">
            <a:extLst>
              <a:ext uri="{FF2B5EF4-FFF2-40B4-BE49-F238E27FC236}">
                <a16:creationId xmlns:a16="http://schemas.microsoft.com/office/drawing/2014/main" id="{57AF8FFF-EFFE-F222-B3FE-B3478993AACC}"/>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71</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1">
            <a:extLst>
              <a:ext uri="{FF2B5EF4-FFF2-40B4-BE49-F238E27FC236}">
                <a16:creationId xmlns:a16="http://schemas.microsoft.com/office/drawing/2014/main" id="{B31A291A-1DA7-C1A8-A741-C8D5EA87278B}"/>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72</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2">
            <a:extLst>
              <a:ext uri="{FF2B5EF4-FFF2-40B4-BE49-F238E27FC236}">
                <a16:creationId xmlns:a16="http://schemas.microsoft.com/office/drawing/2014/main" id="{9CE6EBD2-3B64-B2F3-F186-BEE79A426E00}"/>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73</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3">
            <a:extLst>
              <a:ext uri="{FF2B5EF4-FFF2-40B4-BE49-F238E27FC236}">
                <a16:creationId xmlns:a16="http://schemas.microsoft.com/office/drawing/2014/main" id="{456D8CD7-3D21-E951-2AF2-27B81AFBCF77}"/>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74</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4">
            <a:extLst>
              <a:ext uri="{FF2B5EF4-FFF2-40B4-BE49-F238E27FC236}">
                <a16:creationId xmlns:a16="http://schemas.microsoft.com/office/drawing/2014/main" id="{65A38D0A-ABD6-AE56-F641-F59812413333}"/>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75</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5">
            <a:extLst>
              <a:ext uri="{FF2B5EF4-FFF2-40B4-BE49-F238E27FC236}">
                <a16:creationId xmlns:a16="http://schemas.microsoft.com/office/drawing/2014/main" id="{578D52B9-0EB6-110C-4EC9-BBDEA69E1861}"/>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76</a:t>
            </a:fld>
            <a:endParaRPr lang="de-DE" altLang="de-DE"/>
          </a:p>
        </p:txBody>
      </p:sp>
      <p:sp>
        <p:nvSpPr>
          <p:cNvPr id="5" name="Title 4"/>
          <p:cNvSpPr>
            <a:spLocks noGrp="1"/>
          </p:cNvSpPr>
          <p:nvPr>
            <p:ph type="title"/>
          </p:nvPr>
        </p:nvSpPr>
        <p:spPr/>
        <p:txBody>
          <a:bodyPr/>
          <a:lstStyle/>
          <a:p>
            <a:r>
              <a:rPr lang="fr-FR" sz="3600" dirty="0">
                <a:solidFill>
                  <a:srgbClr val="004992"/>
                </a:solidFill>
                <a:latin typeface="Calibri Light"/>
              </a:rPr>
              <a:t>Qu’est qui est présenté sur l’image?</a:t>
            </a:r>
            <a:endParaRPr lang="en-US" sz="3600" dirty="0">
              <a:solidFill>
                <a:srgbClr val="004992"/>
              </a:solidFill>
              <a:latin typeface="Calibri Light"/>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6250873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6</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6">
            <a:extLst>
              <a:ext uri="{FF2B5EF4-FFF2-40B4-BE49-F238E27FC236}">
                <a16:creationId xmlns:a16="http://schemas.microsoft.com/office/drawing/2014/main" id="{177FE118-372B-E4CE-8A07-BED2BE100C8B}"/>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78</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7">
            <a:extLst>
              <a:ext uri="{FF2B5EF4-FFF2-40B4-BE49-F238E27FC236}">
                <a16:creationId xmlns:a16="http://schemas.microsoft.com/office/drawing/2014/main" id="{8531EA97-6A1D-8CBA-23BE-5CC6C7A27482}"/>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79</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8">
            <a:extLst>
              <a:ext uri="{FF2B5EF4-FFF2-40B4-BE49-F238E27FC236}">
                <a16:creationId xmlns:a16="http://schemas.microsoft.com/office/drawing/2014/main" id="{EB3B0B77-E522-AC62-B7A1-FC707D70E2A6}"/>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80</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9">
            <a:extLst>
              <a:ext uri="{FF2B5EF4-FFF2-40B4-BE49-F238E27FC236}">
                <a16:creationId xmlns:a16="http://schemas.microsoft.com/office/drawing/2014/main" id="{F9DCFAD4-4BBB-591D-0A25-FBA5057DD9B2}"/>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81</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0">
            <a:extLst>
              <a:ext uri="{FF2B5EF4-FFF2-40B4-BE49-F238E27FC236}">
                <a16:creationId xmlns:a16="http://schemas.microsoft.com/office/drawing/2014/main" id="{F5248301-54B5-B3E5-30C2-4E317CEA6406}"/>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82</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1">
            <a:extLst>
              <a:ext uri="{FF2B5EF4-FFF2-40B4-BE49-F238E27FC236}">
                <a16:creationId xmlns:a16="http://schemas.microsoft.com/office/drawing/2014/main" id="{36911EBC-33B8-6A5D-FD69-965FB0D2534C}"/>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83</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2">
            <a:extLst>
              <a:ext uri="{FF2B5EF4-FFF2-40B4-BE49-F238E27FC236}">
                <a16:creationId xmlns:a16="http://schemas.microsoft.com/office/drawing/2014/main" id="{BDB14E0F-4762-EE09-01B8-1317CD6D2603}"/>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84</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5F66-CC1E-C9CF-5860-8A2B46A2A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4B2A1-26F6-0E4E-10C4-3DA5ABA68917}"/>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7</a:t>
            </a:r>
            <a:endParaRPr lang="en-US" sz="3600" dirty="0">
              <a:latin typeface="Calibri Light"/>
            </a:endParaRPr>
          </a:p>
        </p:txBody>
      </p:sp>
      <p:sp>
        <p:nvSpPr>
          <p:cNvPr id="3" name="Footer Placeholder 2">
            <a:extLst>
              <a:ext uri="{FF2B5EF4-FFF2-40B4-BE49-F238E27FC236}">
                <a16:creationId xmlns:a16="http://schemas.microsoft.com/office/drawing/2014/main" id="{375867F4-C28D-BD3F-3151-18AC107C881A}"/>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3976F71B-7CA8-D53D-7733-270F2FBF4CA3}"/>
              </a:ext>
            </a:extLst>
          </p:cNvPr>
          <p:cNvSpPr>
            <a:spLocks noGrp="1"/>
          </p:cNvSpPr>
          <p:nvPr>
            <p:ph type="sldNum" sz="quarter" idx="12"/>
          </p:nvPr>
        </p:nvSpPr>
        <p:spPr/>
        <p:txBody>
          <a:bodyPr/>
          <a:lstStyle/>
          <a:p>
            <a:fld id="{35F4732A-6939-4011-8A12-F7BBCC49CF76}" type="slidenum">
              <a:rPr lang="de-DE" altLang="de-DE" smtClean="0"/>
              <a:pPr/>
              <a:t>85</a:t>
            </a:fld>
            <a:endParaRPr lang="de-DE" altLang="de-DE"/>
          </a:p>
        </p:txBody>
      </p:sp>
    </p:spTree>
    <p:extLst>
      <p:ext uri="{BB962C8B-B14F-4D97-AF65-F5344CB8AC3E}">
        <p14:creationId xmlns:p14="http://schemas.microsoft.com/office/powerpoint/2010/main" val="30039938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C3EC3-53EB-03E6-B189-012836524401}"/>
            </a:ext>
          </a:extLst>
        </p:cNvPr>
        <p:cNvGrpSpPr/>
        <p:nvPr/>
      </p:nvGrpSpPr>
      <p:grpSpPr>
        <a:xfrm>
          <a:off x="0" y="0"/>
          <a:ext cx="0" cy="0"/>
          <a:chOff x="0" y="0"/>
          <a:chExt cx="0" cy="0"/>
        </a:xfrm>
      </p:grpSpPr>
      <p:sp>
        <p:nvSpPr>
          <p:cNvPr id="2" name="53">
            <a:extLst>
              <a:ext uri="{FF2B5EF4-FFF2-40B4-BE49-F238E27FC236}">
                <a16:creationId xmlns:a16="http://schemas.microsoft.com/office/drawing/2014/main" id="{D4962C14-1EA8-4DEE-5A72-BE317159E499}"/>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A008DEEC-C161-CE4D-C100-6D77B99B5794}"/>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07D8235A-D5BB-5D65-5C9F-7111FE312E62}"/>
              </a:ext>
            </a:extLst>
          </p:cNvPr>
          <p:cNvSpPr>
            <a:spLocks noGrp="1"/>
          </p:cNvSpPr>
          <p:nvPr>
            <p:ph type="sldNum" sz="quarter" idx="12"/>
          </p:nvPr>
        </p:nvSpPr>
        <p:spPr/>
        <p:txBody>
          <a:bodyPr/>
          <a:lstStyle/>
          <a:p>
            <a:fld id="{35F4732A-6939-4011-8A12-F7BBCC49CF76}" type="slidenum">
              <a:rPr lang="de-DE" altLang="de-DE" smtClean="0"/>
              <a:pPr/>
              <a:t>86</a:t>
            </a:fld>
            <a:endParaRPr lang="de-DE" altLang="de-DE"/>
          </a:p>
        </p:txBody>
      </p:sp>
      <p:sp>
        <p:nvSpPr>
          <p:cNvPr id="5" name="Title 4">
            <a:extLst>
              <a:ext uri="{FF2B5EF4-FFF2-40B4-BE49-F238E27FC236}">
                <a16:creationId xmlns:a16="http://schemas.microsoft.com/office/drawing/2014/main" id="{D960A13E-8A58-E1F7-C577-448BA5FED46A}"/>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D6F05596-D9E4-89FF-590D-BA278F727B3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790842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ABEB7-89AA-9679-85E5-792220E9084E}"/>
            </a:ext>
          </a:extLst>
        </p:cNvPr>
        <p:cNvGrpSpPr/>
        <p:nvPr/>
      </p:nvGrpSpPr>
      <p:grpSpPr>
        <a:xfrm>
          <a:off x="0" y="0"/>
          <a:ext cx="0" cy="0"/>
          <a:chOff x="0" y="0"/>
          <a:chExt cx="0" cy="0"/>
        </a:xfrm>
      </p:grpSpPr>
      <p:sp>
        <p:nvSpPr>
          <p:cNvPr id="2" name="54">
            <a:extLst>
              <a:ext uri="{FF2B5EF4-FFF2-40B4-BE49-F238E27FC236}">
                <a16:creationId xmlns:a16="http://schemas.microsoft.com/office/drawing/2014/main" id="{1AACC47F-FA1C-3759-B2EF-8F80FA4E68FB}"/>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45363BA1-BA75-3348-8C5F-99FA55714987}"/>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F78D3C4F-3CAB-8518-AB24-201F3E796753}"/>
              </a:ext>
            </a:extLst>
          </p:cNvPr>
          <p:cNvSpPr>
            <a:spLocks noGrp="1"/>
          </p:cNvSpPr>
          <p:nvPr>
            <p:ph type="sldNum" sz="quarter" idx="12"/>
          </p:nvPr>
        </p:nvSpPr>
        <p:spPr/>
        <p:txBody>
          <a:bodyPr/>
          <a:lstStyle/>
          <a:p>
            <a:fld id="{35F4732A-6939-4011-8A12-F7BBCC49CF76}" type="slidenum">
              <a:rPr lang="de-DE" altLang="de-DE" smtClean="0"/>
              <a:pPr/>
              <a:t>87</a:t>
            </a:fld>
            <a:endParaRPr lang="de-DE" altLang="de-DE"/>
          </a:p>
        </p:txBody>
      </p:sp>
      <p:sp>
        <p:nvSpPr>
          <p:cNvPr id="5" name="Title 4">
            <a:extLst>
              <a:ext uri="{FF2B5EF4-FFF2-40B4-BE49-F238E27FC236}">
                <a16:creationId xmlns:a16="http://schemas.microsoft.com/office/drawing/2014/main" id="{26425097-7303-821A-C085-03C1905486AB}"/>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317C7DE6-08EB-E354-ECFB-ED349C17F0F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987118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BC7B5-2DB4-6BFA-729B-69246742F2D4}"/>
            </a:ext>
          </a:extLst>
        </p:cNvPr>
        <p:cNvGrpSpPr/>
        <p:nvPr/>
      </p:nvGrpSpPr>
      <p:grpSpPr>
        <a:xfrm>
          <a:off x="0" y="0"/>
          <a:ext cx="0" cy="0"/>
          <a:chOff x="0" y="0"/>
          <a:chExt cx="0" cy="0"/>
        </a:xfrm>
      </p:grpSpPr>
      <p:sp>
        <p:nvSpPr>
          <p:cNvPr id="2" name="55">
            <a:extLst>
              <a:ext uri="{FF2B5EF4-FFF2-40B4-BE49-F238E27FC236}">
                <a16:creationId xmlns:a16="http://schemas.microsoft.com/office/drawing/2014/main" id="{C9A937CA-6000-CDA4-38D1-CEF92450C16E}"/>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21F6A7D-711B-45C9-AA81-875D2FEF4003}"/>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8027054F-7A27-8ABD-C64D-1C24F3066EDE}"/>
              </a:ext>
            </a:extLst>
          </p:cNvPr>
          <p:cNvSpPr>
            <a:spLocks noGrp="1"/>
          </p:cNvSpPr>
          <p:nvPr>
            <p:ph type="sldNum" sz="quarter" idx="12"/>
          </p:nvPr>
        </p:nvSpPr>
        <p:spPr/>
        <p:txBody>
          <a:bodyPr/>
          <a:lstStyle/>
          <a:p>
            <a:fld id="{35F4732A-6939-4011-8A12-F7BBCC49CF76}" type="slidenum">
              <a:rPr lang="de-DE" altLang="de-DE" smtClean="0"/>
              <a:pPr/>
              <a:t>88</a:t>
            </a:fld>
            <a:endParaRPr lang="de-DE" altLang="de-DE"/>
          </a:p>
        </p:txBody>
      </p:sp>
      <p:sp>
        <p:nvSpPr>
          <p:cNvPr id="5" name="Title 4">
            <a:extLst>
              <a:ext uri="{FF2B5EF4-FFF2-40B4-BE49-F238E27FC236}">
                <a16:creationId xmlns:a16="http://schemas.microsoft.com/office/drawing/2014/main" id="{82CB1C0C-AFE3-EDA8-C764-0929A1553933}"/>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9148F7D4-229B-7959-66FD-C0DF962BA3B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022642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6EA18-9511-305D-04C8-8F4BF7DBF581}"/>
            </a:ext>
          </a:extLst>
        </p:cNvPr>
        <p:cNvGrpSpPr/>
        <p:nvPr/>
      </p:nvGrpSpPr>
      <p:grpSpPr>
        <a:xfrm>
          <a:off x="0" y="0"/>
          <a:ext cx="0" cy="0"/>
          <a:chOff x="0" y="0"/>
          <a:chExt cx="0" cy="0"/>
        </a:xfrm>
      </p:grpSpPr>
      <p:sp>
        <p:nvSpPr>
          <p:cNvPr id="2" name="56">
            <a:extLst>
              <a:ext uri="{FF2B5EF4-FFF2-40B4-BE49-F238E27FC236}">
                <a16:creationId xmlns:a16="http://schemas.microsoft.com/office/drawing/2014/main" id="{2E241102-D0F1-6ACB-37A6-CE8A5F4A79DD}"/>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ED1C02A1-97BF-325A-170F-18D363F2474C}"/>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54B8F72F-625B-42EF-740F-9D9C45E19CD2}"/>
              </a:ext>
            </a:extLst>
          </p:cNvPr>
          <p:cNvSpPr>
            <a:spLocks noGrp="1"/>
          </p:cNvSpPr>
          <p:nvPr>
            <p:ph type="sldNum" sz="quarter" idx="12"/>
          </p:nvPr>
        </p:nvSpPr>
        <p:spPr/>
        <p:txBody>
          <a:bodyPr/>
          <a:lstStyle/>
          <a:p>
            <a:fld id="{35F4732A-6939-4011-8A12-F7BBCC49CF76}" type="slidenum">
              <a:rPr lang="de-DE" altLang="de-DE" smtClean="0"/>
              <a:pPr/>
              <a:t>89</a:t>
            </a:fld>
            <a:endParaRPr lang="de-DE" altLang="de-DE"/>
          </a:p>
        </p:txBody>
      </p:sp>
      <p:sp>
        <p:nvSpPr>
          <p:cNvPr id="5" name="Title 4">
            <a:extLst>
              <a:ext uri="{FF2B5EF4-FFF2-40B4-BE49-F238E27FC236}">
                <a16:creationId xmlns:a16="http://schemas.microsoft.com/office/drawing/2014/main" id="{BD513FFB-C893-7218-1566-10F67B95508B}"/>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2DFF2A38-110A-7B5A-55F0-65FAD034B68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834027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5F54A-C2BC-93C1-88B4-CFC4BF88C1E5}"/>
            </a:ext>
          </a:extLst>
        </p:cNvPr>
        <p:cNvGrpSpPr/>
        <p:nvPr/>
      </p:nvGrpSpPr>
      <p:grpSpPr>
        <a:xfrm>
          <a:off x="0" y="0"/>
          <a:ext cx="0" cy="0"/>
          <a:chOff x="0" y="0"/>
          <a:chExt cx="0" cy="0"/>
        </a:xfrm>
      </p:grpSpPr>
      <p:sp>
        <p:nvSpPr>
          <p:cNvPr id="2" name="57">
            <a:extLst>
              <a:ext uri="{FF2B5EF4-FFF2-40B4-BE49-F238E27FC236}">
                <a16:creationId xmlns:a16="http://schemas.microsoft.com/office/drawing/2014/main" id="{2B1A8491-75B5-F662-F923-76D891EE3C39}"/>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98467373-FF4F-2FCB-1E20-474F4E06F2E6}"/>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3244B0B6-68C2-5378-18BF-E1572F40EDDA}"/>
              </a:ext>
            </a:extLst>
          </p:cNvPr>
          <p:cNvSpPr>
            <a:spLocks noGrp="1"/>
          </p:cNvSpPr>
          <p:nvPr>
            <p:ph type="sldNum" sz="quarter" idx="12"/>
          </p:nvPr>
        </p:nvSpPr>
        <p:spPr/>
        <p:txBody>
          <a:bodyPr/>
          <a:lstStyle/>
          <a:p>
            <a:fld id="{35F4732A-6939-4011-8A12-F7BBCC49CF76}" type="slidenum">
              <a:rPr lang="de-DE" altLang="de-DE" smtClean="0"/>
              <a:pPr/>
              <a:t>90</a:t>
            </a:fld>
            <a:endParaRPr lang="de-DE" altLang="de-DE"/>
          </a:p>
        </p:txBody>
      </p:sp>
      <p:sp>
        <p:nvSpPr>
          <p:cNvPr id="5" name="Title 4">
            <a:extLst>
              <a:ext uri="{FF2B5EF4-FFF2-40B4-BE49-F238E27FC236}">
                <a16:creationId xmlns:a16="http://schemas.microsoft.com/office/drawing/2014/main" id="{169404CF-1EA2-624F-6CAC-C3A6184FC46A}"/>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ECD7A76F-BFFB-7590-75B7-2AD0EF97B9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528267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E85F7-E867-AC72-0085-BCB25D438BE9}"/>
            </a:ext>
          </a:extLst>
        </p:cNvPr>
        <p:cNvGrpSpPr/>
        <p:nvPr/>
      </p:nvGrpSpPr>
      <p:grpSpPr>
        <a:xfrm>
          <a:off x="0" y="0"/>
          <a:ext cx="0" cy="0"/>
          <a:chOff x="0" y="0"/>
          <a:chExt cx="0" cy="0"/>
        </a:xfrm>
      </p:grpSpPr>
      <p:sp>
        <p:nvSpPr>
          <p:cNvPr id="2" name="58">
            <a:extLst>
              <a:ext uri="{FF2B5EF4-FFF2-40B4-BE49-F238E27FC236}">
                <a16:creationId xmlns:a16="http://schemas.microsoft.com/office/drawing/2014/main" id="{766FF3B7-56F9-A16C-EA06-9D69549E4E41}"/>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6F0691A8-4148-8988-8F2D-252E7141ED26}"/>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97335FA5-4A4B-66A7-8B29-8C94949EF989}"/>
              </a:ext>
            </a:extLst>
          </p:cNvPr>
          <p:cNvSpPr>
            <a:spLocks noGrp="1"/>
          </p:cNvSpPr>
          <p:nvPr>
            <p:ph type="sldNum" sz="quarter" idx="12"/>
          </p:nvPr>
        </p:nvSpPr>
        <p:spPr/>
        <p:txBody>
          <a:bodyPr/>
          <a:lstStyle/>
          <a:p>
            <a:fld id="{35F4732A-6939-4011-8A12-F7BBCC49CF76}" type="slidenum">
              <a:rPr lang="de-DE" altLang="de-DE" smtClean="0"/>
              <a:pPr/>
              <a:t>91</a:t>
            </a:fld>
            <a:endParaRPr lang="de-DE" altLang="de-DE"/>
          </a:p>
        </p:txBody>
      </p:sp>
      <p:sp>
        <p:nvSpPr>
          <p:cNvPr id="5" name="Title 4">
            <a:extLst>
              <a:ext uri="{FF2B5EF4-FFF2-40B4-BE49-F238E27FC236}">
                <a16:creationId xmlns:a16="http://schemas.microsoft.com/office/drawing/2014/main" id="{077401CB-D983-74A2-5B2D-E07DD5E2A861}"/>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07A733F0-B037-0D28-9879-234A6EBAB46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736915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3D2F7-1974-BF0E-6903-48679888FECF}"/>
            </a:ext>
          </a:extLst>
        </p:cNvPr>
        <p:cNvGrpSpPr/>
        <p:nvPr/>
      </p:nvGrpSpPr>
      <p:grpSpPr>
        <a:xfrm>
          <a:off x="0" y="0"/>
          <a:ext cx="0" cy="0"/>
          <a:chOff x="0" y="0"/>
          <a:chExt cx="0" cy="0"/>
        </a:xfrm>
      </p:grpSpPr>
      <p:sp>
        <p:nvSpPr>
          <p:cNvPr id="2" name="59">
            <a:extLst>
              <a:ext uri="{FF2B5EF4-FFF2-40B4-BE49-F238E27FC236}">
                <a16:creationId xmlns:a16="http://schemas.microsoft.com/office/drawing/2014/main" id="{2DE4808C-FE8A-9ABE-FE72-C530B2407F75}"/>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64742B88-1765-984B-7020-4090DD72D1D6}"/>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E676C02A-7CC3-DDA6-EC05-1F707D20E44B}"/>
              </a:ext>
            </a:extLst>
          </p:cNvPr>
          <p:cNvSpPr>
            <a:spLocks noGrp="1"/>
          </p:cNvSpPr>
          <p:nvPr>
            <p:ph type="sldNum" sz="quarter" idx="12"/>
          </p:nvPr>
        </p:nvSpPr>
        <p:spPr/>
        <p:txBody>
          <a:bodyPr/>
          <a:lstStyle/>
          <a:p>
            <a:fld id="{35F4732A-6939-4011-8A12-F7BBCC49CF76}" type="slidenum">
              <a:rPr lang="de-DE" altLang="de-DE" smtClean="0"/>
              <a:pPr/>
              <a:t>92</a:t>
            </a:fld>
            <a:endParaRPr lang="de-DE" altLang="de-DE"/>
          </a:p>
        </p:txBody>
      </p:sp>
      <p:sp>
        <p:nvSpPr>
          <p:cNvPr id="5" name="Title 4">
            <a:extLst>
              <a:ext uri="{FF2B5EF4-FFF2-40B4-BE49-F238E27FC236}">
                <a16:creationId xmlns:a16="http://schemas.microsoft.com/office/drawing/2014/main" id="{E969BB2D-1430-66C0-A7C4-AFEFC0755EA3}"/>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209937A0-3745-817E-FF06-71A6B6FE486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643628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C766C-B227-99ED-6B7F-EFF1B653EC88}"/>
            </a:ext>
          </a:extLst>
        </p:cNvPr>
        <p:cNvGrpSpPr/>
        <p:nvPr/>
      </p:nvGrpSpPr>
      <p:grpSpPr>
        <a:xfrm>
          <a:off x="0" y="0"/>
          <a:ext cx="0" cy="0"/>
          <a:chOff x="0" y="0"/>
          <a:chExt cx="0" cy="0"/>
        </a:xfrm>
      </p:grpSpPr>
      <p:sp>
        <p:nvSpPr>
          <p:cNvPr id="2" name="60">
            <a:extLst>
              <a:ext uri="{FF2B5EF4-FFF2-40B4-BE49-F238E27FC236}">
                <a16:creationId xmlns:a16="http://schemas.microsoft.com/office/drawing/2014/main" id="{F0472850-3086-9097-1246-971C0CCA8A71}"/>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CF8427E-BC83-A7C1-9877-0206EEFD764F}"/>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9A18E99B-0E9C-37F1-A2EF-BCFA544457CC}"/>
              </a:ext>
            </a:extLst>
          </p:cNvPr>
          <p:cNvSpPr>
            <a:spLocks noGrp="1"/>
          </p:cNvSpPr>
          <p:nvPr>
            <p:ph type="sldNum" sz="quarter" idx="12"/>
          </p:nvPr>
        </p:nvSpPr>
        <p:spPr/>
        <p:txBody>
          <a:bodyPr/>
          <a:lstStyle/>
          <a:p>
            <a:fld id="{35F4732A-6939-4011-8A12-F7BBCC49CF76}" type="slidenum">
              <a:rPr lang="de-DE" altLang="de-DE" smtClean="0"/>
              <a:pPr/>
              <a:t>93</a:t>
            </a:fld>
            <a:endParaRPr lang="de-DE" altLang="de-DE"/>
          </a:p>
        </p:txBody>
      </p:sp>
      <p:sp>
        <p:nvSpPr>
          <p:cNvPr id="5" name="Title 4">
            <a:extLst>
              <a:ext uri="{FF2B5EF4-FFF2-40B4-BE49-F238E27FC236}">
                <a16:creationId xmlns:a16="http://schemas.microsoft.com/office/drawing/2014/main" id="{BEF05ECC-B9E8-F2C2-C74F-0F7231A5EC3E}"/>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A83CD0CC-4874-3D83-E199-F953D4C1E8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715726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C766C-B227-99ED-6B7F-EFF1B653EC88}"/>
            </a:ext>
          </a:extLst>
        </p:cNvPr>
        <p:cNvGrpSpPr/>
        <p:nvPr/>
      </p:nvGrpSpPr>
      <p:grpSpPr>
        <a:xfrm>
          <a:off x="0" y="0"/>
          <a:ext cx="0" cy="0"/>
          <a:chOff x="0" y="0"/>
          <a:chExt cx="0" cy="0"/>
        </a:xfrm>
      </p:grpSpPr>
      <p:sp>
        <p:nvSpPr>
          <p:cNvPr id="2" name="61">
            <a:extLst>
              <a:ext uri="{FF2B5EF4-FFF2-40B4-BE49-F238E27FC236}">
                <a16:creationId xmlns:a16="http://schemas.microsoft.com/office/drawing/2014/main" id="{F0787387-68C1-D6FA-5AE1-3C8473B2E831}"/>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CF8427E-BC83-A7C1-9877-0206EEFD764F}"/>
              </a:ext>
            </a:extLst>
          </p:cNvPr>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a:extLst>
              <a:ext uri="{FF2B5EF4-FFF2-40B4-BE49-F238E27FC236}">
                <a16:creationId xmlns:a16="http://schemas.microsoft.com/office/drawing/2014/main" id="{9A18E99B-0E9C-37F1-A2EF-BCFA544457CC}"/>
              </a:ext>
            </a:extLst>
          </p:cNvPr>
          <p:cNvSpPr>
            <a:spLocks noGrp="1"/>
          </p:cNvSpPr>
          <p:nvPr>
            <p:ph type="sldNum" sz="quarter" idx="12"/>
          </p:nvPr>
        </p:nvSpPr>
        <p:spPr/>
        <p:txBody>
          <a:bodyPr/>
          <a:lstStyle/>
          <a:p>
            <a:fld id="{35F4732A-6939-4011-8A12-F7BBCC49CF76}" type="slidenum">
              <a:rPr lang="de-DE" altLang="de-DE" smtClean="0"/>
              <a:pPr/>
              <a:t>94</a:t>
            </a:fld>
            <a:endParaRPr lang="de-DE" altLang="de-DE"/>
          </a:p>
        </p:txBody>
      </p:sp>
      <p:sp>
        <p:nvSpPr>
          <p:cNvPr id="5" name="Title 4">
            <a:extLst>
              <a:ext uri="{FF2B5EF4-FFF2-40B4-BE49-F238E27FC236}">
                <a16:creationId xmlns:a16="http://schemas.microsoft.com/office/drawing/2014/main" id="{BEF05ECC-B9E8-F2C2-C74F-0F7231A5EC3E}"/>
              </a:ext>
            </a:extLst>
          </p:cNvPr>
          <p:cNvSpPr>
            <a:spLocks noGrp="1"/>
          </p:cNvSpPr>
          <p:nvPr>
            <p:ph type="title"/>
          </p:nvPr>
        </p:nvSpPr>
        <p:spPr/>
        <p:txBody>
          <a:bodyPr/>
          <a:lstStyle/>
          <a:p>
            <a:r>
              <a:rPr lang="fr-FR" sz="3600"/>
              <a:t>Qu’est qui est présenté sur l’image?</a:t>
            </a:r>
            <a:endParaRPr lang="en-US" sz="3600"/>
          </a:p>
        </p:txBody>
      </p:sp>
      <p:sp>
        <p:nvSpPr>
          <p:cNvPr id="10" name="Text Box 9">
            <a:extLst>
              <a:ext uri="{FF2B5EF4-FFF2-40B4-BE49-F238E27FC236}">
                <a16:creationId xmlns:a16="http://schemas.microsoft.com/office/drawing/2014/main" id="{A83CD0CC-4874-3D83-E199-F953D4C1E8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175881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F29F56D0-AC8E-411F-A231-17A456A2B3AE}" type="slidenum">
              <a:rPr lang="de-DE" altLang="de-DE" smtClean="0"/>
              <a:pPr/>
              <a:t>95</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[pour les </a:t>
            </a:r>
            <a:r>
              <a:rPr lang="en-US" sz="1800" i="1" spc="-5" dirty="0" err="1">
                <a:solidFill>
                  <a:srgbClr val="333333"/>
                </a:solidFill>
                <a:latin typeface="Calibri Light"/>
                <a:ea typeface="ＭＳ Ｐゴシック" panose="020B0600070205080204" pitchFamily="34" charset="-128"/>
                <a:cs typeface="Verdana"/>
              </a:rPr>
              <a:t>animateur</a:t>
            </a:r>
            <a:r>
              <a:rPr lang="en-US" sz="1800" i="1" spc="-5" dirty="0">
                <a:solidFill>
                  <a:srgbClr val="333333"/>
                </a:solidFill>
                <a:latin typeface="Calibri Light"/>
                <a:ea typeface="ＭＳ Ｐゴシック" panose="020B0600070205080204" pitchFamily="34" charset="-128"/>
                <a:cs typeface="Verdana"/>
              </a:rPr>
              <a:t>:</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sz="180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sz="180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5561214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8</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2">
            <a:extLst>
              <a:ext uri="{FF2B5EF4-FFF2-40B4-BE49-F238E27FC236}">
                <a16:creationId xmlns:a16="http://schemas.microsoft.com/office/drawing/2014/main" id="{3FC63B21-5681-93CF-1259-30561BE75B42}"/>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97</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3">
            <a:extLst>
              <a:ext uri="{FF2B5EF4-FFF2-40B4-BE49-F238E27FC236}">
                <a16:creationId xmlns:a16="http://schemas.microsoft.com/office/drawing/2014/main" id="{29F35D1F-E3F3-373A-F9BC-E47D86F8D0A3}"/>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98</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4">
            <a:extLst>
              <a:ext uri="{FF2B5EF4-FFF2-40B4-BE49-F238E27FC236}">
                <a16:creationId xmlns:a16="http://schemas.microsoft.com/office/drawing/2014/main" id="{6C5517AE-DB2E-60FC-B0E5-2762E7B796C4}"/>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99</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5">
            <a:extLst>
              <a:ext uri="{FF2B5EF4-FFF2-40B4-BE49-F238E27FC236}">
                <a16:creationId xmlns:a16="http://schemas.microsoft.com/office/drawing/2014/main" id="{72CAB467-30D1-EA10-A356-F8C11F006330}"/>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100</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6">
            <a:extLst>
              <a:ext uri="{FF2B5EF4-FFF2-40B4-BE49-F238E27FC236}">
                <a16:creationId xmlns:a16="http://schemas.microsoft.com/office/drawing/2014/main" id="{C051C9DD-D738-FF6B-69AF-539476DC9D5C}"/>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101</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7">
            <a:extLst>
              <a:ext uri="{FF2B5EF4-FFF2-40B4-BE49-F238E27FC236}">
                <a16:creationId xmlns:a16="http://schemas.microsoft.com/office/drawing/2014/main" id="{048005C5-6DA7-81E5-3FDE-04FB45D7441F}"/>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102</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8">
            <a:extLst>
              <a:ext uri="{FF2B5EF4-FFF2-40B4-BE49-F238E27FC236}">
                <a16:creationId xmlns:a16="http://schemas.microsoft.com/office/drawing/2014/main" id="{8A5FC8A1-4BAC-B741-DBB7-A829051B286F}"/>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103</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9">
            <a:extLst>
              <a:ext uri="{FF2B5EF4-FFF2-40B4-BE49-F238E27FC236}">
                <a16:creationId xmlns:a16="http://schemas.microsoft.com/office/drawing/2014/main" id="{A80F4031-720B-D65E-5239-41AFFB786781}"/>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104</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Scie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Vieux pont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Hérisson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Touffe d</a:t>
            </a:r>
            <a:r>
              <a:rPr lang="fr-FR" altLang="de-DE" sz="2000">
                <a:solidFill>
                  <a:srgbClr val="333333"/>
                </a:solidFill>
                <a:latin typeface="Calibri Light"/>
                <a:cs typeface="Arial" panose="020B0604020202020204" pitchFamily="34" charset="0"/>
              </a:rPr>
              <a:t>'</a:t>
            </a:r>
            <a:r>
              <a:rPr lang="fr-FR" altLang="de-DE" sz="2000">
                <a:solidFill>
                  <a:srgbClr val="333333"/>
                </a:solidFill>
                <a:latin typeface="Calibri Light"/>
              </a:rPr>
              <a:t>herbe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Dragon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Clôture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de montagne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Porc-épic</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Oreille</a:t>
            </a:r>
          </a:p>
        </p:txBody>
      </p:sp>
    </p:spTree>
    <p:extLst>
      <p:ext uri="{BB962C8B-B14F-4D97-AF65-F5344CB8AC3E}">
        <p14:creationId xmlns:p14="http://schemas.microsoft.com/office/powerpoint/2010/main" val="23269067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9</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0">
            <a:extLst>
              <a:ext uri="{FF2B5EF4-FFF2-40B4-BE49-F238E27FC236}">
                <a16:creationId xmlns:a16="http://schemas.microsoft.com/office/drawing/2014/main" id="{907967AD-8E26-DFF2-60AD-B098FA51BDD5}"/>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106</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1">
            <a:extLst>
              <a:ext uri="{FF2B5EF4-FFF2-40B4-BE49-F238E27FC236}">
                <a16:creationId xmlns:a16="http://schemas.microsoft.com/office/drawing/2014/main" id="{F4C73CAF-A313-934E-E648-8EF9894CBBE4}"/>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107</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2">
            <a:extLst>
              <a:ext uri="{FF2B5EF4-FFF2-40B4-BE49-F238E27FC236}">
                <a16:creationId xmlns:a16="http://schemas.microsoft.com/office/drawing/2014/main" id="{213D9BA2-5A67-799A-5BD3-D4D60CA2F5F3}"/>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108</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3">
            <a:extLst>
              <a:ext uri="{FF2B5EF4-FFF2-40B4-BE49-F238E27FC236}">
                <a16:creationId xmlns:a16="http://schemas.microsoft.com/office/drawing/2014/main" id="{E9B86056-F20B-B82D-653B-D7F94B992919}"/>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109</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4">
            <a:extLst>
              <a:ext uri="{FF2B5EF4-FFF2-40B4-BE49-F238E27FC236}">
                <a16:creationId xmlns:a16="http://schemas.microsoft.com/office/drawing/2014/main" id="{7E6AE96B-6CC4-5AE5-921C-5382DC87FC6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110</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5">
            <a:extLst>
              <a:ext uri="{FF2B5EF4-FFF2-40B4-BE49-F238E27FC236}">
                <a16:creationId xmlns:a16="http://schemas.microsoft.com/office/drawing/2014/main" id="{1DFD135E-3261-1920-E27F-3CF9ABE09B3F}"/>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111</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6">
            <a:extLst>
              <a:ext uri="{FF2B5EF4-FFF2-40B4-BE49-F238E27FC236}">
                <a16:creationId xmlns:a16="http://schemas.microsoft.com/office/drawing/2014/main" id="{F4ECFB17-E2B1-03FC-B6FB-58371AB70CEF}"/>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112</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7">
            <a:extLst>
              <a:ext uri="{FF2B5EF4-FFF2-40B4-BE49-F238E27FC236}">
                <a16:creationId xmlns:a16="http://schemas.microsoft.com/office/drawing/2014/main" id="{E982FC87-2853-4BB9-B48F-D497BA479790}"/>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113</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8">
            <a:extLst>
              <a:ext uri="{FF2B5EF4-FFF2-40B4-BE49-F238E27FC236}">
                <a16:creationId xmlns:a16="http://schemas.microsoft.com/office/drawing/2014/main" id="{2AFC4F17-2ABA-E4B1-4DDE-EAEAE7279AB4}"/>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114</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162784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10</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9">
            <a:extLst>
              <a:ext uri="{FF2B5EF4-FFF2-40B4-BE49-F238E27FC236}">
                <a16:creationId xmlns:a16="http://schemas.microsoft.com/office/drawing/2014/main" id="{B292883F-8714-623D-86A8-B956F4F316A8}"/>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116</a:t>
            </a:fld>
            <a:endParaRPr lang="de-DE" alt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0">
            <a:extLst>
              <a:ext uri="{FF2B5EF4-FFF2-40B4-BE49-F238E27FC236}">
                <a16:creationId xmlns:a16="http://schemas.microsoft.com/office/drawing/2014/main" id="{AE9ACE12-CC0D-5AAA-9E75-8489EB2156EA}"/>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117</a:t>
            </a:fld>
            <a:endParaRPr lang="de-DE" alt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1">
            <a:extLst>
              <a:ext uri="{FF2B5EF4-FFF2-40B4-BE49-F238E27FC236}">
                <a16:creationId xmlns:a16="http://schemas.microsoft.com/office/drawing/2014/main" id="{E0A030C8-E737-6CB9-FBD1-D67AAA242FE6}"/>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118</a:t>
            </a:fld>
            <a:endParaRPr lang="de-DE" alt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2">
            <a:extLst>
              <a:ext uri="{FF2B5EF4-FFF2-40B4-BE49-F238E27FC236}">
                <a16:creationId xmlns:a16="http://schemas.microsoft.com/office/drawing/2014/main" id="{11CC5891-8AC1-3A41-A54B-C16646DE7B88}"/>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119</a:t>
            </a:fld>
            <a:endParaRPr lang="de-DE" alt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3">
            <a:extLst>
              <a:ext uri="{FF2B5EF4-FFF2-40B4-BE49-F238E27FC236}">
                <a16:creationId xmlns:a16="http://schemas.microsoft.com/office/drawing/2014/main" id="{EBDC6334-9C87-279E-9452-FF4021C72729}"/>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120</a:t>
            </a:fld>
            <a:endParaRPr lang="de-DE" alt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4">
            <a:extLst>
              <a:ext uri="{FF2B5EF4-FFF2-40B4-BE49-F238E27FC236}">
                <a16:creationId xmlns:a16="http://schemas.microsoft.com/office/drawing/2014/main" id="{B3C7A17E-3FBA-15D8-CBD8-9D8068AEB044}"/>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121</a:t>
            </a:fld>
            <a:endParaRPr lang="de-DE" altLang="de-DE"/>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7"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5">
            <a:extLst>
              <a:ext uri="{FF2B5EF4-FFF2-40B4-BE49-F238E27FC236}">
                <a16:creationId xmlns:a16="http://schemas.microsoft.com/office/drawing/2014/main" id="{C12A556D-4762-A113-26D4-585AF625EA6B}"/>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122</a:t>
            </a:fld>
            <a:endParaRPr lang="de-DE" alt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6">
            <a:extLst>
              <a:ext uri="{FF2B5EF4-FFF2-40B4-BE49-F238E27FC236}">
                <a16:creationId xmlns:a16="http://schemas.microsoft.com/office/drawing/2014/main" id="{26A7B170-8304-D2BC-D229-6983053F2E52}"/>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123</a:t>
            </a:fld>
            <a:endParaRPr lang="de-DE" alt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7">
            <a:extLst>
              <a:ext uri="{FF2B5EF4-FFF2-40B4-BE49-F238E27FC236}">
                <a16:creationId xmlns:a16="http://schemas.microsoft.com/office/drawing/2014/main" id="{318A03C5-09CE-D5A8-6627-3184DABBA17C}"/>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6"/>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124</a:t>
            </a:fld>
            <a:endParaRPr lang="de-DE" altLang="de-DE"/>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6"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Corde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Ancre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Collier </a:t>
            </a:r>
            <a:r>
              <a:rPr lang="fr-FR" altLang="de-DE" sz="2000" dirty="0">
                <a:solidFill>
                  <a:srgbClr val="333333"/>
                </a:solidFill>
                <a:latin typeface="Calibri Light"/>
              </a:rPr>
              <a:t>avec pendentif</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Serpent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Perroquet</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Spaghetti</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Pousse </a:t>
            </a:r>
            <a:r>
              <a:rPr lang="fr-FR" altLang="de-DE" sz="2000" dirty="0">
                <a:solidFill>
                  <a:srgbClr val="333333"/>
                </a:solidFill>
                <a:latin typeface="Calibri Light"/>
              </a:rPr>
              <a:t>de haricot</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Autoroute</a:t>
            </a:r>
            <a:endParaRPr lang="fr-FR" altLang="de-DE" sz="2000" dirty="0">
              <a:solidFill>
                <a:srgbClr val="333333"/>
              </a:solidFill>
              <a:latin typeface="Calibri Light"/>
            </a:endParaRPr>
          </a:p>
        </p:txBody>
      </p:sp>
    </p:spTree>
    <p:extLst>
      <p:ext uri="{BB962C8B-B14F-4D97-AF65-F5344CB8AC3E}">
        <p14:creationId xmlns:p14="http://schemas.microsoft.com/office/powerpoint/2010/main" val="29142150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11</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8">
            <a:extLst>
              <a:ext uri="{FF2B5EF4-FFF2-40B4-BE49-F238E27FC236}">
                <a16:creationId xmlns:a16="http://schemas.microsoft.com/office/drawing/2014/main" id="{C8526BF4-F0DD-E2BD-01FC-2DA19ABF1144}"/>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126</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9">
            <a:extLst>
              <a:ext uri="{FF2B5EF4-FFF2-40B4-BE49-F238E27FC236}">
                <a16:creationId xmlns:a16="http://schemas.microsoft.com/office/drawing/2014/main" id="{349D42CF-731E-630B-0F77-4B55325B4540}"/>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127</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0">
            <a:extLst>
              <a:ext uri="{FF2B5EF4-FFF2-40B4-BE49-F238E27FC236}">
                <a16:creationId xmlns:a16="http://schemas.microsoft.com/office/drawing/2014/main" id="{5EEB0792-F7DA-22C3-9DA9-20FE8F44A3CE}"/>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128</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1">
            <a:extLst>
              <a:ext uri="{FF2B5EF4-FFF2-40B4-BE49-F238E27FC236}">
                <a16:creationId xmlns:a16="http://schemas.microsoft.com/office/drawing/2014/main" id="{5B2CC468-C845-5F3A-B54B-5139F1FBF889}"/>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129</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2">
            <a:extLst>
              <a:ext uri="{FF2B5EF4-FFF2-40B4-BE49-F238E27FC236}">
                <a16:creationId xmlns:a16="http://schemas.microsoft.com/office/drawing/2014/main" id="{A42E27CC-826A-1598-D1B4-FC132FEADAF9}"/>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130</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3">
            <a:extLst>
              <a:ext uri="{FF2B5EF4-FFF2-40B4-BE49-F238E27FC236}">
                <a16:creationId xmlns:a16="http://schemas.microsoft.com/office/drawing/2014/main" id="{82AF48D7-5C74-D404-1431-106A93CD71AD}"/>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131</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4">
            <a:extLst>
              <a:ext uri="{FF2B5EF4-FFF2-40B4-BE49-F238E27FC236}">
                <a16:creationId xmlns:a16="http://schemas.microsoft.com/office/drawing/2014/main" id="{6FCDA1EE-66F0-CA31-9AB1-EE5478D264AD}"/>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132</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5">
            <a:extLst>
              <a:ext uri="{FF2B5EF4-FFF2-40B4-BE49-F238E27FC236}">
                <a16:creationId xmlns:a16="http://schemas.microsoft.com/office/drawing/2014/main" id="{156601F5-1BB0-7D04-09C8-CA53CC9DDE78}"/>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133</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6">
            <a:extLst>
              <a:ext uri="{FF2B5EF4-FFF2-40B4-BE49-F238E27FC236}">
                <a16:creationId xmlns:a16="http://schemas.microsoft.com/office/drawing/2014/main" id="{06ED576F-B55D-59B3-6F6C-5CA09356BDED}"/>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134</a:t>
            </a:fld>
            <a:endParaRPr lang="de-DE" altLang="de-DE"/>
          </a:p>
        </p:txBody>
      </p:sp>
      <p:sp>
        <p:nvSpPr>
          <p:cNvPr id="5" name="Title 4"/>
          <p:cNvSpPr>
            <a:spLocks noGrp="1"/>
          </p:cNvSpPr>
          <p:nvPr>
            <p:ph type="title"/>
          </p:nvPr>
        </p:nvSpPr>
        <p:spPr/>
        <p:txBody>
          <a:bodyPr/>
          <a:lstStyle/>
          <a:p>
            <a:r>
              <a:rPr lang="fr-FR" sz="3600"/>
              <a:t>Qu’est qui est présenté sur l’image?</a:t>
            </a:r>
            <a:endParaRPr lang="en-US" sz="3600"/>
          </a:p>
        </p:txBody>
      </p:sp>
    </p:spTree>
    <p:extLst>
      <p:ext uri="{BB962C8B-B14F-4D97-AF65-F5344CB8AC3E}">
        <p14:creationId xmlns:p14="http://schemas.microsoft.com/office/powerpoint/2010/main" val="28053192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Image 12</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135</a:t>
            </a:fld>
            <a:endParaRPr lang="de-DE" altLang="de-DE"/>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7">
            <a:extLst>
              <a:ext uri="{FF2B5EF4-FFF2-40B4-BE49-F238E27FC236}">
                <a16:creationId xmlns:a16="http://schemas.microsoft.com/office/drawing/2014/main" id="{F7D91813-7086-7478-92A9-122571E44354}"/>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136</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8">
            <a:extLst>
              <a:ext uri="{FF2B5EF4-FFF2-40B4-BE49-F238E27FC236}">
                <a16:creationId xmlns:a16="http://schemas.microsoft.com/office/drawing/2014/main" id="{75443FFF-D8C4-4AA5-D524-B7BB9DCAE05A}"/>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137</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9">
            <a:extLst>
              <a:ext uri="{FF2B5EF4-FFF2-40B4-BE49-F238E27FC236}">
                <a16:creationId xmlns:a16="http://schemas.microsoft.com/office/drawing/2014/main" id="{E2845EE1-24A8-DBC8-45FD-76DE37B9D1EC}"/>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138</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0">
            <a:extLst>
              <a:ext uri="{FF2B5EF4-FFF2-40B4-BE49-F238E27FC236}">
                <a16:creationId xmlns:a16="http://schemas.microsoft.com/office/drawing/2014/main" id="{CAC66329-BE53-1809-864D-53A0A784B25D}"/>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139</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1">
            <a:extLst>
              <a:ext uri="{FF2B5EF4-FFF2-40B4-BE49-F238E27FC236}">
                <a16:creationId xmlns:a16="http://schemas.microsoft.com/office/drawing/2014/main" id="{5B3F112C-08BF-A69A-1333-B912D86247E1}"/>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140</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2">
            <a:extLst>
              <a:ext uri="{FF2B5EF4-FFF2-40B4-BE49-F238E27FC236}">
                <a16:creationId xmlns:a16="http://schemas.microsoft.com/office/drawing/2014/main" id="{36C22B0E-2B17-68A4-0B7E-774678D1002B}"/>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141</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3">
            <a:extLst>
              <a:ext uri="{FF2B5EF4-FFF2-40B4-BE49-F238E27FC236}">
                <a16:creationId xmlns:a16="http://schemas.microsoft.com/office/drawing/2014/main" id="{B79F6A2F-D684-0EA4-0BCF-B15F477EA3D1}"/>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142</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4">
            <a:extLst>
              <a:ext uri="{FF2B5EF4-FFF2-40B4-BE49-F238E27FC236}">
                <a16:creationId xmlns:a16="http://schemas.microsoft.com/office/drawing/2014/main" id="{325443A7-CC6A-0628-7E62-B7CFE09A7ECF}"/>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143</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5">
            <a:extLst>
              <a:ext uri="{FF2B5EF4-FFF2-40B4-BE49-F238E27FC236}">
                <a16:creationId xmlns:a16="http://schemas.microsoft.com/office/drawing/2014/main" id="{43ED7BA6-7996-03D8-1F09-F1CF3A671B45}"/>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itle 5"/>
          <p:cNvSpPr>
            <a:spLocks noGrp="1"/>
          </p:cNvSpPr>
          <p:nvPr>
            <p:ph type="title"/>
          </p:nvPr>
        </p:nvSpPr>
        <p:spPr/>
        <p:txBody>
          <a:bodyPr/>
          <a:lstStyle/>
          <a:p>
            <a:r>
              <a:rPr lang="fr-FR" sz="3600"/>
              <a:t>Qu’est qui est présenté sur l’image?</a:t>
            </a:r>
            <a:endParaRPr lang="en-US" sz="3600"/>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144</a:t>
            </a:fld>
            <a:endParaRPr lang="de-DE" altLang="de-DE"/>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fr-FR" altLang="de-DE" sz="2000" dirty="0">
                <a:solidFill>
                  <a:srgbClr val="004992"/>
                </a:solidFill>
                <a:latin typeface="Calibri Light"/>
              </a:rPr>
              <a:t>A combien êtes-vous sûr? </a:t>
            </a:r>
            <a:br>
              <a:rPr lang="fr-FR" altLang="de-DE" sz="2000" dirty="0">
                <a:solidFill>
                  <a:srgbClr val="004992"/>
                </a:solidFill>
                <a:latin typeface="Calibri Light"/>
              </a:rPr>
            </a:br>
            <a:r>
              <a:rPr lang="fr-FR" altLang="de-DE" sz="2000" dirty="0">
                <a:solidFill>
                  <a:srgbClr val="004992"/>
                </a:solidFill>
                <a:latin typeface="Calibri Light"/>
              </a:rPr>
              <a:t>Désirez-vous prendre la décision maintenant ?</a:t>
            </a:r>
            <a:endParaRPr lang="de-DE" altLang="de-DE" sz="2000" dirty="0">
              <a:solidFill>
                <a:srgbClr val="004992"/>
              </a:solidFill>
              <a:latin typeface="Calibri Light"/>
            </a:endParaRPr>
          </a:p>
        </p:txBody>
      </p:sp>
      <p:sp>
        <p:nvSpPr>
          <p:cNvPr id="13" name="Text Box 10"/>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Phoque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Homme </a:t>
            </a:r>
            <a:r>
              <a:rPr lang="fr-FR" altLang="de-DE" sz="2000" dirty="0">
                <a:solidFill>
                  <a:srgbClr val="333333"/>
                </a:solidFill>
                <a:latin typeface="Calibri Light"/>
              </a:rPr>
              <a:t>en habits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hiver</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Fleur</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Paysage </a:t>
            </a:r>
            <a:r>
              <a:rPr lang="fr-FR" altLang="de-DE" sz="2000" dirty="0">
                <a:solidFill>
                  <a:srgbClr val="333333"/>
                </a:solidFill>
                <a:latin typeface="Calibri Light"/>
              </a:rPr>
              <a:t>près d</a:t>
            </a:r>
            <a:r>
              <a:rPr lang="fr-FR" altLang="de-DE" sz="2000" dirty="0">
                <a:solidFill>
                  <a:srgbClr val="333333"/>
                </a:solidFill>
                <a:latin typeface="Calibri Light"/>
                <a:cs typeface="Arial" panose="020B0604020202020204" pitchFamily="34" charset="0"/>
              </a:rPr>
              <a:t>'</a:t>
            </a:r>
            <a:r>
              <a:rPr lang="fr-FR" altLang="de-DE" sz="2000" dirty="0">
                <a:solidFill>
                  <a:srgbClr val="333333"/>
                </a:solidFill>
                <a:latin typeface="Calibri Light"/>
              </a:rPr>
              <a:t>une rivière</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Sirène </a:t>
            </a:r>
            <a:r>
              <a:rPr lang="fr-FR" altLang="de-DE" sz="2000" dirty="0">
                <a:solidFill>
                  <a:srgbClr val="333333"/>
                </a:solidFill>
                <a:latin typeface="Calibri Light"/>
              </a:rPr>
              <a:t>(femme poisson)</a:t>
            </a: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Pieuvre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Harpe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Coquillage</a:t>
            </a:r>
            <a:endParaRPr lang="fr-FR" altLang="de-DE" sz="2000" dirty="0">
              <a:solidFill>
                <a:srgbClr val="333333"/>
              </a:solidFill>
              <a:latin typeface="Calibri Light"/>
            </a:endParaRPr>
          </a:p>
          <a:p>
            <a:pPr marL="342900" indent="-342900" eaLnBrk="1" hangingPunct="1">
              <a:spcBef>
                <a:spcPts val="1200"/>
              </a:spcBef>
              <a:spcAft>
                <a:spcPts val="0"/>
              </a:spcAft>
              <a:buClr>
                <a:srgbClr val="333333"/>
              </a:buClr>
              <a:buFont typeface="WingDings"/>
              <a:buChar char=""/>
            </a:pPr>
            <a:r>
              <a:rPr lang="fr-FR" altLang="de-DE" sz="2000">
                <a:solidFill>
                  <a:srgbClr val="333333"/>
                </a:solidFill>
                <a:latin typeface="Calibri Light"/>
              </a:rPr>
              <a:t>Poisson</a:t>
            </a:r>
            <a:endParaRPr lang="fr-FR" altLang="de-DE" sz="2000" dirty="0">
              <a:solidFill>
                <a:srgbClr val="333333"/>
              </a:solidFill>
              <a:latin typeface="Calibri Light"/>
            </a:endParaRPr>
          </a:p>
        </p:txBody>
      </p:sp>
    </p:spTree>
    <p:extLst>
      <p:ext uri="{BB962C8B-B14F-4D97-AF65-F5344CB8AC3E}">
        <p14:creationId xmlns:p14="http://schemas.microsoft.com/office/powerpoint/2010/main" val="157740314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Calibri Light"/>
              </a:rPr>
              <a:t>Exercice</a:t>
            </a:r>
            <a:r>
              <a:rPr lang="en-US" sz="3600" dirty="0">
                <a:latin typeface="Calibri Light"/>
              </a:rPr>
              <a:t> </a:t>
            </a:r>
            <a:r>
              <a:rPr lang="en-US" sz="3600" dirty="0" err="1">
                <a:latin typeface="Calibri Light"/>
              </a:rPr>
              <a:t>en</a:t>
            </a:r>
            <a:r>
              <a:rPr lang="en-US" sz="3600" dirty="0">
                <a:latin typeface="Calibri Light"/>
              </a:rPr>
              <a:t> </a:t>
            </a:r>
            <a:r>
              <a:rPr lang="en-US" sz="3600" dirty="0" err="1">
                <a:latin typeface="Calibri Light"/>
              </a:rPr>
              <a:t>groupe</a:t>
            </a:r>
            <a:r>
              <a:rPr lang="en-US" sz="3600" dirty="0">
                <a:latin typeface="Calibri Light"/>
              </a:rPr>
              <a:t> 2:</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146</a:t>
            </a:fld>
            <a:endParaRPr lang="de-DE" altLang="de-DE"/>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ChangeArrowheads="1"/>
          </p:cNvSpPr>
          <p:nvPr/>
        </p:nvSpPr>
        <p:spPr bwMode="auto">
          <a:xfrm>
            <a:off x="408955" y="4725144"/>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sz="2400" dirty="0">
                <a:latin typeface="Calibri Light"/>
              </a:rPr>
              <a:t>Vieux couple, coupe </a:t>
            </a:r>
            <a:r>
              <a:rPr lang="en-US" sz="2400" dirty="0" err="1">
                <a:latin typeface="Calibri Light"/>
              </a:rPr>
              <a:t>ou</a:t>
            </a:r>
            <a:r>
              <a:rPr lang="en-US" sz="2400" dirty="0">
                <a:latin typeface="Calibri Light"/>
              </a:rPr>
              <a:t> …?</a:t>
            </a:r>
            <a:endParaRPr lang="fr-FR" altLang="de-DE" sz="2400" b="1"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Que </a:t>
            </a:r>
            <a:r>
              <a:rPr lang="en-US" sz="3600" dirty="0" err="1"/>
              <a:t>voyez-vous</a:t>
            </a:r>
            <a:r>
              <a:rPr lang="en-US" sz="3600" dirty="0"/>
              <a: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147</a:t>
            </a:fld>
            <a:endParaRPr lang="de-DE" altLang="de-DE"/>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148</a:t>
            </a:fld>
            <a:endParaRPr lang="de-DE" altLang="de-DE"/>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149</a:t>
            </a:fld>
            <a:endParaRPr lang="de-DE" altLang="de-DE"/>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a:solidFill>
                  <a:srgbClr val="333333"/>
                </a:solidFill>
                <a:latin typeface="Calibri Light"/>
              </a:rPr>
              <a:t>Les décisions hâtives n’impliquent pas forcément que l’on se trompe, </a:t>
            </a:r>
            <a:r>
              <a:rPr lang="fr-FR" altLang="de-DE" sz="2400" u="sng">
                <a:solidFill>
                  <a:srgbClr val="333333"/>
                </a:solidFill>
                <a:latin typeface="Calibri Light"/>
              </a:rPr>
              <a:t>mais parfois</a:t>
            </a:r>
            <a:r>
              <a:rPr lang="fr-FR" altLang="de-DE" sz="2400">
                <a:solidFill>
                  <a:srgbClr val="333333"/>
                </a:solidFill>
                <a:latin typeface="Calibri Light"/>
              </a:rPr>
              <a:t> elles ne prennent en considération qu’une partie de la réalité !</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fr-FR" altLang="de-DE" sz="2400" dirty="0">
                <a:solidFill>
                  <a:srgbClr val="333333"/>
                </a:solidFill>
                <a:latin typeface="Calibri Light"/>
              </a:rPr>
              <a:t>Les décisions hâtives n’impliquent pas forcément que l’on se trompe, </a:t>
            </a:r>
            <a:r>
              <a:rPr lang="fr-FR" altLang="de-DE" sz="2400" u="sng" dirty="0">
                <a:solidFill>
                  <a:srgbClr val="333333"/>
                </a:solidFill>
                <a:latin typeface="Calibri Light"/>
              </a:rPr>
              <a:t>mais parfois</a:t>
            </a:r>
            <a:r>
              <a:rPr lang="fr-FR" altLang="de-DE" sz="2400" dirty="0">
                <a:solidFill>
                  <a:srgbClr val="333333"/>
                </a:solidFill>
                <a:latin typeface="Calibri Light"/>
              </a:rPr>
              <a:t> elles ne prennent en considération qu’une partie de la réalité !</a:t>
            </a:r>
          </a:p>
          <a:p>
            <a:pPr lvl="0" algn="ctr" defTabSz="914400" fontAlgn="base"/>
            <a:r>
              <a:rPr lang="fr-FR" altLang="de-DE" sz="2400" b="1" dirty="0">
                <a:solidFill>
                  <a:srgbClr val="004992"/>
                </a:solidFill>
                <a:latin typeface="Calibri Light"/>
              </a:rPr>
              <a:t>Essayez de découvrir tous les détails des images suivantes</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152</a:t>
            </a:fld>
            <a:endParaRPr lang="de-DE" altLang="de-DE"/>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153</a:t>
            </a:fld>
            <a:endParaRPr lang="de-DE" altLang="de-DE"/>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dirty="0">
                <a:solidFill>
                  <a:srgbClr val="333333"/>
                </a:solidFill>
                <a:latin typeface="Calibri Light"/>
                <a:ea typeface="+mj-ea"/>
                <a:cs typeface="+mj-cs"/>
              </a:rPr>
              <a:t>Vieille dame, jeune fille, homme avec une moustache?</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154</a:t>
            </a:fld>
            <a:endParaRPr lang="de-DE" altLang="de-DE"/>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155</a:t>
            </a:fld>
            <a:endParaRPr lang="de-DE" altLang="de-DE"/>
          </a:p>
        </p:txBody>
      </p:sp>
      <p:pic>
        <p:nvPicPr>
          <p:cNvPr id="7"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Vieil homme ou cavalier?</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156</a:t>
            </a:fld>
            <a:endParaRPr lang="de-DE" altLang="de-DE"/>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157</a:t>
            </a:fld>
            <a:endParaRPr lang="de-DE" altLang="de-DE"/>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Canard ou lapin?</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158</a:t>
            </a:fld>
            <a:endParaRPr lang="de-DE" altLang="de-DE"/>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159</a:t>
            </a:fld>
            <a:endParaRPr lang="de-DE" altLang="de-DE"/>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Qu'est-ce que cela pourrait représenter à l'envers?</a:t>
            </a:r>
            <a:endParaRPr lang="en-US" sz="2400" dirty="0">
              <a:solidFill>
                <a:srgbClr val="333333"/>
              </a:solidFill>
              <a:latin typeface="Calibri Light"/>
              <a:ea typeface="+mj-ea"/>
              <a:cs typeface="+mj-cs"/>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160</a:t>
            </a:fld>
            <a:endParaRPr lang="de-DE" altLang="de-DE"/>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Cheval ou cavalier?</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161</a:t>
            </a:fld>
            <a:endParaRPr lang="de-DE" altLang="de-DE"/>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162</a:t>
            </a:fld>
            <a:endParaRPr lang="de-DE" altLang="de-DE"/>
          </a:p>
        </p:txBody>
      </p:sp>
      <p:pic>
        <p:nvPicPr>
          <p:cNvPr id="7"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fr-FR" sz="2400">
                <a:solidFill>
                  <a:srgbClr val="333333"/>
                </a:solidFill>
                <a:latin typeface="Calibri Light"/>
                <a:ea typeface="+mj-ea"/>
                <a:cs typeface="+mj-cs"/>
              </a:rPr>
              <a:t>Têtes de mort ou boulangère?</a:t>
            </a:r>
            <a:endParaRPr lang="en-US" sz="2400" dirty="0">
              <a:solidFill>
                <a:srgbClr val="333333"/>
              </a:solidFill>
              <a:latin typeface="Calibri Light"/>
              <a:ea typeface="+mj-ea"/>
              <a:cs typeface="+mj-cs"/>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Que voyez-vous?</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163</a:t>
            </a:fld>
            <a:endParaRPr lang="de-DE" altLang="de-DE"/>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Essayez de voir tous les détails</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164</a:t>
            </a:fld>
            <a:endParaRPr lang="de-DE" altLang="de-DE"/>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Oval 6"/>
          <p:cNvSpPr>
            <a:spLocks noChangeArrowheads="1"/>
          </p:cNvSpPr>
          <p:nvPr/>
        </p:nvSpPr>
        <p:spPr bwMode="auto">
          <a:xfrm>
            <a:off x="5233763" y="3429000"/>
            <a:ext cx="1827160" cy="136683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40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165</a:t>
            </a:fld>
            <a:endParaRPr lang="de-DE" altLang="de-DE"/>
          </a:p>
        </p:txBody>
      </p:sp>
      <p:pic>
        <p:nvPicPr>
          <p:cNvPr id="10"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166</a:t>
            </a:fld>
            <a:endParaRPr lang="de-DE" altLang="de-DE"/>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FR" altLang="de-DE" dirty="0">
                <a:solidFill>
                  <a:srgbClr val="004992"/>
                </a:solidFill>
                <a:latin typeface="Calibri Light"/>
              </a:rPr>
              <a:t>En conséquence, recueillez le plus d'informations possibles </a:t>
            </a:r>
            <a:r>
              <a:rPr lang="fr-FR" altLang="de-DE" dirty="0">
                <a:solidFill>
                  <a:srgbClr val="333333"/>
                </a:solidFill>
                <a:latin typeface="Calibri Light"/>
              </a:rPr>
              <a:t>et échangez avec d'autres, en particulier lorsque les décisions sont difficiles à prendre (par exemple, le sentiment que des voisins en ont après </a:t>
            </a:r>
            <a:r>
              <a:rPr lang="fr-FR" altLang="de-DE">
                <a:solidFill>
                  <a:srgbClr val="333333"/>
                </a:solidFill>
                <a:latin typeface="Calibri Light"/>
              </a:rPr>
              <a:t>vous </a:t>
            </a:r>
            <a:r>
              <a:rPr lang="fr-FR" altLang="de-DE">
                <a:solidFill>
                  <a:srgbClr val="333333"/>
                </a:solidFill>
                <a:latin typeface="Times New Roman"/>
                <a:sym typeface="Wingdings" panose="05000000000000000000" pitchFamily="2" charset="2"/>
              </a:rPr>
              <a:t>→</a:t>
            </a:r>
            <a:r>
              <a:rPr lang="fr-FR" altLang="de-DE">
                <a:solidFill>
                  <a:srgbClr val="333333"/>
                </a:solidFill>
                <a:latin typeface="Calibri Light"/>
              </a:rPr>
              <a:t> </a:t>
            </a:r>
            <a:r>
              <a:rPr lang="fr-FR" altLang="de-DE" dirty="0">
                <a:solidFill>
                  <a:srgbClr val="333333"/>
                </a:solidFill>
                <a:latin typeface="Calibri Light"/>
              </a:rPr>
              <a:t>évitez d'agresser directement un adversaire potentiel en passant à l'acte sans réfléchir)!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Pour des choses qui ont moins d'importance, on peut plus rapidement prendre une décision (par exemple le choix d'une marque de yoghourt, d'une part de gâteau dans un café, de numéros au Loto).</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167</a:t>
            </a:fld>
            <a:endParaRPr lang="de-DE" altLang="de-DE"/>
          </a:p>
        </p:txBody>
      </p:sp>
    </p:spTree>
    <p:extLst>
      <p:ext uri="{BB962C8B-B14F-4D97-AF65-F5344CB8AC3E}">
        <p14:creationId xmlns:p14="http://schemas.microsoft.com/office/powerpoint/2010/main" val="218867127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FR" altLang="de-DE" dirty="0">
                <a:solidFill>
                  <a:srgbClr val="004992"/>
                </a:solidFill>
                <a:latin typeface="Calibri Light"/>
              </a:rPr>
              <a:t>En conséquence, recueillez le plus d'informations possibles </a:t>
            </a:r>
            <a:r>
              <a:rPr lang="fr-FR" altLang="de-DE" dirty="0">
                <a:solidFill>
                  <a:srgbClr val="333333"/>
                </a:solidFill>
                <a:latin typeface="Calibri Light"/>
              </a:rPr>
              <a:t>et échangez avec d'autres, en particulier lorsque les décisions sont difficiles à prendre (par exemple, le sentiment que des voisins en ont après </a:t>
            </a:r>
            <a:r>
              <a:rPr lang="fr-FR" altLang="de-DE">
                <a:solidFill>
                  <a:srgbClr val="333333"/>
                </a:solidFill>
                <a:latin typeface="Calibri Light"/>
              </a:rPr>
              <a:t>vous </a:t>
            </a:r>
            <a:r>
              <a:rPr lang="fr-FR" altLang="de-DE">
                <a:solidFill>
                  <a:srgbClr val="333333"/>
                </a:solidFill>
                <a:latin typeface="Times New Roman"/>
                <a:sym typeface="Wingdings" panose="05000000000000000000" pitchFamily="2" charset="2"/>
              </a:rPr>
              <a:t>→</a:t>
            </a:r>
            <a:r>
              <a:rPr lang="fr-FR" altLang="de-DE">
                <a:solidFill>
                  <a:srgbClr val="333333"/>
                </a:solidFill>
                <a:latin typeface="Calibri Light"/>
              </a:rPr>
              <a:t> </a:t>
            </a:r>
            <a:r>
              <a:rPr lang="fr-FR" altLang="de-DE" dirty="0">
                <a:solidFill>
                  <a:srgbClr val="333333"/>
                </a:solidFill>
                <a:latin typeface="Calibri Light"/>
              </a:rPr>
              <a:t>évitez d'agresser directement un adversaire potentiel en passant à l'acte sans réfléchir)!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Pour des choses qui ont moins d'importance, on peut plus rapidement prendre une décision (par exemple le choix d'une marque de yoghourt, d'une part de gâteau dans un café, de numéros au Loto).</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L’erreur est humaine – soyez préparés à la possibilité de vous tromper!</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168</a:t>
            </a:fld>
            <a:endParaRPr lang="de-DE" altLang="de-DE"/>
          </a:p>
        </p:txBody>
      </p:sp>
    </p:spTree>
    <p:extLst>
      <p:ext uri="{BB962C8B-B14F-4D97-AF65-F5344CB8AC3E}">
        <p14:creationId xmlns:p14="http://schemas.microsoft.com/office/powerpoint/2010/main" val="423290105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au quotidien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fr-FR" altLang="de-DE" sz="2400" b="1" dirty="0">
                <a:solidFill>
                  <a:srgbClr val="333333"/>
                </a:solidFill>
                <a:latin typeface="Calibri Light"/>
              </a:rPr>
              <a:t>Objectifs d’apprentissage:</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Les décisions hâtives n’impliquent pas forcément que l’on se trompe, mais parfois, elles ne prennent en considération qu’une partie de la réalité !</a:t>
            </a:r>
            <a:endParaRPr lang="fr-FR" altLang="de-DE" dirty="0">
              <a:solidFill>
                <a:srgbClr val="333333"/>
              </a:solidFill>
              <a:latin typeface="Calibri Light"/>
              <a:cs typeface="Times New Roman" panose="02020603050405020304" pitchFamily="18" charset="0"/>
            </a:endParaRPr>
          </a:p>
          <a:p>
            <a:pPr marL="285750" lvl="0" indent="-285750" defTabSz="914400" fontAlgn="base">
              <a:lnSpc>
                <a:spcPct val="100000"/>
              </a:lnSpc>
              <a:spcBef>
                <a:spcPts val="1200"/>
              </a:spcBef>
              <a:buClr>
                <a:srgbClr val="000000"/>
              </a:buClr>
              <a:buFont typeface="WingDings"/>
              <a:buChar char=""/>
            </a:pPr>
            <a:r>
              <a:rPr lang="fr-FR" altLang="de-DE" dirty="0">
                <a:solidFill>
                  <a:srgbClr val="004992"/>
                </a:solidFill>
                <a:latin typeface="Calibri Light"/>
              </a:rPr>
              <a:t>En conséquence, recueillez le plus d'informations possibles </a:t>
            </a:r>
            <a:r>
              <a:rPr lang="fr-FR" altLang="de-DE" dirty="0">
                <a:solidFill>
                  <a:srgbClr val="333333"/>
                </a:solidFill>
                <a:latin typeface="Calibri Light"/>
              </a:rPr>
              <a:t>et échangez avec d'autres, en particulier lorsque les décisions sont difficiles à prendre (par exemple, le sentiment que des voisins en ont après </a:t>
            </a:r>
            <a:r>
              <a:rPr lang="fr-FR" altLang="de-DE">
                <a:solidFill>
                  <a:srgbClr val="333333"/>
                </a:solidFill>
                <a:latin typeface="Calibri Light"/>
              </a:rPr>
              <a:t>vous </a:t>
            </a:r>
            <a:r>
              <a:rPr lang="fr-FR" altLang="de-DE">
                <a:solidFill>
                  <a:srgbClr val="333333"/>
                </a:solidFill>
                <a:latin typeface="Times New Roman"/>
                <a:sym typeface="Wingdings" panose="05000000000000000000" pitchFamily="2" charset="2"/>
              </a:rPr>
              <a:t>→</a:t>
            </a:r>
            <a:r>
              <a:rPr lang="fr-FR" altLang="de-DE">
                <a:solidFill>
                  <a:srgbClr val="333333"/>
                </a:solidFill>
                <a:latin typeface="Calibri Light"/>
              </a:rPr>
              <a:t> </a:t>
            </a:r>
            <a:r>
              <a:rPr lang="fr-FR" altLang="de-DE" dirty="0">
                <a:solidFill>
                  <a:srgbClr val="333333"/>
                </a:solidFill>
                <a:latin typeface="Calibri Light"/>
              </a:rPr>
              <a:t>évitez d'agresser directement un adversaire potentiel en passant à l'acte sans réfléchir)!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Pour des choses qui ont moins d'importance, on peut plus rapidement prendre une décision (par exemple le choix d'une marque de yoghourt, d'une part de gâteau dans un café, de numéros au Loto).</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L’erreur est humaine – soyez préparés à la possibilité de vous tromper!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rPr>
              <a:t>Basez vos décisions importantes sur des faits solides. Les préjugés rapides </a:t>
            </a:r>
            <a:r>
              <a:rPr lang="fr-FR" altLang="de-DE">
                <a:solidFill>
                  <a:srgbClr val="333333"/>
                </a:solidFill>
                <a:latin typeface="Calibri Light"/>
              </a:rPr>
              <a:t>sont “mauvais conseillers.” </a:t>
            </a:r>
            <a:r>
              <a:rPr lang="fr-FR" altLang="de-DE" dirty="0">
                <a:solidFill>
                  <a:srgbClr val="333333"/>
                </a:solidFill>
                <a:latin typeface="Calibri Light"/>
              </a:rPr>
              <a:t>Il faut toujours considérer les conséquences d'une erreur de jugement.</a:t>
            </a:r>
            <a:endParaRPr lang="en-US"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169</a:t>
            </a:fld>
            <a:endParaRPr lang="de-DE" altLang="de-DE"/>
          </a:p>
        </p:txBody>
      </p:sp>
    </p:spTree>
    <p:extLst>
      <p:ext uri="{BB962C8B-B14F-4D97-AF65-F5344CB8AC3E}">
        <p14:creationId xmlns:p14="http://schemas.microsoft.com/office/powerpoint/2010/main" val="40325074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170</a:t>
            </a:fld>
            <a:endParaRPr lang="de-DE" altLang="de-DE"/>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400" dirty="0">
                <a:solidFill>
                  <a:srgbClr val="004992"/>
                </a:solidFill>
                <a:latin typeface="Calibri Light"/>
                <a:cs typeface="Times New Roman" pitchFamily="18" charset="0"/>
              </a:rPr>
              <a:t>Exemple: </a:t>
            </a:r>
            <a:r>
              <a:rPr lang="fr-FR" sz="2400" dirty="0">
                <a:solidFill>
                  <a:srgbClr val="333333"/>
                </a:solidFill>
                <a:latin typeface="Calibri Light"/>
                <a:cs typeface="Times New Roman" pitchFamily="18" charset="0"/>
              </a:rPr>
              <a:t>alors qu’il participe à une réunion, Carl affirme être le prochain roi d’Allemagne.</a:t>
            </a:r>
          </a:p>
          <a:p>
            <a:pPr lvl="0" defTabSz="914400" fontAlgn="base">
              <a:defRPr/>
            </a:pPr>
            <a:r>
              <a:rPr lang="fr-FR" sz="2400" dirty="0">
                <a:solidFill>
                  <a:srgbClr val="004992"/>
                </a:solidFill>
                <a:latin typeface="Calibri Light"/>
                <a:cs typeface="Times New Roman" pitchFamily="18" charset="0"/>
              </a:rPr>
              <a:t>Contexte: </a:t>
            </a:r>
            <a:r>
              <a:rPr lang="fr-FR" sz="2400" dirty="0">
                <a:solidFill>
                  <a:srgbClr val="333333"/>
                </a:solidFill>
                <a:latin typeface="Calibri Light"/>
                <a:cs typeface="Times New Roman" pitchFamily="18" charset="0"/>
              </a:rPr>
              <a:t>Carl a trouvé un personnage de roi avec une couronne dans un </a:t>
            </a:r>
            <a:r>
              <a:rPr lang="fr-FR" sz="2400" dirty="0" err="1">
                <a:solidFill>
                  <a:srgbClr val="333333"/>
                </a:solidFill>
                <a:latin typeface="Calibri Light"/>
                <a:cs typeface="Times New Roman" pitchFamily="18" charset="0"/>
              </a:rPr>
              <a:t>oeuf</a:t>
            </a:r>
            <a:r>
              <a:rPr lang="fr-FR" sz="2400" dirty="0">
                <a:solidFill>
                  <a:srgbClr val="333333"/>
                </a:solidFill>
                <a:latin typeface="Calibri Light"/>
                <a:cs typeface="Times New Roman" pitchFamily="18" charset="0"/>
              </a:rPr>
              <a:t> surprise.</a:t>
            </a:r>
          </a:p>
          <a:p>
            <a:pPr lvl="0" defTabSz="914400" fontAlgn="base">
              <a:defRPr/>
            </a:pPr>
            <a:r>
              <a:rPr lang="fr-FR" sz="2400" dirty="0">
                <a:solidFill>
                  <a:srgbClr val="004992"/>
                </a:solidFill>
                <a:latin typeface="Calibri Light"/>
                <a:cs typeface="Times New Roman" pitchFamily="18" charset="0"/>
              </a:rPr>
              <a:t>Mais: </a:t>
            </a:r>
            <a:r>
              <a:rPr lang="fr-FR" sz="2400" dirty="0">
                <a:solidFill>
                  <a:srgbClr val="333333"/>
                </a:solidFill>
                <a:latin typeface="Calibri Light"/>
                <a:cs typeface="Times New Roman" pitchFamily="18" charset="0"/>
              </a:rPr>
              <a:t>l n'y a aucun avenir pour la noblesse, la monarchie étant déjà abolie depuis longtemps; et un œuf surprise ne représente pas un indice convaincant du contraire.</a:t>
            </a: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171</a:t>
            </a:fld>
            <a:endParaRPr lang="de-DE" altLang="de-DE"/>
          </a:p>
        </p:txBody>
      </p:sp>
    </p:spTree>
    <p:extLst>
      <p:ext uri="{BB962C8B-B14F-4D97-AF65-F5344CB8AC3E}">
        <p14:creationId xmlns:p14="http://schemas.microsoft.com/office/powerpoint/2010/main" val="422632596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Quel rapport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defRPr/>
            </a:pPr>
            <a:r>
              <a:rPr lang="fr-FR" sz="2400" dirty="0">
                <a:solidFill>
                  <a:srgbClr val="333333"/>
                </a:solidFill>
                <a:latin typeface="Calibri Light"/>
                <a:cs typeface="Times New Roman" pitchFamily="18" charset="0"/>
              </a:rPr>
              <a:t>Un grand nombre de personnes psychotiques </a:t>
            </a:r>
            <a:r>
              <a:rPr lang="fr-CH" sz="2400" dirty="0">
                <a:solidFill>
                  <a:srgbClr val="333333"/>
                </a:solidFill>
                <a:latin typeface="Calibri Light"/>
              </a:rPr>
              <a:t>(mais pas toutes!) </a:t>
            </a:r>
            <a:r>
              <a:rPr lang="fr-FR" sz="2400" dirty="0">
                <a:solidFill>
                  <a:srgbClr val="333333"/>
                </a:solidFill>
                <a:latin typeface="Calibri Light"/>
                <a:cs typeface="Times New Roman" pitchFamily="18" charset="0"/>
              </a:rPr>
              <a:t>ont tendance à tirer des conclusions hâtives et à se forger une opinion extrême par rapport à un événement.</a:t>
            </a:r>
          </a:p>
          <a:p>
            <a:pPr lvl="0" defTabSz="914400" fontAlgn="base">
              <a:defRPr/>
            </a:pPr>
            <a:r>
              <a:rPr lang="fr-FR" sz="2400" dirty="0">
                <a:solidFill>
                  <a:srgbClr val="004992"/>
                </a:solidFill>
                <a:latin typeface="Calibri Light"/>
                <a:cs typeface="Times New Roman" pitchFamily="18" charset="0"/>
              </a:rPr>
              <a:t>Exemple: </a:t>
            </a:r>
            <a:r>
              <a:rPr lang="fr-FR" sz="2400" dirty="0">
                <a:solidFill>
                  <a:srgbClr val="333333"/>
                </a:solidFill>
                <a:latin typeface="Calibri Light"/>
                <a:cs typeface="Times New Roman" pitchFamily="18" charset="0"/>
              </a:rPr>
              <a:t>alors qu’il participe à une réunion, Carl affirme être le prochain roi d’Allemagne.</a:t>
            </a:r>
          </a:p>
          <a:p>
            <a:pPr lvl="0" defTabSz="914400" fontAlgn="base">
              <a:defRPr/>
            </a:pPr>
            <a:r>
              <a:rPr lang="fr-FR" sz="2400" dirty="0">
                <a:solidFill>
                  <a:srgbClr val="004992"/>
                </a:solidFill>
                <a:latin typeface="Calibri Light"/>
                <a:cs typeface="Times New Roman" pitchFamily="18" charset="0"/>
              </a:rPr>
              <a:t>Contexte: </a:t>
            </a:r>
            <a:r>
              <a:rPr lang="fr-FR" sz="2400" dirty="0">
                <a:solidFill>
                  <a:srgbClr val="333333"/>
                </a:solidFill>
                <a:latin typeface="Calibri Light"/>
                <a:cs typeface="Times New Roman" pitchFamily="18" charset="0"/>
              </a:rPr>
              <a:t>Carl a trouvé un personnage de roi avec une couronne dans un </a:t>
            </a:r>
            <a:r>
              <a:rPr lang="fr-FR" sz="2400" dirty="0" err="1">
                <a:solidFill>
                  <a:srgbClr val="333333"/>
                </a:solidFill>
                <a:latin typeface="Calibri Light"/>
                <a:cs typeface="Times New Roman" pitchFamily="18" charset="0"/>
              </a:rPr>
              <a:t>oeuf</a:t>
            </a:r>
            <a:r>
              <a:rPr lang="fr-FR" sz="2400" dirty="0">
                <a:solidFill>
                  <a:srgbClr val="333333"/>
                </a:solidFill>
                <a:latin typeface="Calibri Light"/>
                <a:cs typeface="Times New Roman" pitchFamily="18" charset="0"/>
              </a:rPr>
              <a:t> surprise.</a:t>
            </a:r>
          </a:p>
          <a:p>
            <a:pPr lvl="0" defTabSz="914400" fontAlgn="base">
              <a:defRPr/>
            </a:pPr>
            <a:r>
              <a:rPr lang="fr-FR" sz="2400" dirty="0">
                <a:solidFill>
                  <a:srgbClr val="004992"/>
                </a:solidFill>
                <a:latin typeface="Calibri Light"/>
                <a:cs typeface="Times New Roman" pitchFamily="18" charset="0"/>
              </a:rPr>
              <a:t>Mais: </a:t>
            </a:r>
            <a:r>
              <a:rPr lang="fr-FR" sz="2400" dirty="0">
                <a:solidFill>
                  <a:srgbClr val="333333"/>
                </a:solidFill>
                <a:latin typeface="Calibri Light"/>
                <a:cs typeface="Times New Roman" pitchFamily="18" charset="0"/>
              </a:rPr>
              <a:t>l n'y a aucun avenir pour la noblesse, la monarchie étant déjà abolie depuis longtemps; et un œuf surprise ne représente pas un indice convaincant du contraire.</a:t>
            </a:r>
          </a:p>
          <a:p>
            <a:pPr lvl="0" defTabSz="914400" fontAlgn="base">
              <a:defRPr/>
            </a:pPr>
            <a:r>
              <a:rPr lang="fr-FR" sz="2400" dirty="0">
                <a:solidFill>
                  <a:srgbClr val="333333"/>
                </a:solidFill>
                <a:latin typeface="Calibri Light"/>
                <a:cs typeface="Times New Roman" pitchFamily="18" charset="0"/>
              </a:rPr>
              <a:t>Il faudrait toujours pouvoir disposer de plusieurs sources d’information; par ailleurs, toute une série d’explications gagneraient à être discutées avec des personnes de confiance.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172</a:t>
            </a:fld>
            <a:endParaRPr lang="de-DE" altLang="de-DE"/>
          </a:p>
        </p:txBody>
      </p:sp>
    </p:spTree>
    <p:extLst>
      <p:ext uri="{BB962C8B-B14F-4D97-AF65-F5344CB8AC3E}">
        <p14:creationId xmlns:p14="http://schemas.microsoft.com/office/powerpoint/2010/main" val="173109109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F29F56D0-AC8E-411F-A231-17A456A2B3AE}" type="slidenum">
              <a:rPr lang="de-DE" altLang="de-DE" smtClean="0"/>
              <a:pPr/>
              <a:t>173</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9353757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174</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910441859"/>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Ocampo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175</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8274196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pour?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176</a:t>
            </a:fld>
            <a:endParaRPr lang="de-DE" altLang="de-DE"/>
          </a:p>
        </p:txBody>
      </p:sp>
      <p:graphicFrame>
        <p:nvGraphicFramePr>
          <p:cNvPr id="8" name="Group 45"/>
          <p:cNvGraphicFramePr>
            <a:graphicFrameLocks noGrp="1"/>
          </p:cNvGraphicFramePr>
          <p:nvPr>
            <p:extLst>
              <p:ext uri="{D42A27DB-BD31-4B8C-83A1-F6EECF244321}">
                <p14:modId xmlns:p14="http://schemas.microsoft.com/office/powerpoint/2010/main" val="8224446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2000" dirty="0">
                          <a:solidFill>
                            <a:srgbClr val="333333"/>
                          </a:solidFill>
                          <a:latin typeface="Calibri Light"/>
                        </a:rPr>
                        <a:t>Motifs avancés des Etats-Unis:</a:t>
                      </a:r>
                    </a:p>
                    <a:p>
                      <a:pPr marL="457200" indent="-457200">
                        <a:lnSpc>
                          <a:spcPct val="100000"/>
                        </a:lnSpc>
                        <a:spcBef>
                          <a:spcPts val="1200"/>
                        </a:spcBef>
                        <a:buClr>
                          <a:srgbClr val="333333"/>
                        </a:buClr>
                        <a:buFont typeface="+mj-lt"/>
                        <a:buAutoNum type="arabicPeriod"/>
                      </a:pPr>
                      <a:r>
                        <a:rPr lang="fr-FR" sz="2000">
                          <a:solidFill>
                            <a:srgbClr val="333333"/>
                          </a:solidFill>
                          <a:latin typeface="Calibri Light"/>
                        </a:rPr>
                        <a:t>“La victoire technologique” </a:t>
                      </a:r>
                      <a:r>
                        <a:rPr lang="fr-FR" sz="2000" dirty="0">
                          <a:solidFill>
                            <a:srgbClr val="333333"/>
                          </a:solidFill>
                          <a:latin typeface="Calibri Light"/>
                        </a:rPr>
                        <a:t>dans la concurrence pour l’espace avec l'Union soviétique, qui a lancé avec succès un satellite dans l'espace précédemment</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Distraction de la guerre au Vietnam</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La NASA, elle-même, fait croire à l'alunissage par peur de la réduction du budget gouvernemental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177</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179653532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pour?</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178</a:t>
            </a:fld>
            <a:endParaRPr lang="de-DE" altLang="de-DE"/>
          </a:p>
        </p:txBody>
      </p:sp>
      <p:graphicFrame>
        <p:nvGraphicFramePr>
          <p:cNvPr id="8" name="Group 42"/>
          <p:cNvGraphicFramePr>
            <a:graphicFrameLocks noGrp="1"/>
          </p:cNvGraphicFramePr>
          <p:nvPr>
            <p:extLst>
              <p:ext uri="{D42A27DB-BD31-4B8C-83A1-F6EECF244321}">
                <p14:modId xmlns:p14="http://schemas.microsoft.com/office/powerpoint/2010/main" val="397629010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r-FR" sz="1800" b="1" i="0" u="none" strike="noStrike" cap="none" normalizeH="0" baseline="0" dirty="0">
                          <a:ln>
                            <a:noFill/>
                          </a:ln>
                          <a:solidFill>
                            <a:srgbClr val="333333"/>
                          </a:solidFill>
                          <a:effectLst/>
                          <a:latin typeface="Calibri Light"/>
                          <a:cs typeface="Times New Roman" pitchFamily="18" charset="0"/>
                        </a:rPr>
                        <a:t>Arguments pour?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L’ondulation du drapeau: impossible car il n'y a pas d'atmosphère sur la lune.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Photos de ciel sans étoiles et différentes ombres indiquent une production de studio de cinéma.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Le message radio de l'astronaute Armstrong: il répond trop vite à la dernière phrase du président Nixon. Les signaux radio ont besoin de plus de temps pour être transmis à la terre qu'il n'en a fallu pour répondre à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179</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302764711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contre?</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180</a:t>
            </a:fld>
            <a:endParaRPr lang="de-DE" altLang="de-DE"/>
          </a:p>
        </p:txBody>
      </p:sp>
      <p:graphicFrame>
        <p:nvGraphicFramePr>
          <p:cNvPr id="8" name="Group 27"/>
          <p:cNvGraphicFramePr>
            <a:graphicFrameLocks noGrp="1"/>
          </p:cNvGraphicFramePr>
          <p:nvPr>
            <p:extLst>
              <p:ext uri="{D42A27DB-BD31-4B8C-83A1-F6EECF244321}">
                <p14:modId xmlns:p14="http://schemas.microsoft.com/office/powerpoint/2010/main" val="678971043"/>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1800" b="1" dirty="0">
                          <a:latin typeface="Calibri Light"/>
                        </a:rPr>
                        <a:t>Arguments contre?</a:t>
                      </a:r>
                    </a:p>
                    <a:p>
                      <a:pPr marL="342900" indent="-342900">
                        <a:lnSpc>
                          <a:spcPct val="100000"/>
                        </a:lnSpc>
                        <a:spcBef>
                          <a:spcPts val="1200"/>
                        </a:spcBef>
                        <a:buClr>
                          <a:srgbClr val="333333"/>
                        </a:buClr>
                        <a:buFont typeface="+mj-lt"/>
                        <a:buAutoNum type="arabicPeriod"/>
                      </a:pPr>
                      <a:r>
                        <a:rPr lang="fr-FR" sz="1800" b="0" dirty="0">
                          <a:latin typeface="Calibri Light"/>
                        </a:rPr>
                        <a:t>L’ondulation du drapeau a été causée par la pose du mat dans la surface de la lune et une barre montée de soutien.</a:t>
                      </a:r>
                    </a:p>
                    <a:p>
                      <a:pPr marL="342900" indent="-342900">
                        <a:lnSpc>
                          <a:spcPct val="100000"/>
                        </a:lnSpc>
                        <a:spcBef>
                          <a:spcPts val="1200"/>
                        </a:spcBef>
                        <a:buClr>
                          <a:srgbClr val="333333"/>
                        </a:buClr>
                        <a:buFont typeface="+mj-lt"/>
                        <a:buAutoNum type="arabicPeriod"/>
                      </a:pPr>
                      <a:r>
                        <a:rPr lang="fr-FR" sz="1800" b="0" dirty="0">
                          <a:latin typeface="Calibri Light"/>
                        </a:rPr>
                        <a:t>Les photographies de nuit ne peuvent pas capturer des faibles sources de lumière en raison de temps </a:t>
                      </a:r>
                      <a:r>
                        <a:rPr lang="fr-FR" sz="1800" b="0">
                          <a:latin typeface="Calibri Light"/>
                        </a:rPr>
                        <a:t>d'exposition </a:t>
                      </a:r>
                      <a:r>
                        <a:rPr lang="fr-FR" sz="1800" b="0">
                          <a:latin typeface="Times New Roman"/>
                          <a:sym typeface="Wingdings" panose="05000000000000000000" pitchFamily="2" charset="2"/>
                        </a:rPr>
                        <a:t>→</a:t>
                      </a:r>
                      <a:r>
                        <a:rPr lang="fr-FR" sz="1800" b="0">
                          <a:latin typeface="Calibri Light"/>
                        </a:rPr>
                        <a:t> </a:t>
                      </a:r>
                      <a:r>
                        <a:rPr lang="fr-FR" sz="1800" b="0" dirty="0">
                          <a:latin typeface="Calibri Light"/>
                        </a:rPr>
                        <a:t>pas d'étoile.</a:t>
                      </a:r>
                    </a:p>
                    <a:p>
                      <a:pPr marL="342900" indent="-342900">
                        <a:lnSpc>
                          <a:spcPct val="100000"/>
                        </a:lnSpc>
                        <a:spcBef>
                          <a:spcPts val="1200"/>
                        </a:spcBef>
                        <a:buClr>
                          <a:srgbClr val="333333"/>
                        </a:buClr>
                        <a:buFont typeface="+mj-lt"/>
                        <a:buAutoNum type="arabicPeriod"/>
                      </a:pPr>
                      <a:r>
                        <a:rPr lang="fr-FR" sz="1800" b="0" dirty="0">
                          <a:latin typeface="Calibri Light"/>
                        </a:rPr>
                        <a:t>Les ombres différentes ont été causées par la surface inégale de la lune.</a:t>
                      </a:r>
                    </a:p>
                    <a:p>
                      <a:pPr marL="342900" indent="-342900">
                        <a:lnSpc>
                          <a:spcPct val="100000"/>
                        </a:lnSpc>
                        <a:spcBef>
                          <a:spcPts val="1200"/>
                        </a:spcBef>
                        <a:buClr>
                          <a:srgbClr val="333333"/>
                        </a:buClr>
                        <a:buFont typeface="+mj-lt"/>
                        <a:buAutoNum type="arabicPeriod"/>
                      </a:pPr>
                      <a:r>
                        <a:rPr lang="fr-FR" sz="1800" b="0" dirty="0">
                          <a:latin typeface="Calibri Light"/>
                        </a:rPr>
                        <a:t>L'interview a été modifié afin de couvrir le délai initial entre Nixon et la boîte de dialogue d'Armstrong.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8"/>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dirty="0">
                <a:latin typeface="Calibri Light"/>
              </a:rPr>
              <a:t>Le directeur Roland Emmerich (Independence Day): “L'atterrissage sur la lune (...) était tout simplement trop bon. Une telle chose était impossible de mettre en scène dans les années 1960. Même avec l'équipement d'aujourd'hui cela poserait des problèmes”.</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181</a:t>
            </a:fld>
            <a:endParaRPr lang="de-DE" alt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1200" dirty="0">
                <a:latin typeface="+mj-lt"/>
              </a:rPr>
              <a:t>Source: La télévision allemande ZDF: “</a:t>
            </a:r>
            <a:r>
              <a:rPr lang="fr-FR" altLang="de-DE" sz="1200" dirty="0" err="1">
                <a:latin typeface="+mj-lt"/>
              </a:rPr>
              <a:t>Vorsicht</a:t>
            </a:r>
            <a:r>
              <a:rPr lang="fr-FR" altLang="de-DE" sz="1200" dirty="0">
                <a:latin typeface="+mj-lt"/>
              </a:rPr>
              <a:t> </a:t>
            </a:r>
            <a:r>
              <a:rPr lang="fr-FR" altLang="de-DE" sz="1200" dirty="0" err="1">
                <a:latin typeface="+mj-lt"/>
              </a:rPr>
              <a:t>Verschwörung</a:t>
            </a:r>
            <a:r>
              <a:rPr lang="fr-FR" altLang="de-DE" sz="1200" dirty="0">
                <a:latin typeface="+mj-lt"/>
              </a:rPr>
              <a:t>” (Méfiez-vous de la conspiration)</a:t>
            </a:r>
            <a:endParaRPr lang="de-DE" altLang="de-DE" sz="1200" dirty="0">
              <a:latin typeface="+mj-lt"/>
            </a:endParaRPr>
          </a:p>
        </p:txBody>
      </p:sp>
      <p:sp>
        <p:nvSpPr>
          <p:cNvPr id="14"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r-FR" sz="2200">
                <a:solidFill>
                  <a:srgbClr val="000000"/>
                </a:solidFill>
                <a:latin typeface="Calibri Light"/>
                <a:ea typeface="ＭＳ Ｐゴシック" panose="020B0600070205080204" pitchFamily="34" charset="-128"/>
              </a:rPr>
              <a:t>L'alunissage a été truqué par le gouvernement américain?</a:t>
            </a:r>
            <a:endParaRPr lang="de-DE" sz="2200" dirty="0">
              <a:solidFill>
                <a:srgbClr val="000000"/>
              </a:solidFill>
              <a:latin typeface="Calibri Light"/>
              <a:ea typeface="ＭＳ Ｐゴシック" panose="020B0600070205080204" pitchFamily="34" charset="-128"/>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Non! </a:t>
            </a:r>
            <a:endParaRPr lang="de-DE" altLang="de-DE" sz="4000" dirty="0">
              <a:latin typeface="Calibri Light"/>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solidFill>
                  <a:srgbClr val="004992"/>
                </a:solidFill>
                <a:latin typeface="Calibri Light"/>
              </a:rPr>
              <a:t>Comment cette légende urbaine et d'autres théories du complot surviennent?</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182</a:t>
            </a:fld>
            <a:endParaRPr lang="de-DE" altLang="de-DE"/>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cette légende urbaine et d'autres théories du complot surviennent?</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000000"/>
                </a:solidFill>
                <a:latin typeface="Calibri Light"/>
              </a:rPr>
              <a:t>Elles sont souvent plus convaincantes que la réalité.</a:t>
            </a:r>
          </a:p>
          <a:p>
            <a:pPr marL="342900" lvl="0" indent="-342900" defTabSz="914400" fontAlgn="base">
              <a:buClr>
                <a:srgbClr val="000000"/>
              </a:buClr>
              <a:buFont typeface="WingDings"/>
              <a:buChar char=""/>
            </a:pPr>
            <a:r>
              <a:rPr lang="fr-FR" altLang="de-DE" sz="2400" dirty="0">
                <a:solidFill>
                  <a:srgbClr val="000000"/>
                </a:solidFill>
                <a:latin typeface="Calibri Light"/>
              </a:rPr>
              <a:t>Elles sont fondées sur des faits qui sont difficiles à vérifier et que les gens croient facilement (par exemple, le drapeau qui ondule suggère que les photos ont été prises sur la terre).</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Elles cachent des explications alternatives (par exemple, le ciel sans étoiles peut être expliquée par les limites techniques de la photographie de nuit).</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Les légendes urbaines prennent les faits hors de leur contexte et les poussent à la limite.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2 – Sauter aux conclusions I</a:t>
            </a:r>
            <a:endParaRPr lang="de-DE"/>
          </a:p>
        </p:txBody>
      </p:sp>
      <p:sp>
        <p:nvSpPr>
          <p:cNvPr id="4" name="Slide Number Placeholder 3"/>
          <p:cNvSpPr>
            <a:spLocks noGrp="1"/>
          </p:cNvSpPr>
          <p:nvPr>
            <p:ph type="sldNum" sz="quarter" idx="12"/>
          </p:nvPr>
        </p:nvSpPr>
        <p:spPr/>
        <p:txBody>
          <a:bodyPr/>
          <a:lstStyle/>
          <a:p>
            <a:fld id="{35F4732A-6939-4011-8A12-F7BBCC49CF76}" type="slidenum">
              <a:rPr lang="de-DE" altLang="de-DE" smtClean="0"/>
              <a:pPr/>
              <a:t>183</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4</TotalTime>
  <Words>8288</Words>
  <Application>Microsoft Office PowerPoint</Application>
  <PresentationFormat>Custom</PresentationFormat>
  <Paragraphs>1417</Paragraphs>
  <Slides>183</Slides>
  <Notes>183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183</vt:i4>
      </vt:variant>
    </vt:vector>
  </HeadingPairs>
  <TitlesOfParts>
    <vt:vector size="191" baseType="lpstr">
      <vt:lpstr>Arial</vt:lpstr>
      <vt:lpstr>Calibri</vt:lpstr>
      <vt:lpstr>Calibri Light</vt:lpstr>
      <vt:lpstr>Symbol</vt:lpstr>
      <vt:lpstr>Times New Roman</vt:lpstr>
      <vt:lpstr>Verdana</vt:lpstr>
      <vt:lpstr>WingDings</vt:lpstr>
      <vt:lpstr>UKE_PPT-Vorlage_16zu9</vt:lpstr>
      <vt:lpstr>MCT 2 A – Sauter aux conclusions I</vt:lpstr>
      <vt:lpstr>Perception de la réalité</vt:lpstr>
      <vt:lpstr>Perception de la réalité</vt:lpstr>
      <vt:lpstr>Perception de la réalité</vt:lpstr>
      <vt:lpstr>Perception de la réalité</vt:lpstr>
      <vt:lpstr>Perception de la réalité</vt:lpstr>
      <vt:lpstr>Conclusions sans certitude à 100%</vt:lpstr>
      <vt:lpstr>Conclusions sans certitude à 100%</vt:lpstr>
      <vt:lpstr>Conclusions sans certitude à 100%</vt:lpstr>
      <vt:lpstr>Agir sans réfléchir</vt:lpstr>
      <vt:lpstr>Agir sans réfléchir</vt:lpstr>
      <vt:lpstr>Agir sans réfléchir</vt:lpstr>
      <vt:lpstr>Agir sans réfléchir</vt:lpstr>
      <vt:lpstr>Agir sans réfléchir</vt:lpstr>
      <vt:lpstr>Agir sans réfléchir – Légendes modernes – (pour un exercice alternatif, regardez la fin de la présentation)</vt:lpstr>
      <vt:lpstr>Agir sans réfléchir – Légendes modernes –</vt:lpstr>
      <vt:lpstr>Agir sans réfléchir – Légendes modernes –</vt:lpstr>
      <vt:lpstr>Agir sans réfléchir – Légendes modernes –</vt:lpstr>
      <vt:lpstr>Comment ces théories de conspiration prennent-elles forme?</vt:lpstr>
      <vt:lpstr>Comment ces théories de conspiration prennent-elles forme?</vt:lpstr>
      <vt:lpstr>Comment ces théories de conspiration prennent-elles forme?</vt:lpstr>
      <vt:lpstr>Pourquoi faisons-nous cela?</vt:lpstr>
      <vt:lpstr>Pourquoi faisons-nous cela?</vt:lpstr>
      <vt:lpstr>Comment le saut aux conclusions induit de mauvaises interprétations durant la psychose – exemples</vt:lpstr>
      <vt:lpstr>Exercice (1)</vt:lpstr>
      <vt:lpstr>Exercice (1)</vt:lpstr>
      <vt:lpstr>Exercice (1)</vt:lpstr>
      <vt:lpstr>Image 1</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2</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3</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4</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5</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6</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7</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Facultatif: Clip vidéo</vt:lpstr>
      <vt:lpstr>Image 8</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9</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10</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11</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Image 12</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Qu’est qui est présenté sur l’image?</vt:lpstr>
      <vt:lpstr>Exercice en groupe 2:</vt:lpstr>
      <vt:lpstr>Que voyez-vous?</vt:lpstr>
      <vt:lpstr>Que voyez-vous?</vt:lpstr>
      <vt:lpstr>Que voyez-vous?</vt:lpstr>
      <vt:lpstr>Que voyez-vous?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 voyez-vous?</vt:lpstr>
      <vt:lpstr>Essayez de voir tous les détails</vt:lpstr>
      <vt:lpstr>PowerPoint Presentation</vt:lpstr>
      <vt:lpstr>Transfert au quotidien</vt:lpstr>
      <vt:lpstr>Transfert au quotidien</vt:lpstr>
      <vt:lpstr>Transfert au quotidien</vt:lpstr>
      <vt:lpstr>Transfert au quotidien</vt:lpstr>
      <vt:lpstr>Quel rapport avec la psychose?</vt:lpstr>
      <vt:lpstr>Quel rapport avec la psychose?</vt:lpstr>
      <vt:lpstr>Quel rapport avec la psychose?</vt:lpstr>
      <vt:lpstr>Merci de votre attention!</vt:lpstr>
      <vt:lpstr>PowerPoint Presentation</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Comment cette légende urbaine et d'autres théories du complot surviennent?</vt:lpstr>
      <vt:lpstr>Comment cette légende urbaine et d'autres théories du complot surviennent?</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385</cp:revision>
  <dcterms:created xsi:type="dcterms:W3CDTF">2002-10-15T10:55:06Z</dcterms:created>
  <dcterms:modified xsi:type="dcterms:W3CDTF">2025-02-22T08:27:10Z</dcterms:modified>
</cp:coreProperties>
</file>