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51" r:id="rId1"/>
    <p:sldMasterId id="2147484068" r:id="rId2"/>
    <p:sldMasterId id="2147484081" r:id="rId3"/>
  </p:sldMasterIdLst>
  <p:notesMasterIdLst>
    <p:notesMasterId r:id="rId61"/>
  </p:notesMasterIdLst>
  <p:handoutMasterIdLst>
    <p:handoutMasterId r:id="rId62"/>
  </p:handoutMasterIdLst>
  <p:sldIdLst>
    <p:sldId id="451" r:id="rId4"/>
    <p:sldId id="313" r:id="rId5"/>
    <p:sldId id="300" r:id="rId6"/>
    <p:sldId id="401" r:id="rId7"/>
    <p:sldId id="453" r:id="rId8"/>
    <p:sldId id="443" r:id="rId9"/>
    <p:sldId id="322" r:id="rId10"/>
    <p:sldId id="454" r:id="rId11"/>
    <p:sldId id="455" r:id="rId12"/>
    <p:sldId id="456" r:id="rId13"/>
    <p:sldId id="457" r:id="rId14"/>
    <p:sldId id="452" r:id="rId15"/>
    <p:sldId id="383" r:id="rId16"/>
    <p:sldId id="458" r:id="rId17"/>
    <p:sldId id="459" r:id="rId18"/>
    <p:sldId id="460" r:id="rId19"/>
    <p:sldId id="413" r:id="rId20"/>
    <p:sldId id="461" r:id="rId21"/>
    <p:sldId id="462" r:id="rId22"/>
    <p:sldId id="463" r:id="rId23"/>
    <p:sldId id="464" r:id="rId24"/>
    <p:sldId id="357" r:id="rId25"/>
    <p:sldId id="465" r:id="rId26"/>
    <p:sldId id="466" r:id="rId27"/>
    <p:sldId id="467" r:id="rId28"/>
    <p:sldId id="468" r:id="rId29"/>
    <p:sldId id="470" r:id="rId30"/>
    <p:sldId id="469" r:id="rId31"/>
    <p:sldId id="471" r:id="rId32"/>
    <p:sldId id="472" r:id="rId33"/>
    <p:sldId id="473" r:id="rId34"/>
    <p:sldId id="474" r:id="rId35"/>
    <p:sldId id="475" r:id="rId36"/>
    <p:sldId id="476" r:id="rId37"/>
    <p:sldId id="477" r:id="rId38"/>
    <p:sldId id="478" r:id="rId39"/>
    <p:sldId id="479" r:id="rId40"/>
    <p:sldId id="480" r:id="rId41"/>
    <p:sldId id="481" r:id="rId42"/>
    <p:sldId id="482" r:id="rId43"/>
    <p:sldId id="483" r:id="rId44"/>
    <p:sldId id="484" r:id="rId45"/>
    <p:sldId id="485" r:id="rId46"/>
    <p:sldId id="486" r:id="rId47"/>
    <p:sldId id="487" r:id="rId48"/>
    <p:sldId id="488" r:id="rId49"/>
    <p:sldId id="489" r:id="rId50"/>
    <p:sldId id="490" r:id="rId51"/>
    <p:sldId id="491" r:id="rId52"/>
    <p:sldId id="492" r:id="rId53"/>
    <p:sldId id="493" r:id="rId54"/>
    <p:sldId id="494" r:id="rId55"/>
    <p:sldId id="408" r:id="rId56"/>
    <p:sldId id="495" r:id="rId57"/>
    <p:sldId id="496" r:id="rId58"/>
    <p:sldId id="497" r:id="rId59"/>
    <p:sldId id="498" r:id="rId60"/>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845">
          <p15:clr>
            <a:srgbClr val="A4A3A4"/>
          </p15:clr>
        </p15:guide>
        <p15:guide id="2" pos="480">
          <p15:clr>
            <a:srgbClr val="A4A3A4"/>
          </p15:clr>
        </p15:guide>
        <p15:guide id="3" pos="6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33CC"/>
    <a:srgbClr val="66FF33"/>
    <a:srgbClr val="FFFF00"/>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31" autoAdjust="0"/>
    <p:restoredTop sz="92192" autoAdjust="0"/>
  </p:normalViewPr>
  <p:slideViewPr>
    <p:cSldViewPr>
      <p:cViewPr varScale="1">
        <p:scale>
          <a:sx n="117" d="100"/>
          <a:sy n="117" d="100"/>
        </p:scale>
        <p:origin x="752" y="168"/>
      </p:cViewPr>
      <p:guideLst>
        <p:guide orient="horz" pos="845"/>
        <p:guide pos="480"/>
        <p:guide pos="64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Lst>
  </p:outlineViewPr>
  <p:notesTextViewPr>
    <p:cViewPr>
      <p:scale>
        <a:sx n="100" d="100"/>
        <a:sy n="100" d="100"/>
      </p:scale>
      <p:origin x="0" y="0"/>
    </p:cViewPr>
  </p:notesTextViewPr>
  <p:sorterViewPr>
    <p:cViewPr>
      <p:scale>
        <a:sx n="75" d="100"/>
        <a:sy n="75" d="100"/>
      </p:scale>
      <p:origin x="0" y="103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notesMaster" Target="notesMasters/notesMaster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_rels/viewProps.xml.rels><?xml version="1.0" encoding="UTF-8" standalone="yes"?>
<Relationships xmlns="http://schemas.openxmlformats.org/package/2006/relationships"><Relationship Id="rId3" Type="http://schemas.openxmlformats.org/officeDocument/2006/relationships/slide" Target="slides/slide6.xml"/><Relationship Id="rId7" Type="http://schemas.openxmlformats.org/officeDocument/2006/relationships/slide" Target="slides/slide51.xml"/><Relationship Id="rId2" Type="http://schemas.openxmlformats.org/officeDocument/2006/relationships/slide" Target="slides/slide5.xml"/><Relationship Id="rId1" Type="http://schemas.openxmlformats.org/officeDocument/2006/relationships/slide" Target="slides/slide4.xml"/><Relationship Id="rId6" Type="http://schemas.openxmlformats.org/officeDocument/2006/relationships/slide" Target="slides/slide50.xml"/><Relationship Id="rId5" Type="http://schemas.openxmlformats.org/officeDocument/2006/relationships/slide" Target="slides/slide49.xml"/><Relationship Id="rId4"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8F0993B6-E4A6-4F2B-96D8-8C08B1785F9D}"/>
              </a:ext>
            </a:extLst>
          </p:cNvPr>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70339" name="Rectangle 3">
            <a:extLst>
              <a:ext uri="{FF2B5EF4-FFF2-40B4-BE49-F238E27FC236}">
                <a16:creationId xmlns:a16="http://schemas.microsoft.com/office/drawing/2014/main" id="{70188984-80F3-4796-87C4-9DC2A897ED4D}"/>
              </a:ext>
            </a:extLst>
          </p:cNvPr>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GB"/>
          </a:p>
        </p:txBody>
      </p:sp>
      <p:sp>
        <p:nvSpPr>
          <p:cNvPr id="270340" name="Rectangle 4">
            <a:extLst>
              <a:ext uri="{FF2B5EF4-FFF2-40B4-BE49-F238E27FC236}">
                <a16:creationId xmlns:a16="http://schemas.microsoft.com/office/drawing/2014/main" id="{889519F8-DD9D-4539-A0BA-23AC95D6CC70}"/>
              </a:ext>
            </a:extLst>
          </p:cNvPr>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70341" name="Rectangle 5">
            <a:extLst>
              <a:ext uri="{FF2B5EF4-FFF2-40B4-BE49-F238E27FC236}">
                <a16:creationId xmlns:a16="http://schemas.microsoft.com/office/drawing/2014/main" id="{2E5F249B-4461-4065-ABA0-B864EE88760D}"/>
              </a:ext>
            </a:extLst>
          </p:cNvPr>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765ED0C4-A01D-4CBB-BF6D-02458379881A}" type="slidenum">
              <a:rPr lang="en-GB" altLang="de-DE"/>
              <a:pPr>
                <a:defRPr/>
              </a:pPr>
              <a:t>‹Nr.›</a:t>
            </a:fld>
            <a:endParaRPr lang="en-GB" altLang="de-DE"/>
          </a:p>
        </p:txBody>
      </p:sp>
    </p:spTree>
    <p:extLst>
      <p:ext uri="{BB962C8B-B14F-4D97-AF65-F5344CB8AC3E}">
        <p14:creationId xmlns:p14="http://schemas.microsoft.com/office/powerpoint/2010/main" val="28625867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707B4C19-43EC-4CA9-8EA6-C4722A62423E}"/>
              </a:ext>
            </a:extLst>
          </p:cNvPr>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de-DE"/>
          </a:p>
        </p:txBody>
      </p:sp>
      <p:sp>
        <p:nvSpPr>
          <p:cNvPr id="209923" name="Rectangle 3">
            <a:extLst>
              <a:ext uri="{FF2B5EF4-FFF2-40B4-BE49-F238E27FC236}">
                <a16:creationId xmlns:a16="http://schemas.microsoft.com/office/drawing/2014/main" id="{2A935818-8EC0-45EC-ACED-17F0419B5848}"/>
              </a:ext>
            </a:extLst>
          </p:cNvPr>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de-DE"/>
          </a:p>
        </p:txBody>
      </p:sp>
      <p:sp>
        <p:nvSpPr>
          <p:cNvPr id="15364" name="Rectangle 4">
            <a:extLst>
              <a:ext uri="{FF2B5EF4-FFF2-40B4-BE49-F238E27FC236}">
                <a16:creationId xmlns:a16="http://schemas.microsoft.com/office/drawing/2014/main" id="{9E0EE455-30EC-41B6-9DA1-25285872208B}"/>
              </a:ext>
            </a:extLst>
          </p:cNvPr>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a:extLst>
              <a:ext uri="{FF2B5EF4-FFF2-40B4-BE49-F238E27FC236}">
                <a16:creationId xmlns:a16="http://schemas.microsoft.com/office/drawing/2014/main" id="{3BFA98E1-900A-4475-9DB6-BFD9773F53E0}"/>
              </a:ext>
            </a:extLst>
          </p:cNvPr>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a:extLst>
              <a:ext uri="{FF2B5EF4-FFF2-40B4-BE49-F238E27FC236}">
                <a16:creationId xmlns:a16="http://schemas.microsoft.com/office/drawing/2014/main" id="{4340768A-7E0A-45ED-BD30-17846361D6E5}"/>
              </a:ext>
            </a:extLst>
          </p:cNvPr>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de-DE"/>
          </a:p>
        </p:txBody>
      </p:sp>
      <p:sp>
        <p:nvSpPr>
          <p:cNvPr id="209927" name="Rectangle 7">
            <a:extLst>
              <a:ext uri="{FF2B5EF4-FFF2-40B4-BE49-F238E27FC236}">
                <a16:creationId xmlns:a16="http://schemas.microsoft.com/office/drawing/2014/main" id="{5363EA64-D420-48E1-88E1-221D7CFC38C7}"/>
              </a:ext>
            </a:extLst>
          </p:cNvPr>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2349D6B5-D92D-4DF2-8657-31C10A1FD803}" type="slidenum">
              <a:rPr lang="de-DE" altLang="de-DE"/>
              <a:pPr>
                <a:defRPr/>
              </a:pPr>
              <a:t>‹Nr.›</a:t>
            </a:fld>
            <a:endParaRPr lang="de-DE" altLang="de-DE"/>
          </a:p>
        </p:txBody>
      </p:sp>
    </p:spTree>
    <p:extLst>
      <p:ext uri="{BB962C8B-B14F-4D97-AF65-F5344CB8AC3E}">
        <p14:creationId xmlns:p14="http://schemas.microsoft.com/office/powerpoint/2010/main" val="13271941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066BECD6-2F02-477D-8CA7-E5911A7593C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B6C419E-9EEC-4298-9E65-3003A40771E3}" type="slidenum">
              <a:rPr lang="de-DE" altLang="de-DE" sz="1300" smtClean="0"/>
              <a:pPr>
                <a:spcBef>
                  <a:spcPct val="0"/>
                </a:spcBef>
              </a:pPr>
              <a:t>2</a:t>
            </a:fld>
            <a:endParaRPr lang="de-DE" altLang="de-DE" sz="1300"/>
          </a:p>
        </p:txBody>
      </p:sp>
      <p:sp>
        <p:nvSpPr>
          <p:cNvPr id="20483" name="Rectangle 2">
            <a:extLst>
              <a:ext uri="{FF2B5EF4-FFF2-40B4-BE49-F238E27FC236}">
                <a16:creationId xmlns:a16="http://schemas.microsoft.com/office/drawing/2014/main" id="{36F68913-9ABD-4FF5-A945-1AA23FE1F73C}"/>
              </a:ext>
            </a:extLst>
          </p:cNvPr>
          <p:cNvSpPr>
            <a:spLocks noGrp="1" noRot="1" noChangeAspect="1" noChangeArrowheads="1" noTextEdit="1"/>
          </p:cNvSpPr>
          <p:nvPr>
            <p:ph type="sldImg"/>
          </p:nvPr>
        </p:nvSpPr>
        <p:spPr>
          <a:xfrm>
            <a:off x="138113" y="768350"/>
            <a:ext cx="6823075" cy="3836988"/>
          </a:xfrm>
          <a:ln/>
        </p:spPr>
      </p:sp>
      <p:sp>
        <p:nvSpPr>
          <p:cNvPr id="362499" name="Rectangle 3">
            <a:extLst>
              <a:ext uri="{FF2B5EF4-FFF2-40B4-BE49-F238E27FC236}">
                <a16:creationId xmlns:a16="http://schemas.microsoft.com/office/drawing/2014/main" id="{3C55515D-F566-43DC-96C1-F46555C26F32}"/>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67256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BEAE14C6-CCF5-4D26-972A-85B06796056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760BEAA-393E-4EDE-9CC8-3A9A68179BD9}" type="slidenum">
              <a:rPr lang="de-DE" altLang="de-DE" sz="1300" smtClean="0"/>
              <a:pPr>
                <a:spcBef>
                  <a:spcPct val="0"/>
                </a:spcBef>
              </a:pPr>
              <a:t>3</a:t>
            </a:fld>
            <a:endParaRPr lang="de-DE" altLang="de-DE" sz="1300"/>
          </a:p>
        </p:txBody>
      </p:sp>
      <p:sp>
        <p:nvSpPr>
          <p:cNvPr id="22531" name="Rectangle 2">
            <a:extLst>
              <a:ext uri="{FF2B5EF4-FFF2-40B4-BE49-F238E27FC236}">
                <a16:creationId xmlns:a16="http://schemas.microsoft.com/office/drawing/2014/main" id="{00D67DBC-EA5C-46FF-851A-2286ECC9C51E}"/>
              </a:ext>
            </a:extLst>
          </p:cNvPr>
          <p:cNvSpPr>
            <a:spLocks noGrp="1" noRot="1" noChangeAspect="1" noChangeArrowheads="1" noTextEdit="1"/>
          </p:cNvSpPr>
          <p:nvPr>
            <p:ph type="sldImg"/>
          </p:nvPr>
        </p:nvSpPr>
        <p:spPr>
          <a:xfrm>
            <a:off x="138113" y="768350"/>
            <a:ext cx="6823075" cy="3836988"/>
          </a:xfrm>
          <a:ln/>
        </p:spPr>
      </p:sp>
      <p:sp>
        <p:nvSpPr>
          <p:cNvPr id="363523" name="Rectangle 3">
            <a:extLst>
              <a:ext uri="{FF2B5EF4-FFF2-40B4-BE49-F238E27FC236}">
                <a16:creationId xmlns:a16="http://schemas.microsoft.com/office/drawing/2014/main" id="{6C709E4B-7BF2-4E58-8AD2-1CAC35D0D3C0}"/>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5587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8301599B-EF47-49DD-975C-6D24745272D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AD704AE-C76B-49A8-BE95-FDC710CA63DB}" type="slidenum">
              <a:rPr lang="de-DE" altLang="de-DE" sz="1300" smtClean="0"/>
              <a:pPr>
                <a:spcBef>
                  <a:spcPct val="0"/>
                </a:spcBef>
              </a:pPr>
              <a:t>4</a:t>
            </a:fld>
            <a:endParaRPr lang="de-DE" altLang="de-DE" sz="1300"/>
          </a:p>
        </p:txBody>
      </p:sp>
      <p:sp>
        <p:nvSpPr>
          <p:cNvPr id="24579" name="Rectangle 2">
            <a:extLst>
              <a:ext uri="{FF2B5EF4-FFF2-40B4-BE49-F238E27FC236}">
                <a16:creationId xmlns:a16="http://schemas.microsoft.com/office/drawing/2014/main" id="{8E0141A4-0399-4594-B239-49295B774EC0}"/>
              </a:ext>
            </a:extLst>
          </p:cNvPr>
          <p:cNvSpPr>
            <a:spLocks noGrp="1" noRot="1" noChangeAspect="1" noChangeArrowheads="1" noTextEdit="1"/>
          </p:cNvSpPr>
          <p:nvPr>
            <p:ph type="sldImg"/>
          </p:nvPr>
        </p:nvSpPr>
        <p:spPr>
          <a:xfrm>
            <a:off x="138113" y="768350"/>
            <a:ext cx="6823075" cy="3836988"/>
          </a:xfrm>
          <a:ln/>
        </p:spPr>
      </p:sp>
      <p:sp>
        <p:nvSpPr>
          <p:cNvPr id="442371" name="Rectangle 3">
            <a:extLst>
              <a:ext uri="{FF2B5EF4-FFF2-40B4-BE49-F238E27FC236}">
                <a16:creationId xmlns:a16="http://schemas.microsoft.com/office/drawing/2014/main" id="{D9976A18-94AB-4EE3-BF1B-9312DC022347}"/>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063893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B5AEA280-C2FA-463D-A687-B5C58791B26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75E611-47EE-490E-B5B9-3597893B6E47}" type="slidenum">
              <a:rPr lang="de-DE" altLang="de-DE" sz="1300" smtClean="0"/>
              <a:pPr>
                <a:spcBef>
                  <a:spcPct val="0"/>
                </a:spcBef>
              </a:pPr>
              <a:t>5</a:t>
            </a:fld>
            <a:endParaRPr lang="de-DE" altLang="de-DE" sz="1300"/>
          </a:p>
        </p:txBody>
      </p:sp>
      <p:sp>
        <p:nvSpPr>
          <p:cNvPr id="28675" name="Rectangle 2">
            <a:extLst>
              <a:ext uri="{FF2B5EF4-FFF2-40B4-BE49-F238E27FC236}">
                <a16:creationId xmlns:a16="http://schemas.microsoft.com/office/drawing/2014/main" id="{677E0538-7D1A-4B25-BEC4-D8725362B8B7}"/>
              </a:ext>
            </a:extLst>
          </p:cNvPr>
          <p:cNvSpPr>
            <a:spLocks noGrp="1" noRot="1" noChangeAspect="1" noChangeArrowheads="1" noTextEdit="1"/>
          </p:cNvSpPr>
          <p:nvPr>
            <p:ph type="sldImg"/>
          </p:nvPr>
        </p:nvSpPr>
        <p:spPr>
          <a:xfrm>
            <a:off x="138113" y="768350"/>
            <a:ext cx="6823075" cy="3836988"/>
          </a:xfrm>
          <a:ln/>
        </p:spPr>
      </p:sp>
      <p:sp>
        <p:nvSpPr>
          <p:cNvPr id="446467" name="Rectangle 3">
            <a:extLst>
              <a:ext uri="{FF2B5EF4-FFF2-40B4-BE49-F238E27FC236}">
                <a16:creationId xmlns:a16="http://schemas.microsoft.com/office/drawing/2014/main" id="{60574C8F-1A7E-41E6-9697-C15439DDCC5B}"/>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046397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B5AEA280-C2FA-463D-A687-B5C58791B26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75E611-47EE-490E-B5B9-3597893B6E47}" type="slidenum">
              <a:rPr lang="de-DE" altLang="de-DE" sz="1300" smtClean="0"/>
              <a:pPr>
                <a:spcBef>
                  <a:spcPct val="0"/>
                </a:spcBef>
              </a:pPr>
              <a:t>6</a:t>
            </a:fld>
            <a:endParaRPr lang="de-DE" altLang="de-DE" sz="1300"/>
          </a:p>
        </p:txBody>
      </p:sp>
      <p:sp>
        <p:nvSpPr>
          <p:cNvPr id="28675" name="Rectangle 2">
            <a:extLst>
              <a:ext uri="{FF2B5EF4-FFF2-40B4-BE49-F238E27FC236}">
                <a16:creationId xmlns:a16="http://schemas.microsoft.com/office/drawing/2014/main" id="{677E0538-7D1A-4B25-BEC4-D8725362B8B7}"/>
              </a:ext>
            </a:extLst>
          </p:cNvPr>
          <p:cNvSpPr>
            <a:spLocks noGrp="1" noRot="1" noChangeAspect="1" noChangeArrowheads="1" noTextEdit="1"/>
          </p:cNvSpPr>
          <p:nvPr>
            <p:ph type="sldImg"/>
          </p:nvPr>
        </p:nvSpPr>
        <p:spPr>
          <a:xfrm>
            <a:off x="138113" y="768350"/>
            <a:ext cx="6823075" cy="3836988"/>
          </a:xfrm>
          <a:ln/>
        </p:spPr>
      </p:sp>
      <p:sp>
        <p:nvSpPr>
          <p:cNvPr id="446467" name="Rectangle 3">
            <a:extLst>
              <a:ext uri="{FF2B5EF4-FFF2-40B4-BE49-F238E27FC236}">
                <a16:creationId xmlns:a16="http://schemas.microsoft.com/office/drawing/2014/main" id="{60574C8F-1A7E-41E6-9697-C15439DDCC5B}"/>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3046397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AE40D0B0-9AA9-4DF7-A657-A30E83DEDD7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242C9D6-EA53-43F5-946A-04952D7C093A}" type="slidenum">
              <a:rPr lang="de-DE" altLang="de-DE" sz="1300" smtClean="0"/>
              <a:pPr>
                <a:spcBef>
                  <a:spcPct val="0"/>
                </a:spcBef>
              </a:pPr>
              <a:t>7</a:t>
            </a:fld>
            <a:endParaRPr lang="de-DE" altLang="de-DE" sz="1300"/>
          </a:p>
        </p:txBody>
      </p:sp>
      <p:sp>
        <p:nvSpPr>
          <p:cNvPr id="30723" name="Rectangle 2">
            <a:extLst>
              <a:ext uri="{FF2B5EF4-FFF2-40B4-BE49-F238E27FC236}">
                <a16:creationId xmlns:a16="http://schemas.microsoft.com/office/drawing/2014/main" id="{E9592964-B06B-4F1A-91BC-700C90FE5CC8}"/>
              </a:ext>
            </a:extLst>
          </p:cNvPr>
          <p:cNvSpPr>
            <a:spLocks noGrp="1" noRot="1" noChangeAspect="1" noChangeArrowheads="1" noTextEdit="1"/>
          </p:cNvSpPr>
          <p:nvPr>
            <p:ph type="sldImg"/>
          </p:nvPr>
        </p:nvSpPr>
        <p:spPr>
          <a:xfrm>
            <a:off x="138113" y="768350"/>
            <a:ext cx="6823075" cy="3836988"/>
          </a:xfrm>
          <a:ln/>
        </p:spPr>
      </p:sp>
      <p:sp>
        <p:nvSpPr>
          <p:cNvPr id="367619" name="Rectangle 3">
            <a:extLst>
              <a:ext uri="{FF2B5EF4-FFF2-40B4-BE49-F238E27FC236}">
                <a16:creationId xmlns:a16="http://schemas.microsoft.com/office/drawing/2014/main" id="{71400D25-CEB2-4F75-AA84-F0C1F89969B0}"/>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12006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439A4613-A126-4945-AB50-66009A73ED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84D878-FFCD-47C6-BCD4-6B20E79B7104}" type="slidenum">
              <a:rPr lang="de-DE" altLang="de-DE" sz="1300" smtClean="0"/>
              <a:pPr>
                <a:spcBef>
                  <a:spcPct val="0"/>
                </a:spcBef>
              </a:pPr>
              <a:t>8</a:t>
            </a:fld>
            <a:endParaRPr lang="de-DE" altLang="de-DE" sz="1300"/>
          </a:p>
        </p:txBody>
      </p:sp>
      <p:sp>
        <p:nvSpPr>
          <p:cNvPr id="25603" name="Rectangle 2">
            <a:extLst>
              <a:ext uri="{FF2B5EF4-FFF2-40B4-BE49-F238E27FC236}">
                <a16:creationId xmlns:a16="http://schemas.microsoft.com/office/drawing/2014/main" id="{8652A16B-7A3D-47C0-8358-3E86E4BECF0C}"/>
              </a:ext>
            </a:extLst>
          </p:cNvPr>
          <p:cNvSpPr>
            <a:spLocks noGrp="1" noRot="1" noChangeAspect="1" noChangeArrowheads="1" noTextEdit="1"/>
          </p:cNvSpPr>
          <p:nvPr>
            <p:ph type="sldImg"/>
          </p:nvPr>
        </p:nvSpPr>
        <p:spPr>
          <a:xfrm>
            <a:off x="138113" y="768350"/>
            <a:ext cx="6823075" cy="3836988"/>
          </a:xfrm>
          <a:ln/>
        </p:spPr>
      </p:sp>
      <p:sp>
        <p:nvSpPr>
          <p:cNvPr id="25604" name="Rectangle 3">
            <a:extLst>
              <a:ext uri="{FF2B5EF4-FFF2-40B4-BE49-F238E27FC236}">
                <a16:creationId xmlns:a16="http://schemas.microsoft.com/office/drawing/2014/main" id="{3C28CA69-ACAB-40B3-A627-0179F91FE8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378370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439A4613-A126-4945-AB50-66009A73ED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84D878-FFCD-47C6-BCD4-6B20E79B7104}" type="slidenum">
              <a:rPr lang="de-DE" altLang="de-DE" sz="1300" smtClean="0"/>
              <a:pPr>
                <a:spcBef>
                  <a:spcPct val="0"/>
                </a:spcBef>
              </a:pPr>
              <a:t>9</a:t>
            </a:fld>
            <a:endParaRPr lang="de-DE" altLang="de-DE" sz="1300"/>
          </a:p>
        </p:txBody>
      </p:sp>
      <p:sp>
        <p:nvSpPr>
          <p:cNvPr id="25603" name="Rectangle 2">
            <a:extLst>
              <a:ext uri="{FF2B5EF4-FFF2-40B4-BE49-F238E27FC236}">
                <a16:creationId xmlns:a16="http://schemas.microsoft.com/office/drawing/2014/main" id="{8652A16B-7A3D-47C0-8358-3E86E4BECF0C}"/>
              </a:ext>
            </a:extLst>
          </p:cNvPr>
          <p:cNvSpPr>
            <a:spLocks noGrp="1" noRot="1" noChangeAspect="1" noChangeArrowheads="1" noTextEdit="1"/>
          </p:cNvSpPr>
          <p:nvPr>
            <p:ph type="sldImg"/>
          </p:nvPr>
        </p:nvSpPr>
        <p:spPr>
          <a:xfrm>
            <a:off x="138113" y="768350"/>
            <a:ext cx="6823075" cy="3836988"/>
          </a:xfrm>
          <a:ln/>
        </p:spPr>
      </p:sp>
      <p:sp>
        <p:nvSpPr>
          <p:cNvPr id="25604" name="Rectangle 3">
            <a:extLst>
              <a:ext uri="{FF2B5EF4-FFF2-40B4-BE49-F238E27FC236}">
                <a16:creationId xmlns:a16="http://schemas.microsoft.com/office/drawing/2014/main" id="{3C28CA69-ACAB-40B3-A627-0179F91FE8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378370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439A4613-A126-4945-AB50-66009A73ED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84D878-FFCD-47C6-BCD4-6B20E79B7104}" type="slidenum">
              <a:rPr lang="de-DE" altLang="de-DE" sz="1300" smtClean="0"/>
              <a:pPr>
                <a:spcBef>
                  <a:spcPct val="0"/>
                </a:spcBef>
              </a:pPr>
              <a:t>10</a:t>
            </a:fld>
            <a:endParaRPr lang="de-DE" altLang="de-DE" sz="1300"/>
          </a:p>
        </p:txBody>
      </p:sp>
      <p:sp>
        <p:nvSpPr>
          <p:cNvPr id="25603" name="Rectangle 2">
            <a:extLst>
              <a:ext uri="{FF2B5EF4-FFF2-40B4-BE49-F238E27FC236}">
                <a16:creationId xmlns:a16="http://schemas.microsoft.com/office/drawing/2014/main" id="{8652A16B-7A3D-47C0-8358-3E86E4BECF0C}"/>
              </a:ext>
            </a:extLst>
          </p:cNvPr>
          <p:cNvSpPr>
            <a:spLocks noGrp="1" noRot="1" noChangeAspect="1" noChangeArrowheads="1" noTextEdit="1"/>
          </p:cNvSpPr>
          <p:nvPr>
            <p:ph type="sldImg"/>
          </p:nvPr>
        </p:nvSpPr>
        <p:spPr>
          <a:xfrm>
            <a:off x="138113" y="768350"/>
            <a:ext cx="6823075" cy="3836988"/>
          </a:xfrm>
          <a:ln/>
        </p:spPr>
      </p:sp>
      <p:sp>
        <p:nvSpPr>
          <p:cNvPr id="25604" name="Rectangle 3">
            <a:extLst>
              <a:ext uri="{FF2B5EF4-FFF2-40B4-BE49-F238E27FC236}">
                <a16:creationId xmlns:a16="http://schemas.microsoft.com/office/drawing/2014/main" id="{3C28CA69-ACAB-40B3-A627-0179F91FE8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378370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A6E6E8CF-9A0E-41EF-BFF3-FC299D2ED9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DCD242-F70B-44B6-9D0D-22A2544B9D9E}" type="slidenum">
              <a:rPr lang="de-DE" altLang="de-DE" sz="1300" smtClean="0"/>
              <a:pPr>
                <a:spcBef>
                  <a:spcPct val="0"/>
                </a:spcBef>
              </a:pPr>
              <a:t>11</a:t>
            </a:fld>
            <a:endParaRPr lang="de-DE" altLang="de-DE" sz="1300"/>
          </a:p>
        </p:txBody>
      </p:sp>
      <p:sp>
        <p:nvSpPr>
          <p:cNvPr id="27651" name="Rectangle 2">
            <a:extLst>
              <a:ext uri="{FF2B5EF4-FFF2-40B4-BE49-F238E27FC236}">
                <a16:creationId xmlns:a16="http://schemas.microsoft.com/office/drawing/2014/main" id="{046469A7-284F-4016-A025-F4B94CCF39A7}"/>
              </a:ext>
            </a:extLst>
          </p:cNvPr>
          <p:cNvSpPr>
            <a:spLocks noGrp="1" noRot="1" noChangeAspect="1" noChangeArrowheads="1" noTextEdit="1"/>
          </p:cNvSpPr>
          <p:nvPr>
            <p:ph type="sldImg"/>
          </p:nvPr>
        </p:nvSpPr>
        <p:spPr>
          <a:xfrm>
            <a:off x="138113" y="768350"/>
            <a:ext cx="6823075" cy="3836988"/>
          </a:xfrm>
          <a:ln/>
        </p:spPr>
      </p:sp>
      <p:sp>
        <p:nvSpPr>
          <p:cNvPr id="27652" name="Rectangle 3">
            <a:extLst>
              <a:ext uri="{FF2B5EF4-FFF2-40B4-BE49-F238E27FC236}">
                <a16:creationId xmlns:a16="http://schemas.microsoft.com/office/drawing/2014/main" id="{CB7223A8-EDEA-4642-9F95-F14A775573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1706605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12</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21110849-8384-4459-887C-18CE4D21864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2FD6A4C-20EC-4F00-B68D-5B0E3D1DB1D3}" type="slidenum">
              <a:rPr lang="de-DE" altLang="de-DE" sz="1300" smtClean="0"/>
              <a:pPr>
                <a:spcBef>
                  <a:spcPct val="0"/>
                </a:spcBef>
              </a:pPr>
              <a:t>13</a:t>
            </a:fld>
            <a:endParaRPr lang="de-DE" altLang="de-DE" sz="1300"/>
          </a:p>
        </p:txBody>
      </p:sp>
      <p:sp>
        <p:nvSpPr>
          <p:cNvPr id="49155" name="Rectangle 2">
            <a:extLst>
              <a:ext uri="{FF2B5EF4-FFF2-40B4-BE49-F238E27FC236}">
                <a16:creationId xmlns:a16="http://schemas.microsoft.com/office/drawing/2014/main" id="{50A82890-AF65-4F19-9C89-C9491D531BE8}"/>
              </a:ext>
            </a:extLst>
          </p:cNvPr>
          <p:cNvSpPr>
            <a:spLocks noGrp="1" noRot="1" noChangeAspect="1" noChangeArrowheads="1" noTextEdit="1"/>
          </p:cNvSpPr>
          <p:nvPr>
            <p:ph type="sldImg"/>
          </p:nvPr>
        </p:nvSpPr>
        <p:spPr>
          <a:xfrm>
            <a:off x="138113" y="768350"/>
            <a:ext cx="6823075" cy="3836988"/>
          </a:xfrm>
          <a:ln/>
        </p:spPr>
      </p:sp>
      <p:sp>
        <p:nvSpPr>
          <p:cNvPr id="376835" name="Rectangle 3">
            <a:extLst>
              <a:ext uri="{FF2B5EF4-FFF2-40B4-BE49-F238E27FC236}">
                <a16:creationId xmlns:a16="http://schemas.microsoft.com/office/drawing/2014/main" id="{7361B575-6607-46F3-8F8F-FE9ACBD054B6}"/>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234510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21110849-8384-4459-887C-18CE4D21864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2FD6A4C-20EC-4F00-B68D-5B0E3D1DB1D3}" type="slidenum">
              <a:rPr lang="de-DE" altLang="de-DE" sz="1300" smtClean="0"/>
              <a:pPr>
                <a:spcBef>
                  <a:spcPct val="0"/>
                </a:spcBef>
              </a:pPr>
              <a:t>14</a:t>
            </a:fld>
            <a:endParaRPr lang="de-DE" altLang="de-DE" sz="1300"/>
          </a:p>
        </p:txBody>
      </p:sp>
      <p:sp>
        <p:nvSpPr>
          <p:cNvPr id="49155" name="Rectangle 2">
            <a:extLst>
              <a:ext uri="{FF2B5EF4-FFF2-40B4-BE49-F238E27FC236}">
                <a16:creationId xmlns:a16="http://schemas.microsoft.com/office/drawing/2014/main" id="{50A82890-AF65-4F19-9C89-C9491D531BE8}"/>
              </a:ext>
            </a:extLst>
          </p:cNvPr>
          <p:cNvSpPr>
            <a:spLocks noGrp="1" noRot="1" noChangeAspect="1" noChangeArrowheads="1" noTextEdit="1"/>
          </p:cNvSpPr>
          <p:nvPr>
            <p:ph type="sldImg"/>
          </p:nvPr>
        </p:nvSpPr>
        <p:spPr>
          <a:xfrm>
            <a:off x="138113" y="768350"/>
            <a:ext cx="6823075" cy="3836988"/>
          </a:xfrm>
          <a:ln/>
        </p:spPr>
      </p:sp>
      <p:sp>
        <p:nvSpPr>
          <p:cNvPr id="376835" name="Rectangle 3">
            <a:extLst>
              <a:ext uri="{FF2B5EF4-FFF2-40B4-BE49-F238E27FC236}">
                <a16:creationId xmlns:a16="http://schemas.microsoft.com/office/drawing/2014/main" id="{7361B575-6607-46F3-8F8F-FE9ACBD054B6}"/>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2345106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21110849-8384-4459-887C-18CE4D21864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2FD6A4C-20EC-4F00-B68D-5B0E3D1DB1D3}" type="slidenum">
              <a:rPr lang="de-DE" altLang="de-DE" sz="1300" smtClean="0"/>
              <a:pPr>
                <a:spcBef>
                  <a:spcPct val="0"/>
                </a:spcBef>
              </a:pPr>
              <a:t>15</a:t>
            </a:fld>
            <a:endParaRPr lang="de-DE" altLang="de-DE" sz="1300"/>
          </a:p>
        </p:txBody>
      </p:sp>
      <p:sp>
        <p:nvSpPr>
          <p:cNvPr id="49155" name="Rectangle 2">
            <a:extLst>
              <a:ext uri="{FF2B5EF4-FFF2-40B4-BE49-F238E27FC236}">
                <a16:creationId xmlns:a16="http://schemas.microsoft.com/office/drawing/2014/main" id="{50A82890-AF65-4F19-9C89-C9491D531BE8}"/>
              </a:ext>
            </a:extLst>
          </p:cNvPr>
          <p:cNvSpPr>
            <a:spLocks noGrp="1" noRot="1" noChangeAspect="1" noChangeArrowheads="1" noTextEdit="1"/>
          </p:cNvSpPr>
          <p:nvPr>
            <p:ph type="sldImg"/>
          </p:nvPr>
        </p:nvSpPr>
        <p:spPr>
          <a:xfrm>
            <a:off x="138113" y="768350"/>
            <a:ext cx="6823075" cy="3836988"/>
          </a:xfrm>
          <a:ln/>
        </p:spPr>
      </p:sp>
      <p:sp>
        <p:nvSpPr>
          <p:cNvPr id="376835" name="Rectangle 3">
            <a:extLst>
              <a:ext uri="{FF2B5EF4-FFF2-40B4-BE49-F238E27FC236}">
                <a16:creationId xmlns:a16="http://schemas.microsoft.com/office/drawing/2014/main" id="{7361B575-6607-46F3-8F8F-FE9ACBD054B6}"/>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2345106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21110849-8384-4459-887C-18CE4D21864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2FD6A4C-20EC-4F00-B68D-5B0E3D1DB1D3}" type="slidenum">
              <a:rPr lang="de-DE" altLang="de-DE" sz="1300" smtClean="0"/>
              <a:pPr>
                <a:spcBef>
                  <a:spcPct val="0"/>
                </a:spcBef>
              </a:pPr>
              <a:t>16</a:t>
            </a:fld>
            <a:endParaRPr lang="de-DE" altLang="de-DE" sz="1300"/>
          </a:p>
        </p:txBody>
      </p:sp>
      <p:sp>
        <p:nvSpPr>
          <p:cNvPr id="49155" name="Rectangle 2">
            <a:extLst>
              <a:ext uri="{FF2B5EF4-FFF2-40B4-BE49-F238E27FC236}">
                <a16:creationId xmlns:a16="http://schemas.microsoft.com/office/drawing/2014/main" id="{50A82890-AF65-4F19-9C89-C9491D531BE8}"/>
              </a:ext>
            </a:extLst>
          </p:cNvPr>
          <p:cNvSpPr>
            <a:spLocks noGrp="1" noRot="1" noChangeAspect="1" noChangeArrowheads="1" noTextEdit="1"/>
          </p:cNvSpPr>
          <p:nvPr>
            <p:ph type="sldImg"/>
          </p:nvPr>
        </p:nvSpPr>
        <p:spPr>
          <a:xfrm>
            <a:off x="138113" y="768350"/>
            <a:ext cx="6823075" cy="3836988"/>
          </a:xfrm>
          <a:ln/>
        </p:spPr>
      </p:sp>
      <p:sp>
        <p:nvSpPr>
          <p:cNvPr id="376835" name="Rectangle 3">
            <a:extLst>
              <a:ext uri="{FF2B5EF4-FFF2-40B4-BE49-F238E27FC236}">
                <a16:creationId xmlns:a16="http://schemas.microsoft.com/office/drawing/2014/main" id="{7361B575-6607-46F3-8F8F-FE9ACBD054B6}"/>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234510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5F27974B-839E-4C59-8CF7-BE2F5E9C5A2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F89B882-05EF-4862-A985-6DDC09693B76}" type="slidenum">
              <a:rPr lang="de-DE" altLang="de-DE" sz="1300" smtClean="0"/>
              <a:pPr>
                <a:spcBef>
                  <a:spcPct val="0"/>
                </a:spcBef>
              </a:pPr>
              <a:t>17</a:t>
            </a:fld>
            <a:endParaRPr lang="de-DE" altLang="de-DE" sz="1300"/>
          </a:p>
        </p:txBody>
      </p:sp>
      <p:sp>
        <p:nvSpPr>
          <p:cNvPr id="51203" name="Rectangle 2">
            <a:extLst>
              <a:ext uri="{FF2B5EF4-FFF2-40B4-BE49-F238E27FC236}">
                <a16:creationId xmlns:a16="http://schemas.microsoft.com/office/drawing/2014/main" id="{54650AD4-BB99-4CBD-A72E-B7FAA174BCE2}"/>
              </a:ext>
            </a:extLst>
          </p:cNvPr>
          <p:cNvSpPr>
            <a:spLocks noGrp="1" noRot="1" noChangeAspect="1" noChangeArrowheads="1" noTextEdit="1"/>
          </p:cNvSpPr>
          <p:nvPr>
            <p:ph type="sldImg"/>
          </p:nvPr>
        </p:nvSpPr>
        <p:spPr>
          <a:xfrm>
            <a:off x="138113" y="768350"/>
            <a:ext cx="6823075" cy="3836988"/>
          </a:xfrm>
          <a:ln/>
        </p:spPr>
      </p:sp>
      <p:sp>
        <p:nvSpPr>
          <p:cNvPr id="472067" name="Rectangle 3">
            <a:extLst>
              <a:ext uri="{FF2B5EF4-FFF2-40B4-BE49-F238E27FC236}">
                <a16:creationId xmlns:a16="http://schemas.microsoft.com/office/drawing/2014/main" id="{AE218688-E54C-4771-BC14-C25EB94C5225}"/>
              </a:ext>
            </a:extLst>
          </p:cNvPr>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047233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69202C15-AA9F-4114-8240-178D72645E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C156D7-465B-4698-B550-69EB45DD3EC1}" type="slidenum">
              <a:rPr lang="de-DE" altLang="de-DE" sz="1300" smtClean="0"/>
              <a:pPr>
                <a:spcBef>
                  <a:spcPct val="0"/>
                </a:spcBef>
              </a:pPr>
              <a:t>18</a:t>
            </a:fld>
            <a:endParaRPr lang="de-DE" altLang="de-DE" sz="1300"/>
          </a:p>
        </p:txBody>
      </p:sp>
      <p:sp>
        <p:nvSpPr>
          <p:cNvPr id="44035" name="Rectangle 2">
            <a:extLst>
              <a:ext uri="{FF2B5EF4-FFF2-40B4-BE49-F238E27FC236}">
                <a16:creationId xmlns:a16="http://schemas.microsoft.com/office/drawing/2014/main" id="{341A6515-B187-462B-B1D0-A2876ABE767A}"/>
              </a:ext>
            </a:extLst>
          </p:cNvPr>
          <p:cNvSpPr>
            <a:spLocks noGrp="1" noRot="1" noChangeAspect="1" noChangeArrowheads="1" noTextEdit="1"/>
          </p:cNvSpPr>
          <p:nvPr>
            <p:ph type="sldImg"/>
          </p:nvPr>
        </p:nvSpPr>
        <p:spPr>
          <a:xfrm>
            <a:off x="138113" y="768350"/>
            <a:ext cx="6823075" cy="3836988"/>
          </a:xfrm>
          <a:ln/>
        </p:spPr>
      </p:sp>
      <p:sp>
        <p:nvSpPr>
          <p:cNvPr id="44036" name="Rectangle 3">
            <a:extLst>
              <a:ext uri="{FF2B5EF4-FFF2-40B4-BE49-F238E27FC236}">
                <a16:creationId xmlns:a16="http://schemas.microsoft.com/office/drawing/2014/main" id="{6A9ED409-4462-4E9F-8048-BA86760187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756296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69202C15-AA9F-4114-8240-178D72645E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C156D7-465B-4698-B550-69EB45DD3EC1}" type="slidenum">
              <a:rPr lang="de-DE" altLang="de-DE" sz="1300" smtClean="0"/>
              <a:pPr>
                <a:spcBef>
                  <a:spcPct val="0"/>
                </a:spcBef>
              </a:pPr>
              <a:t>19</a:t>
            </a:fld>
            <a:endParaRPr lang="de-DE" altLang="de-DE" sz="1300"/>
          </a:p>
        </p:txBody>
      </p:sp>
      <p:sp>
        <p:nvSpPr>
          <p:cNvPr id="44035" name="Rectangle 2">
            <a:extLst>
              <a:ext uri="{FF2B5EF4-FFF2-40B4-BE49-F238E27FC236}">
                <a16:creationId xmlns:a16="http://schemas.microsoft.com/office/drawing/2014/main" id="{341A6515-B187-462B-B1D0-A2876ABE767A}"/>
              </a:ext>
            </a:extLst>
          </p:cNvPr>
          <p:cNvSpPr>
            <a:spLocks noGrp="1" noRot="1" noChangeAspect="1" noChangeArrowheads="1" noTextEdit="1"/>
          </p:cNvSpPr>
          <p:nvPr>
            <p:ph type="sldImg"/>
          </p:nvPr>
        </p:nvSpPr>
        <p:spPr>
          <a:xfrm>
            <a:off x="138113" y="768350"/>
            <a:ext cx="6823075" cy="3836988"/>
          </a:xfrm>
          <a:ln/>
        </p:spPr>
      </p:sp>
      <p:sp>
        <p:nvSpPr>
          <p:cNvPr id="44036" name="Rectangle 3">
            <a:extLst>
              <a:ext uri="{FF2B5EF4-FFF2-40B4-BE49-F238E27FC236}">
                <a16:creationId xmlns:a16="http://schemas.microsoft.com/office/drawing/2014/main" id="{6A9ED409-4462-4E9F-8048-BA86760187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756296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69202C15-AA9F-4114-8240-178D72645E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C156D7-465B-4698-B550-69EB45DD3EC1}" type="slidenum">
              <a:rPr lang="de-DE" altLang="de-DE" sz="1300" smtClean="0"/>
              <a:pPr>
                <a:spcBef>
                  <a:spcPct val="0"/>
                </a:spcBef>
              </a:pPr>
              <a:t>20</a:t>
            </a:fld>
            <a:endParaRPr lang="de-DE" altLang="de-DE" sz="1300"/>
          </a:p>
        </p:txBody>
      </p:sp>
      <p:sp>
        <p:nvSpPr>
          <p:cNvPr id="44035" name="Rectangle 2">
            <a:extLst>
              <a:ext uri="{FF2B5EF4-FFF2-40B4-BE49-F238E27FC236}">
                <a16:creationId xmlns:a16="http://schemas.microsoft.com/office/drawing/2014/main" id="{341A6515-B187-462B-B1D0-A2876ABE767A}"/>
              </a:ext>
            </a:extLst>
          </p:cNvPr>
          <p:cNvSpPr>
            <a:spLocks noGrp="1" noRot="1" noChangeAspect="1" noChangeArrowheads="1" noTextEdit="1"/>
          </p:cNvSpPr>
          <p:nvPr>
            <p:ph type="sldImg"/>
          </p:nvPr>
        </p:nvSpPr>
        <p:spPr>
          <a:xfrm>
            <a:off x="138113" y="768350"/>
            <a:ext cx="6823075" cy="3836988"/>
          </a:xfrm>
          <a:ln/>
        </p:spPr>
      </p:sp>
      <p:sp>
        <p:nvSpPr>
          <p:cNvPr id="44036" name="Rectangle 3">
            <a:extLst>
              <a:ext uri="{FF2B5EF4-FFF2-40B4-BE49-F238E27FC236}">
                <a16:creationId xmlns:a16="http://schemas.microsoft.com/office/drawing/2014/main" id="{6A9ED409-4462-4E9F-8048-BA86760187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756296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69202C15-AA9F-4114-8240-178D72645E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C156D7-465B-4698-B550-69EB45DD3EC1}" type="slidenum">
              <a:rPr lang="de-DE" altLang="de-DE" sz="1300" smtClean="0"/>
              <a:pPr>
                <a:spcBef>
                  <a:spcPct val="0"/>
                </a:spcBef>
              </a:pPr>
              <a:t>21</a:t>
            </a:fld>
            <a:endParaRPr lang="de-DE" altLang="de-DE" sz="1300"/>
          </a:p>
        </p:txBody>
      </p:sp>
      <p:sp>
        <p:nvSpPr>
          <p:cNvPr id="44035" name="Rectangle 2">
            <a:extLst>
              <a:ext uri="{FF2B5EF4-FFF2-40B4-BE49-F238E27FC236}">
                <a16:creationId xmlns:a16="http://schemas.microsoft.com/office/drawing/2014/main" id="{341A6515-B187-462B-B1D0-A2876ABE767A}"/>
              </a:ext>
            </a:extLst>
          </p:cNvPr>
          <p:cNvSpPr>
            <a:spLocks noGrp="1" noRot="1" noChangeAspect="1" noChangeArrowheads="1" noTextEdit="1"/>
          </p:cNvSpPr>
          <p:nvPr>
            <p:ph type="sldImg"/>
          </p:nvPr>
        </p:nvSpPr>
        <p:spPr>
          <a:xfrm>
            <a:off x="138113" y="768350"/>
            <a:ext cx="6823075" cy="3836988"/>
          </a:xfrm>
          <a:ln/>
        </p:spPr>
      </p:sp>
      <p:sp>
        <p:nvSpPr>
          <p:cNvPr id="44036" name="Rectangle 3">
            <a:extLst>
              <a:ext uri="{FF2B5EF4-FFF2-40B4-BE49-F238E27FC236}">
                <a16:creationId xmlns:a16="http://schemas.microsoft.com/office/drawing/2014/main" id="{6A9ED409-4462-4E9F-8048-BA86760187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756296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3EF6597D-2AF0-4789-BDAC-D8EF969EDC9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BD5213C-669E-40C2-9022-315D7769767A}" type="slidenum">
              <a:rPr lang="de-DE" altLang="de-DE" sz="1300" smtClean="0"/>
              <a:pPr>
                <a:spcBef>
                  <a:spcPct val="0"/>
                </a:spcBef>
              </a:pPr>
              <a:t>22</a:t>
            </a:fld>
            <a:endParaRPr lang="de-DE" altLang="de-DE" sz="1300"/>
          </a:p>
        </p:txBody>
      </p:sp>
      <p:sp>
        <p:nvSpPr>
          <p:cNvPr id="61443" name="Rectangle 2">
            <a:extLst>
              <a:ext uri="{FF2B5EF4-FFF2-40B4-BE49-F238E27FC236}">
                <a16:creationId xmlns:a16="http://schemas.microsoft.com/office/drawing/2014/main" id="{E273B7DA-5FCA-47BD-A075-ADEEC48017C0}"/>
              </a:ext>
            </a:extLst>
          </p:cNvPr>
          <p:cNvSpPr>
            <a:spLocks noGrp="1" noRot="1" noChangeAspect="1" noChangeArrowheads="1" noTextEdit="1"/>
          </p:cNvSpPr>
          <p:nvPr>
            <p:ph type="sldImg"/>
          </p:nvPr>
        </p:nvSpPr>
        <p:spPr>
          <a:xfrm>
            <a:off x="138113" y="768350"/>
            <a:ext cx="6823075" cy="3836988"/>
          </a:xfrm>
          <a:ln/>
        </p:spPr>
      </p:sp>
      <p:sp>
        <p:nvSpPr>
          <p:cNvPr id="385027" name="Rectangle 3">
            <a:extLst>
              <a:ext uri="{FF2B5EF4-FFF2-40B4-BE49-F238E27FC236}">
                <a16:creationId xmlns:a16="http://schemas.microsoft.com/office/drawing/2014/main" id="{7E622187-8524-463D-8F1A-14E06D8AC865}"/>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2575194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B76C6CCE-E254-4CB2-9D15-4D13A1BC21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185DD3-B78E-4E07-A537-D689C05E124F}" type="slidenum">
              <a:rPr lang="de-DE" altLang="de-DE" sz="1300" smtClean="0"/>
              <a:pPr>
                <a:spcBef>
                  <a:spcPct val="0"/>
                </a:spcBef>
              </a:pPr>
              <a:t>23</a:t>
            </a:fld>
            <a:endParaRPr lang="de-DE" altLang="de-DE" sz="1300"/>
          </a:p>
        </p:txBody>
      </p:sp>
      <p:sp>
        <p:nvSpPr>
          <p:cNvPr id="50179" name="Rectangle 2">
            <a:extLst>
              <a:ext uri="{FF2B5EF4-FFF2-40B4-BE49-F238E27FC236}">
                <a16:creationId xmlns:a16="http://schemas.microsoft.com/office/drawing/2014/main" id="{4D847F8C-8B23-47EF-86FB-5BCB1CD8E4D4}"/>
              </a:ext>
            </a:extLst>
          </p:cNvPr>
          <p:cNvSpPr>
            <a:spLocks noGrp="1" noRot="1" noChangeAspect="1" noChangeArrowheads="1" noTextEdit="1"/>
          </p:cNvSpPr>
          <p:nvPr>
            <p:ph type="sldImg"/>
          </p:nvPr>
        </p:nvSpPr>
        <p:spPr>
          <a:xfrm>
            <a:off x="138113" y="768350"/>
            <a:ext cx="6823075" cy="3836988"/>
          </a:xfrm>
          <a:ln/>
        </p:spPr>
      </p:sp>
      <p:sp>
        <p:nvSpPr>
          <p:cNvPr id="50180" name="Rectangle 3">
            <a:extLst>
              <a:ext uri="{FF2B5EF4-FFF2-40B4-BE49-F238E27FC236}">
                <a16:creationId xmlns:a16="http://schemas.microsoft.com/office/drawing/2014/main" id="{37E3E66E-B8E8-4445-B528-D0F86FC557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57572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B76C6CCE-E254-4CB2-9D15-4D13A1BC21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185DD3-B78E-4E07-A537-D689C05E124F}" type="slidenum">
              <a:rPr lang="de-DE" altLang="de-DE" sz="1300" smtClean="0"/>
              <a:pPr>
                <a:spcBef>
                  <a:spcPct val="0"/>
                </a:spcBef>
              </a:pPr>
              <a:t>24</a:t>
            </a:fld>
            <a:endParaRPr lang="de-DE" altLang="de-DE" sz="1300"/>
          </a:p>
        </p:txBody>
      </p:sp>
      <p:sp>
        <p:nvSpPr>
          <p:cNvPr id="50179" name="Rectangle 2">
            <a:extLst>
              <a:ext uri="{FF2B5EF4-FFF2-40B4-BE49-F238E27FC236}">
                <a16:creationId xmlns:a16="http://schemas.microsoft.com/office/drawing/2014/main" id="{4D847F8C-8B23-47EF-86FB-5BCB1CD8E4D4}"/>
              </a:ext>
            </a:extLst>
          </p:cNvPr>
          <p:cNvSpPr>
            <a:spLocks noGrp="1" noRot="1" noChangeAspect="1" noChangeArrowheads="1" noTextEdit="1"/>
          </p:cNvSpPr>
          <p:nvPr>
            <p:ph type="sldImg"/>
          </p:nvPr>
        </p:nvSpPr>
        <p:spPr>
          <a:xfrm>
            <a:off x="138113" y="768350"/>
            <a:ext cx="6823075" cy="3836988"/>
          </a:xfrm>
          <a:ln/>
        </p:spPr>
      </p:sp>
      <p:sp>
        <p:nvSpPr>
          <p:cNvPr id="50180" name="Rectangle 3">
            <a:extLst>
              <a:ext uri="{FF2B5EF4-FFF2-40B4-BE49-F238E27FC236}">
                <a16:creationId xmlns:a16="http://schemas.microsoft.com/office/drawing/2014/main" id="{37E3E66E-B8E8-4445-B528-D0F86FC557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575725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B76C6CCE-E254-4CB2-9D15-4D13A1BC21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185DD3-B78E-4E07-A537-D689C05E124F}" type="slidenum">
              <a:rPr lang="de-DE" altLang="de-DE" sz="1300" smtClean="0"/>
              <a:pPr>
                <a:spcBef>
                  <a:spcPct val="0"/>
                </a:spcBef>
              </a:pPr>
              <a:t>25</a:t>
            </a:fld>
            <a:endParaRPr lang="de-DE" altLang="de-DE" sz="1300"/>
          </a:p>
        </p:txBody>
      </p:sp>
      <p:sp>
        <p:nvSpPr>
          <p:cNvPr id="50179" name="Rectangle 2">
            <a:extLst>
              <a:ext uri="{FF2B5EF4-FFF2-40B4-BE49-F238E27FC236}">
                <a16:creationId xmlns:a16="http://schemas.microsoft.com/office/drawing/2014/main" id="{4D847F8C-8B23-47EF-86FB-5BCB1CD8E4D4}"/>
              </a:ext>
            </a:extLst>
          </p:cNvPr>
          <p:cNvSpPr>
            <a:spLocks noGrp="1" noRot="1" noChangeAspect="1" noChangeArrowheads="1" noTextEdit="1"/>
          </p:cNvSpPr>
          <p:nvPr>
            <p:ph type="sldImg"/>
          </p:nvPr>
        </p:nvSpPr>
        <p:spPr>
          <a:xfrm>
            <a:off x="138113" y="768350"/>
            <a:ext cx="6823075" cy="3836988"/>
          </a:xfrm>
          <a:ln/>
        </p:spPr>
      </p:sp>
      <p:sp>
        <p:nvSpPr>
          <p:cNvPr id="50180" name="Rectangle 3">
            <a:extLst>
              <a:ext uri="{FF2B5EF4-FFF2-40B4-BE49-F238E27FC236}">
                <a16:creationId xmlns:a16="http://schemas.microsoft.com/office/drawing/2014/main" id="{37E3E66E-B8E8-4445-B528-D0F86FC557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575725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32944059-FE35-4ABE-815F-8F140F591D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40E391-E463-47A1-A696-215673026131}" type="slidenum">
              <a:rPr lang="de-DE" altLang="de-DE" sz="1300" smtClean="0"/>
              <a:pPr>
                <a:spcBef>
                  <a:spcPct val="0"/>
                </a:spcBef>
              </a:pPr>
              <a:t>26</a:t>
            </a:fld>
            <a:endParaRPr lang="de-DE" altLang="de-DE" sz="1300"/>
          </a:p>
        </p:txBody>
      </p:sp>
      <p:sp>
        <p:nvSpPr>
          <p:cNvPr id="58371" name="Rectangle 2">
            <a:extLst>
              <a:ext uri="{FF2B5EF4-FFF2-40B4-BE49-F238E27FC236}">
                <a16:creationId xmlns:a16="http://schemas.microsoft.com/office/drawing/2014/main" id="{A4C28857-3556-4004-96B9-5E2FF27578B6}"/>
              </a:ext>
            </a:extLst>
          </p:cNvPr>
          <p:cNvSpPr>
            <a:spLocks noGrp="1" noRot="1" noChangeAspect="1" noChangeArrowheads="1" noTextEdit="1"/>
          </p:cNvSpPr>
          <p:nvPr>
            <p:ph type="sldImg"/>
          </p:nvPr>
        </p:nvSpPr>
        <p:spPr>
          <a:xfrm>
            <a:off x="138113" y="768350"/>
            <a:ext cx="6823075" cy="3836988"/>
          </a:xfrm>
          <a:ln/>
        </p:spPr>
      </p:sp>
      <p:sp>
        <p:nvSpPr>
          <p:cNvPr id="58372" name="Rectangle 3">
            <a:extLst>
              <a:ext uri="{FF2B5EF4-FFF2-40B4-BE49-F238E27FC236}">
                <a16:creationId xmlns:a16="http://schemas.microsoft.com/office/drawing/2014/main" id="{2E38BB3F-CAA8-4EDD-A7EB-4E706CCB34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1187908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32944059-FE35-4ABE-815F-8F140F591D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40E391-E463-47A1-A696-215673026131}" type="slidenum">
              <a:rPr lang="de-DE" altLang="de-DE" sz="1300" smtClean="0"/>
              <a:pPr>
                <a:spcBef>
                  <a:spcPct val="0"/>
                </a:spcBef>
              </a:pPr>
              <a:t>27</a:t>
            </a:fld>
            <a:endParaRPr lang="de-DE" altLang="de-DE" sz="1300"/>
          </a:p>
        </p:txBody>
      </p:sp>
      <p:sp>
        <p:nvSpPr>
          <p:cNvPr id="58371" name="Rectangle 2">
            <a:extLst>
              <a:ext uri="{FF2B5EF4-FFF2-40B4-BE49-F238E27FC236}">
                <a16:creationId xmlns:a16="http://schemas.microsoft.com/office/drawing/2014/main" id="{A4C28857-3556-4004-96B9-5E2FF27578B6}"/>
              </a:ext>
            </a:extLst>
          </p:cNvPr>
          <p:cNvSpPr>
            <a:spLocks noGrp="1" noRot="1" noChangeAspect="1" noChangeArrowheads="1" noTextEdit="1"/>
          </p:cNvSpPr>
          <p:nvPr>
            <p:ph type="sldImg"/>
          </p:nvPr>
        </p:nvSpPr>
        <p:spPr>
          <a:xfrm>
            <a:off x="138113" y="768350"/>
            <a:ext cx="6823075" cy="3836988"/>
          </a:xfrm>
          <a:ln/>
        </p:spPr>
      </p:sp>
      <p:sp>
        <p:nvSpPr>
          <p:cNvPr id="58372" name="Rectangle 3">
            <a:extLst>
              <a:ext uri="{FF2B5EF4-FFF2-40B4-BE49-F238E27FC236}">
                <a16:creationId xmlns:a16="http://schemas.microsoft.com/office/drawing/2014/main" id="{2E38BB3F-CAA8-4EDD-A7EB-4E706CCB34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1187908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0A3CAA97-D133-45BF-BAC1-604FB96FF4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164848-E71E-4A1E-BA05-7935917519FE}" type="slidenum">
              <a:rPr lang="de-DE" altLang="de-DE" sz="1300" smtClean="0"/>
              <a:pPr>
                <a:spcBef>
                  <a:spcPct val="0"/>
                </a:spcBef>
              </a:pPr>
              <a:t>28</a:t>
            </a:fld>
            <a:endParaRPr lang="de-DE" altLang="de-DE" sz="1300"/>
          </a:p>
        </p:txBody>
      </p:sp>
      <p:sp>
        <p:nvSpPr>
          <p:cNvPr id="60419" name="Rectangle 2">
            <a:extLst>
              <a:ext uri="{FF2B5EF4-FFF2-40B4-BE49-F238E27FC236}">
                <a16:creationId xmlns:a16="http://schemas.microsoft.com/office/drawing/2014/main" id="{A700FB8C-77CB-4AC6-9238-F8766B2E3298}"/>
              </a:ext>
            </a:extLst>
          </p:cNvPr>
          <p:cNvSpPr>
            <a:spLocks noGrp="1" noRot="1" noChangeAspect="1" noChangeArrowheads="1" noTextEdit="1"/>
          </p:cNvSpPr>
          <p:nvPr>
            <p:ph type="sldImg"/>
          </p:nvPr>
        </p:nvSpPr>
        <p:spPr>
          <a:xfrm>
            <a:off x="138113" y="768350"/>
            <a:ext cx="6823075" cy="3836988"/>
          </a:xfrm>
          <a:ln/>
        </p:spPr>
      </p:sp>
      <p:sp>
        <p:nvSpPr>
          <p:cNvPr id="60420" name="Rectangle 3">
            <a:extLst>
              <a:ext uri="{FF2B5EF4-FFF2-40B4-BE49-F238E27FC236}">
                <a16:creationId xmlns:a16="http://schemas.microsoft.com/office/drawing/2014/main" id="{D9740E7B-9B65-4FC8-81D1-08400D91FB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4002474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4D1EA6B2-F177-4E58-8D25-0C614158D6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2CD5BA-6005-477A-BA31-4B99AE98A822}" type="slidenum">
              <a:rPr lang="de-DE" altLang="de-DE" sz="1300" smtClean="0"/>
              <a:pPr>
                <a:spcBef>
                  <a:spcPct val="0"/>
                </a:spcBef>
              </a:pPr>
              <a:t>29</a:t>
            </a:fld>
            <a:endParaRPr lang="de-DE" altLang="de-DE" sz="1300"/>
          </a:p>
        </p:txBody>
      </p:sp>
      <p:sp>
        <p:nvSpPr>
          <p:cNvPr id="62467" name="Rectangle 2">
            <a:extLst>
              <a:ext uri="{FF2B5EF4-FFF2-40B4-BE49-F238E27FC236}">
                <a16:creationId xmlns:a16="http://schemas.microsoft.com/office/drawing/2014/main" id="{D7CC4C66-D6A4-44F2-9E6A-C5415F29B8C3}"/>
              </a:ext>
            </a:extLst>
          </p:cNvPr>
          <p:cNvSpPr>
            <a:spLocks noGrp="1" noRot="1" noChangeAspect="1" noChangeArrowheads="1" noTextEdit="1"/>
          </p:cNvSpPr>
          <p:nvPr>
            <p:ph type="sldImg"/>
          </p:nvPr>
        </p:nvSpPr>
        <p:spPr>
          <a:xfrm>
            <a:off x="138113" y="768350"/>
            <a:ext cx="6823075" cy="3836988"/>
          </a:xfrm>
          <a:ln/>
        </p:spPr>
      </p:sp>
      <p:sp>
        <p:nvSpPr>
          <p:cNvPr id="62468" name="Rectangle 3">
            <a:extLst>
              <a:ext uri="{FF2B5EF4-FFF2-40B4-BE49-F238E27FC236}">
                <a16:creationId xmlns:a16="http://schemas.microsoft.com/office/drawing/2014/main" id="{54F907E6-3132-4CF8-B0AA-FEAD35928D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6952380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CCE7D263-59FF-4941-9764-5428D2C438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AEF8F2-C778-46E2-BF68-021BBCE07444}" type="slidenum">
              <a:rPr lang="de-DE" altLang="de-DE" sz="1300" smtClean="0"/>
              <a:pPr>
                <a:spcBef>
                  <a:spcPct val="0"/>
                </a:spcBef>
              </a:pPr>
              <a:t>30</a:t>
            </a:fld>
            <a:endParaRPr lang="de-DE" altLang="de-DE" sz="1300"/>
          </a:p>
        </p:txBody>
      </p:sp>
      <p:sp>
        <p:nvSpPr>
          <p:cNvPr id="64515" name="Rectangle 2">
            <a:extLst>
              <a:ext uri="{FF2B5EF4-FFF2-40B4-BE49-F238E27FC236}">
                <a16:creationId xmlns:a16="http://schemas.microsoft.com/office/drawing/2014/main" id="{32313C72-5B97-4C36-A292-0535DAD0E44A}"/>
              </a:ext>
            </a:extLst>
          </p:cNvPr>
          <p:cNvSpPr>
            <a:spLocks noGrp="1" noRot="1" noChangeAspect="1" noChangeArrowheads="1" noTextEdit="1"/>
          </p:cNvSpPr>
          <p:nvPr>
            <p:ph type="sldImg"/>
          </p:nvPr>
        </p:nvSpPr>
        <p:spPr>
          <a:xfrm>
            <a:off x="138113" y="768350"/>
            <a:ext cx="6823075" cy="3836988"/>
          </a:xfrm>
          <a:ln/>
        </p:spPr>
      </p:sp>
      <p:sp>
        <p:nvSpPr>
          <p:cNvPr id="64516" name="Rectangle 3">
            <a:extLst>
              <a:ext uri="{FF2B5EF4-FFF2-40B4-BE49-F238E27FC236}">
                <a16:creationId xmlns:a16="http://schemas.microsoft.com/office/drawing/2014/main" id="{AA7D91CA-FA06-461A-BFF7-DBB7D67741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0897178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F78C244F-14C3-4518-94EE-5E9BB5C595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63C76C-5AFA-4731-89D3-00C7573AC6D3}" type="slidenum">
              <a:rPr lang="de-DE" altLang="de-DE" sz="1300" smtClean="0"/>
              <a:pPr>
                <a:spcBef>
                  <a:spcPct val="0"/>
                </a:spcBef>
              </a:pPr>
              <a:t>31</a:t>
            </a:fld>
            <a:endParaRPr lang="de-DE" altLang="de-DE" sz="1300"/>
          </a:p>
        </p:txBody>
      </p:sp>
      <p:sp>
        <p:nvSpPr>
          <p:cNvPr id="66563" name="Rectangle 2">
            <a:extLst>
              <a:ext uri="{FF2B5EF4-FFF2-40B4-BE49-F238E27FC236}">
                <a16:creationId xmlns:a16="http://schemas.microsoft.com/office/drawing/2014/main" id="{EA7472BA-B410-4723-98F1-B94D799A0975}"/>
              </a:ext>
            </a:extLst>
          </p:cNvPr>
          <p:cNvSpPr>
            <a:spLocks noGrp="1" noRot="1" noChangeAspect="1" noChangeArrowheads="1" noTextEdit="1"/>
          </p:cNvSpPr>
          <p:nvPr>
            <p:ph type="sldImg"/>
          </p:nvPr>
        </p:nvSpPr>
        <p:spPr>
          <a:xfrm>
            <a:off x="138113" y="768350"/>
            <a:ext cx="6823075" cy="3836988"/>
          </a:xfrm>
          <a:ln/>
        </p:spPr>
      </p:sp>
      <p:sp>
        <p:nvSpPr>
          <p:cNvPr id="66564" name="Rectangle 3">
            <a:extLst>
              <a:ext uri="{FF2B5EF4-FFF2-40B4-BE49-F238E27FC236}">
                <a16:creationId xmlns:a16="http://schemas.microsoft.com/office/drawing/2014/main" id="{53F3733A-A6F6-44E2-AF7A-90F85F844DB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7373109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lienbildplatzhalter 1">
            <a:extLst>
              <a:ext uri="{FF2B5EF4-FFF2-40B4-BE49-F238E27FC236}">
                <a16:creationId xmlns:a16="http://schemas.microsoft.com/office/drawing/2014/main" id="{82C546E1-AF52-4912-AFF0-C6D9FE7D48ED}"/>
              </a:ext>
            </a:extLst>
          </p:cNvPr>
          <p:cNvSpPr>
            <a:spLocks noGrp="1" noRot="1" noChangeAspect="1" noChangeArrowheads="1" noTextEdit="1"/>
          </p:cNvSpPr>
          <p:nvPr>
            <p:ph type="sldImg"/>
          </p:nvPr>
        </p:nvSpPr>
        <p:spPr>
          <a:xfrm>
            <a:off x="138113" y="768350"/>
            <a:ext cx="6823075" cy="3836988"/>
          </a:xfrm>
          <a:ln/>
        </p:spPr>
      </p:sp>
      <p:sp>
        <p:nvSpPr>
          <p:cNvPr id="68611" name="Notizenplatzhalter 2">
            <a:extLst>
              <a:ext uri="{FF2B5EF4-FFF2-40B4-BE49-F238E27FC236}">
                <a16:creationId xmlns:a16="http://schemas.microsoft.com/office/drawing/2014/main" id="{972C60D5-2CFB-481E-8F44-0A37EB73A08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p>
        </p:txBody>
      </p:sp>
      <p:sp>
        <p:nvSpPr>
          <p:cNvPr id="68612" name="Foliennummernplatzhalter 3">
            <a:extLst>
              <a:ext uri="{FF2B5EF4-FFF2-40B4-BE49-F238E27FC236}">
                <a16:creationId xmlns:a16="http://schemas.microsoft.com/office/drawing/2014/main" id="{CFEB0617-F577-4F1B-8F2B-B91CC70515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b="1">
                <a:solidFill>
                  <a:schemeClr val="tx1"/>
                </a:solidFill>
                <a:latin typeface="Arial" panose="020B0604020202020204" pitchFamily="34" charset="0"/>
              </a:defRPr>
            </a:lvl1pPr>
            <a:lvl2pPr marL="742950" indent="-285750" defTabSz="990600">
              <a:defRPr b="1">
                <a:solidFill>
                  <a:schemeClr val="tx1"/>
                </a:solidFill>
                <a:latin typeface="Arial" panose="020B0604020202020204" pitchFamily="34" charset="0"/>
              </a:defRPr>
            </a:lvl2pPr>
            <a:lvl3pPr marL="1143000" indent="-228600" defTabSz="990600">
              <a:defRPr b="1">
                <a:solidFill>
                  <a:schemeClr val="tx1"/>
                </a:solidFill>
                <a:latin typeface="Arial" panose="020B0604020202020204" pitchFamily="34" charset="0"/>
              </a:defRPr>
            </a:lvl3pPr>
            <a:lvl4pPr marL="1600200" indent="-228600" defTabSz="990600">
              <a:defRPr b="1">
                <a:solidFill>
                  <a:schemeClr val="tx1"/>
                </a:solidFill>
                <a:latin typeface="Arial" panose="020B0604020202020204" pitchFamily="34" charset="0"/>
              </a:defRPr>
            </a:lvl4pPr>
            <a:lvl5pPr marL="2057400" indent="-228600" defTabSz="990600">
              <a:defRPr b="1">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b="1">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b="1">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b="1">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b="1">
                <a:solidFill>
                  <a:schemeClr val="tx1"/>
                </a:solidFill>
                <a:latin typeface="Arial" panose="020B0604020202020204" pitchFamily="34" charset="0"/>
              </a:defRPr>
            </a:lvl9pPr>
          </a:lstStyle>
          <a:p>
            <a:fld id="{295149A1-2232-4B1B-BD71-FF3D2912FA37}" type="slidenum">
              <a:rPr lang="de-DE" altLang="de-DE" smtClean="0"/>
              <a:pPr/>
              <a:t>32</a:t>
            </a:fld>
            <a:endParaRPr lang="de-DE" altLang="de-DE"/>
          </a:p>
        </p:txBody>
      </p:sp>
    </p:spTree>
    <p:extLst>
      <p:ext uri="{BB962C8B-B14F-4D97-AF65-F5344CB8AC3E}">
        <p14:creationId xmlns:p14="http://schemas.microsoft.com/office/powerpoint/2010/main" val="38036521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68D9039A-62C4-4CD7-B970-2ACC257997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8C46A5-580C-4B89-9980-0DFC8D10AD86}" type="slidenum">
              <a:rPr lang="de-DE" altLang="de-DE" sz="1300" smtClean="0"/>
              <a:pPr>
                <a:spcBef>
                  <a:spcPct val="0"/>
                </a:spcBef>
              </a:pPr>
              <a:t>33</a:t>
            </a:fld>
            <a:endParaRPr lang="de-DE" altLang="de-DE" sz="1300"/>
          </a:p>
        </p:txBody>
      </p:sp>
      <p:sp>
        <p:nvSpPr>
          <p:cNvPr id="72707" name="Rectangle 2">
            <a:extLst>
              <a:ext uri="{FF2B5EF4-FFF2-40B4-BE49-F238E27FC236}">
                <a16:creationId xmlns:a16="http://schemas.microsoft.com/office/drawing/2014/main" id="{492B98EC-E94B-41AE-8050-D2AC62D44098}"/>
              </a:ext>
            </a:extLst>
          </p:cNvPr>
          <p:cNvSpPr>
            <a:spLocks noGrp="1" noRot="1" noChangeAspect="1" noChangeArrowheads="1" noTextEdit="1"/>
          </p:cNvSpPr>
          <p:nvPr>
            <p:ph type="sldImg"/>
          </p:nvPr>
        </p:nvSpPr>
        <p:spPr>
          <a:xfrm>
            <a:off x="138113" y="768350"/>
            <a:ext cx="6823075" cy="3836988"/>
          </a:xfrm>
          <a:ln/>
        </p:spPr>
      </p:sp>
      <p:sp>
        <p:nvSpPr>
          <p:cNvPr id="72708" name="Rectangle 3">
            <a:extLst>
              <a:ext uri="{FF2B5EF4-FFF2-40B4-BE49-F238E27FC236}">
                <a16:creationId xmlns:a16="http://schemas.microsoft.com/office/drawing/2014/main" id="{2D1FA633-7DBE-4C09-987D-89E70F8F3D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5798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68D9039A-62C4-4CD7-B970-2ACC257997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8C46A5-580C-4B89-9980-0DFC8D10AD86}" type="slidenum">
              <a:rPr lang="de-DE" altLang="de-DE" sz="1300" smtClean="0"/>
              <a:pPr>
                <a:spcBef>
                  <a:spcPct val="0"/>
                </a:spcBef>
              </a:pPr>
              <a:t>34</a:t>
            </a:fld>
            <a:endParaRPr lang="de-DE" altLang="de-DE" sz="1300"/>
          </a:p>
        </p:txBody>
      </p:sp>
      <p:sp>
        <p:nvSpPr>
          <p:cNvPr id="72707" name="Rectangle 2">
            <a:extLst>
              <a:ext uri="{FF2B5EF4-FFF2-40B4-BE49-F238E27FC236}">
                <a16:creationId xmlns:a16="http://schemas.microsoft.com/office/drawing/2014/main" id="{492B98EC-E94B-41AE-8050-D2AC62D44098}"/>
              </a:ext>
            </a:extLst>
          </p:cNvPr>
          <p:cNvSpPr>
            <a:spLocks noGrp="1" noRot="1" noChangeAspect="1" noChangeArrowheads="1" noTextEdit="1"/>
          </p:cNvSpPr>
          <p:nvPr>
            <p:ph type="sldImg"/>
          </p:nvPr>
        </p:nvSpPr>
        <p:spPr>
          <a:xfrm>
            <a:off x="138113" y="768350"/>
            <a:ext cx="6823075" cy="3836988"/>
          </a:xfrm>
          <a:ln/>
        </p:spPr>
      </p:sp>
      <p:sp>
        <p:nvSpPr>
          <p:cNvPr id="72708" name="Rectangle 3">
            <a:extLst>
              <a:ext uri="{FF2B5EF4-FFF2-40B4-BE49-F238E27FC236}">
                <a16:creationId xmlns:a16="http://schemas.microsoft.com/office/drawing/2014/main" id="{2D1FA633-7DBE-4C09-987D-89E70F8F3D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685798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199750D4-95BB-42DB-8DF6-091369EB44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7DA74E-977C-4ACC-8154-5AA538E93CDC}" type="slidenum">
              <a:rPr lang="de-DE" altLang="de-DE" sz="1300" smtClean="0"/>
              <a:pPr>
                <a:spcBef>
                  <a:spcPct val="0"/>
                </a:spcBef>
              </a:pPr>
              <a:t>36</a:t>
            </a:fld>
            <a:endParaRPr lang="de-DE" altLang="de-DE" sz="1300"/>
          </a:p>
        </p:txBody>
      </p:sp>
      <p:sp>
        <p:nvSpPr>
          <p:cNvPr id="76803" name="Rectangle 2">
            <a:extLst>
              <a:ext uri="{FF2B5EF4-FFF2-40B4-BE49-F238E27FC236}">
                <a16:creationId xmlns:a16="http://schemas.microsoft.com/office/drawing/2014/main" id="{BD71C1CF-DEE1-4138-8EC6-AEF28AD2B409}"/>
              </a:ext>
            </a:extLst>
          </p:cNvPr>
          <p:cNvSpPr>
            <a:spLocks noGrp="1" noRot="1" noChangeAspect="1" noChangeArrowheads="1" noTextEdit="1"/>
          </p:cNvSpPr>
          <p:nvPr>
            <p:ph type="sldImg"/>
          </p:nvPr>
        </p:nvSpPr>
        <p:spPr>
          <a:xfrm>
            <a:off x="138113" y="768350"/>
            <a:ext cx="6823075" cy="3836988"/>
          </a:xfrm>
          <a:ln/>
        </p:spPr>
      </p:sp>
      <p:sp>
        <p:nvSpPr>
          <p:cNvPr id="76804" name="Rectangle 3">
            <a:extLst>
              <a:ext uri="{FF2B5EF4-FFF2-40B4-BE49-F238E27FC236}">
                <a16:creationId xmlns:a16="http://schemas.microsoft.com/office/drawing/2014/main" id="{988E1060-AE3E-4D63-931A-7289FE639B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9866267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9C5B4D69-754C-4E16-ABD4-7A3419B79C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C52339-D909-4FE9-8053-1FD405C9266F}" type="slidenum">
              <a:rPr lang="de-DE" altLang="de-DE" sz="1300" smtClean="0"/>
              <a:pPr>
                <a:spcBef>
                  <a:spcPct val="0"/>
                </a:spcBef>
              </a:pPr>
              <a:t>37</a:t>
            </a:fld>
            <a:endParaRPr lang="de-DE" altLang="de-DE" sz="1300"/>
          </a:p>
        </p:txBody>
      </p:sp>
      <p:sp>
        <p:nvSpPr>
          <p:cNvPr id="82947" name="Rectangle 2">
            <a:extLst>
              <a:ext uri="{FF2B5EF4-FFF2-40B4-BE49-F238E27FC236}">
                <a16:creationId xmlns:a16="http://schemas.microsoft.com/office/drawing/2014/main" id="{E21B356F-52FE-45D4-BE43-290459A808AC}"/>
              </a:ext>
            </a:extLst>
          </p:cNvPr>
          <p:cNvSpPr>
            <a:spLocks noGrp="1" noRot="1" noChangeAspect="1" noChangeArrowheads="1" noTextEdit="1"/>
          </p:cNvSpPr>
          <p:nvPr>
            <p:ph type="sldImg"/>
          </p:nvPr>
        </p:nvSpPr>
        <p:spPr>
          <a:xfrm>
            <a:off x="138113" y="768350"/>
            <a:ext cx="6823075" cy="3836988"/>
          </a:xfrm>
          <a:ln/>
        </p:spPr>
      </p:sp>
      <p:sp>
        <p:nvSpPr>
          <p:cNvPr id="82948" name="Rectangle 3">
            <a:extLst>
              <a:ext uri="{FF2B5EF4-FFF2-40B4-BE49-F238E27FC236}">
                <a16:creationId xmlns:a16="http://schemas.microsoft.com/office/drawing/2014/main" id="{C2C56973-A628-4DD8-B740-E3F3BF8559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5077111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9C5B4D69-754C-4E16-ABD4-7A3419B79C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C52339-D909-4FE9-8053-1FD405C9266F}" type="slidenum">
              <a:rPr lang="de-DE" altLang="de-DE" sz="1300" smtClean="0"/>
              <a:pPr>
                <a:spcBef>
                  <a:spcPct val="0"/>
                </a:spcBef>
              </a:pPr>
              <a:t>38</a:t>
            </a:fld>
            <a:endParaRPr lang="de-DE" altLang="de-DE" sz="1300"/>
          </a:p>
        </p:txBody>
      </p:sp>
      <p:sp>
        <p:nvSpPr>
          <p:cNvPr id="82947" name="Rectangle 2">
            <a:extLst>
              <a:ext uri="{FF2B5EF4-FFF2-40B4-BE49-F238E27FC236}">
                <a16:creationId xmlns:a16="http://schemas.microsoft.com/office/drawing/2014/main" id="{E21B356F-52FE-45D4-BE43-290459A808AC}"/>
              </a:ext>
            </a:extLst>
          </p:cNvPr>
          <p:cNvSpPr>
            <a:spLocks noGrp="1" noRot="1" noChangeAspect="1" noChangeArrowheads="1" noTextEdit="1"/>
          </p:cNvSpPr>
          <p:nvPr>
            <p:ph type="sldImg"/>
          </p:nvPr>
        </p:nvSpPr>
        <p:spPr>
          <a:xfrm>
            <a:off x="138113" y="768350"/>
            <a:ext cx="6823075" cy="3836988"/>
          </a:xfrm>
          <a:ln/>
        </p:spPr>
      </p:sp>
      <p:sp>
        <p:nvSpPr>
          <p:cNvPr id="82948" name="Rectangle 3">
            <a:extLst>
              <a:ext uri="{FF2B5EF4-FFF2-40B4-BE49-F238E27FC236}">
                <a16:creationId xmlns:a16="http://schemas.microsoft.com/office/drawing/2014/main" id="{C2C56973-A628-4DD8-B740-E3F3BF8559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5077111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9C5B4D69-754C-4E16-ABD4-7A3419B79C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C52339-D909-4FE9-8053-1FD405C9266F}" type="slidenum">
              <a:rPr lang="de-DE" altLang="de-DE" sz="1300" smtClean="0"/>
              <a:pPr>
                <a:spcBef>
                  <a:spcPct val="0"/>
                </a:spcBef>
              </a:pPr>
              <a:t>39</a:t>
            </a:fld>
            <a:endParaRPr lang="de-DE" altLang="de-DE" sz="1300"/>
          </a:p>
        </p:txBody>
      </p:sp>
      <p:sp>
        <p:nvSpPr>
          <p:cNvPr id="82947" name="Rectangle 2">
            <a:extLst>
              <a:ext uri="{FF2B5EF4-FFF2-40B4-BE49-F238E27FC236}">
                <a16:creationId xmlns:a16="http://schemas.microsoft.com/office/drawing/2014/main" id="{E21B356F-52FE-45D4-BE43-290459A808AC}"/>
              </a:ext>
            </a:extLst>
          </p:cNvPr>
          <p:cNvSpPr>
            <a:spLocks noGrp="1" noRot="1" noChangeAspect="1" noChangeArrowheads="1" noTextEdit="1"/>
          </p:cNvSpPr>
          <p:nvPr>
            <p:ph type="sldImg"/>
          </p:nvPr>
        </p:nvSpPr>
        <p:spPr>
          <a:xfrm>
            <a:off x="138113" y="768350"/>
            <a:ext cx="6823075" cy="3836988"/>
          </a:xfrm>
          <a:ln/>
        </p:spPr>
      </p:sp>
      <p:sp>
        <p:nvSpPr>
          <p:cNvPr id="82948" name="Rectangle 3">
            <a:extLst>
              <a:ext uri="{FF2B5EF4-FFF2-40B4-BE49-F238E27FC236}">
                <a16:creationId xmlns:a16="http://schemas.microsoft.com/office/drawing/2014/main" id="{C2C56973-A628-4DD8-B740-E3F3BF8559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5077111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2EC9BFD9-7424-4A00-AD90-11B17CD248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D7AE1D-6892-4C60-83B8-147DE7108B82}" type="slidenum">
              <a:rPr lang="de-DE" altLang="de-DE" sz="1300" smtClean="0"/>
              <a:pPr>
                <a:spcBef>
                  <a:spcPct val="0"/>
                </a:spcBef>
              </a:pPr>
              <a:t>40</a:t>
            </a:fld>
            <a:endParaRPr lang="de-DE" altLang="de-DE" sz="1300"/>
          </a:p>
        </p:txBody>
      </p:sp>
      <p:sp>
        <p:nvSpPr>
          <p:cNvPr id="84995" name="Rectangle 2">
            <a:extLst>
              <a:ext uri="{FF2B5EF4-FFF2-40B4-BE49-F238E27FC236}">
                <a16:creationId xmlns:a16="http://schemas.microsoft.com/office/drawing/2014/main" id="{FE74B13A-19EA-4D7B-A6AC-8BF2889824B3}"/>
              </a:ext>
            </a:extLst>
          </p:cNvPr>
          <p:cNvSpPr>
            <a:spLocks noGrp="1" noRot="1" noChangeAspect="1" noChangeArrowheads="1" noTextEdit="1"/>
          </p:cNvSpPr>
          <p:nvPr>
            <p:ph type="sldImg"/>
          </p:nvPr>
        </p:nvSpPr>
        <p:spPr>
          <a:xfrm>
            <a:off x="138113" y="768350"/>
            <a:ext cx="6823075" cy="3836988"/>
          </a:xfrm>
          <a:ln/>
        </p:spPr>
      </p:sp>
      <p:sp>
        <p:nvSpPr>
          <p:cNvPr id="84996" name="Rectangle 3">
            <a:extLst>
              <a:ext uri="{FF2B5EF4-FFF2-40B4-BE49-F238E27FC236}">
                <a16:creationId xmlns:a16="http://schemas.microsoft.com/office/drawing/2014/main" id="{5E4B12D1-506C-44E9-9C60-3C001FC887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84153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7E2DFB4E-C207-4F6A-B60C-E199A1067A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C4CCE-AC68-4557-B9AC-2C4B72409F87}" type="slidenum">
              <a:rPr lang="de-DE" altLang="de-DE" sz="1300" smtClean="0"/>
              <a:pPr>
                <a:spcBef>
                  <a:spcPct val="0"/>
                </a:spcBef>
              </a:pPr>
              <a:t>41</a:t>
            </a:fld>
            <a:endParaRPr lang="de-DE" altLang="de-DE" sz="1300"/>
          </a:p>
        </p:txBody>
      </p:sp>
      <p:sp>
        <p:nvSpPr>
          <p:cNvPr id="91139" name="Rectangle 2">
            <a:extLst>
              <a:ext uri="{FF2B5EF4-FFF2-40B4-BE49-F238E27FC236}">
                <a16:creationId xmlns:a16="http://schemas.microsoft.com/office/drawing/2014/main" id="{53B36100-F521-436B-B207-4719B98E45A8}"/>
              </a:ext>
            </a:extLst>
          </p:cNvPr>
          <p:cNvSpPr>
            <a:spLocks noGrp="1" noRot="1" noChangeAspect="1" noChangeArrowheads="1" noTextEdit="1"/>
          </p:cNvSpPr>
          <p:nvPr>
            <p:ph type="sldImg"/>
          </p:nvPr>
        </p:nvSpPr>
        <p:spPr>
          <a:xfrm>
            <a:off x="138113" y="768350"/>
            <a:ext cx="6823075" cy="3836988"/>
          </a:xfrm>
          <a:ln/>
        </p:spPr>
      </p:sp>
      <p:sp>
        <p:nvSpPr>
          <p:cNvPr id="91140" name="Rectangle 3">
            <a:extLst>
              <a:ext uri="{FF2B5EF4-FFF2-40B4-BE49-F238E27FC236}">
                <a16:creationId xmlns:a16="http://schemas.microsoft.com/office/drawing/2014/main" id="{31E52FD8-0B1A-4787-AF5E-AC08B02E34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225239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7E2DFB4E-C207-4F6A-B60C-E199A1067A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C4CCE-AC68-4557-B9AC-2C4B72409F87}" type="slidenum">
              <a:rPr lang="de-DE" altLang="de-DE" sz="1300" smtClean="0"/>
              <a:pPr>
                <a:spcBef>
                  <a:spcPct val="0"/>
                </a:spcBef>
              </a:pPr>
              <a:t>42</a:t>
            </a:fld>
            <a:endParaRPr lang="de-DE" altLang="de-DE" sz="1300"/>
          </a:p>
        </p:txBody>
      </p:sp>
      <p:sp>
        <p:nvSpPr>
          <p:cNvPr id="91139" name="Rectangle 2">
            <a:extLst>
              <a:ext uri="{FF2B5EF4-FFF2-40B4-BE49-F238E27FC236}">
                <a16:creationId xmlns:a16="http://schemas.microsoft.com/office/drawing/2014/main" id="{53B36100-F521-436B-B207-4719B98E45A8}"/>
              </a:ext>
            </a:extLst>
          </p:cNvPr>
          <p:cNvSpPr>
            <a:spLocks noGrp="1" noRot="1" noChangeAspect="1" noChangeArrowheads="1" noTextEdit="1"/>
          </p:cNvSpPr>
          <p:nvPr>
            <p:ph type="sldImg"/>
          </p:nvPr>
        </p:nvSpPr>
        <p:spPr>
          <a:xfrm>
            <a:off x="138113" y="768350"/>
            <a:ext cx="6823075" cy="3836988"/>
          </a:xfrm>
          <a:ln/>
        </p:spPr>
      </p:sp>
      <p:sp>
        <p:nvSpPr>
          <p:cNvPr id="91140" name="Rectangle 3">
            <a:extLst>
              <a:ext uri="{FF2B5EF4-FFF2-40B4-BE49-F238E27FC236}">
                <a16:creationId xmlns:a16="http://schemas.microsoft.com/office/drawing/2014/main" id="{31E52FD8-0B1A-4787-AF5E-AC08B02E34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225239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7E2DFB4E-C207-4F6A-B60C-E199A1067A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6C4CCE-AC68-4557-B9AC-2C4B72409F87}" type="slidenum">
              <a:rPr lang="de-DE" altLang="de-DE" sz="1300" smtClean="0"/>
              <a:pPr>
                <a:spcBef>
                  <a:spcPct val="0"/>
                </a:spcBef>
              </a:pPr>
              <a:t>43</a:t>
            </a:fld>
            <a:endParaRPr lang="de-DE" altLang="de-DE" sz="1300"/>
          </a:p>
        </p:txBody>
      </p:sp>
      <p:sp>
        <p:nvSpPr>
          <p:cNvPr id="91139" name="Rectangle 2">
            <a:extLst>
              <a:ext uri="{FF2B5EF4-FFF2-40B4-BE49-F238E27FC236}">
                <a16:creationId xmlns:a16="http://schemas.microsoft.com/office/drawing/2014/main" id="{53B36100-F521-436B-B207-4719B98E45A8}"/>
              </a:ext>
            </a:extLst>
          </p:cNvPr>
          <p:cNvSpPr>
            <a:spLocks noGrp="1" noRot="1" noChangeAspect="1" noChangeArrowheads="1" noTextEdit="1"/>
          </p:cNvSpPr>
          <p:nvPr>
            <p:ph type="sldImg"/>
          </p:nvPr>
        </p:nvSpPr>
        <p:spPr>
          <a:xfrm>
            <a:off x="138113" y="768350"/>
            <a:ext cx="6823075" cy="3836988"/>
          </a:xfrm>
          <a:ln/>
        </p:spPr>
      </p:sp>
      <p:sp>
        <p:nvSpPr>
          <p:cNvPr id="91140" name="Rectangle 3">
            <a:extLst>
              <a:ext uri="{FF2B5EF4-FFF2-40B4-BE49-F238E27FC236}">
                <a16:creationId xmlns:a16="http://schemas.microsoft.com/office/drawing/2014/main" id="{31E52FD8-0B1A-4787-AF5E-AC08B02E34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9225239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44</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45</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46</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41B22C8-0DAC-4C24-8AD0-0F823D013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236A34-5753-4C09-BB15-6AA7DA8B1C3C}" type="slidenum">
              <a:rPr lang="de-DE" altLang="de-DE" sz="1300" smtClean="0"/>
              <a:pPr>
                <a:spcBef>
                  <a:spcPct val="0"/>
                </a:spcBef>
              </a:pPr>
              <a:t>47</a:t>
            </a:fld>
            <a:endParaRPr lang="de-DE" altLang="de-DE" sz="1300"/>
          </a:p>
        </p:txBody>
      </p:sp>
      <p:sp>
        <p:nvSpPr>
          <p:cNvPr id="99331" name="Rectangle 2">
            <a:extLst>
              <a:ext uri="{FF2B5EF4-FFF2-40B4-BE49-F238E27FC236}">
                <a16:creationId xmlns:a16="http://schemas.microsoft.com/office/drawing/2014/main" id="{B3AED8CF-65FA-4355-A86A-6A981C09A9A4}"/>
              </a:ext>
            </a:extLst>
          </p:cNvPr>
          <p:cNvSpPr>
            <a:spLocks noGrp="1" noRot="1" noChangeAspect="1" noChangeArrowheads="1" noTextEdit="1"/>
          </p:cNvSpPr>
          <p:nvPr>
            <p:ph type="sldImg"/>
          </p:nvPr>
        </p:nvSpPr>
        <p:spPr>
          <a:xfrm>
            <a:off x="138113" y="768350"/>
            <a:ext cx="6823075" cy="3836988"/>
          </a:xfrm>
          <a:ln/>
        </p:spPr>
      </p:sp>
      <p:sp>
        <p:nvSpPr>
          <p:cNvPr id="99332" name="Rectangle 3">
            <a:extLst>
              <a:ext uri="{FF2B5EF4-FFF2-40B4-BE49-F238E27FC236}">
                <a16:creationId xmlns:a16="http://schemas.microsoft.com/office/drawing/2014/main" id="{96A39327-61D8-4CCF-8894-404EBEF933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441750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48</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49</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50</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179DB5D-8253-4435-90D1-0E7D2553B0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B9AC11-C7AD-4EF5-B0A2-2DF1D49404F3}" type="slidenum">
              <a:rPr lang="de-DE" altLang="de-DE" sz="1300" smtClean="0"/>
              <a:pPr>
                <a:spcBef>
                  <a:spcPct val="0"/>
                </a:spcBef>
              </a:pPr>
              <a:t>51</a:t>
            </a:fld>
            <a:endParaRPr lang="de-DE" altLang="de-DE" sz="1300"/>
          </a:p>
        </p:txBody>
      </p:sp>
      <p:sp>
        <p:nvSpPr>
          <p:cNvPr id="107523" name="Rectangle 2">
            <a:extLst>
              <a:ext uri="{FF2B5EF4-FFF2-40B4-BE49-F238E27FC236}">
                <a16:creationId xmlns:a16="http://schemas.microsoft.com/office/drawing/2014/main" id="{E5F7BA6B-4098-4530-BD9A-B4E87C8B7B3C}"/>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32E50241-105C-4353-BEAA-4874218121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07686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E2D1E943-AB15-4E59-BE71-B126FB1384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8D1304-6347-4648-BEBA-6EBB3F96F8A1}" type="slidenum">
              <a:rPr lang="de-DE" altLang="de-DE" sz="1300" smtClean="0"/>
              <a:pPr>
                <a:spcBef>
                  <a:spcPct val="0"/>
                </a:spcBef>
              </a:pPr>
              <a:t>52</a:t>
            </a:fld>
            <a:endParaRPr lang="de-DE" altLang="de-DE" sz="1300"/>
          </a:p>
        </p:txBody>
      </p:sp>
      <p:sp>
        <p:nvSpPr>
          <p:cNvPr id="113667" name="Rectangle 2">
            <a:extLst>
              <a:ext uri="{FF2B5EF4-FFF2-40B4-BE49-F238E27FC236}">
                <a16:creationId xmlns:a16="http://schemas.microsoft.com/office/drawing/2014/main" id="{B8555E9A-2E26-48B3-93BB-EFEB0ADF2D04}"/>
              </a:ext>
            </a:extLst>
          </p:cNvPr>
          <p:cNvSpPr>
            <a:spLocks noGrp="1" noRot="1" noChangeAspect="1" noChangeArrowheads="1" noTextEdit="1"/>
          </p:cNvSpPr>
          <p:nvPr>
            <p:ph type="sldImg"/>
          </p:nvPr>
        </p:nvSpPr>
        <p:spPr>
          <a:xfrm>
            <a:off x="138113" y="768350"/>
            <a:ext cx="6823075" cy="3836988"/>
          </a:xfrm>
          <a:ln/>
        </p:spPr>
      </p:sp>
      <p:sp>
        <p:nvSpPr>
          <p:cNvPr id="113668" name="Rectangle 3">
            <a:extLst>
              <a:ext uri="{FF2B5EF4-FFF2-40B4-BE49-F238E27FC236}">
                <a16:creationId xmlns:a16="http://schemas.microsoft.com/office/drawing/2014/main" id="{F4DACCE9-2577-422B-9400-E514751F85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5434742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FCF867B6-9491-4CD7-AFF2-88FEDE40FFB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75FDD13-6C88-4321-AF25-60C8B7780D10}" type="slidenum">
              <a:rPr lang="de-DE" altLang="de-DE" sz="1300" smtClean="0"/>
              <a:pPr>
                <a:spcBef>
                  <a:spcPct val="0"/>
                </a:spcBef>
              </a:pPr>
              <a:t>53</a:t>
            </a:fld>
            <a:endParaRPr lang="de-DE" altLang="de-DE" sz="1300"/>
          </a:p>
        </p:txBody>
      </p:sp>
      <p:sp>
        <p:nvSpPr>
          <p:cNvPr id="126979" name="Rectangle 2">
            <a:extLst>
              <a:ext uri="{FF2B5EF4-FFF2-40B4-BE49-F238E27FC236}">
                <a16:creationId xmlns:a16="http://schemas.microsoft.com/office/drawing/2014/main" id="{CC86CED2-F6CB-4E96-AB03-F87D57B066DA}"/>
              </a:ext>
            </a:extLst>
          </p:cNvPr>
          <p:cNvSpPr>
            <a:spLocks noGrp="1" noRot="1" noChangeAspect="1" noChangeArrowheads="1" noTextEdit="1"/>
          </p:cNvSpPr>
          <p:nvPr>
            <p:ph type="sldImg"/>
          </p:nvPr>
        </p:nvSpPr>
        <p:spPr>
          <a:xfrm>
            <a:off x="138113" y="768350"/>
            <a:ext cx="6823075" cy="3836988"/>
          </a:xfrm>
          <a:ln/>
        </p:spPr>
      </p:sp>
      <p:sp>
        <p:nvSpPr>
          <p:cNvPr id="458755" name="Rectangle 3">
            <a:extLst>
              <a:ext uri="{FF2B5EF4-FFF2-40B4-BE49-F238E27FC236}">
                <a16:creationId xmlns:a16="http://schemas.microsoft.com/office/drawing/2014/main" id="{AB1BA198-E1B8-4DB4-9B92-8EBA538F33B2}"/>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452962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FCF867B6-9491-4CD7-AFF2-88FEDE40FFB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75FDD13-6C88-4321-AF25-60C8B7780D10}" type="slidenum">
              <a:rPr lang="de-DE" altLang="de-DE" sz="1300" smtClean="0"/>
              <a:pPr>
                <a:spcBef>
                  <a:spcPct val="0"/>
                </a:spcBef>
              </a:pPr>
              <a:t>54</a:t>
            </a:fld>
            <a:endParaRPr lang="de-DE" altLang="de-DE" sz="1300"/>
          </a:p>
        </p:txBody>
      </p:sp>
      <p:sp>
        <p:nvSpPr>
          <p:cNvPr id="126979" name="Rectangle 2">
            <a:extLst>
              <a:ext uri="{FF2B5EF4-FFF2-40B4-BE49-F238E27FC236}">
                <a16:creationId xmlns:a16="http://schemas.microsoft.com/office/drawing/2014/main" id="{CC86CED2-F6CB-4E96-AB03-F87D57B066DA}"/>
              </a:ext>
            </a:extLst>
          </p:cNvPr>
          <p:cNvSpPr>
            <a:spLocks noGrp="1" noRot="1" noChangeAspect="1" noChangeArrowheads="1" noTextEdit="1"/>
          </p:cNvSpPr>
          <p:nvPr>
            <p:ph type="sldImg"/>
          </p:nvPr>
        </p:nvSpPr>
        <p:spPr>
          <a:xfrm>
            <a:off x="138113" y="768350"/>
            <a:ext cx="6823075" cy="3836988"/>
          </a:xfrm>
          <a:ln/>
        </p:spPr>
      </p:sp>
      <p:sp>
        <p:nvSpPr>
          <p:cNvPr id="458755" name="Rectangle 3">
            <a:extLst>
              <a:ext uri="{FF2B5EF4-FFF2-40B4-BE49-F238E27FC236}">
                <a16:creationId xmlns:a16="http://schemas.microsoft.com/office/drawing/2014/main" id="{AB1BA198-E1B8-4DB4-9B92-8EBA538F33B2}"/>
              </a:ext>
            </a:extLst>
          </p:cNvPr>
          <p:cNvSpPr>
            <a:spLocks noGrp="1" noChangeArrowheads="1"/>
          </p:cNvSpPr>
          <p:nvPr>
            <p:ph type="body" idx="1"/>
          </p:nvPr>
        </p:nvSpPr>
        <p:spPr/>
        <p:txBody>
          <a:bodyPr/>
          <a:lstStyle/>
          <a:p>
            <a:pPr eaLnBrk="1" hangingPunct="1">
              <a:defRPr/>
            </a:pPr>
            <a:endParaRPr lang="en-US" dirty="0">
              <a:ea typeface="ＭＳ Ｐゴシック" charset="0"/>
              <a:cs typeface="+mn-cs"/>
            </a:endParaRPr>
          </a:p>
        </p:txBody>
      </p:sp>
    </p:spTree>
    <p:extLst>
      <p:ext uri="{BB962C8B-B14F-4D97-AF65-F5344CB8AC3E}">
        <p14:creationId xmlns:p14="http://schemas.microsoft.com/office/powerpoint/2010/main" val="1452962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3F03D2BD-0335-48E0-840A-27807DA198B6}" type="slidenum">
              <a:rPr lang="en-US" altLang="de-DE" sz="1400">
                <a:latin typeface="Verdana" panose="020B0604030504040204" pitchFamily="34" charset="0"/>
              </a:rPr>
              <a:pPr>
                <a:spcBef>
                  <a:spcPct val="0"/>
                </a:spcBef>
              </a:pPr>
              <a:t>56</a:t>
            </a:fld>
            <a:endParaRPr lang="en-US" altLang="de-DE" sz="14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354013" y="604838"/>
            <a:ext cx="5729287" cy="3222625"/>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270025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35187">
              <a:spcBef>
                <a:spcPct val="30000"/>
              </a:spcBef>
              <a:defRPr sz="1300">
                <a:solidFill>
                  <a:schemeClr val="tx1"/>
                </a:solidFill>
                <a:latin typeface="Times New Roman" panose="02020603050405020304" pitchFamily="18" charset="0"/>
                <a:cs typeface="Times New Roman" panose="02020603050405020304" pitchFamily="18" charset="0"/>
              </a:defRPr>
            </a:lvl1pPr>
            <a:lvl2pPr marL="804763" indent="-309524" defTabSz="1035187">
              <a:spcBef>
                <a:spcPct val="30000"/>
              </a:spcBef>
              <a:defRPr sz="1300">
                <a:solidFill>
                  <a:schemeClr val="tx1"/>
                </a:solidFill>
                <a:latin typeface="Times New Roman" panose="02020603050405020304" pitchFamily="18" charset="0"/>
                <a:cs typeface="Times New Roman" panose="02020603050405020304" pitchFamily="18" charset="0"/>
              </a:defRPr>
            </a:lvl2pPr>
            <a:lvl3pPr marL="1238098"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3pPr>
            <a:lvl4pPr marL="1733337"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4pPr>
            <a:lvl5pPr marL="2228576" indent="-247620" defTabSz="1035187">
              <a:spcBef>
                <a:spcPct val="30000"/>
              </a:spcBef>
              <a:defRPr sz="1300">
                <a:solidFill>
                  <a:schemeClr val="tx1"/>
                </a:solidFill>
                <a:latin typeface="Times New Roman" panose="02020603050405020304" pitchFamily="18" charset="0"/>
                <a:cs typeface="Times New Roman" panose="02020603050405020304" pitchFamily="18" charset="0"/>
              </a:defRPr>
            </a:lvl5pPr>
            <a:lvl6pPr marL="2723815"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6pPr>
            <a:lvl7pPr marL="3219054"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7pPr>
            <a:lvl8pPr marL="3714293"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8pPr>
            <a:lvl9pPr marL="4209532" indent="-247620" defTabSz="1035187" eaLnBrk="0" fontAlgn="base" hangingPunct="0">
              <a:spcBef>
                <a:spcPct val="30000"/>
              </a:spcBef>
              <a:spcAft>
                <a:spcPct val="0"/>
              </a:spcAft>
              <a:defRPr sz="1300">
                <a:solidFill>
                  <a:schemeClr val="tx1"/>
                </a:solidFill>
                <a:latin typeface="Times New Roman" panose="02020603050405020304" pitchFamily="18" charset="0"/>
                <a:cs typeface="Times New Roman" panose="02020603050405020304" pitchFamily="18" charset="0"/>
              </a:defRPr>
            </a:lvl9pPr>
          </a:lstStyle>
          <a:p>
            <a:pPr>
              <a:spcBef>
                <a:spcPct val="0"/>
              </a:spcBef>
            </a:pPr>
            <a:fld id="{9EC36014-706C-47D3-A55E-FD8C8F7431F5}" type="slidenum">
              <a:rPr lang="en-US" altLang="de-DE" sz="1400">
                <a:latin typeface="Verdana" panose="020B0604030504040204" pitchFamily="34" charset="0"/>
              </a:rPr>
              <a:pPr>
                <a:spcBef>
                  <a:spcPct val="0"/>
                </a:spcBef>
              </a:pPr>
              <a:t>57</a:t>
            </a:fld>
            <a:endParaRPr lang="en-US" altLang="de-DE" sz="1400">
              <a:latin typeface="Verdana" panose="020B0604030504040204" pitchFamily="34" charset="0"/>
            </a:endParaRPr>
          </a:p>
        </p:txBody>
      </p:sp>
      <p:sp>
        <p:nvSpPr>
          <p:cNvPr id="121859" name="Rectangle 2"/>
          <p:cNvSpPr>
            <a:spLocks noGrp="1" noRot="1" noChangeAspect="1" noChangeArrowheads="1" noTextEdit="1"/>
          </p:cNvSpPr>
          <p:nvPr>
            <p:ph type="sldImg"/>
          </p:nvPr>
        </p:nvSpPr>
        <p:spPr>
          <a:xfrm>
            <a:off x="354013" y="604838"/>
            <a:ext cx="5729287" cy="3222625"/>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06604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b="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8 – Stimmung</a:t>
            </a:r>
          </a:p>
        </p:txBody>
      </p:sp>
      <p:sp>
        <p:nvSpPr>
          <p:cNvPr id="4" name="Slide Number Placeholder 3"/>
          <p:cNvSpPr>
            <a:spLocks noGrp="1"/>
          </p:cNvSpPr>
          <p:nvPr>
            <p:ph type="sldNum" sz="quarter" idx="12"/>
          </p:nvPr>
        </p:nvSpPr>
        <p:spPr bwMode="gray"/>
        <p:txBody>
          <a:bodyPr/>
          <a:lstStyle/>
          <a:p>
            <a:pPr>
              <a:defRPr/>
            </a:pPr>
            <a:fld id="{6A8A3CAA-2AAB-46F6-BBB0-B0FDD95A3648}"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Metakognitives Training 8 – Stimmung</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D2A691D-F41A-469F-A04E-81B1DAFE8889}"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8 – Stimmung</a:t>
            </a:r>
          </a:p>
        </p:txBody>
      </p:sp>
      <p:sp>
        <p:nvSpPr>
          <p:cNvPr id="7" name="Slide Number Placeholder 6"/>
          <p:cNvSpPr>
            <a:spLocks noGrp="1"/>
          </p:cNvSpPr>
          <p:nvPr>
            <p:ph type="sldNum" sz="quarter" idx="12"/>
          </p:nvPr>
        </p:nvSpPr>
        <p:spPr bwMode="gray"/>
        <p:txBody>
          <a:bodyPr/>
          <a:lstStyle/>
          <a:p>
            <a:pPr>
              <a:defRPr/>
            </a:pPr>
            <a:fld id="{66A742AC-26AA-41DE-B965-6133EAB730D6}"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8 – Stimmung</a:t>
            </a:r>
          </a:p>
        </p:txBody>
      </p:sp>
      <p:sp>
        <p:nvSpPr>
          <p:cNvPr id="7" name="Slide Number Placeholder 6"/>
          <p:cNvSpPr>
            <a:spLocks noGrp="1"/>
          </p:cNvSpPr>
          <p:nvPr>
            <p:ph type="sldNum" sz="quarter" idx="12"/>
          </p:nvPr>
        </p:nvSpPr>
        <p:spPr bwMode="gray"/>
        <p:txBody>
          <a:bodyPr/>
          <a:lstStyle/>
          <a:p>
            <a:pPr>
              <a:defRPr/>
            </a:pPr>
            <a:fld id="{6A8A3CAA-2AAB-46F6-BBB0-B0FDD95A3648}"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8 – Stimmung</a:t>
            </a:r>
          </a:p>
        </p:txBody>
      </p:sp>
      <p:sp>
        <p:nvSpPr>
          <p:cNvPr id="7" name="Slide Number Placeholder 6"/>
          <p:cNvSpPr>
            <a:spLocks noGrp="1"/>
          </p:cNvSpPr>
          <p:nvPr>
            <p:ph type="sldNum" sz="quarter" idx="12"/>
          </p:nvPr>
        </p:nvSpPr>
        <p:spPr bwMode="gray"/>
        <p:txBody>
          <a:bodyPr/>
          <a:lstStyle/>
          <a:p>
            <a:pPr>
              <a:defRPr/>
            </a:pPr>
            <a:fld id="{6A8A3CAA-2AAB-46F6-BBB0-B0FDD95A3648}"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8 – Stimmung</a:t>
            </a:r>
          </a:p>
        </p:txBody>
      </p:sp>
      <p:sp>
        <p:nvSpPr>
          <p:cNvPr id="5" name="Slide Number Placeholder 4"/>
          <p:cNvSpPr>
            <a:spLocks noGrp="1"/>
          </p:cNvSpPr>
          <p:nvPr>
            <p:ph type="sldNum" sz="quarter" idx="12"/>
          </p:nvPr>
        </p:nvSpPr>
        <p:spPr bwMode="gray"/>
        <p:txBody>
          <a:bodyPr/>
          <a:lstStyle/>
          <a:p>
            <a:pPr>
              <a:defRPr/>
            </a:pPr>
            <a:fld id="{CF3A527D-21B0-4E1E-8DAF-83C6E419854D}"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8 – Stimmung</a:t>
            </a:r>
          </a:p>
        </p:txBody>
      </p:sp>
      <p:sp>
        <p:nvSpPr>
          <p:cNvPr id="4" name="Slide Number Placeholder 3"/>
          <p:cNvSpPr>
            <a:spLocks noGrp="1"/>
          </p:cNvSpPr>
          <p:nvPr>
            <p:ph type="sldNum" sz="quarter" idx="12"/>
          </p:nvPr>
        </p:nvSpPr>
        <p:spPr bwMode="gray"/>
        <p:txBody>
          <a:bodyPr/>
          <a:lstStyle/>
          <a:p>
            <a:pPr>
              <a:defRPr/>
            </a:pPr>
            <a:fld id="{07F46605-2CE0-4B26-B6EF-93029E44A0E1}"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2756625388"/>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8 – Stimmung</a:t>
            </a: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de-DE" altLang="de-DE" sz="1000" dirty="0">
                <a:solidFill>
                  <a:srgbClr val="333333"/>
                </a:solidFill>
                <a:latin typeface="Calibri Light"/>
                <a:ea typeface="ＭＳ Ｐゴシック" panose="020B0600070205080204" pitchFamily="34" charset="-128"/>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480230355"/>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solidFill>
                  <a:srgbClr val="333333"/>
                </a:solidFill>
              </a:rPr>
              <a:t>Metakognitives Training 8 – Stimmung</a:t>
            </a: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solidFill>
                  <a:srgbClr val="333333"/>
                </a:solidFill>
              </a:rPr>
              <a:t>Metakognitives Training 8 – Stimmung</a:t>
            </a: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hf hdr="0" dt="0"/>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8 – Stimmung</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6A8A3CAA-2AAB-46F6-BBB0-B0FDD95A3648}"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52" r:id="rId1"/>
    <p:sldLayoutId id="2147484053" r:id="rId2"/>
    <p:sldLayoutId id="2147484054" r:id="rId3"/>
    <p:sldLayoutId id="2147484055" r:id="rId4"/>
    <p:sldLayoutId id="2147484056" r:id="rId5"/>
    <p:sldLayoutId id="2147484057" r:id="rId6"/>
    <p:sldLayoutId id="2147484058" r:id="rId7"/>
    <p:sldLayoutId id="2147484059" r:id="rId8"/>
    <p:sldLayoutId id="2147484060" r:id="rId9"/>
    <p:sldLayoutId id="2147484061" r:id="rId10"/>
    <p:sldLayoutId id="2147484062" r:id="rId11"/>
    <p:sldLayoutId id="214748406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8 – Stimmung</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0C71D7B0-72CC-43FA-9C95-59D12C3FBF7C}" type="slidenum">
              <a:rPr lang="de-DE" alt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r>
              <a:rPr lang="de-DE">
                <a:solidFill>
                  <a:srgbClr val="333333"/>
                </a:solidFill>
                <a:ea typeface="ＭＳ Ｐゴシック" panose="020B0600070205080204" pitchFamily="34" charset="-128"/>
              </a:rPr>
              <a:t>Metakognitives Training 8 – Stimmung</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914400" eaLnBrk="0" fontAlgn="base" hangingPunct="0">
              <a:spcBef>
                <a:spcPct val="0"/>
              </a:spcBef>
              <a:spcAft>
                <a:spcPct val="0"/>
              </a:spcAft>
              <a:defRPr/>
            </a:pPr>
            <a:fld id="{64A9821B-060D-4E5C-B2E0-355E33A2AD6E}" type="slidenum">
              <a:rPr lang="de-DE" smtClean="0">
                <a:solidFill>
                  <a:srgbClr val="333333"/>
                </a:solidFill>
                <a:ea typeface="ＭＳ Ｐゴシック" panose="020B0600070205080204" pitchFamily="34" charset="-128"/>
              </a:rPr>
              <a:pPr defTabSz="914400" eaLnBrk="0" fontAlgn="base" hangingPunct="0">
                <a:spcBef>
                  <a:spcPct val="0"/>
                </a:spcBef>
                <a:spcAft>
                  <a:spcPct val="0"/>
                </a:spcAft>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4082" r:id="rId1"/>
    <p:sldLayoutId id="2147484083" r:id="rId2"/>
    <p:sldLayoutId id="2147484084" r:id="rId3"/>
    <p:sldLayoutId id="2147484085" r:id="rId4"/>
    <p:sldLayoutId id="2147484086" r:id="rId5"/>
    <p:sldLayoutId id="2147484087" r:id="rId6"/>
    <p:sldLayoutId id="2147484088" r:id="rId7"/>
    <p:sldLayoutId id="2147484089" r:id="rId8"/>
    <p:sldLayoutId id="2147484090" r:id="rId9"/>
    <p:sldLayoutId id="2147484091" r:id="rId10"/>
    <p:sldLayoutId id="2147484092" r:id="rId11"/>
    <p:sldLayoutId id="214748409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8 B – Stimmung</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8052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02|25</a:t>
            </a:r>
          </a:p>
          <a:p>
            <a:endParaRPr lang="de-DE" dirty="0">
              <a:latin typeface="+mj-lt"/>
            </a:endParaRPr>
          </a:p>
        </p:txBody>
      </p:sp>
    </p:spTree>
    <p:extLst>
      <p:ext uri="{BB962C8B-B14F-4D97-AF65-F5344CB8AC3E}">
        <p14:creationId xmlns:p14="http://schemas.microsoft.com/office/powerpoint/2010/main" val="2530784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8">
            <a:extLst>
              <a:ext uri="{FF2B5EF4-FFF2-40B4-BE49-F238E27FC236}">
                <a16:creationId xmlns:a16="http://schemas.microsoft.com/office/drawing/2014/main" id="{97E7A7EA-D2A8-4EB6-8BD8-2C06F947B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370" y="2520944"/>
            <a:ext cx="5241172"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Wie äußert sich Depressivität?</a:t>
            </a: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8 – Stimmung</a:t>
            </a:r>
          </a:p>
        </p:txBody>
      </p:sp>
      <p:sp>
        <p:nvSpPr>
          <p:cNvPr id="6" name="Slide Number Placeholder 5"/>
          <p:cNvSpPr>
            <a:spLocks noGrp="1"/>
          </p:cNvSpPr>
          <p:nvPr>
            <p:ph type="sldNum" sz="quarter" idx="12"/>
          </p:nvPr>
        </p:nvSpPr>
        <p:spPr/>
        <p:txBody>
          <a:bodyPr/>
          <a:lstStyle/>
          <a:p>
            <a:pPr>
              <a:defRPr/>
            </a:pPr>
            <a:fld id="{CF3A527D-21B0-4E1E-8DAF-83C6E419854D}" type="slidenum">
              <a:rPr lang="de-DE" altLang="de-DE" b="0" smtClean="0">
                <a:latin typeface="Calibri Light"/>
              </a:rPr>
              <a:pPr>
                <a:defRPr/>
              </a:pPr>
              <a:t>2</a:t>
            </a:fld>
            <a:endParaRPr lang="de-DE" altLang="de-DE" b="0">
              <a:latin typeface="Calibri Light"/>
            </a:endParaRPr>
          </a:p>
        </p:txBody>
      </p:sp>
      <p:sp>
        <p:nvSpPr>
          <p:cNvPr id="19458" name="Caption_19459">
            <a:extLst>
              <a:ext uri="{FF2B5EF4-FFF2-40B4-BE49-F238E27FC236}">
                <a16:creationId xmlns:a16="http://schemas.microsoft.com/office/drawing/2014/main" id="{836F050D-5D12-4B58-B822-F57ADE429C0D}"/>
              </a:ext>
            </a:extLst>
          </p:cNvPr>
          <p:cNvSpPr txBox="1">
            <a:spLocks noChangeArrowheads="1"/>
          </p:cNvSpPr>
          <p:nvPr/>
        </p:nvSpPr>
        <p:spPr bwMode="auto">
          <a:xfrm>
            <a:off x="3458369" y="2059279"/>
            <a:ext cx="5241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b="0" dirty="0">
                <a:latin typeface="Calibri Light"/>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Wie</a:t>
            </a:r>
            <a:r>
              <a:rPr lang="en-US" sz="3600" dirty="0">
                <a:latin typeface="Calibri Light"/>
              </a:rPr>
              <a:t> </a:t>
            </a:r>
            <a:r>
              <a:rPr lang="en-US" sz="3600" dirty="0" err="1">
                <a:latin typeface="Calibri Light"/>
              </a:rPr>
              <a:t>äußert</a:t>
            </a:r>
            <a:r>
              <a:rPr lang="en-US" sz="3600" dirty="0">
                <a:latin typeface="Calibri Light"/>
              </a:rPr>
              <a:t> </a:t>
            </a:r>
            <a:r>
              <a:rPr lang="en-US" sz="3600" dirty="0" err="1">
                <a:latin typeface="Calibri Light"/>
              </a:rPr>
              <a:t>sich</a:t>
            </a:r>
            <a:r>
              <a:rPr lang="en-US" sz="3600" dirty="0">
                <a:latin typeface="Calibri Light"/>
              </a:rPr>
              <a:t> </a:t>
            </a:r>
            <a:r>
              <a:rPr lang="en-US" sz="3600" dirty="0" err="1">
                <a:latin typeface="Calibri Light"/>
              </a:rPr>
              <a:t>Depressivität</a:t>
            </a:r>
            <a:r>
              <a:rPr lang="en-US" sz="3600" dirty="0">
                <a:latin typeface="Calibri Light"/>
              </a:rPr>
              <a:t>?</a:t>
            </a:r>
          </a:p>
        </p:txBody>
      </p:sp>
      <p:sp>
        <p:nvSpPr>
          <p:cNvPr id="7" name="Content Placeholder 6"/>
          <p:cNvSpPr>
            <a:spLocks noGrp="1"/>
          </p:cNvSpPr>
          <p:nvPr>
            <p:ph idx="1"/>
          </p:nvPr>
        </p:nvSpPr>
        <p:spPr/>
        <p:txBody>
          <a:bodyPr/>
          <a:lstStyle/>
          <a:p>
            <a:pPr marL="457200" lvl="0" indent="-457200" defTabSz="914400" fontAlgn="base">
              <a:buFont typeface="+mj-lt"/>
              <a:buAutoNum type="arabicPeriod"/>
              <a:defRPr/>
            </a:pPr>
            <a:r>
              <a:rPr lang="de-DE" sz="2400" dirty="0">
                <a:solidFill>
                  <a:srgbClr val="333333"/>
                </a:solidFill>
                <a:latin typeface="Calibri Light"/>
                <a:ea typeface="ＭＳ Ｐゴシック" panose="020B0600070205080204" pitchFamily="34" charset="-128"/>
              </a:rPr>
              <a:t>Traurigkeit, Niedergeschlagenheit</a:t>
            </a:r>
          </a:p>
          <a:p>
            <a:pPr marL="457200" lvl="0" indent="-457200" defTabSz="914400" fontAlgn="base">
              <a:buFont typeface="+mj-lt"/>
              <a:buAutoNum type="arabicPeriod"/>
              <a:defRPr/>
            </a:pPr>
            <a:r>
              <a:rPr lang="de-DE" sz="2400" dirty="0">
                <a:solidFill>
                  <a:srgbClr val="333333"/>
                </a:solidFill>
                <a:latin typeface="Calibri Light"/>
                <a:ea typeface="ＭＳ Ｐゴシック" panose="020B0600070205080204" pitchFamily="34" charset="-128"/>
              </a:rPr>
              <a:t>Antriebsschwäche</a:t>
            </a:r>
          </a:p>
          <a:p>
            <a:pPr marL="457200" lvl="0" indent="-457200" defTabSz="914400" fontAlgn="base">
              <a:buFont typeface="+mj-lt"/>
              <a:buAutoNum type="arabicPeriod"/>
              <a:defRPr/>
            </a:pPr>
            <a:r>
              <a:rPr lang="de-DE" sz="2400" dirty="0">
                <a:solidFill>
                  <a:srgbClr val="333333"/>
                </a:solidFill>
                <a:latin typeface="Calibri Light"/>
                <a:ea typeface="ＭＳ Ｐゴシック" panose="020B0600070205080204" pitchFamily="34" charset="-128"/>
              </a:rPr>
              <a:t>mangelndes Selbstwertgefühl, Angst vor Ablehnung</a:t>
            </a:r>
          </a:p>
          <a:p>
            <a:pPr marL="457200" lvl="0" indent="-457200" defTabSz="914400" fontAlgn="base">
              <a:buFont typeface="+mj-lt"/>
              <a:buAutoNum type="arabicPeriod"/>
              <a:defRPr/>
            </a:pPr>
            <a:r>
              <a:rPr lang="de-DE" sz="2400" dirty="0">
                <a:solidFill>
                  <a:srgbClr val="333333"/>
                </a:solidFill>
                <a:latin typeface="Calibri Light"/>
                <a:ea typeface="ＭＳ Ｐゴシック" panose="020B0600070205080204" pitchFamily="34" charset="-128"/>
              </a:rPr>
              <a:t>Ängste (u.a. Zukunft)</a:t>
            </a:r>
          </a:p>
          <a:p>
            <a:pPr marL="457200" lvl="0" indent="-457200" defTabSz="914400" fontAlgn="base">
              <a:buFont typeface="+mj-lt"/>
              <a:buAutoNum type="arabicPeriod"/>
              <a:defRPr/>
            </a:pPr>
            <a:r>
              <a:rPr lang="de-DE" sz="2400" dirty="0">
                <a:solidFill>
                  <a:srgbClr val="333333"/>
                </a:solidFill>
                <a:latin typeface="Calibri Light"/>
                <a:ea typeface="ＭＳ Ｐゴシック" panose="020B0600070205080204" pitchFamily="34" charset="-128"/>
              </a:rPr>
              <a:t>Schlafstörungen, Schmerzen</a:t>
            </a:r>
          </a:p>
          <a:p>
            <a:pPr marL="457200" lvl="0" indent="-457200" defTabSz="914400" fontAlgn="base">
              <a:buFont typeface="+mj-lt"/>
              <a:buAutoNum type="arabicPeriod"/>
              <a:defRPr/>
            </a:pPr>
            <a:r>
              <a:rPr lang="de-DE" sz="2400" dirty="0">
                <a:solidFill>
                  <a:srgbClr val="333333"/>
                </a:solidFill>
                <a:latin typeface="Calibri Light"/>
                <a:ea typeface="ＭＳ Ｐゴシック" panose="020B0600070205080204" pitchFamily="34" charset="-128"/>
              </a:rPr>
              <a:t>Leistungsabfall (Konzentrationsprobleme, Gedächtnisschwäche)</a:t>
            </a:r>
          </a:p>
          <a:p>
            <a:pPr lvl="0" defTabSz="914400" fontAlgn="base">
              <a:defRPr/>
            </a:pPr>
            <a:r>
              <a:rPr lang="de-DE" sz="2400" dirty="0">
                <a:solidFill>
                  <a:srgbClr val="333333"/>
                </a:solidFill>
                <a:latin typeface="Calibri Light"/>
                <a:ea typeface="ＭＳ Ｐゴシック" panose="020B0600070205080204" pitchFamily="34" charset="-128"/>
              </a:rPr>
              <a:t>...</a:t>
            </a:r>
          </a:p>
          <a:p>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a:latin typeface="Calibri Light"/>
              </a:rPr>
              <a:t>Metakognitives Training 8 – Stimmung</a:t>
            </a:r>
          </a:p>
        </p:txBody>
      </p:sp>
      <p:sp>
        <p:nvSpPr>
          <p:cNvPr id="6" name="Slide Number Placeholder 5"/>
          <p:cNvSpPr>
            <a:spLocks noGrp="1"/>
          </p:cNvSpPr>
          <p:nvPr>
            <p:ph type="sldNum" sz="quarter" idx="12"/>
          </p:nvPr>
        </p:nvSpPr>
        <p:spPr/>
        <p:txBody>
          <a:bodyPr/>
          <a:lstStyle/>
          <a:p>
            <a:pPr>
              <a:defRPr/>
            </a:pPr>
            <a:fld id="{CF3A527D-21B0-4E1E-8DAF-83C6E419854D}" type="slidenum">
              <a:rPr lang="de-DE" altLang="de-DE" b="0" smtClean="0">
                <a:latin typeface="Calibri Light"/>
              </a:rPr>
              <a:pPr>
                <a:defRPr/>
              </a:pPr>
              <a:t>3</a:t>
            </a:fld>
            <a:endParaRPr lang="de-DE" altLang="de-DE" b="0">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sz="3600" dirty="0"/>
              <a:t>Welche Behandlungsmöglichkeiten gibt es bei Depression?</a:t>
            </a:r>
            <a:endParaRPr lang="en-US" sz="3600" dirty="0"/>
          </a:p>
        </p:txBody>
      </p:sp>
      <p:sp>
        <p:nvSpPr>
          <p:cNvPr id="5" name="Content Placeholder 4"/>
          <p:cNvSpPr>
            <a:spLocks noGrp="1"/>
          </p:cNvSpPr>
          <p:nvPr>
            <p:ph idx="1"/>
          </p:nvPr>
        </p:nvSpPr>
        <p:spPr/>
        <p:txBody>
          <a:bodyPr/>
          <a:lstStyle/>
          <a:p>
            <a:r>
              <a:rPr lang="en-US" sz="2400" dirty="0">
                <a:latin typeface="Calibri Light"/>
              </a:rPr>
              <a:t>???</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8 – Stimmung</a:t>
            </a:r>
          </a:p>
        </p:txBody>
      </p:sp>
      <p:sp>
        <p:nvSpPr>
          <p:cNvPr id="3" name="Slide Number Placeholder 2"/>
          <p:cNvSpPr>
            <a:spLocks noGrp="1"/>
          </p:cNvSpPr>
          <p:nvPr>
            <p:ph type="sldNum" sz="quarter" idx="12"/>
          </p:nvPr>
        </p:nvSpPr>
        <p:spPr/>
        <p:txBody>
          <a:bodyPr/>
          <a:lstStyle/>
          <a:p>
            <a:pPr>
              <a:defRPr/>
            </a:pPr>
            <a:fld id="{FD2A691D-F41A-469F-A04E-81B1DAFE8889}" type="slidenum">
              <a:rPr lang="de-DE" altLang="de-DE" b="0" smtClean="0">
                <a:latin typeface="Calibri Light"/>
              </a:rPr>
              <a:pPr>
                <a:defRPr/>
              </a:pPr>
              <a:t>4</a:t>
            </a:fld>
            <a:endParaRPr lang="de-DE" altLang="de-DE" b="0">
              <a:latin typeface="Calibri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32E902BE-AE24-43EA-95B4-38E311D35BEA}"/>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Welche Behandlungsmöglichkeiten gibt es bei Depression?</a:t>
            </a:r>
          </a:p>
        </p:txBody>
      </p:sp>
      <p:sp>
        <p:nvSpPr>
          <p:cNvPr id="7171" name="Rectangle 4">
            <a:extLst>
              <a:ext uri="{FF2B5EF4-FFF2-40B4-BE49-F238E27FC236}">
                <a16:creationId xmlns:a16="http://schemas.microsoft.com/office/drawing/2014/main" id="{6B82969B-55E6-4DF6-9DE9-CB0C7A3BFBC7}"/>
              </a:ext>
            </a:extLst>
          </p:cNvPr>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004992"/>
                </a:solidFill>
                <a:latin typeface="Calibri Light"/>
                <a:ea typeface="+mn-ea"/>
              </a:rPr>
              <a:t>Psychotherapie:</a:t>
            </a:r>
            <a:r>
              <a:rPr lang="de-DE" sz="2400" dirty="0">
                <a:solidFill>
                  <a:srgbClr val="333333"/>
                </a:solidFill>
                <a:latin typeface="Calibri Light"/>
                <a:ea typeface="+mn-ea"/>
              </a:rPr>
              <a:t> z.B. Verhaltenstherapie, Offenlegung von Problemen und depressiven Grundannahmen (z.B. „Ich bin wertlos“</a:t>
            </a:r>
            <a:r>
              <a:rPr lang="de-DE" altLang="ja-JP" sz="2400" dirty="0">
                <a:solidFill>
                  <a:srgbClr val="333333"/>
                </a:solidFill>
                <a:latin typeface="Calibri Light"/>
                <a:ea typeface="+mn-ea"/>
              </a:rPr>
              <a:t>), die wiederum andere depressive Gedanken anstoßen („Keiner mag mich“). Bearbeitung dieser Gedanken; Wirkung ist </a:t>
            </a:r>
            <a:r>
              <a:rPr lang="de-DE" altLang="ja-JP" sz="2400" b="1" dirty="0">
                <a:solidFill>
                  <a:srgbClr val="333333"/>
                </a:solidFill>
                <a:latin typeface="Calibri Light"/>
                <a:ea typeface="+mn-ea"/>
              </a:rPr>
              <a:t>langanhaltend</a:t>
            </a:r>
            <a:r>
              <a:rPr lang="de-DE" altLang="ja-JP" sz="2400" dirty="0">
                <a:solidFill>
                  <a:srgbClr val="333333"/>
                </a:solidFill>
                <a:latin typeface="Calibri Light"/>
              </a:rPr>
              <a:t>.</a:t>
            </a:r>
            <a:r>
              <a:rPr lang="de-DE" sz="2400" dirty="0">
                <a:solidFill>
                  <a:srgbClr val="333333"/>
                </a:solidFill>
                <a:latin typeface="Calibri Light"/>
                <a:ea typeface="+mn-ea"/>
              </a:rPr>
              <a:t>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8 – Stimmung</a:t>
            </a:r>
          </a:p>
        </p:txBody>
      </p:sp>
      <p:sp>
        <p:nvSpPr>
          <p:cNvPr id="3" name="Slide Number Placeholder 2"/>
          <p:cNvSpPr>
            <a:spLocks noGrp="1"/>
          </p:cNvSpPr>
          <p:nvPr>
            <p:ph type="sldNum" sz="quarter" idx="12"/>
          </p:nvPr>
        </p:nvSpPr>
        <p:spPr/>
        <p:txBody>
          <a:bodyPr/>
          <a:lstStyle/>
          <a:p>
            <a:pPr>
              <a:defRPr/>
            </a:pPr>
            <a:fld id="{FD2A691D-F41A-469F-A04E-81B1DAFE8889}" type="slidenum">
              <a:rPr lang="de-DE" altLang="de-DE" b="0" smtClean="0">
                <a:latin typeface="Calibri Light"/>
              </a:rPr>
              <a:pPr>
                <a:defRPr/>
              </a:pPr>
              <a:t>5</a:t>
            </a:fld>
            <a:endParaRPr lang="de-DE" altLang="de-DE" b="0">
              <a:latin typeface="Calibri Light"/>
            </a:endParaRPr>
          </a:p>
        </p:txBody>
      </p:sp>
      <p:pic>
        <p:nvPicPr>
          <p:cNvPr id="27652"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8770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32E902BE-AE24-43EA-95B4-38E311D35BEA}"/>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Welche Behandlungsmöglichkeiten gibt es bei Depression?</a:t>
            </a:r>
          </a:p>
        </p:txBody>
      </p:sp>
      <p:sp>
        <p:nvSpPr>
          <p:cNvPr id="7171" name="Rectangle 4">
            <a:extLst>
              <a:ext uri="{FF2B5EF4-FFF2-40B4-BE49-F238E27FC236}">
                <a16:creationId xmlns:a16="http://schemas.microsoft.com/office/drawing/2014/main" id="{6B82969B-55E6-4DF6-9DE9-CB0C7A3BFBC7}"/>
              </a:ext>
            </a:extLst>
          </p:cNvPr>
          <p:cNvSpPr>
            <a:spLocks noGrp="1" noChangeArrowheads="1"/>
          </p:cNvSpPr>
          <p:nvPr>
            <p:ph idx="1"/>
          </p:nvPr>
        </p:nvSpPr>
        <p:spPr/>
        <p:txBody>
          <a:bodyPr/>
          <a:lstStyle/>
          <a:p>
            <a:pPr marL="342900" indent="-342900" eaLnBrk="1" hangingPunct="1">
              <a:buClr>
                <a:srgbClr val="333333"/>
              </a:buClr>
              <a:buFont typeface="WingDings"/>
              <a:buChar char=""/>
              <a:defRPr/>
            </a:pPr>
            <a:r>
              <a:rPr lang="de-DE" sz="2400" dirty="0">
                <a:solidFill>
                  <a:srgbClr val="004992"/>
                </a:solidFill>
                <a:latin typeface="Calibri Light"/>
                <a:ea typeface="+mn-ea"/>
              </a:rPr>
              <a:t>Psychotherapie:</a:t>
            </a:r>
            <a:r>
              <a:rPr lang="de-DE" sz="2400" dirty="0">
                <a:solidFill>
                  <a:srgbClr val="333333"/>
                </a:solidFill>
                <a:latin typeface="Calibri Light"/>
                <a:ea typeface="+mn-ea"/>
              </a:rPr>
              <a:t> z.B. Verhaltenstherapie, Offenlegung von Problemen und depressiven Grundannahmen (z.B. „Ich bin wertlos“</a:t>
            </a:r>
            <a:r>
              <a:rPr lang="de-DE" altLang="ja-JP" sz="2400" dirty="0">
                <a:solidFill>
                  <a:srgbClr val="333333"/>
                </a:solidFill>
                <a:latin typeface="Calibri Light"/>
                <a:ea typeface="+mn-ea"/>
              </a:rPr>
              <a:t>), die wiederum andere depressive Gedanken anstoßen („Keiner mag mich“). Bearbeitung dieser Gedanken; Wirkung ist </a:t>
            </a:r>
            <a:r>
              <a:rPr lang="de-DE" altLang="ja-JP" sz="2400" b="1" dirty="0">
                <a:solidFill>
                  <a:srgbClr val="333333"/>
                </a:solidFill>
                <a:latin typeface="Calibri Light"/>
                <a:ea typeface="+mn-ea"/>
              </a:rPr>
              <a:t>langanhaltend</a:t>
            </a:r>
            <a:r>
              <a:rPr lang="de-DE" altLang="ja-JP" sz="2400" dirty="0">
                <a:solidFill>
                  <a:srgbClr val="333333"/>
                </a:solidFill>
                <a:latin typeface="Calibri Light"/>
                <a:ea typeface="+mn-ea"/>
              </a:rPr>
              <a:t>. </a:t>
            </a:r>
          </a:p>
          <a:p>
            <a:pPr marL="342900" indent="-342900" eaLnBrk="1" hangingPunct="1">
              <a:buClr>
                <a:srgbClr val="333333"/>
              </a:buClr>
              <a:buFont typeface="WingDings"/>
              <a:buChar char=""/>
              <a:defRPr/>
            </a:pPr>
            <a:r>
              <a:rPr lang="de-DE" sz="2400" dirty="0">
                <a:solidFill>
                  <a:srgbClr val="004992"/>
                </a:solidFill>
                <a:latin typeface="Calibri Light"/>
                <a:ea typeface="+mn-ea"/>
              </a:rPr>
              <a:t>Medikamente (Antidepressiva): </a:t>
            </a:r>
            <a:r>
              <a:rPr lang="de-DE" sz="2400" dirty="0">
                <a:solidFill>
                  <a:srgbClr val="333333"/>
                </a:solidFill>
                <a:latin typeface="Calibri Light"/>
                <a:ea typeface="+mn-ea"/>
              </a:rPr>
              <a:t>v.a. bei schwerer Depression geeignet oder zur Unterstützung von Psychotherapie; hilft aber nur solange Medikament eingenommen wird.	</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8 – Stimmung</a:t>
            </a:r>
          </a:p>
        </p:txBody>
      </p:sp>
      <p:sp>
        <p:nvSpPr>
          <p:cNvPr id="3" name="Slide Number Placeholder 2"/>
          <p:cNvSpPr>
            <a:spLocks noGrp="1"/>
          </p:cNvSpPr>
          <p:nvPr>
            <p:ph type="sldNum" sz="quarter" idx="12"/>
          </p:nvPr>
        </p:nvSpPr>
        <p:spPr/>
        <p:txBody>
          <a:bodyPr/>
          <a:lstStyle/>
          <a:p>
            <a:pPr>
              <a:defRPr/>
            </a:pPr>
            <a:fld id="{FD2A691D-F41A-469F-A04E-81B1DAFE8889}" type="slidenum">
              <a:rPr lang="de-DE" altLang="de-DE" b="0" smtClean="0">
                <a:latin typeface="Calibri Light"/>
              </a:rPr>
              <a:pPr>
                <a:defRPr/>
              </a:pPr>
              <a:t>6</a:t>
            </a:fld>
            <a:endParaRPr lang="de-DE" altLang="de-DE" b="0">
              <a:latin typeface="Calibri Light"/>
            </a:endParaRPr>
          </a:p>
        </p:txBody>
      </p:sp>
      <p:pic>
        <p:nvPicPr>
          <p:cNvPr id="27652" name="Picture 9" descr="Freud's couch, genuine article - saschapohflepp - flickr - bearbeitet - cc">
            <a:extLst>
              <a:ext uri="{FF2B5EF4-FFF2-40B4-BE49-F238E27FC236}">
                <a16:creationId xmlns:a16="http://schemas.microsoft.com/office/drawing/2014/main" id="{60FC54E7-23A5-4D30-8C2F-DA3D04E88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095" y="4557996"/>
            <a:ext cx="2926080" cy="230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a:extLst>
              <a:ext uri="{FF2B5EF4-FFF2-40B4-BE49-F238E27FC236}">
                <a16:creationId xmlns:a16="http://schemas.microsoft.com/office/drawing/2014/main" id="{1F15E03B-4466-4D08-90C2-817BACEBB0B5}"/>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Was soll das Ganze?</a:t>
            </a:r>
            <a:endParaRPr lang="de-DE" sz="3600" dirty="0">
              <a:latin typeface="Calibri Light"/>
            </a:endParaRP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Viele Menschen mit psychischen Erkrankungen weisen Denkverzerrungen auf, die eine </a:t>
            </a:r>
            <a:r>
              <a:rPr lang="de-DE" altLang="de-DE" sz="2400" dirty="0">
                <a:solidFill>
                  <a:srgbClr val="004992"/>
                </a:solidFill>
                <a:latin typeface="Calibri Light"/>
                <a:ea typeface="ＭＳ Ｐゴシック" panose="020B0600070205080204" pitchFamily="34" charset="-128"/>
              </a:rPr>
              <a:t>Depression begünstigen</a:t>
            </a:r>
            <a:r>
              <a:rPr lang="de-DE" altLang="de-DE" sz="2400" dirty="0">
                <a:solidFill>
                  <a:srgbClr val="333333"/>
                </a:solidFill>
                <a:latin typeface="Calibri Light"/>
                <a:ea typeface="ＭＳ Ｐゴシック" panose="020B0600070205080204" pitchFamily="34" charset="-128"/>
              </a:rPr>
              <a:t>.</a:t>
            </a:r>
          </a:p>
          <a:p>
            <a:pPr lvl="0" defTabSz="914400" fontAlgn="base"/>
            <a:r>
              <a:rPr lang="de-DE" altLang="de-DE" sz="2400" dirty="0">
                <a:solidFill>
                  <a:srgbClr val="333333"/>
                </a:solidFill>
                <a:latin typeface="Calibri Light"/>
                <a:ea typeface="ＭＳ Ｐゴシック" panose="020B0600070205080204" pitchFamily="34" charset="-128"/>
              </a:rPr>
              <a:t>Diese Denkverzerrungen können durch konsequentes Training verändert werden. </a:t>
            </a:r>
            <a:endParaRPr lang="en-US" altLang="de-DE" sz="2400" dirty="0">
              <a:solidFill>
                <a:srgbClr val="333333"/>
              </a:solidFill>
              <a:latin typeface="Calibri Light"/>
              <a:ea typeface="ＭＳ Ｐゴシック" panose="020B0600070205080204" pitchFamily="34" charset="-128"/>
            </a:endParaRPr>
          </a:p>
          <a:p>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8 – Stimmung</a:t>
            </a:r>
          </a:p>
        </p:txBody>
      </p:sp>
      <p:sp>
        <p:nvSpPr>
          <p:cNvPr id="3" name="Slide Number Placeholder 2"/>
          <p:cNvSpPr>
            <a:spLocks noGrp="1"/>
          </p:cNvSpPr>
          <p:nvPr>
            <p:ph type="sldNum" sz="quarter" idx="12"/>
          </p:nvPr>
        </p:nvSpPr>
        <p:spPr/>
        <p:txBody>
          <a:bodyPr/>
          <a:lstStyle/>
          <a:p>
            <a:pPr>
              <a:defRPr/>
            </a:pPr>
            <a:fld id="{FD2A691D-F41A-469F-A04E-81B1DAFE8889}" type="slidenum">
              <a:rPr lang="de-DE" altLang="de-DE" b="0" smtClean="0">
                <a:latin typeface="Calibri Light"/>
              </a:rPr>
              <a:pPr>
                <a:defRPr/>
              </a:pPr>
              <a:t>7</a:t>
            </a:fld>
            <a:endParaRPr lang="de-DE" altLang="de-DE" b="0">
              <a:latin typeface="Calibri Light"/>
            </a:endParaRPr>
          </a:p>
        </p:txBody>
      </p:sp>
      <p:sp>
        <p:nvSpPr>
          <p:cNvPr id="29699" name="Rectangle 3">
            <a:extLst>
              <a:ext uri="{FF2B5EF4-FFF2-40B4-BE49-F238E27FC236}">
                <a16:creationId xmlns:a16="http://schemas.microsoft.com/office/drawing/2014/main" id="{681A94F8-B6B2-4466-BFBA-0235728D2E92}"/>
              </a:ext>
            </a:extLst>
          </p:cNvPr>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eaLnBrk="1" hangingPunct="1">
              <a:buClrTx/>
              <a:buFontTx/>
              <a:buChar char="•"/>
            </a:pPr>
            <a:endParaRPr lang="en-GB" altLang="de-DE" sz="2000" b="0">
              <a:latin typeface="Calibri Light"/>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graphicFrame>
        <p:nvGraphicFramePr>
          <p:cNvPr id="48643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761930331"/>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Negative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1" u="sng" strike="noStrike" cap="none" normalizeH="0" baseline="0" dirty="0">
                          <a:ln>
                            <a:noFill/>
                          </a:ln>
                          <a:solidFill>
                            <a:srgbClr val="000000"/>
                          </a:solidFill>
                          <a:effectLst/>
                          <a:latin typeface="Calibri Light"/>
                        </a:rPr>
                        <a:t>Kurzfristige</a:t>
                      </a:r>
                      <a:r>
                        <a:rPr kumimoji="0" lang="de-DE" sz="1800" b="0" i="0" u="none" strike="noStrike" cap="none" normalizeH="0" baseline="0" dirty="0">
                          <a:ln>
                            <a:noFill/>
                          </a:ln>
                          <a:solidFill>
                            <a:srgbClr val="000000"/>
                          </a:solidFill>
                          <a:effectLst/>
                          <a:latin typeface="Calibri Light"/>
                        </a:rPr>
                        <a:t> positive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4595" name="Text Box 20">
            <a:extLst>
              <a:ext uri="{FF2B5EF4-FFF2-40B4-BE49-F238E27FC236}">
                <a16:creationId xmlns:a16="http://schemas.microsoft.com/office/drawing/2014/main" id="{00348898-2DAE-4925-910B-5488BC60E263}"/>
              </a:ext>
            </a:extLst>
          </p:cNvPr>
          <p:cNvSpPr txBox="1">
            <a:spLocks noChangeArrowheads="1"/>
          </p:cNvSpPr>
          <p:nvPr/>
        </p:nvSpPr>
        <p:spPr bwMode="auto">
          <a:xfrm>
            <a:off x="408955" y="4876801"/>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b="0">
              <a:latin typeface="Calibri Light"/>
            </a:endParaRPr>
          </a:p>
        </p:txBody>
      </p:sp>
      <p:pic>
        <p:nvPicPr>
          <p:cNvPr id="2459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8</a:t>
            </a:fld>
            <a:endParaRPr lang="de-DE" altLang="de-DE" b="0">
              <a:solidFill>
                <a:srgbClr val="333333"/>
              </a:solidFill>
            </a:endParaRPr>
          </a:p>
        </p:txBody>
      </p:sp>
    </p:spTree>
    <p:extLst>
      <p:ext uri="{BB962C8B-B14F-4D97-AF65-F5344CB8AC3E}">
        <p14:creationId xmlns:p14="http://schemas.microsoft.com/office/powerpoint/2010/main" val="4145581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graphicFrame>
        <p:nvGraphicFramePr>
          <p:cNvPr id="48643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025482015"/>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Negative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1" u="sng" strike="noStrike" cap="none" normalizeH="0" baseline="0" dirty="0">
                          <a:ln>
                            <a:noFill/>
                          </a:ln>
                          <a:solidFill>
                            <a:srgbClr val="000000"/>
                          </a:solidFill>
                          <a:effectLst/>
                          <a:latin typeface="Calibri Light"/>
                        </a:rPr>
                        <a:t>Kurzfristige</a:t>
                      </a:r>
                      <a:r>
                        <a:rPr kumimoji="0" lang="de-DE" sz="1800" b="0" i="0" u="none" strike="noStrike" cap="none" normalizeH="0" baseline="0" dirty="0">
                          <a:ln>
                            <a:noFill/>
                          </a:ln>
                          <a:solidFill>
                            <a:srgbClr val="000000"/>
                          </a:solidFill>
                          <a:effectLst/>
                          <a:latin typeface="Calibri Light"/>
                        </a:rPr>
                        <a:t> positive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Bedrohungserleben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Hören von Stimmen, die einen beschimpfen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Nach der Psychose: Scham, man steht manchmal wie vor einem Scherbenhaufen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4595" name="Text Box 20">
            <a:extLst>
              <a:ext uri="{FF2B5EF4-FFF2-40B4-BE49-F238E27FC236}">
                <a16:creationId xmlns:a16="http://schemas.microsoft.com/office/drawing/2014/main" id="{00348898-2DAE-4925-910B-5488BC60E263}"/>
              </a:ext>
            </a:extLst>
          </p:cNvPr>
          <p:cNvSpPr txBox="1">
            <a:spLocks noChangeArrowheads="1"/>
          </p:cNvSpPr>
          <p:nvPr/>
        </p:nvSpPr>
        <p:spPr bwMode="auto">
          <a:xfrm>
            <a:off x="408955" y="4876801"/>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b="0">
              <a:latin typeface="Calibri Light"/>
            </a:endParaRPr>
          </a:p>
        </p:txBody>
      </p:sp>
      <p:pic>
        <p:nvPicPr>
          <p:cNvPr id="2459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dirty="0">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9</a:t>
            </a:fld>
            <a:endParaRPr lang="de-DE" altLang="de-DE" b="0">
              <a:solidFill>
                <a:srgbClr val="333333"/>
              </a:solidFill>
            </a:endParaRPr>
          </a:p>
        </p:txBody>
      </p:sp>
    </p:spTree>
    <p:extLst>
      <p:ext uri="{BB962C8B-B14F-4D97-AF65-F5344CB8AC3E}">
        <p14:creationId xmlns:p14="http://schemas.microsoft.com/office/powerpoint/2010/main" val="1754216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graphicFrame>
        <p:nvGraphicFramePr>
          <p:cNvPr id="486430"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104532624"/>
              </p:ext>
            </p:extLst>
          </p:nvPr>
        </p:nvGraphicFramePr>
        <p:xfrm>
          <a:off x="408955" y="2795286"/>
          <a:ext cx="8686800" cy="365757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rPr>
                        <a:t>Negative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1" u="sng" strike="noStrike" cap="none" normalizeH="0" baseline="0" dirty="0">
                          <a:ln>
                            <a:noFill/>
                          </a:ln>
                          <a:solidFill>
                            <a:srgbClr val="000000"/>
                          </a:solidFill>
                          <a:effectLst/>
                          <a:latin typeface="Calibri Light"/>
                        </a:rPr>
                        <a:t>Kurzfristige</a:t>
                      </a:r>
                      <a:r>
                        <a:rPr kumimoji="0" lang="de-DE" sz="1800" b="0" i="0" u="none" strike="noStrike" cap="none" normalizeH="0" baseline="0" dirty="0">
                          <a:ln>
                            <a:noFill/>
                          </a:ln>
                          <a:solidFill>
                            <a:srgbClr val="000000"/>
                          </a:solidFill>
                          <a:effectLst/>
                          <a:latin typeface="Calibri Light"/>
                        </a:rPr>
                        <a:t> positive Auswirkungen von Psychose auf die 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Bedrohungserleben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Kick, Spannung, „endlich passiert mal was“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Hören von Stimmen, die einen beschimpfen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Während der Psychose: Hören von Stimmen, die einem schmeicheln und bestätigen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Nach der Psychose: Scham, man steht manchmal wie vor einem Scherbenhaufen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Im (Größen-)Wahn: Gefühl von Macht, Talent, Bedeutung (mächtige Feinde) und Bestimmung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4595" name="Text Box 20">
            <a:extLst>
              <a:ext uri="{FF2B5EF4-FFF2-40B4-BE49-F238E27FC236}">
                <a16:creationId xmlns:a16="http://schemas.microsoft.com/office/drawing/2014/main" id="{00348898-2DAE-4925-910B-5488BC60E263}"/>
              </a:ext>
            </a:extLst>
          </p:cNvPr>
          <p:cNvSpPr txBox="1">
            <a:spLocks noChangeArrowheads="1"/>
          </p:cNvSpPr>
          <p:nvPr/>
        </p:nvSpPr>
        <p:spPr bwMode="auto">
          <a:xfrm>
            <a:off x="408955" y="4876801"/>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50000"/>
              </a:spcBef>
              <a:buClrTx/>
              <a:buFontTx/>
              <a:buNone/>
            </a:pPr>
            <a:endParaRPr lang="en-US" altLang="de-DE" sz="1800" b="0">
              <a:latin typeface="Calibri Light"/>
            </a:endParaRPr>
          </a:p>
        </p:txBody>
      </p:sp>
      <p:pic>
        <p:nvPicPr>
          <p:cNvPr id="24597"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843784"/>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8"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843784"/>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10</a:t>
            </a:fld>
            <a:endParaRPr lang="de-DE" altLang="de-DE" b="0">
              <a:solidFill>
                <a:srgbClr val="333333"/>
              </a:solidFill>
            </a:endParaRPr>
          </a:p>
        </p:txBody>
      </p:sp>
    </p:spTree>
    <p:extLst>
      <p:ext uri="{BB962C8B-B14F-4D97-AF65-F5344CB8AC3E}">
        <p14:creationId xmlns:p14="http://schemas.microsoft.com/office/powerpoint/2010/main" val="3070140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Text Box 1048">
            <a:extLst>
              <a:ext uri="{FF2B5EF4-FFF2-40B4-BE49-F238E27FC236}">
                <a16:creationId xmlns:a16="http://schemas.microsoft.com/office/drawing/2014/main" id="{242824C0-3E9D-4E1E-9DF8-546E463A402B}"/>
              </a:ext>
            </a:extLst>
          </p:cNvPr>
          <p:cNvSpPr txBox="1">
            <a:spLocks noChangeArrowheads="1"/>
          </p:cNvSpPr>
          <p:nvPr/>
        </p:nvSpPr>
        <p:spPr bwMode="auto">
          <a:xfrm>
            <a:off x="411480" y="2798063"/>
            <a:ext cx="868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spcAft>
                <a:spcPts val="0"/>
              </a:spcAft>
              <a:buNone/>
            </a:pPr>
            <a:r>
              <a:rPr lang="de-DE" altLang="de-DE" sz="2000" b="0" dirty="0">
                <a:solidFill>
                  <a:srgbClr val="333333"/>
                </a:solidFill>
                <a:latin typeface="Calibri Light"/>
              </a:rPr>
              <a:t>Die </a:t>
            </a:r>
            <a:r>
              <a:rPr lang="de-DE" altLang="de-DE" sz="2000" i="1" dirty="0">
                <a:solidFill>
                  <a:srgbClr val="333333"/>
                </a:solidFill>
                <a:latin typeface="Calibri Light"/>
              </a:rPr>
              <a:t>kurzfristigen </a:t>
            </a:r>
            <a:r>
              <a:rPr lang="de-DE" altLang="de-DE" sz="2000" dirty="0">
                <a:solidFill>
                  <a:srgbClr val="333333"/>
                </a:solidFill>
                <a:latin typeface="Calibri Light"/>
              </a:rPr>
              <a:t>positiven Wirkungen</a:t>
            </a:r>
            <a:r>
              <a:rPr lang="de-DE" altLang="de-DE" sz="2000" b="0" dirty="0">
                <a:solidFill>
                  <a:srgbClr val="333333"/>
                </a:solidFill>
                <a:latin typeface="Calibri Light"/>
              </a:rPr>
              <a:t> von Psychose auf das Selbstwertgefühl werden meist aufgezehrt durch die oft </a:t>
            </a:r>
            <a:r>
              <a:rPr lang="de-DE" altLang="de-DE" sz="2000" dirty="0">
                <a:solidFill>
                  <a:srgbClr val="333333"/>
                </a:solidFill>
                <a:latin typeface="Calibri Light"/>
              </a:rPr>
              <a:t>langfristigen negativen Konsequenzen</a:t>
            </a:r>
            <a:r>
              <a:rPr lang="de-DE" altLang="de-DE" sz="2000" b="0" dirty="0">
                <a:solidFill>
                  <a:srgbClr val="333333"/>
                </a:solidFill>
                <a:latin typeface="Calibri Light"/>
              </a:rPr>
              <a:t>. </a:t>
            </a:r>
          </a:p>
          <a:p>
            <a:pPr eaLnBrk="1" hangingPunct="1">
              <a:lnSpc>
                <a:spcPct val="105000"/>
              </a:lnSpc>
              <a:spcBef>
                <a:spcPts val="1999"/>
              </a:spcBef>
              <a:spcAft>
                <a:spcPts val="0"/>
              </a:spcAft>
              <a:buClr>
                <a:srgbClr val="333333"/>
              </a:buClr>
              <a:buNone/>
            </a:pPr>
            <a:r>
              <a:rPr lang="de-DE" altLang="de-DE" sz="2000" b="0" dirty="0">
                <a:solidFill>
                  <a:srgbClr val="333333"/>
                </a:solidFill>
                <a:latin typeface="Calibri Light"/>
              </a:rPr>
              <a:t>Beispiele:</a:t>
            </a:r>
          </a:p>
          <a:p>
            <a:pPr marL="285750" indent="-285750" eaLnBrk="1" hangingPunct="1">
              <a:spcBef>
                <a:spcPts val="1200"/>
              </a:spcBef>
              <a:spcAft>
                <a:spcPts val="0"/>
              </a:spcAft>
              <a:buClr>
                <a:srgbClr val="333333"/>
              </a:buClr>
              <a:buFont typeface="WingDings"/>
              <a:buChar char=""/>
            </a:pPr>
            <a:r>
              <a:rPr lang="de-DE" altLang="de-DE" sz="1800" b="0" dirty="0">
                <a:solidFill>
                  <a:srgbClr val="333333"/>
                </a:solidFill>
                <a:latin typeface="Calibri Light"/>
              </a:rPr>
              <a:t>Schulden: Wenn der Betroffene glaubte, z.B. reich oder berühmt zu sein</a:t>
            </a:r>
          </a:p>
          <a:p>
            <a:pPr marL="285750" indent="-285750" eaLnBrk="1" hangingPunct="1">
              <a:spcBef>
                <a:spcPts val="1200"/>
              </a:spcBef>
              <a:spcAft>
                <a:spcPts val="0"/>
              </a:spcAft>
              <a:buClr>
                <a:srgbClr val="333333"/>
              </a:buClr>
              <a:buFont typeface="WingDings"/>
              <a:buChar char=""/>
            </a:pPr>
            <a:r>
              <a:rPr lang="de-DE" altLang="de-DE" sz="1800" b="0" dirty="0">
                <a:solidFill>
                  <a:srgbClr val="333333"/>
                </a:solidFill>
                <a:latin typeface="Calibri Light"/>
              </a:rPr>
              <a:t>Einsamkeit: Falls Freunde sich abgewendet haben</a:t>
            </a:r>
          </a:p>
          <a:p>
            <a:pPr marL="285750" indent="-285750" eaLnBrk="1" hangingPunct="1">
              <a:spcBef>
                <a:spcPts val="1200"/>
              </a:spcBef>
              <a:spcAft>
                <a:spcPts val="0"/>
              </a:spcAft>
              <a:buClr>
                <a:srgbClr val="333333"/>
              </a:buClr>
              <a:buFont typeface="WingDings"/>
              <a:buChar char=""/>
            </a:pPr>
            <a:r>
              <a:rPr lang="de-DE" altLang="de-DE" sz="1800" b="0" dirty="0">
                <a:solidFill>
                  <a:srgbClr val="333333"/>
                </a:solidFill>
                <a:latin typeface="Calibri Light"/>
              </a:rPr>
              <a:t>Arbeitsplatz: Evtl. droht Jobverlust wg. unangemessenen Verhaltens </a:t>
            </a:r>
          </a:p>
          <a:p>
            <a:pPr eaLnBrk="1" hangingPunct="1">
              <a:lnSpc>
                <a:spcPct val="105000"/>
              </a:lnSpc>
              <a:spcBef>
                <a:spcPts val="1999"/>
              </a:spcBef>
              <a:spcAft>
                <a:spcPts val="0"/>
              </a:spcAft>
              <a:buClrTx/>
              <a:buNone/>
            </a:pPr>
            <a:r>
              <a:rPr lang="de-DE" altLang="de-DE" sz="2000" b="0" dirty="0">
                <a:solidFill>
                  <a:srgbClr val="333333"/>
                </a:solidFill>
                <a:latin typeface="Calibri Light"/>
              </a:rPr>
              <a:t>Absetzen der Medikamente, um eine spannende Ersatzwelt </a:t>
            </a:r>
            <a:r>
              <a:rPr lang="de-DE" altLang="de-DE" sz="2000" b="0" dirty="0" err="1">
                <a:solidFill>
                  <a:srgbClr val="333333"/>
                </a:solidFill>
                <a:latin typeface="Calibri Light"/>
              </a:rPr>
              <a:t>wiederzuerleben</a:t>
            </a:r>
            <a:r>
              <a:rPr lang="de-DE" altLang="de-DE" sz="2000" b="0" dirty="0">
                <a:solidFill>
                  <a:srgbClr val="333333"/>
                </a:solidFill>
                <a:latin typeface="Calibri Light"/>
              </a:rPr>
              <a:t>, ist äußerst gefährlich – zumal in der Psychose oft die Angst überwiegt!</a:t>
            </a:r>
            <a:endParaRPr lang="en-US" altLang="de-DE" sz="2000" b="0" dirty="0">
              <a:solidFill>
                <a:srgbClr val="333333"/>
              </a:solidFill>
              <a:latin typeface="Calibri Light"/>
            </a:endParaRPr>
          </a:p>
        </p:txBody>
      </p:sp>
      <p:sp>
        <p:nvSpPr>
          <p:cNvPr id="2" name="Title 1"/>
          <p:cNvSpPr>
            <a:spLocks noGrp="1"/>
          </p:cNvSpPr>
          <p:nvPr>
            <p:ph type="title"/>
          </p:nvPr>
        </p:nvSpPr>
        <p:spPr>
          <a:xfrm>
            <a:off x="408955" y="1124744"/>
            <a:ext cx="11376000" cy="1495794"/>
          </a:xfrm>
        </p:spPr>
        <p:txBody>
          <a:bodyPr vert="horz" lIns="0" tIns="0" rIns="0" bIns="0" rtlCol="0" anchor="t">
            <a:noAutofit/>
          </a:bodyPr>
          <a:lstStyle/>
          <a:p>
            <a:pPr defTabSz="914377">
              <a:spcBef>
                <a:spcPts val="0"/>
              </a:spcBef>
            </a:pPr>
            <a:r>
              <a:rPr lang="de-DE" sz="3600" dirty="0">
                <a:latin typeface="Calibri Light"/>
              </a:rPr>
              <a:t>Psychose &amp; Depression</a:t>
            </a:r>
            <a:br>
              <a:rPr lang="de-DE" sz="3600" dirty="0">
                <a:latin typeface="Calibri Light"/>
              </a:rPr>
            </a:br>
            <a:r>
              <a:rPr lang="de-DE" sz="3600" dirty="0">
                <a:latin typeface="Calibri Light"/>
              </a:rPr>
              <a:t>Auswirkungen der Psychose auf Selbstwertgefühl und Stimmung</a:t>
            </a:r>
            <a:endParaRPr lang="en-US" sz="3600" dirty="0">
              <a:latin typeface="Calibri Light"/>
            </a:endParaRPr>
          </a:p>
        </p:txBody>
      </p:sp>
      <p:pic>
        <p:nvPicPr>
          <p:cNvPr id="9"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8999DBA7-622B-4A3F-8040-D1DDE4BF5F6E}" type="slidenum">
              <a:rPr lang="de-DE" altLang="de-DE" smtClean="0"/>
              <a:pPr>
                <a:defRPr/>
              </a:pPr>
              <a:t>11</a:t>
            </a:fld>
            <a:endParaRPr lang="de-DE" altLang="de-DE"/>
          </a:p>
        </p:txBody>
      </p:sp>
    </p:spTree>
    <p:extLst>
      <p:ext uri="{BB962C8B-B14F-4D97-AF65-F5344CB8AC3E}">
        <p14:creationId xmlns:p14="http://schemas.microsoft.com/office/powerpoint/2010/main" val="238145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ußzeilenplatzhalter 6"/>
          <p:cNvSpPr>
            <a:spLocks noGrp="1"/>
          </p:cNvSpPr>
          <p:nvPr>
            <p:ph type="ftr" sz="quarter" idx="11"/>
          </p:nvPr>
        </p:nvSpPr>
        <p:spPr bwMode="gray"/>
        <p:txBody>
          <a:bodyPr/>
          <a:lstStyle/>
          <a:p>
            <a:r>
              <a:rPr lang="de-DE" b="0"/>
              <a:t>Metakognitives Training 8 – Stimmung</a:t>
            </a:r>
            <a:endParaRPr lang="de-DE" b="0" dirty="0"/>
          </a:p>
        </p:txBody>
      </p:sp>
      <p:sp>
        <p:nvSpPr>
          <p:cNvPr id="8" name="Foliennummernplatzhalter 7"/>
          <p:cNvSpPr>
            <a:spLocks noGrp="1"/>
          </p:cNvSpPr>
          <p:nvPr>
            <p:ph type="sldNum" sz="quarter" idx="12"/>
          </p:nvPr>
        </p:nvSpPr>
        <p:spPr bwMode="gray"/>
        <p:txBody>
          <a:bodyPr/>
          <a:lstStyle/>
          <a:p>
            <a:fld id="{9B00EF49-7894-4F53-A8DD-F7DB3BFC5032}" type="slidenum">
              <a:rPr lang="de-DE" b="0" smtClean="0"/>
              <a:pPr/>
              <a:t>12</a:t>
            </a:fld>
            <a:endParaRPr lang="de-DE" b="0" dirty="0"/>
          </a:p>
        </p:txBody>
      </p:sp>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2" name="Textfeld 1"/>
          <p:cNvSpPr txBox="1"/>
          <p:nvPr/>
        </p:nvSpPr>
        <p:spPr bwMode="gray">
          <a:xfrm>
            <a:off x="8054" y="906432"/>
            <a:ext cx="6809613" cy="5951568"/>
          </a:xfrm>
          <a:prstGeom prst="rect">
            <a:avLst/>
          </a:prstGeom>
          <a:noFill/>
        </p:spPr>
        <p:txBody>
          <a:bodyPr wrap="square" lIns="0" tIns="0" rIns="0" bIns="0" rtlCol="0" anchor="ctr">
            <a:noAutofit/>
          </a:bodyPr>
          <a:lstStyle/>
          <a:p>
            <a:pPr marL="190500" lvl="0" algn="ctr" defTabSz="914377">
              <a:lnSpc>
                <a:spcPct val="90000"/>
              </a:lnSpc>
              <a:spcBef>
                <a:spcPct val="0"/>
              </a:spcBef>
              <a:defRPr/>
            </a:pPr>
            <a:r>
              <a:rPr lang="de-DE" sz="3600" b="0" dirty="0">
                <a:solidFill>
                  <a:srgbClr val="333333"/>
                </a:solidFill>
                <a:latin typeface="Calibri Light"/>
              </a:rPr>
              <a:t>Was zeichnet das Denken </a:t>
            </a:r>
          </a:p>
          <a:p>
            <a:pPr marL="190500" lvl="0" algn="ctr" defTabSz="914377">
              <a:lnSpc>
                <a:spcPct val="90000"/>
              </a:lnSpc>
              <a:spcBef>
                <a:spcPct val="0"/>
              </a:spcBef>
              <a:defRPr/>
            </a:pPr>
            <a:r>
              <a:rPr lang="de-DE" sz="3600" b="0" dirty="0">
                <a:solidFill>
                  <a:srgbClr val="333333"/>
                </a:solidFill>
                <a:latin typeface="Calibri Light"/>
              </a:rPr>
              <a:t>von Menschen mit </a:t>
            </a:r>
            <a:r>
              <a:rPr lang="de-DE" sz="3600" b="0" dirty="0">
                <a:solidFill>
                  <a:srgbClr val="004992"/>
                </a:solidFill>
                <a:latin typeface="Calibri Light"/>
              </a:rPr>
              <a:t>Depression</a:t>
            </a:r>
            <a:r>
              <a:rPr lang="de-DE" sz="3600" b="0" dirty="0">
                <a:solidFill>
                  <a:srgbClr val="333333"/>
                </a:solidFill>
                <a:latin typeface="Calibri Light"/>
              </a:rPr>
              <a:t> und </a:t>
            </a:r>
            <a:r>
              <a:rPr lang="de-DE" sz="3600" b="0" dirty="0">
                <a:solidFill>
                  <a:srgbClr val="004992"/>
                </a:solidFill>
                <a:latin typeface="Calibri Light"/>
              </a:rPr>
              <a:t>mangelndem Selbstwertgefühl </a:t>
            </a:r>
            <a:r>
              <a:rPr lang="de-DE" sz="3600" b="0" dirty="0">
                <a:solidFill>
                  <a:srgbClr val="333333"/>
                </a:solidFill>
                <a:latin typeface="Calibri Light"/>
              </a:rPr>
              <a:t>aus?</a:t>
            </a:r>
          </a:p>
          <a:p>
            <a:pPr marL="216000" indent="-216000">
              <a:lnSpc>
                <a:spcPct val="105000"/>
              </a:lnSpc>
              <a:buFont typeface="Arial" panose="020B0604020202020204" pitchFamily="34" charset="0"/>
              <a:buChar char="•"/>
            </a:pPr>
            <a:endParaRPr lang="de-DE" b="0" dirty="0" err="1">
              <a:latin typeface="+mj-lt"/>
            </a:endParaRPr>
          </a:p>
        </p:txBody>
      </p:sp>
      <p:pic>
        <p:nvPicPr>
          <p:cNvPr id="11" name="Picture 5" descr="despair ">
            <a:extLst>
              <a:ext uri="{FF2B5EF4-FFF2-40B4-BE49-F238E27FC236}">
                <a16:creationId xmlns:a16="http://schemas.microsoft.com/office/drawing/2014/main" id="{BCED4017-665A-48BD-940C-00F6F69DD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617" y="850392"/>
            <a:ext cx="5178558" cy="6007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0477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en-US" sz="3600" dirty="0">
                <a:latin typeface="Calibri Light"/>
              </a:rPr>
              <a:t>1. </a:t>
            </a:r>
            <a:r>
              <a:rPr lang="en-US" sz="3600" dirty="0" err="1">
                <a:latin typeface="Calibri Light"/>
              </a:rPr>
              <a:t>Übertriebene</a:t>
            </a:r>
            <a:r>
              <a:rPr lang="en-US" sz="3600" dirty="0">
                <a:latin typeface="Calibri Light"/>
              </a:rPr>
              <a:t> </a:t>
            </a:r>
            <a:r>
              <a:rPr lang="en-US" sz="3600" dirty="0" err="1">
                <a:latin typeface="Calibri Light"/>
              </a:rPr>
              <a:t>Verallgemeinerung</a:t>
            </a:r>
            <a:br>
              <a:rPr lang="de-DE" dirty="0">
                <a:latin typeface="Calibri Light"/>
              </a:rPr>
            </a:br>
            <a:r>
              <a:rPr lang="de-DE" dirty="0">
                <a:latin typeface="Calibri Light"/>
              </a:rPr>
              <a:t>Was wäre eine angemessene/hilfreichere Bewertung?</a:t>
            </a:r>
            <a:br>
              <a:rPr lang="de-DE" dirty="0">
                <a:latin typeface="Calibri Light"/>
              </a:rPr>
            </a:br>
            <a:r>
              <a:rPr lang="de-DE" dirty="0">
                <a:latin typeface="Calibri Light"/>
              </a:rPr>
              <a:t>(keine bloße Schönfärberei</a:t>
            </a:r>
            <a:r>
              <a:rPr lang="de-DE" sz="3600" dirty="0">
                <a:latin typeface="Calibri Light"/>
              </a:rPr>
              <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8 – Stimmung</a:t>
            </a:r>
          </a:p>
        </p:txBody>
      </p:sp>
      <p:sp>
        <p:nvSpPr>
          <p:cNvPr id="4" name="Slide Number Placeholder 3"/>
          <p:cNvSpPr>
            <a:spLocks noGrp="1"/>
          </p:cNvSpPr>
          <p:nvPr>
            <p:ph type="sldNum" sz="quarter" idx="12"/>
          </p:nvPr>
        </p:nvSpPr>
        <p:spPr/>
        <p:txBody>
          <a:bodyPr/>
          <a:lstStyle/>
          <a:p>
            <a:pPr>
              <a:defRPr/>
            </a:pPr>
            <a:fld id="{CF3A527D-21B0-4E1E-8DAF-83C6E419854D}" type="slidenum">
              <a:rPr lang="de-DE" altLang="de-DE" b="0" smtClean="0">
                <a:latin typeface="Calibri Light"/>
              </a:rPr>
              <a:pPr>
                <a:defRPr/>
              </a:pPr>
              <a:t>13</a:t>
            </a:fld>
            <a:endParaRPr lang="de-DE" altLang="de-DE" b="0">
              <a:latin typeface="Calibri Light"/>
            </a:endParaRPr>
          </a:p>
        </p:txBody>
      </p:sp>
      <p:graphicFrame>
        <p:nvGraphicFramePr>
          <p:cNvPr id="352280"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447016703"/>
              </p:ext>
            </p:extLst>
          </p:nvPr>
        </p:nvGraphicFramePr>
        <p:xfrm>
          <a:off x="408955" y="2633472"/>
          <a:ext cx="11376000" cy="288947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Ereignis/Wahrnehmung</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000000"/>
                          </a:solidFill>
                          <a:effectLst/>
                          <a:latin typeface="Calibri Light"/>
                          <a:ea typeface="ＭＳ Ｐゴシック" pitchFamily="34" charset="-128"/>
                        </a:rPr>
                        <a:t>Übertriebene Verallgemeinerung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Konstruktiver Umgang</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habe ein paar Pfunde zu viel“</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 „Ich habe eine krumme Nase“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bin hässlich.“ </a:t>
                      </a:r>
                      <a:br>
                        <a:rPr kumimoji="0" lang="de-DE" sz="1800" b="1" i="1" u="none" strike="noStrike" cap="none" normalizeH="0" baseline="0" dirty="0">
                          <a:ln>
                            <a:noFill/>
                          </a:ln>
                          <a:solidFill>
                            <a:schemeClr val="tx1"/>
                          </a:solidFill>
                          <a:effectLst/>
                          <a:latin typeface="Calibri Light"/>
                          <a:ea typeface="ＭＳ Ｐゴシック" pitchFamily="34" charset="-128"/>
                        </a:rPr>
                      </a:br>
                      <a:r>
                        <a:rPr kumimoji="0" lang="de-DE" sz="1800" b="0" i="0" u="none" strike="noStrike" cap="none" normalizeH="0" baseline="0" dirty="0">
                          <a:ln>
                            <a:noFill/>
                          </a:ln>
                          <a:solidFill>
                            <a:srgbClr val="004992"/>
                          </a:solidFill>
                          <a:effectLst/>
                          <a:latin typeface="Calibri Light"/>
                          <a:ea typeface="ＭＳ Ｐゴシック" pitchFamily="34" charset="-128"/>
                        </a:rPr>
                        <a:t>???</a:t>
                      </a:r>
                      <a:endParaRPr kumimoji="0" lang="de-DE" altLang="ja-JP" sz="1800" b="0" i="0" u="none" strike="noStrike" cap="none" normalizeH="0" baseline="0" dirty="0">
                        <a:ln>
                          <a:noFill/>
                        </a:ln>
                        <a:solidFill>
                          <a:srgbClr val="004992"/>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ea typeface="ＭＳ Ｐゴシック" pitchFamily="34" charset="-128"/>
                        </a:rPr>
                        <a:t>„Augen.“</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Ein Vorstellungsgespräch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läuft nicht wie geplant.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werde nie wieder Arbeit finden.“ </a:t>
                      </a:r>
                      <a:br>
                        <a:rPr kumimoji="0" lang="de-DE" sz="1800" b="1" i="1" u="none" strike="noStrike" cap="none" normalizeH="0" baseline="0" dirty="0">
                          <a:ln>
                            <a:noFill/>
                          </a:ln>
                          <a:solidFill>
                            <a:schemeClr val="tx1"/>
                          </a:solidFill>
                          <a:effectLst/>
                          <a:latin typeface="Calibri Light"/>
                          <a:ea typeface="ＭＳ Ｐゴシック" pitchFamily="34" charset="-128"/>
                        </a:rPr>
                      </a:br>
                      <a:r>
                        <a:rPr kumimoji="0" lang="de-DE" sz="1800" b="0" i="0" u="none" strike="noStrike" cap="none" normalizeH="0" baseline="0" dirty="0">
                          <a:ln>
                            <a:noFill/>
                          </a:ln>
                          <a:solidFill>
                            <a:srgbClr val="004992"/>
                          </a:solidFill>
                          <a:effectLst/>
                          <a:latin typeface="Calibri Light"/>
                          <a:ea typeface="ＭＳ Ｐゴシック" pitchFamily="34" charset="-128"/>
                        </a:rPr>
                        <a:t>???</a:t>
                      </a:r>
                      <a:endParaRPr kumimoji="0" lang="de-DE" altLang="ja-JP" sz="1800" b="0" i="0" u="none" strike="noStrike" cap="none" normalizeH="0" baseline="0" dirty="0">
                        <a:ln>
                          <a:noFill/>
                        </a:ln>
                        <a:solidFill>
                          <a:srgbClr val="004992"/>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E3EFF8"/>
                          </a:solidFill>
                          <a:effectLst/>
                          <a:latin typeface="Calibri Light"/>
                          <a:ea typeface="ＭＳ Ｐゴシック" pitchFamily="34" charset="-128"/>
                        </a:rPr>
                        <a:t>„Einmal ist keinmal“</a:t>
                      </a:r>
                      <a:r>
                        <a:rPr kumimoji="0" lang="de-DE" altLang="ja-JP" sz="1800" b="0" i="0" u="none" strike="noStrike" cap="none" normalizeH="0" baseline="0" dirty="0">
                          <a:ln>
                            <a:noFill/>
                          </a:ln>
                          <a:solidFill>
                            <a:srgbClr val="E3EFF8"/>
                          </a:solidFill>
                          <a:effectLst/>
                          <a:latin typeface="Calibri Light"/>
                          <a:ea typeface="ＭＳ Ｐゴシック" pitchFamily="34" charset="-128"/>
                        </a:rPr>
                        <a:t>; „Ich sollte überlegen, was ich nächstes Mal</a:t>
                      </a:r>
                      <a:endParaRPr kumimoji="0" lang="de-DE" sz="1800" b="0" i="0" u="none" strike="noStrike" cap="none" normalizeH="0" baseline="0" dirty="0">
                        <a:ln>
                          <a:noFill/>
                        </a:ln>
                        <a:solidFill>
                          <a:srgbClr val="E3EFF8"/>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en-US" sz="3600" dirty="0">
                <a:latin typeface="Calibri Light"/>
              </a:rPr>
              <a:t>1. </a:t>
            </a:r>
            <a:r>
              <a:rPr lang="en-US" sz="3600" dirty="0" err="1">
                <a:latin typeface="Calibri Light"/>
              </a:rPr>
              <a:t>Übertriebene</a:t>
            </a:r>
            <a:r>
              <a:rPr lang="en-US" sz="3600" dirty="0">
                <a:latin typeface="Calibri Light"/>
              </a:rPr>
              <a:t> </a:t>
            </a:r>
            <a:r>
              <a:rPr lang="en-US" sz="3600" dirty="0" err="1">
                <a:latin typeface="Calibri Light"/>
              </a:rPr>
              <a:t>Verallgemeinerung</a:t>
            </a:r>
            <a:br>
              <a:rPr lang="de-DE" dirty="0">
                <a:latin typeface="Calibri Light"/>
              </a:rPr>
            </a:br>
            <a:r>
              <a:rPr lang="de-DE" dirty="0">
                <a:latin typeface="Calibri Light"/>
              </a:rPr>
              <a:t>Was wäre eine angemessene/hilfreichere Bewertung?</a:t>
            </a:r>
            <a:br>
              <a:rPr lang="de-DE" dirty="0">
                <a:latin typeface="Calibri Light"/>
              </a:rPr>
            </a:br>
            <a:r>
              <a:rPr lang="de-DE" dirty="0">
                <a:latin typeface="Calibri Light"/>
              </a:rPr>
              <a:t>(keine bloße Schönfärberei</a:t>
            </a:r>
            <a:r>
              <a:rPr lang="de-DE" sz="3600" dirty="0">
                <a:latin typeface="Calibri Light"/>
              </a:rPr>
              <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8 – Stimmung</a:t>
            </a:r>
          </a:p>
        </p:txBody>
      </p:sp>
      <p:sp>
        <p:nvSpPr>
          <p:cNvPr id="4" name="Slide Number Placeholder 3"/>
          <p:cNvSpPr>
            <a:spLocks noGrp="1"/>
          </p:cNvSpPr>
          <p:nvPr>
            <p:ph type="sldNum" sz="quarter" idx="12"/>
          </p:nvPr>
        </p:nvSpPr>
        <p:spPr/>
        <p:txBody>
          <a:bodyPr/>
          <a:lstStyle/>
          <a:p>
            <a:pPr>
              <a:defRPr/>
            </a:pPr>
            <a:fld id="{CF3A527D-21B0-4E1E-8DAF-83C6E419854D}" type="slidenum">
              <a:rPr lang="de-DE" altLang="de-DE" b="0" smtClean="0">
                <a:latin typeface="Calibri Light"/>
              </a:rPr>
              <a:pPr>
                <a:defRPr/>
              </a:pPr>
              <a:t>14</a:t>
            </a:fld>
            <a:endParaRPr lang="de-DE" altLang="de-DE" b="0">
              <a:latin typeface="Calibri Light"/>
            </a:endParaRPr>
          </a:p>
        </p:txBody>
      </p:sp>
      <p:graphicFrame>
        <p:nvGraphicFramePr>
          <p:cNvPr id="352280"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238424609"/>
              </p:ext>
            </p:extLst>
          </p:nvPr>
        </p:nvGraphicFramePr>
        <p:xfrm>
          <a:off x="408955" y="2633472"/>
          <a:ext cx="11376000" cy="288947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Ereignis/Wahrnehmung</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000000"/>
                          </a:solidFill>
                          <a:effectLst/>
                          <a:latin typeface="Calibri Light"/>
                          <a:ea typeface="ＭＳ Ｐゴシック" pitchFamily="34" charset="-128"/>
                        </a:rPr>
                        <a:t>Übertriebene Verallgemeinerung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Konstruktiver Umgang</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habe ein paar Pfunde zu viel“</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 „Ich habe eine krumme Nase“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bin hässlich.“</a:t>
                      </a:r>
                      <a:endParaRPr kumimoji="0" lang="de-DE" altLang="ja-JP" sz="1800" b="1" i="1" u="none" strike="noStrike" cap="none" normalizeH="0" baseline="0" dirty="0">
                        <a:ln>
                          <a:noFill/>
                        </a:ln>
                        <a:solidFill>
                          <a:schemeClr val="tx1"/>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bin nicht hässlich, nur weil ein Makel besteht; dafür mag ich meine Augen.“</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Ein Vorstellungsgespräch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läuft nicht wie geplant.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werde nie wieder Arbeit finden.“</a:t>
                      </a:r>
                      <a:r>
                        <a:rPr kumimoji="0" lang="de-DE" altLang="ja-JP" sz="1800" b="1" i="1" u="none" strike="noStrike" cap="none" normalizeH="0" baseline="0" dirty="0">
                          <a:ln>
                            <a:noFill/>
                          </a:ln>
                          <a:solidFill>
                            <a:schemeClr val="tx1"/>
                          </a:solidFill>
                          <a:effectLst/>
                          <a:latin typeface="Calibri Light"/>
                          <a:ea typeface="ＭＳ Ｐゴシック" pitchFamily="34" charset="-128"/>
                        </a:rPr>
                        <a:t> </a:t>
                      </a:r>
                      <a:br>
                        <a:rPr kumimoji="0" lang="de-DE" altLang="ja-JP" sz="1800" b="1" i="1" u="none" strike="noStrike" cap="none" normalizeH="0" baseline="0" dirty="0">
                          <a:ln>
                            <a:noFill/>
                          </a:ln>
                          <a:solidFill>
                            <a:schemeClr val="tx1"/>
                          </a:solidFill>
                          <a:effectLst/>
                          <a:latin typeface="Calibri Light"/>
                          <a:ea typeface="ＭＳ Ｐゴシック" pitchFamily="34" charset="-128"/>
                        </a:rPr>
                      </a:br>
                      <a:r>
                        <a:rPr kumimoji="0" lang="de-DE" altLang="ja-JP" sz="1800" b="0" i="0" u="none" strike="noStrike" cap="none" normalizeH="0" baseline="0" dirty="0">
                          <a:ln>
                            <a:noFill/>
                          </a:ln>
                          <a:solidFill>
                            <a:srgbClr val="004992"/>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E3EFF8"/>
                          </a:solidFill>
                          <a:effectLst/>
                          <a:latin typeface="Calibri Light"/>
                          <a:ea typeface="ＭＳ Ｐゴシック" pitchFamily="34" charset="-128"/>
                        </a:rPr>
                        <a:t>„Einmal ist keinmal“</a:t>
                      </a:r>
                      <a:r>
                        <a:rPr kumimoji="0" lang="de-DE" altLang="ja-JP" sz="1800" b="0" i="0" u="none" strike="noStrike" cap="none" normalizeH="0" baseline="0" dirty="0">
                          <a:ln>
                            <a:noFill/>
                          </a:ln>
                          <a:solidFill>
                            <a:srgbClr val="E3EFF8"/>
                          </a:solidFill>
                          <a:effectLst/>
                          <a:latin typeface="Calibri Light"/>
                          <a:ea typeface="ＭＳ Ｐゴシック" pitchFamily="34" charset="-128"/>
                        </a:rPr>
                        <a:t>; „Ich sollte überlegen, was ich nächstes Mal</a:t>
                      </a:r>
                      <a:endParaRPr kumimoji="0" lang="de-DE" sz="1800" b="0" i="0" u="none" strike="noStrike" cap="none" normalizeH="0" baseline="0" dirty="0">
                        <a:ln>
                          <a:noFill/>
                        </a:ln>
                        <a:solidFill>
                          <a:srgbClr val="E3EFF8"/>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051743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en-US" sz="3600" dirty="0">
                <a:latin typeface="Calibri Light"/>
              </a:rPr>
              <a:t>1. </a:t>
            </a:r>
            <a:r>
              <a:rPr lang="en-US" sz="3600" dirty="0" err="1">
                <a:latin typeface="Calibri Light"/>
              </a:rPr>
              <a:t>Übertriebene</a:t>
            </a:r>
            <a:r>
              <a:rPr lang="en-US" sz="3600" dirty="0">
                <a:latin typeface="Calibri Light"/>
              </a:rPr>
              <a:t> </a:t>
            </a:r>
            <a:r>
              <a:rPr lang="en-US" sz="3600" dirty="0" err="1">
                <a:latin typeface="Calibri Light"/>
              </a:rPr>
              <a:t>Verallgemeinerung</a:t>
            </a:r>
            <a:br>
              <a:rPr lang="de-DE" dirty="0">
                <a:latin typeface="Calibri Light"/>
              </a:rPr>
            </a:br>
            <a:r>
              <a:rPr lang="de-DE" dirty="0">
                <a:latin typeface="Calibri Light"/>
              </a:rPr>
              <a:t>Was wäre eine angemessene/hilfreichere Bewertung?</a:t>
            </a:r>
            <a:br>
              <a:rPr lang="de-DE" dirty="0">
                <a:latin typeface="Calibri Light"/>
              </a:rPr>
            </a:br>
            <a:r>
              <a:rPr lang="de-DE" dirty="0">
                <a:latin typeface="Calibri Light"/>
              </a:rPr>
              <a:t>(keine bloße Schönfärberei</a:t>
            </a:r>
            <a:r>
              <a:rPr lang="de-DE" sz="3600" dirty="0">
                <a:latin typeface="Calibri Light"/>
              </a:rPr>
              <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8 – Stimmung</a:t>
            </a:r>
          </a:p>
        </p:txBody>
      </p:sp>
      <p:sp>
        <p:nvSpPr>
          <p:cNvPr id="4" name="Slide Number Placeholder 3"/>
          <p:cNvSpPr>
            <a:spLocks noGrp="1"/>
          </p:cNvSpPr>
          <p:nvPr>
            <p:ph type="sldNum" sz="quarter" idx="12"/>
          </p:nvPr>
        </p:nvSpPr>
        <p:spPr/>
        <p:txBody>
          <a:bodyPr/>
          <a:lstStyle/>
          <a:p>
            <a:pPr>
              <a:defRPr/>
            </a:pPr>
            <a:fld id="{CF3A527D-21B0-4E1E-8DAF-83C6E419854D}" type="slidenum">
              <a:rPr lang="de-DE" altLang="de-DE" b="0" smtClean="0">
                <a:latin typeface="Calibri Light"/>
              </a:rPr>
              <a:pPr>
                <a:defRPr/>
              </a:pPr>
              <a:t>15</a:t>
            </a:fld>
            <a:endParaRPr lang="de-DE" altLang="de-DE" b="0">
              <a:latin typeface="Calibri Light"/>
            </a:endParaRPr>
          </a:p>
        </p:txBody>
      </p:sp>
      <p:graphicFrame>
        <p:nvGraphicFramePr>
          <p:cNvPr id="352280"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1244534655"/>
              </p:ext>
            </p:extLst>
          </p:nvPr>
        </p:nvGraphicFramePr>
        <p:xfrm>
          <a:off x="408955" y="2633472"/>
          <a:ext cx="11376000" cy="288947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Ereignis/Wahrnehmung</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000000"/>
                          </a:solidFill>
                          <a:effectLst/>
                          <a:latin typeface="Calibri Light"/>
                          <a:ea typeface="ＭＳ Ｐゴシック" pitchFamily="34" charset="-128"/>
                        </a:rPr>
                        <a:t>Übertriebene Verallgemeinerung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Konstruktiver Umgang</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habe ein paar Pfunde zu viel“</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 „Ich habe eine krumme Nase“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bin hässlich.“</a:t>
                      </a:r>
                      <a:endParaRPr kumimoji="0" lang="de-DE" altLang="ja-JP" sz="1800" b="1" i="1" u="none" strike="noStrike" cap="none" normalizeH="0" baseline="0" dirty="0">
                        <a:ln>
                          <a:noFill/>
                        </a:ln>
                        <a:solidFill>
                          <a:schemeClr val="tx1"/>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bin nicht hässlich, nur weil ein Makel besteht; dafür mag ich meine Augen.“</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Ein Vorstellungsgespräch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läuft nicht wie geplant.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werde nie wieder Arbeit finden.“</a:t>
                      </a:r>
                      <a:r>
                        <a:rPr kumimoji="0" lang="de-DE" altLang="ja-JP" sz="1800" b="1" i="1" u="none" strike="noStrike" cap="none" normalizeH="0" baseline="0" dirty="0">
                          <a:ln>
                            <a:noFill/>
                          </a:ln>
                          <a:solidFill>
                            <a:schemeClr val="tx1"/>
                          </a:solidFill>
                          <a:effectLst/>
                          <a:latin typeface="Calibri Light"/>
                          <a:ea typeface="ＭＳ Ｐゴシック" pitchFamily="34" charset="-128"/>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„Einmal ist keinmal“</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 „Ich sollte überlegen, was ich nächstes Mal besser mache.“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534600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384995"/>
          </a:xfrm>
        </p:spPr>
        <p:txBody>
          <a:bodyPr vert="horz" lIns="0" tIns="0" rIns="0" bIns="0" rtlCol="0" anchor="t">
            <a:spAutoFit/>
          </a:bodyPr>
          <a:lstStyle/>
          <a:p>
            <a:pPr defTabSz="914377">
              <a:spcBef>
                <a:spcPts val="0"/>
              </a:spcBef>
            </a:pPr>
            <a:r>
              <a:rPr lang="en-US" sz="3600" dirty="0">
                <a:latin typeface="Calibri Light"/>
              </a:rPr>
              <a:t>1. </a:t>
            </a:r>
            <a:r>
              <a:rPr lang="en-US" sz="3600" dirty="0" err="1">
                <a:latin typeface="Calibri Light"/>
              </a:rPr>
              <a:t>Übertriebene</a:t>
            </a:r>
            <a:r>
              <a:rPr lang="en-US" sz="3600" dirty="0">
                <a:latin typeface="Calibri Light"/>
              </a:rPr>
              <a:t> </a:t>
            </a:r>
            <a:r>
              <a:rPr lang="en-US" sz="3600" dirty="0" err="1">
                <a:latin typeface="Calibri Light"/>
              </a:rPr>
              <a:t>Verallgemeinerung</a:t>
            </a:r>
            <a:br>
              <a:rPr lang="de-DE" dirty="0">
                <a:latin typeface="Calibri Light"/>
              </a:rPr>
            </a:br>
            <a:r>
              <a:rPr lang="de-DE" dirty="0">
                <a:latin typeface="Calibri Light"/>
              </a:rPr>
              <a:t>Was wäre eine angemessene/hilfreichere Bewertung?</a:t>
            </a:r>
            <a:br>
              <a:rPr lang="de-DE" dirty="0">
                <a:latin typeface="Calibri Light"/>
              </a:rPr>
            </a:br>
            <a:r>
              <a:rPr lang="de-DE" dirty="0">
                <a:latin typeface="Calibri Light"/>
              </a:rPr>
              <a:t>(keine bloße Schönfärberei</a:t>
            </a:r>
            <a:r>
              <a:rPr lang="de-DE" sz="3600" dirty="0">
                <a:latin typeface="Calibri Light"/>
              </a:rPr>
              <a:t>)</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8 – Stimmung</a:t>
            </a:r>
          </a:p>
        </p:txBody>
      </p:sp>
      <p:sp>
        <p:nvSpPr>
          <p:cNvPr id="4" name="Slide Number Placeholder 3"/>
          <p:cNvSpPr>
            <a:spLocks noGrp="1"/>
          </p:cNvSpPr>
          <p:nvPr>
            <p:ph type="sldNum" sz="quarter" idx="12"/>
          </p:nvPr>
        </p:nvSpPr>
        <p:spPr/>
        <p:txBody>
          <a:bodyPr/>
          <a:lstStyle/>
          <a:p>
            <a:pPr>
              <a:defRPr/>
            </a:pPr>
            <a:fld id="{CF3A527D-21B0-4E1E-8DAF-83C6E419854D}" type="slidenum">
              <a:rPr lang="de-DE" altLang="de-DE" b="0" smtClean="0">
                <a:latin typeface="Calibri Light"/>
              </a:rPr>
              <a:pPr>
                <a:defRPr/>
              </a:pPr>
              <a:t>16</a:t>
            </a:fld>
            <a:endParaRPr lang="de-DE" altLang="de-DE" b="0">
              <a:latin typeface="Calibri Light"/>
            </a:endParaRPr>
          </a:p>
        </p:txBody>
      </p:sp>
      <p:graphicFrame>
        <p:nvGraphicFramePr>
          <p:cNvPr id="352280" name="Group 24">
            <a:extLst>
              <a:ext uri="{FF2B5EF4-FFF2-40B4-BE49-F238E27FC236}">
                <a16:creationId xmlns:a16="http://schemas.microsoft.com/office/drawing/2014/main" id="{9F3B1CF4-B3F2-4E09-A1EE-A36937C0D095}"/>
              </a:ext>
            </a:extLst>
          </p:cNvPr>
          <p:cNvGraphicFramePr>
            <a:graphicFrameLocks noGrp="1"/>
          </p:cNvGraphicFramePr>
          <p:nvPr>
            <p:extLst>
              <p:ext uri="{D42A27DB-BD31-4B8C-83A1-F6EECF244321}">
                <p14:modId xmlns:p14="http://schemas.microsoft.com/office/powerpoint/2010/main" val="780523301"/>
              </p:ext>
            </p:extLst>
          </p:nvPr>
        </p:nvGraphicFramePr>
        <p:xfrm>
          <a:off x="408955" y="2633472"/>
          <a:ext cx="11376000" cy="2889478"/>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ea typeface="ＭＳ Ｐゴシック" pitchFamily="34" charset="-128"/>
                        </a:rPr>
                        <a:t>Ereignis/Wahrnehmung</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rgbClr val="000000"/>
                          </a:solidFill>
                          <a:effectLst/>
                          <a:latin typeface="Calibri Light"/>
                          <a:ea typeface="ＭＳ Ｐゴシック" pitchFamily="34" charset="-128"/>
                        </a:rPr>
                        <a:t>Übertriebene Verallgemeinerung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000000"/>
                          </a:solidFill>
                          <a:effectLst/>
                          <a:latin typeface="Calibri Light"/>
                          <a:ea typeface="ＭＳ Ｐゴシック" pitchFamily="34" charset="-128"/>
                        </a:rPr>
                        <a:t>Konstruktiver Umgang</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habe ein paar Pfunde zu viel“</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 „Ich habe eine krumme Nase“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bin hässlich.“</a:t>
                      </a:r>
                      <a:endParaRPr kumimoji="0" lang="de-DE" altLang="ja-JP" sz="1800" b="1" i="1" u="none" strike="noStrike" cap="none" normalizeH="0" baseline="0" dirty="0">
                        <a:ln>
                          <a:noFill/>
                        </a:ln>
                        <a:solidFill>
                          <a:schemeClr val="tx1"/>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bin nicht hässlich, nur weil ein Makel besteht; dafür mag ich meine Augen.“</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Ein Vorstellungsgespräch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läuft nicht wie geplant.</a:t>
                      </a: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werde nie wieder Arbeit finden.“</a:t>
                      </a:r>
                      <a:r>
                        <a:rPr kumimoji="0" lang="de-DE" altLang="ja-JP" sz="1800" b="1" i="1" u="none" strike="noStrike" cap="none" normalizeH="0" baseline="0" dirty="0">
                          <a:ln>
                            <a:noFill/>
                          </a:ln>
                          <a:solidFill>
                            <a:schemeClr val="tx1"/>
                          </a:solidFill>
                          <a:effectLst/>
                          <a:latin typeface="Calibri Light"/>
                          <a:ea typeface="ＭＳ Ｐゴシック" pitchFamily="34" charset="-128"/>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„Einmal ist keinmal“</a:t>
                      </a:r>
                      <a:r>
                        <a:rPr kumimoji="0" lang="de-DE" altLang="ja-JP" sz="1800" b="0" i="0" u="none" strike="noStrike" cap="none" normalizeH="0" baseline="0" dirty="0">
                          <a:ln>
                            <a:noFill/>
                          </a:ln>
                          <a:solidFill>
                            <a:srgbClr val="333333"/>
                          </a:solidFill>
                          <a:effectLst/>
                          <a:latin typeface="Calibri Light"/>
                          <a:ea typeface="ＭＳ Ｐゴシック" pitchFamily="34" charset="-128"/>
                        </a:rPr>
                        <a:t>; „Ich sollte überlegen, was ich nächstes Mal besser mache.“</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8144" name="Rectangle 20">
            <a:extLst>
              <a:ext uri="{FF2B5EF4-FFF2-40B4-BE49-F238E27FC236}">
                <a16:creationId xmlns:a16="http://schemas.microsoft.com/office/drawing/2014/main" id="{1F8B7E56-50F6-4F1C-9167-3D46D2AB4C21}"/>
              </a:ext>
            </a:extLst>
          </p:cNvPr>
          <p:cNvSpPr>
            <a:spLocks noChangeArrowheads="1"/>
          </p:cNvSpPr>
          <p:nvPr/>
        </p:nvSpPr>
        <p:spPr bwMode="auto">
          <a:xfrm>
            <a:off x="408954" y="5744978"/>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de-DE" altLang="de-DE" sz="2000" b="0" dirty="0">
                <a:solidFill>
                  <a:srgbClr val="004992"/>
                </a:solidFill>
                <a:latin typeface="Calibri Light"/>
              </a:rPr>
              <a:t>Fehler zulassen: </a:t>
            </a:r>
            <a:r>
              <a:rPr lang="de-DE" altLang="de-DE" sz="2000" b="0" dirty="0">
                <a:solidFill>
                  <a:srgbClr val="333333"/>
                </a:solidFill>
                <a:latin typeface="Calibri Light"/>
              </a:rPr>
              <a:t>Jeder macht mal Fehler. Wenn Sie sich mal verhaspeln, heißt das noch nicht, dass Sie sich nicht ausdrücken können; wenn Sie einen Fehler machen, sind Sie noch lange nicht nachlässig.</a:t>
            </a:r>
            <a:endParaRPr lang="en-US" altLang="de-DE" sz="2000" b="0" dirty="0">
              <a:solidFill>
                <a:srgbClr val="333333"/>
              </a:solidFill>
              <a:latin typeface="Calibri Light"/>
            </a:endParaRPr>
          </a:p>
        </p:txBody>
      </p:sp>
    </p:spTree>
    <p:extLst>
      <p:ext uri="{BB962C8B-B14F-4D97-AF65-F5344CB8AC3E}">
        <p14:creationId xmlns:p14="http://schemas.microsoft.com/office/powerpoint/2010/main" val="1661264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 Box 3">
            <a:extLst>
              <a:ext uri="{FF2B5EF4-FFF2-40B4-BE49-F238E27FC236}">
                <a16:creationId xmlns:a16="http://schemas.microsoft.com/office/drawing/2014/main" id="{6E4CF88A-0896-4D81-B0CF-35CEE4494F57}"/>
              </a:ext>
            </a:extLst>
          </p:cNvPr>
          <p:cNvSpPr txBox="1">
            <a:spLocks noChangeArrowheads="1"/>
          </p:cNvSpPr>
          <p:nvPr/>
        </p:nvSpPr>
        <p:spPr bwMode="auto">
          <a:xfrm>
            <a:off x="6605720" y="2362201"/>
            <a:ext cx="3556926"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ClrTx/>
              <a:buFontTx/>
              <a:buNone/>
            </a:pPr>
            <a:endParaRPr lang="en-US" altLang="de-DE" sz="1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Stattdessen: Schließen Sie nicht von einem Makel auf alles!</a:t>
            </a:r>
            <a:endParaRPr lang="en-US" sz="3600">
              <a:latin typeface="Calibri Light"/>
            </a:endParaRPr>
          </a:p>
        </p:txBody>
      </p:sp>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ea typeface="ＭＳ Ｐゴシック" panose="020B0600070205080204" pitchFamily="34" charset="-128"/>
              </a:rPr>
              <a:t>Jeder Mensch ist komplex – wie ein Mosaik aus vielen Einzelteilen bestehend. Wir haben alle unsere hellen und dunklen Flecken!</a:t>
            </a:r>
          </a:p>
          <a:p>
            <a:pPr lvl="0" defTabSz="914400" fontAlgn="base"/>
            <a:r>
              <a:rPr lang="de-DE" altLang="de-DE" sz="2400" dirty="0">
                <a:solidFill>
                  <a:srgbClr val="333333"/>
                </a:solidFill>
                <a:latin typeface="Calibri Light"/>
                <a:ea typeface="ＭＳ Ｐゴシック" panose="020B0600070205080204" pitchFamily="34" charset="-128"/>
              </a:rPr>
              <a:t>Darüber hinaus gibt es ganz unterschiedliche Möglichkeiten, menschliche Merkmale zu betrachten:</a:t>
            </a:r>
          </a:p>
          <a:p>
            <a:pPr lvl="0" defTabSz="914400" fontAlgn="base"/>
            <a:r>
              <a:rPr lang="de-DE" altLang="de-DE" sz="2400" dirty="0">
                <a:solidFill>
                  <a:srgbClr val="004992"/>
                </a:solidFill>
                <a:latin typeface="Calibri Light"/>
                <a:ea typeface="ＭＳ Ｐゴシック" panose="020B0600070205080204" pitchFamily="34" charset="-128"/>
              </a:rPr>
              <a:t>Was ist Glück? </a:t>
            </a:r>
            <a:r>
              <a:rPr lang="de-DE" altLang="de-DE" sz="2400" dirty="0">
                <a:solidFill>
                  <a:srgbClr val="333333"/>
                </a:solidFill>
                <a:latin typeface="Calibri Light"/>
                <a:ea typeface="ＭＳ Ｐゴシック" panose="020B0600070205080204" pitchFamily="34" charset="-128"/>
              </a:rPr>
              <a:t>Reichtum, Freunde, Gesundheit, beruflicher Erfolg, Zufriedenheit?</a:t>
            </a:r>
          </a:p>
          <a:p>
            <a:pPr lvl="0" defTabSz="914400" fontAlgn="base"/>
            <a:r>
              <a:rPr lang="de-DE" altLang="de-DE" sz="2400" dirty="0">
                <a:solidFill>
                  <a:srgbClr val="004992"/>
                </a:solidFill>
                <a:latin typeface="Calibri Light"/>
                <a:ea typeface="ＭＳ Ｐゴシック" panose="020B0600070205080204" pitchFamily="34" charset="-128"/>
              </a:rPr>
              <a:t>Was ist Intelligenz? </a:t>
            </a:r>
            <a:r>
              <a:rPr lang="de-DE" altLang="de-DE" sz="2400" dirty="0">
                <a:solidFill>
                  <a:srgbClr val="333333"/>
                </a:solidFill>
                <a:latin typeface="Calibri Light"/>
                <a:ea typeface="ＭＳ Ｐゴシック" panose="020B0600070205080204" pitchFamily="34" charset="-128"/>
              </a:rPr>
              <a:t>Hervorragende Schulleistungen, Studium, </a:t>
            </a:r>
            <a:br>
              <a:rPr lang="de-DE" altLang="de-DE" sz="2400" dirty="0">
                <a:solidFill>
                  <a:srgbClr val="333333"/>
                </a:solidFill>
                <a:latin typeface="Calibri Light"/>
                <a:ea typeface="ＭＳ Ｐゴシック" panose="020B0600070205080204" pitchFamily="34" charset="-128"/>
              </a:rPr>
            </a:br>
            <a:r>
              <a:rPr lang="de-DE" altLang="de-DE" sz="2400" dirty="0">
                <a:solidFill>
                  <a:srgbClr val="333333"/>
                </a:solidFill>
                <a:latin typeface="Calibri Light"/>
                <a:ea typeface="ＭＳ Ｐゴシック" panose="020B0600070205080204" pitchFamily="34" charset="-128"/>
              </a:rPr>
              <a:t>soziales Einfühlungsvermögen?</a:t>
            </a:r>
          </a:p>
          <a:p>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8 – Stimmung</a:t>
            </a:r>
          </a:p>
        </p:txBody>
      </p:sp>
      <p:sp>
        <p:nvSpPr>
          <p:cNvPr id="4" name="Slide Number Placeholder 3"/>
          <p:cNvSpPr>
            <a:spLocks noGrp="1"/>
          </p:cNvSpPr>
          <p:nvPr>
            <p:ph type="sldNum" sz="quarter" idx="12"/>
          </p:nvPr>
        </p:nvSpPr>
        <p:spPr/>
        <p:txBody>
          <a:bodyPr/>
          <a:lstStyle/>
          <a:p>
            <a:pPr>
              <a:defRPr/>
            </a:pPr>
            <a:fld id="{CF3A527D-21B0-4E1E-8DAF-83C6E419854D}" type="slidenum">
              <a:rPr lang="de-DE" altLang="de-DE" b="0" smtClean="0">
                <a:latin typeface="Calibri Light"/>
              </a:rPr>
              <a:pPr>
                <a:defRPr/>
              </a:pPr>
              <a:t>17</a:t>
            </a:fld>
            <a:endParaRPr lang="de-DE" altLang="de-DE" b="0">
              <a:latin typeface="Calibri Light"/>
            </a:endParaRPr>
          </a:p>
        </p:txBody>
      </p:sp>
      <p:pic>
        <p:nvPicPr>
          <p:cNvPr id="9"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1027">
            <a:extLst>
              <a:ext uri="{FF2B5EF4-FFF2-40B4-BE49-F238E27FC236}">
                <a16:creationId xmlns:a16="http://schemas.microsoft.com/office/drawing/2014/main" id="{F514451B-CC99-43AD-9538-1F15F734BD7C}"/>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p>
        </p:txBody>
      </p:sp>
      <p:graphicFrame>
        <p:nvGraphicFramePr>
          <p:cNvPr id="315418"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1670771276"/>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Sie verhaspeln sich bei einem Gruppengespräch.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kann mich nicht ausdrücken.“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ea typeface="ＭＳ Ｐゴシック" pitchFamily="34" charset="-128"/>
                        </a:rPr>
                        <a:t>???</a:t>
                      </a:r>
                      <a:r>
                        <a:rPr kumimoji="0" lang="de-DE" sz="1800" b="0" i="0" u="none" strike="noStrike" cap="none" normalizeH="0" baseline="0" dirty="0">
                          <a:ln>
                            <a:noFill/>
                          </a:ln>
                          <a:solidFill>
                            <a:srgbClr val="333333"/>
                          </a:solidFill>
                          <a:effectLst/>
                          <a:latin typeface="Calibri Light"/>
                          <a:ea typeface="ＭＳ Ｐゴシック" pitchFamily="34" charset="-128"/>
                        </a:rPr>
                        <a:t> </a:t>
                      </a:r>
                      <a:r>
                        <a:rPr kumimoji="0" lang="de-DE" sz="1800" b="0" i="0" u="none" strike="noStrike" cap="none" normalizeH="0" baseline="0" dirty="0">
                          <a:ln>
                            <a:noFill/>
                          </a:ln>
                          <a:solidFill>
                            <a:srgbClr val="FFFFFF"/>
                          </a:solidFill>
                          <a:effectLst/>
                          <a:latin typeface="Calibri Light"/>
                          <a:ea typeface="ＭＳ Ｐゴシック" pitchFamily="34" charset="-128"/>
                        </a:rPr>
                        <a:t>„Anderen passiert das auch, ansonsten kam mein Beitrag gut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Sie haben Nachtisch zubereitet, der nicht schmeckt.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„Das muss wieder mir passieren!“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ea typeface="ＭＳ Ｐゴシック" pitchFamily="34" charset="-128"/>
                        </a:rPr>
                        <a:t>???</a:t>
                      </a:r>
                      <a:r>
                        <a:rPr kumimoji="0" lang="de-DE" sz="1800" b="0" i="0" u="none" strike="noStrike" cap="none" normalizeH="0" baseline="0" dirty="0">
                          <a:ln>
                            <a:noFill/>
                          </a:ln>
                          <a:solidFill>
                            <a:srgbClr val="333333"/>
                          </a:solidFill>
                          <a:effectLst/>
                          <a:latin typeface="Calibri Light"/>
                          <a:ea typeface="ＭＳ Ｐゴシック" pitchFamily="34" charset="-128"/>
                        </a:rPr>
                        <a:t> </a:t>
                      </a:r>
                      <a:r>
                        <a:rPr kumimoji="0" lang="de-DE" sz="1800" b="0" i="0" u="none" strike="noStrike" cap="none" normalizeH="0" baseline="0" dirty="0">
                          <a:ln>
                            <a:noFill/>
                          </a:ln>
                          <a:solidFill>
                            <a:srgbClr val="E3EFF8"/>
                          </a:solidFill>
                          <a:effectLst/>
                          <a:latin typeface="Calibri Light"/>
                          <a:ea typeface="ＭＳ Ｐゴシック" pitchFamily="34" charset="-128"/>
                        </a:rPr>
                        <a:t>Andere Gänge haben vielleicht gut geschmeckt, gute Gespräche geführt beim Essen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b="0"/>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b="0" smtClean="0"/>
              <a:pPr>
                <a:defRPr/>
              </a:pPr>
              <a:t>18</a:t>
            </a:fld>
            <a:endParaRPr lang="de-DE" altLang="de-DE" b="0"/>
          </a:p>
        </p:txBody>
      </p:sp>
      <p:pic>
        <p:nvPicPr>
          <p:cNvPr id="7"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0893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1027">
            <a:extLst>
              <a:ext uri="{FF2B5EF4-FFF2-40B4-BE49-F238E27FC236}">
                <a16:creationId xmlns:a16="http://schemas.microsoft.com/office/drawing/2014/main" id="{F514451B-CC99-43AD-9538-1F15F734BD7C}"/>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p>
        </p:txBody>
      </p:sp>
      <p:graphicFrame>
        <p:nvGraphicFramePr>
          <p:cNvPr id="315418"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4054337128"/>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Sie verhaspeln sich bei einem Gruppengespräch.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kann mich nicht ausdrücken.“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„Anderen passiert das auch, ansonsten kam mein Beitrag gut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Sie haben Nachtisch zubereitet, der nicht schmeckt.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„Das muss wieder mir passieren!“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ea typeface="ＭＳ Ｐゴシック" pitchFamily="34" charset="-128"/>
                        </a:rPr>
                        <a:t>??? </a:t>
                      </a:r>
                      <a:r>
                        <a:rPr kumimoji="0" lang="de-DE" sz="1800" b="0" i="0" u="none" strike="noStrike" cap="none" normalizeH="0" baseline="0" dirty="0">
                          <a:ln>
                            <a:noFill/>
                          </a:ln>
                          <a:solidFill>
                            <a:srgbClr val="E3EFF8"/>
                          </a:solidFill>
                          <a:effectLst/>
                          <a:latin typeface="Calibri Light"/>
                          <a:ea typeface="ＭＳ Ｐゴシック" pitchFamily="34" charset="-128"/>
                        </a:rPr>
                        <a:t>Andere Gänge haben vielleicht gut geschmeckt, gute Gespräche geführt beim Essen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b="0"/>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b="0" smtClean="0"/>
              <a:pPr>
                <a:defRPr/>
              </a:pPr>
              <a:t>19</a:t>
            </a:fld>
            <a:endParaRPr lang="de-DE" altLang="de-DE" b="0"/>
          </a:p>
        </p:txBody>
      </p:sp>
      <p:pic>
        <p:nvPicPr>
          <p:cNvPr id="7"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52617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1027">
            <a:extLst>
              <a:ext uri="{FF2B5EF4-FFF2-40B4-BE49-F238E27FC236}">
                <a16:creationId xmlns:a16="http://schemas.microsoft.com/office/drawing/2014/main" id="{F514451B-CC99-43AD-9538-1F15F734BD7C}"/>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p>
        </p:txBody>
      </p:sp>
      <p:graphicFrame>
        <p:nvGraphicFramePr>
          <p:cNvPr id="315418"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2739975945"/>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Sie verhaspeln sich bei einem Gruppengespräch.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kann mich nicht ausdrücken.“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„Anderen passiert das auch, ansonsten kam mein Beitrag gut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Sie haben Nachtisch zubereitet, der nicht schmeckt.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„Das muss wieder mir passieren!“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Andere Gänge haben vielleicht gut geschmeckt, gute Gespräche geführt beim Essen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b="0"/>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b="0" smtClean="0"/>
              <a:pPr>
                <a:defRPr/>
              </a:pPr>
              <a:t>20</a:t>
            </a:fld>
            <a:endParaRPr lang="de-DE" altLang="de-DE" b="0"/>
          </a:p>
        </p:txBody>
      </p:sp>
      <p:pic>
        <p:nvPicPr>
          <p:cNvPr id="7"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7699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1027">
            <a:extLst>
              <a:ext uri="{FF2B5EF4-FFF2-40B4-BE49-F238E27FC236}">
                <a16:creationId xmlns:a16="http://schemas.microsoft.com/office/drawing/2014/main" id="{F514451B-CC99-43AD-9538-1F15F734BD7C}"/>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2. Eingeengte Wahrnehmung </a:t>
            </a:r>
            <a:r>
              <a:rPr lang="de-DE" altLang="de-DE" dirty="0">
                <a:latin typeface="Calibri Light"/>
              </a:rPr>
              <a:t>(Haar in der Suppe)</a:t>
            </a:r>
            <a:br>
              <a:rPr lang="de-DE" altLang="de-DE" dirty="0">
                <a:latin typeface="Calibri Light"/>
              </a:rPr>
            </a:br>
            <a:r>
              <a:rPr lang="de-DE" altLang="de-DE" dirty="0">
                <a:latin typeface="Calibri Light"/>
              </a:rPr>
              <a:t>Was wäre eine angemessene/hilfreichere Bewertung?</a:t>
            </a:r>
          </a:p>
        </p:txBody>
      </p:sp>
      <p:graphicFrame>
        <p:nvGraphicFramePr>
          <p:cNvPr id="315418" name="Group 1050">
            <a:extLst>
              <a:ext uri="{FF2B5EF4-FFF2-40B4-BE49-F238E27FC236}">
                <a16:creationId xmlns:a16="http://schemas.microsoft.com/office/drawing/2014/main" id="{9949B87F-3E1A-47A6-9CC5-10A23ECE41F6}"/>
              </a:ext>
            </a:extLst>
          </p:cNvPr>
          <p:cNvGraphicFramePr>
            <a:graphicFrameLocks noGrp="1"/>
          </p:cNvGraphicFramePr>
          <p:nvPr>
            <p:extLst>
              <p:ext uri="{D42A27DB-BD31-4B8C-83A1-F6EECF244321}">
                <p14:modId xmlns:p14="http://schemas.microsoft.com/office/powerpoint/2010/main" val="3748033876"/>
              </p:ext>
            </p:extLst>
          </p:nvPr>
        </p:nvGraphicFramePr>
        <p:xfrm>
          <a:off x="408955" y="2834640"/>
          <a:ext cx="11375105" cy="2712732"/>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8736">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Eingeengte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 Bewertung</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Sie verhaspeln sich bei einem Gruppengespräch.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„Ich kann mich nicht ausdrücken.“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„Anderen passiert das auch, ansonsten kam mein Beitrag gut an.“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ea typeface="ＭＳ Ｐゴシック" pitchFamily="34" charset="-128"/>
                        </a:rPr>
                        <a:t>Sie haben Nachtisch zubereitet, der nicht schmeckt.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„Das muss wieder mir passieren!“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Andere Gänge haben vielleicht gut geschmeckt, gute Gespräche geführt beim Essen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b="0"/>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b="0" smtClean="0"/>
              <a:pPr>
                <a:defRPr/>
              </a:pPr>
              <a:t>21</a:t>
            </a:fld>
            <a:endParaRPr lang="de-DE" altLang="de-DE" b="0"/>
          </a:p>
        </p:txBody>
      </p:sp>
      <p:sp>
        <p:nvSpPr>
          <p:cNvPr id="9" name="Rectangle 1047">
            <a:extLst>
              <a:ext uri="{FF2B5EF4-FFF2-40B4-BE49-F238E27FC236}">
                <a16:creationId xmlns:a16="http://schemas.microsoft.com/office/drawing/2014/main" id="{07565010-D607-44F3-854B-F156A50A43D0}"/>
              </a:ext>
            </a:extLst>
          </p:cNvPr>
          <p:cNvSpPr>
            <a:spLocks noChangeArrowheads="1"/>
          </p:cNvSpPr>
          <p:nvPr/>
        </p:nvSpPr>
        <p:spPr bwMode="auto">
          <a:xfrm>
            <a:off x="408954" y="5714200"/>
            <a:ext cx="11376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buFont typeface="Wingdings" panose="05000000000000000000" pitchFamily="2" charset="2"/>
              <a:buNone/>
            </a:pPr>
            <a:r>
              <a:rPr lang="de-DE" altLang="de-DE" sz="2000" b="0" dirty="0">
                <a:solidFill>
                  <a:schemeClr val="accent1"/>
                </a:solidFill>
                <a:latin typeface="Calibri Light"/>
              </a:rPr>
              <a:t>„Gedankenlesen“</a:t>
            </a:r>
            <a:r>
              <a:rPr lang="de-DE" altLang="de-DE" sz="2000" b="0" dirty="0">
                <a:latin typeface="Calibri Light"/>
              </a:rPr>
              <a:t>: Nicht in Verhaltensweisen von anderen zu viel hineininterpretieren! Für eine Situation kann es viele Erklärungsmöglichkeiten geben!</a:t>
            </a:r>
          </a:p>
        </p:txBody>
      </p:sp>
      <p:pic>
        <p:nvPicPr>
          <p:cNvPr id="10" name="Picture 1029">
            <a:extLst>
              <a:ext uri="{FF2B5EF4-FFF2-40B4-BE49-F238E27FC236}">
                <a16:creationId xmlns:a16="http://schemas.microsoft.com/office/drawing/2014/main" id="{06E24C31-48BF-4210-BB10-57776FA52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477" y="914400"/>
            <a:ext cx="2470698"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6917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1298" name="Rectangle 2">
            <a:extLst>
              <a:ext uri="{FF2B5EF4-FFF2-40B4-BE49-F238E27FC236}">
                <a16:creationId xmlns:a16="http://schemas.microsoft.com/office/drawing/2014/main" id="{C20FF96E-C731-4ED2-99BC-0FE9215E1A98}"/>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3. Von sich selbst auf andere schließen</a:t>
            </a:r>
          </a:p>
        </p:txBody>
      </p:sp>
      <p:sp>
        <p:nvSpPr>
          <p:cNvPr id="23555" name="Rectangle 3">
            <a:extLst>
              <a:ext uri="{FF2B5EF4-FFF2-40B4-BE49-F238E27FC236}">
                <a16:creationId xmlns:a16="http://schemas.microsoft.com/office/drawing/2014/main" id="{3E00A2C3-7C20-449C-8069-C5CB6B3DC668}"/>
              </a:ext>
            </a:extLst>
          </p:cNvPr>
          <p:cNvSpPr>
            <a:spLocks noGrp="1" noChangeArrowheads="1"/>
          </p:cNvSpPr>
          <p:nvPr>
            <p:ph idx="1"/>
          </p:nvPr>
        </p:nvSpPr>
        <p:spPr/>
        <p:txBody>
          <a:bodyPr/>
          <a:lstStyle/>
          <a:p>
            <a:pPr eaLnBrk="1" hangingPunct="1">
              <a:tabLst>
                <a:tab pos="360363" algn="l"/>
                <a:tab pos="447675" algn="l"/>
              </a:tabLst>
              <a:defRPr/>
            </a:pPr>
            <a:r>
              <a:rPr lang="de-DE" sz="2400" dirty="0">
                <a:solidFill>
                  <a:srgbClr val="004992"/>
                </a:solidFill>
                <a:latin typeface="Calibri Light"/>
                <a:ea typeface="+mn-ea"/>
              </a:rPr>
              <a:t>Es besteht ein Unterschied zwischen meiner Selbstsicht und wie andere mich sehen!</a:t>
            </a:r>
          </a:p>
          <a:p>
            <a:pPr marL="342900" lvl="1" indent="-342900" eaLnBrk="1" hangingPunct="1">
              <a:spcBef>
                <a:spcPts val="1999"/>
              </a:spcBef>
              <a:spcAft>
                <a:spcPts val="0"/>
              </a:spcAft>
              <a:buClr>
                <a:srgbClr val="333333"/>
              </a:buClr>
              <a:buFont typeface="WingDings"/>
              <a:buChar char=""/>
              <a:defRPr/>
            </a:pPr>
            <a:r>
              <a:rPr lang="de-DE" sz="2400" dirty="0">
                <a:solidFill>
                  <a:srgbClr val="333333"/>
                </a:solidFill>
                <a:latin typeface="Calibri Light"/>
                <a:ea typeface="+mn-ea"/>
              </a:rPr>
              <a:t>Wenn ich mich für wertlos, hässlich etc. halte, müssen andere das noch lange nicht genauso sehen.</a:t>
            </a:r>
          </a:p>
          <a:p>
            <a:pPr marL="342900" lvl="1" indent="-342900" eaLnBrk="1" hangingPunct="1">
              <a:spcBef>
                <a:spcPts val="1999"/>
              </a:spcBef>
              <a:spcAft>
                <a:spcPts val="0"/>
              </a:spcAft>
              <a:buClr>
                <a:srgbClr val="333333"/>
              </a:buClr>
              <a:buFont typeface="WingDings"/>
              <a:buChar char=""/>
              <a:defRPr/>
            </a:pPr>
            <a:r>
              <a:rPr lang="de-DE" sz="2400" dirty="0">
                <a:solidFill>
                  <a:srgbClr val="333333"/>
                </a:solidFill>
                <a:latin typeface="Calibri Light"/>
                <a:ea typeface="+mn-ea"/>
              </a:rPr>
              <a:t>Es gibt meist verschiedene Meinungen/Ansichten/Geschmäcker! Was ich mit Klugheit, Attraktivität verbinde, versteht nicht jeder darunter.</a:t>
            </a:r>
          </a:p>
        </p:txBody>
      </p:sp>
      <p:sp>
        <p:nvSpPr>
          <p:cNvPr id="2" name="Footer Placeholder 1"/>
          <p:cNvSpPr>
            <a:spLocks noGrp="1"/>
          </p:cNvSpPr>
          <p:nvPr>
            <p:ph type="ftr" sz="quarter" idx="11"/>
          </p:nvPr>
        </p:nvSpPr>
        <p:spPr/>
        <p:txBody>
          <a:bodyPr/>
          <a:lstStyle/>
          <a:p>
            <a:pPr>
              <a:defRPr/>
            </a:pPr>
            <a:r>
              <a:rPr lang="de-DE" b="0">
                <a:latin typeface="Calibri Light"/>
              </a:rPr>
              <a:t>Metakognitives Training 8 – Stimmung</a:t>
            </a:r>
          </a:p>
        </p:txBody>
      </p:sp>
      <p:sp>
        <p:nvSpPr>
          <p:cNvPr id="3" name="Slide Number Placeholder 2"/>
          <p:cNvSpPr>
            <a:spLocks noGrp="1"/>
          </p:cNvSpPr>
          <p:nvPr>
            <p:ph type="sldNum" sz="quarter" idx="12"/>
          </p:nvPr>
        </p:nvSpPr>
        <p:spPr/>
        <p:txBody>
          <a:bodyPr/>
          <a:lstStyle/>
          <a:p>
            <a:pPr>
              <a:defRPr/>
            </a:pPr>
            <a:fld id="{FD2A691D-F41A-469F-A04E-81B1DAFE8889}" type="slidenum">
              <a:rPr lang="de-DE" altLang="de-DE" b="0" smtClean="0">
                <a:latin typeface="Calibri Light"/>
              </a:rPr>
              <a:pPr>
                <a:defRPr/>
              </a:pPr>
              <a:t>22</a:t>
            </a:fld>
            <a:endParaRPr lang="de-DE" altLang="de-DE" b="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1574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738468878"/>
              </p:ext>
            </p:extLst>
          </p:nvPr>
        </p:nvGraphicFramePr>
        <p:xfrm>
          <a:off x="411480" y="2203704"/>
          <a:ext cx="11375136" cy="3983316"/>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1066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gelobt!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„Der andere versucht mir nur zu schmeicheln … ist unehrlich.“;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„Das sieht nur der so.“ </a:t>
                      </a:r>
                      <a:br>
                        <a:rPr kumimoji="0" lang="de-DE" sz="1800" b="1" i="1" u="none" strike="noStrike" cap="none" normalizeH="0" baseline="0" dirty="0">
                          <a:ln>
                            <a:noFill/>
                          </a:ln>
                          <a:solidFill>
                            <a:schemeClr val="tx1"/>
                          </a:solidFill>
                          <a:effectLst/>
                          <a:latin typeface="Calibri Light"/>
                        </a:rPr>
                      </a:br>
                      <a:r>
                        <a:rPr kumimoji="0" lang="de-DE" sz="1800" b="0" i="0" u="none" strike="noStrike" cap="none" normalizeH="0" baseline="0" dirty="0">
                          <a:ln>
                            <a:noFill/>
                          </a:ln>
                          <a:solidFill>
                            <a:schemeClr val="accent1"/>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FFFFFF"/>
                          </a:solidFill>
                          <a:effectLst/>
                          <a:latin typeface="Calibri Light"/>
                        </a:rPr>
                        <a:t>„Schön, dass jemand meine Leistung anerkennt!“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1066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kritisiert!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„Der andere hat mich durchschaut, ich bin nichts wert ...“ </a:t>
                      </a:r>
                      <a:br>
                        <a:rPr kumimoji="0" lang="de-DE" sz="1800" b="1" i="1" u="none" strike="noStrike" cap="none" normalizeH="0" baseline="0" dirty="0">
                          <a:ln>
                            <a:noFill/>
                          </a:ln>
                          <a:solidFill>
                            <a:schemeClr val="tx1"/>
                          </a:solidFill>
                          <a:effectLst/>
                          <a:latin typeface="Calibri Light"/>
                        </a:rPr>
                      </a:br>
                      <a:r>
                        <a:rPr kumimoji="0" lang="de-DE" sz="1800" b="0" i="0" u="none" strike="noStrike" cap="none" normalizeH="0" baseline="0" dirty="0">
                          <a:ln>
                            <a:noFill/>
                          </a:ln>
                          <a:solidFill>
                            <a:schemeClr val="accent1"/>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E3EFF8"/>
                          </a:solidFill>
                          <a:effectLst/>
                          <a:latin typeface="Calibri Light"/>
                        </a:rPr>
                        <a:t>„Der andere hat evtl. einen schlechten Tag.“; „Kann ich aus der Kritik lernen?“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9154" name="Rectangle 2">
            <a:extLst>
              <a:ext uri="{FF2B5EF4-FFF2-40B4-BE49-F238E27FC236}">
                <a16:creationId xmlns:a16="http://schemas.microsoft.com/office/drawing/2014/main" id="{FA2C9892-6A40-4BF8-BFEB-3BEA3E379722}"/>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4. Ablehnung positiver &amp; Annahme negativer Rückmeldung</a:t>
            </a:r>
            <a:r>
              <a:rPr lang="de-DE" altLang="de-DE" dirty="0">
                <a:latin typeface="Calibri Light"/>
              </a:rPr>
              <a:t>!</a:t>
            </a:r>
            <a:br>
              <a:rPr lang="de-DE" altLang="de-DE" dirty="0">
                <a:latin typeface="Calibri Light"/>
              </a:rPr>
            </a:br>
            <a:r>
              <a:rPr lang="de-DE" altLang="de-DE" dirty="0">
                <a:latin typeface="Calibri Light"/>
              </a:rPr>
              <a:t>Was wäre eine angemessene/hilfreichere Bewertung?</a:t>
            </a:r>
          </a:p>
        </p:txBody>
      </p:sp>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23</a:t>
            </a:fld>
            <a:endParaRPr lang="de-DE" altLang="de-DE"/>
          </a:p>
        </p:txBody>
      </p:sp>
      <p:pic>
        <p:nvPicPr>
          <p:cNvPr id="8"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8262" y="4724401"/>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0756" y="313752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66142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1574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534193319"/>
              </p:ext>
            </p:extLst>
          </p:nvPr>
        </p:nvGraphicFramePr>
        <p:xfrm>
          <a:off x="411480" y="2203704"/>
          <a:ext cx="11375136" cy="3983316"/>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1066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gelobt!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„Der andere versucht mir nur zu schmeicheln … ist unehrlich.“;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„Das sieht nur der so.“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„Schön, dass jemand meine Leistung anerkennt!“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1066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kritisiert!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„Der andere hat mich durchschaut, ich bin nichts wert ...“ </a:t>
                      </a:r>
                      <a:br>
                        <a:rPr kumimoji="0" lang="de-DE" sz="1800" b="1" i="1" u="none" strike="noStrike" cap="none" normalizeH="0" baseline="0" dirty="0">
                          <a:ln>
                            <a:noFill/>
                          </a:ln>
                          <a:solidFill>
                            <a:schemeClr val="tx1"/>
                          </a:solidFill>
                          <a:effectLst/>
                          <a:latin typeface="Calibri Light"/>
                        </a:rPr>
                      </a:br>
                      <a:r>
                        <a:rPr kumimoji="0" lang="de-DE" sz="1800" b="0" i="0" u="none" strike="noStrike" cap="none" normalizeH="0" baseline="0" dirty="0">
                          <a:ln>
                            <a:noFill/>
                          </a:ln>
                          <a:solidFill>
                            <a:schemeClr val="accent1"/>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E3EFF8"/>
                          </a:solidFill>
                          <a:effectLst/>
                          <a:latin typeface="Calibri Light"/>
                        </a:rPr>
                        <a:t>„Der andere hat evtl. einen schlechten Tag.“; „Kann ich aus der Kritik lernen?“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9154" name="Rectangle 2">
            <a:extLst>
              <a:ext uri="{FF2B5EF4-FFF2-40B4-BE49-F238E27FC236}">
                <a16:creationId xmlns:a16="http://schemas.microsoft.com/office/drawing/2014/main" id="{FA2C9892-6A40-4BF8-BFEB-3BEA3E379722}"/>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4. Ablehnung positiver &amp; Annahme negativer Rückmeldung</a:t>
            </a:r>
            <a:r>
              <a:rPr lang="de-DE" altLang="de-DE" dirty="0">
                <a:latin typeface="Calibri Light"/>
              </a:rPr>
              <a:t>!</a:t>
            </a:r>
            <a:br>
              <a:rPr lang="de-DE" altLang="de-DE" dirty="0">
                <a:latin typeface="Calibri Light"/>
              </a:rPr>
            </a:br>
            <a:r>
              <a:rPr lang="de-DE" altLang="de-DE" dirty="0">
                <a:latin typeface="Calibri Light"/>
              </a:rPr>
              <a:t>Was wäre eine angemessene/hilfreichere Bewertung?</a:t>
            </a:r>
          </a:p>
        </p:txBody>
      </p:sp>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24</a:t>
            </a:fld>
            <a:endParaRPr lang="de-DE" altLang="de-DE"/>
          </a:p>
        </p:txBody>
      </p:sp>
      <p:pic>
        <p:nvPicPr>
          <p:cNvPr id="8"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8262" y="4724401"/>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0756" y="313752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7652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15744"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132683751"/>
              </p:ext>
            </p:extLst>
          </p:nvPr>
        </p:nvGraphicFramePr>
        <p:xfrm>
          <a:off x="411480" y="2203704"/>
          <a:ext cx="11375136" cy="3983316"/>
        </p:xfrm>
        <a:graphic>
          <a:graphicData uri="http://schemas.openxmlformats.org/drawingml/2006/table">
            <a:tbl>
              <a:tblPr>
                <a:tableStyleId>{21E4AEA4-8DFA-4A89-87EB-49C32662AFE0}</a:tableStyleId>
              </a:tblPr>
              <a:tblGrid>
                <a:gridCol w="3739764">
                  <a:extLst>
                    <a:ext uri="{9D8B030D-6E8A-4147-A177-3AD203B41FA5}">
                      <a16:colId xmlns:a16="http://schemas.microsoft.com/office/drawing/2014/main" val="20000"/>
                    </a:ext>
                  </a:extLst>
                </a:gridCol>
                <a:gridCol w="763537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1066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gelobt!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„Der andere versucht mir nur zu schmeicheln … ist unehrlich.“;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„Das sieht nur der so.“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„Schön, dass jemand meine Leistung anerkennt!“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61066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werden kritisiert!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„Der andere hat mich durchschaut, ich bin nichts wert ...“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„Der andere hat evtl. einen schlechten Tag.“; „Kann ich aus der Kritik lernen?“</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49154" name="Rectangle 2">
            <a:extLst>
              <a:ext uri="{FF2B5EF4-FFF2-40B4-BE49-F238E27FC236}">
                <a16:creationId xmlns:a16="http://schemas.microsoft.com/office/drawing/2014/main" id="{FA2C9892-6A40-4BF8-BFEB-3BEA3E379722}"/>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4. Ablehnung positiver &amp; Annahme negativer Rückmeldung</a:t>
            </a:r>
            <a:r>
              <a:rPr lang="de-DE" altLang="de-DE" dirty="0">
                <a:latin typeface="Calibri Light"/>
              </a:rPr>
              <a:t>!</a:t>
            </a:r>
            <a:br>
              <a:rPr lang="de-DE" altLang="de-DE" dirty="0">
                <a:latin typeface="Calibri Light"/>
              </a:rPr>
            </a:br>
            <a:r>
              <a:rPr lang="de-DE" altLang="de-DE" dirty="0">
                <a:latin typeface="Calibri Light"/>
              </a:rPr>
              <a:t>Was wäre eine angemessene/hilfreichere Bewertung?</a:t>
            </a:r>
          </a:p>
        </p:txBody>
      </p:sp>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25</a:t>
            </a:fld>
            <a:endParaRPr lang="de-DE" altLang="de-DE"/>
          </a:p>
        </p:txBody>
      </p:sp>
      <p:pic>
        <p:nvPicPr>
          <p:cNvPr id="8" name="Picture 38" descr="Austin says thumbs down!-studio 520 - flickr-zugeschnitten">
            <a:extLst>
              <a:ext uri="{FF2B5EF4-FFF2-40B4-BE49-F238E27FC236}">
                <a16:creationId xmlns:a16="http://schemas.microsoft.com/office/drawing/2014/main" id="{8E03AA8F-7511-4120-8109-5BDE3D7DD6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8262" y="4724401"/>
            <a:ext cx="96506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9" descr="Austin says thumbs up!-studio 520 - flickr-zugeschnitten">
            <a:extLst>
              <a:ext uri="{FF2B5EF4-FFF2-40B4-BE49-F238E27FC236}">
                <a16:creationId xmlns:a16="http://schemas.microsoft.com/office/drawing/2014/main" id="{C0CB83A3-6A53-443A-A6FF-A4CF07188A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0756" y="3137520"/>
            <a:ext cx="64008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9405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7FA293B1-00E5-4CEB-9E93-A99D34195E0E}"/>
              </a:ext>
            </a:extLst>
          </p:cNvPr>
          <p:cNvSpPr>
            <a:spLocks noGrp="1" noChangeArrowheads="1"/>
          </p:cNvSpPr>
          <p:nvPr>
            <p:ph type="title"/>
          </p:nvPr>
        </p:nvSpPr>
        <p:spPr>
          <a:xfrm>
            <a:off x="408955" y="1124744"/>
            <a:ext cx="11376000" cy="1495794"/>
          </a:xfrm>
        </p:spPr>
        <p:txBody>
          <a:bodyPr vert="horz" lIns="0" tIns="0" rIns="0" bIns="0" rtlCol="0" anchor="t">
            <a:noAutofit/>
          </a:bodyPr>
          <a:lstStyle/>
          <a:p>
            <a:pPr defTabSz="914377">
              <a:spcBef>
                <a:spcPts val="0"/>
              </a:spcBef>
            </a:pPr>
            <a:r>
              <a:rPr lang="de-DE" altLang="de-DE" sz="3600" dirty="0">
                <a:latin typeface="Calibri Light"/>
              </a:rPr>
              <a:t>5. Alles-oder-nichts-Denken/Katastrophendenken/Schwarz-Weiß-Malerei</a:t>
            </a:r>
            <a:br>
              <a:rPr lang="de-DE" altLang="de-DE" dirty="0">
                <a:latin typeface="Calibri Light"/>
              </a:rPr>
            </a:br>
            <a:r>
              <a:rPr lang="de-DE" altLang="de-DE" dirty="0">
                <a:latin typeface="Calibri Light"/>
              </a:rPr>
              <a:t>Was wäre eine angemessene/hilfreichere Bewertung?</a:t>
            </a:r>
          </a:p>
        </p:txBody>
      </p:sp>
      <p:graphicFrame>
        <p:nvGraphicFramePr>
          <p:cNvPr id="251952"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1733665687"/>
              </p:ext>
            </p:extLst>
          </p:nvPr>
        </p:nvGraphicFramePr>
        <p:xfrm>
          <a:off x="408955" y="2834640"/>
          <a:ext cx="11376000" cy="17678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Ihr Chef grüßt Sie nicht.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werde entlassen!“</a:t>
                      </a:r>
                      <a:endParaRPr kumimoji="0" lang="de-DE" altLang="ja-JP" sz="1800" b="1" i="1" u="none" strike="noStrike" cap="none" normalizeH="0" baseline="0" dirty="0">
                        <a:ln>
                          <a:noFill/>
                        </a:ln>
                        <a:solidFill>
                          <a:schemeClr val="tx1"/>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ea typeface="ＭＳ Ｐゴシック" pitchFamily="34" charset="-128"/>
                        </a:rPr>
                        <a:t>???</a:t>
                      </a:r>
                      <a:r>
                        <a:rPr kumimoji="0" lang="de-DE" sz="1800" b="0" i="0" u="none" strike="noStrike" cap="none" normalizeH="0" baseline="0" dirty="0">
                          <a:ln>
                            <a:noFill/>
                          </a:ln>
                          <a:solidFill>
                            <a:srgbClr val="333333"/>
                          </a:solidFill>
                          <a:effectLst/>
                          <a:latin typeface="Calibri Light"/>
                          <a:ea typeface="ＭＳ Ｐゴシック" pitchFamily="34" charset="-128"/>
                        </a:rPr>
                        <a:t> </a:t>
                      </a:r>
                      <a:r>
                        <a:rPr kumimoji="0" lang="de-DE" sz="1800" b="0" i="0" u="none" strike="noStrike" cap="none" normalizeH="0" baseline="0" dirty="0">
                          <a:ln>
                            <a:noFill/>
                          </a:ln>
                          <a:solidFill>
                            <a:srgbClr val="FFFFFF"/>
                          </a:solidFill>
                          <a:effectLst/>
                          <a:latin typeface="Calibri Light"/>
                          <a:ea typeface="ＭＳ Ｐゴシック" pitchFamily="34" charset="-128"/>
                        </a:rPr>
                        <a:t>„Hat er mich überhaupt gesehen, hat er vielleicht nur einen schlechten Tag?“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de-DE" b="0"/>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b="0" smtClean="0"/>
              <a:pPr>
                <a:defRPr/>
              </a:pPr>
              <a:t>26</a:t>
            </a:fld>
            <a:endParaRPr lang="de-DE" altLang="de-DE" b="0"/>
          </a:p>
        </p:txBody>
      </p:sp>
      <p:pic>
        <p:nvPicPr>
          <p:cNvPr id="7"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09231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7FA293B1-00E5-4CEB-9E93-A99D34195E0E}"/>
              </a:ext>
            </a:extLst>
          </p:cNvPr>
          <p:cNvSpPr>
            <a:spLocks noGrp="1" noChangeArrowheads="1"/>
          </p:cNvSpPr>
          <p:nvPr>
            <p:ph type="title"/>
          </p:nvPr>
        </p:nvSpPr>
        <p:spPr>
          <a:xfrm>
            <a:off x="408955" y="1124744"/>
            <a:ext cx="11376000" cy="1495794"/>
          </a:xfrm>
        </p:spPr>
        <p:txBody>
          <a:bodyPr vert="horz" lIns="0" tIns="0" rIns="0" bIns="0" rtlCol="0" anchor="t">
            <a:noAutofit/>
          </a:bodyPr>
          <a:lstStyle/>
          <a:p>
            <a:pPr defTabSz="914377">
              <a:spcBef>
                <a:spcPts val="0"/>
              </a:spcBef>
            </a:pPr>
            <a:r>
              <a:rPr lang="de-DE" altLang="de-DE" sz="3600" dirty="0">
                <a:latin typeface="Calibri Light"/>
              </a:rPr>
              <a:t>5. Alles-oder-nichts-Denken/Katastrophendenken/Schwarz-Weiß-Malerei</a:t>
            </a:r>
            <a:br>
              <a:rPr lang="de-DE" altLang="de-DE" dirty="0">
                <a:latin typeface="Calibri Light"/>
              </a:rPr>
            </a:br>
            <a:r>
              <a:rPr lang="de-DE" altLang="de-DE" dirty="0">
                <a:latin typeface="Calibri Light"/>
              </a:rPr>
              <a:t>Was wäre eine angemessene/hilfreichere Bewertung?</a:t>
            </a:r>
          </a:p>
        </p:txBody>
      </p:sp>
      <p:graphicFrame>
        <p:nvGraphicFramePr>
          <p:cNvPr id="251952" name="Group 48">
            <a:extLst>
              <a:ext uri="{FF2B5EF4-FFF2-40B4-BE49-F238E27FC236}">
                <a16:creationId xmlns:a16="http://schemas.microsoft.com/office/drawing/2014/main" id="{0A2BD3DC-2A04-4616-A60C-E921AAEC851E}"/>
              </a:ext>
            </a:extLst>
          </p:cNvPr>
          <p:cNvGraphicFramePr>
            <a:graphicFrameLocks noGrp="1"/>
          </p:cNvGraphicFramePr>
          <p:nvPr>
            <p:extLst>
              <p:ext uri="{D42A27DB-BD31-4B8C-83A1-F6EECF244321}">
                <p14:modId xmlns:p14="http://schemas.microsoft.com/office/powerpoint/2010/main" val="2602675429"/>
              </p:ext>
            </p:extLst>
          </p:nvPr>
        </p:nvGraphicFramePr>
        <p:xfrm>
          <a:off x="408955" y="2834640"/>
          <a:ext cx="11376000" cy="17678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Depressive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Angemessene Bewertung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Ihr Chef grüßt Sie nicht.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ea typeface="ＭＳ Ｐゴシック" pitchFamily="34" charset="-128"/>
                        </a:rPr>
                        <a:t>„Ich werde entlassen!“</a:t>
                      </a:r>
                      <a:endParaRPr kumimoji="0" lang="de-DE" altLang="ja-JP" sz="1800" b="1" i="1" u="none" strike="noStrike" cap="none" normalizeH="0" baseline="0" dirty="0">
                        <a:ln>
                          <a:noFill/>
                        </a:ln>
                        <a:solidFill>
                          <a:schemeClr val="tx1"/>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ea typeface="ＭＳ Ｐゴシック" pitchFamily="34" charset="-128"/>
                        </a:rPr>
                        <a:t>„Hat er mich überhaupt gesehen, hat er vielleicht nur einen schlechten Tag?“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Footer Placeholder 3"/>
          <p:cNvSpPr>
            <a:spLocks noGrp="1"/>
          </p:cNvSpPr>
          <p:nvPr>
            <p:ph type="ftr" sz="quarter" idx="11"/>
          </p:nvPr>
        </p:nvSpPr>
        <p:spPr/>
        <p:txBody>
          <a:bodyPr/>
          <a:lstStyle/>
          <a:p>
            <a:pPr>
              <a:defRPr/>
            </a:pPr>
            <a:r>
              <a:rPr lang="de-DE" b="0"/>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b="0" smtClean="0"/>
              <a:pPr>
                <a:defRPr/>
              </a:pPr>
              <a:t>27</a:t>
            </a:fld>
            <a:endParaRPr lang="de-DE" altLang="de-DE" b="0"/>
          </a:p>
        </p:txBody>
      </p:sp>
      <p:pic>
        <p:nvPicPr>
          <p:cNvPr id="7" name="Picture 21" descr="sadness - P Keigan - flickr - ccc - nicht bearbeitbar">
            <a:extLst>
              <a:ext uri="{FF2B5EF4-FFF2-40B4-BE49-F238E27FC236}">
                <a16:creationId xmlns:a16="http://schemas.microsoft.com/office/drawing/2014/main" id="{A9BA137A-964C-4F10-8F66-8CF39A9C2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175" y="4667250"/>
            <a:ext cx="2921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32125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8C6BFC32-4017-4FC1-AFD0-763204A86C27}"/>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6. Unterdrückung negativer Gedanken</a:t>
            </a:r>
            <a:br>
              <a:rPr lang="de-DE" altLang="de-DE" dirty="0">
                <a:latin typeface="Calibri Light"/>
              </a:rPr>
            </a:br>
            <a:r>
              <a:rPr lang="de-DE" altLang="de-DE" dirty="0">
                <a:latin typeface="Calibri Light"/>
              </a:rPr>
              <a:t>Was wäre eine angemessene/hilfreichere Bewertung?</a:t>
            </a:r>
          </a:p>
        </p:txBody>
      </p:sp>
      <p:graphicFrame>
        <p:nvGraphicFramePr>
          <p:cNvPr id="454689"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4178671667"/>
              </p:ext>
            </p:extLst>
          </p:nvPr>
        </p:nvGraphicFramePr>
        <p:xfrm>
          <a:off x="408955" y="2834640"/>
          <a:ext cx="11376000" cy="176784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Problematische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Alternativer Umgang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haben wiederkehrende negative Gedanken (z.B. Selbstvorwürfe wie „Du Null“, „Versager“, „Mann, bist Du dumm“).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1" i="1" u="none" strike="noStrike" cap="none" normalizeH="0" baseline="0" dirty="0">
                          <a:ln>
                            <a:noFill/>
                          </a:ln>
                          <a:solidFill>
                            <a:schemeClr val="tx1"/>
                          </a:solidFill>
                          <a:effectLst/>
                          <a:latin typeface="Calibri Light"/>
                        </a:rPr>
                        <a:t>„Ich darf diese negativen Gedanken nicht denken“ … dies gelingt aber nicht (</a:t>
                      </a:r>
                      <a:r>
                        <a:rPr kumimoji="0" lang="de-DE" sz="1800" b="1" i="1" u="none" strike="noStrike" cap="none" normalizeH="0" baseline="0" dirty="0">
                          <a:ln>
                            <a:noFill/>
                          </a:ln>
                          <a:solidFill>
                            <a:schemeClr val="tx1"/>
                          </a:solidFill>
                          <a:effectLst/>
                          <a:latin typeface="Times New Roman"/>
                          <a:sym typeface="Wingdings" pitchFamily="2" charset="2"/>
                        </a:rPr>
                        <a:t>→</a:t>
                      </a:r>
                      <a:r>
                        <a:rPr kumimoji="0" lang="de-DE" sz="1800" b="1" i="1" u="none" strike="noStrike" cap="none" normalizeH="0" baseline="0" dirty="0">
                          <a:ln>
                            <a:noFill/>
                          </a:ln>
                          <a:solidFill>
                            <a:schemeClr val="tx1"/>
                          </a:solidFill>
                          <a:effectLst/>
                          <a:latin typeface="Calibri Light"/>
                        </a:rPr>
                        <a:t> siehe nächste Übung).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chemeClr val="accent1"/>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59407"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b="0" dirty="0">
                <a:solidFill>
                  <a:srgbClr val="333333"/>
                </a:solidFill>
              </a:rPr>
              <a:t>Metakognitives Training 8 – Stimmung</a:t>
            </a:r>
          </a:p>
        </p:txBody>
      </p:sp>
      <p:sp>
        <p:nvSpPr>
          <p:cNvPr id="6" name="Slide Number Placeholder 5"/>
          <p:cNvSpPr>
            <a:spLocks noGrp="1"/>
          </p:cNvSpPr>
          <p:nvPr>
            <p:ph type="sldNum" sz="quarter" idx="12"/>
          </p:nvPr>
        </p:nvSpPr>
        <p:spPr/>
        <p:txBody>
          <a:bodyPr/>
          <a:lstStyle/>
          <a:p>
            <a:pPr>
              <a:defRPr/>
            </a:pPr>
            <a:fld id="{CBAC4CD7-AD2D-4BD2-8128-BE7C085E37A6}" type="slidenum">
              <a:rPr lang="de-DE" altLang="de-DE" b="0" smtClean="0">
                <a:solidFill>
                  <a:srgbClr val="333333"/>
                </a:solidFill>
              </a:rPr>
              <a:pPr>
                <a:defRPr/>
              </a:pPr>
              <a:t>28</a:t>
            </a:fld>
            <a:endParaRPr lang="de-DE" altLang="de-DE" b="0">
              <a:solidFill>
                <a:srgbClr val="333333"/>
              </a:solidFill>
            </a:endParaRPr>
          </a:p>
        </p:txBody>
      </p:sp>
    </p:spTree>
    <p:extLst>
      <p:ext uri="{BB962C8B-B14F-4D97-AF65-F5344CB8AC3E}">
        <p14:creationId xmlns:p14="http://schemas.microsoft.com/office/powerpoint/2010/main" val="31940966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C80586E8-ADC3-4214-BBC7-AC31358122C8}"/>
              </a:ext>
            </a:extLst>
          </p:cNvPr>
          <p:cNvSpPr>
            <a:spLocks noGrp="1" noChangeArrowheads="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altLang="de-DE" sz="3600" dirty="0">
                <a:latin typeface="Calibri Light"/>
              </a:rPr>
              <a:t>6. Unterdrückung negativer Gedanken</a:t>
            </a:r>
            <a:br>
              <a:rPr lang="de-DE" altLang="de-DE" dirty="0">
                <a:latin typeface="Calibri Light"/>
              </a:rPr>
            </a:br>
            <a:r>
              <a:rPr lang="de-DE" altLang="de-DE" dirty="0">
                <a:latin typeface="Calibri Light"/>
              </a:rPr>
              <a:t>Was wäre eine angemessene/hilfreichere Bewertung?</a:t>
            </a:r>
          </a:p>
        </p:txBody>
      </p:sp>
      <p:graphicFrame>
        <p:nvGraphicFramePr>
          <p:cNvPr id="27667" name="Group 19">
            <a:extLst>
              <a:ext uri="{FF2B5EF4-FFF2-40B4-BE49-F238E27FC236}">
                <a16:creationId xmlns:a16="http://schemas.microsoft.com/office/drawing/2014/main" id="{A8294270-D658-4065-91B1-DAE1B0747B2F}"/>
              </a:ext>
            </a:extLst>
          </p:cNvPr>
          <p:cNvGraphicFramePr>
            <a:graphicFrameLocks noGrp="1"/>
          </p:cNvGraphicFramePr>
          <p:nvPr>
            <p:extLst>
              <p:ext uri="{D42A27DB-BD31-4B8C-83A1-F6EECF244321}">
                <p14:modId xmlns:p14="http://schemas.microsoft.com/office/powerpoint/2010/main" val="1042469604"/>
              </p:ext>
            </p:extLst>
          </p:nvPr>
        </p:nvGraphicFramePr>
        <p:xfrm>
          <a:off x="408955" y="2834640"/>
          <a:ext cx="11376000" cy="2529872"/>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Ereignis</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Problematische Bewertung</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Alternativer Umgang</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630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dirty="0">
                          <a:ln>
                            <a:noFill/>
                          </a:ln>
                          <a:solidFill>
                            <a:srgbClr val="333333"/>
                          </a:solidFill>
                          <a:effectLst/>
                          <a:latin typeface="Calibri Light"/>
                        </a:rPr>
                        <a:t>Sie haben wiederkehrende negative Gedanken (z.B. Selbstvorwürfe wie „Du Null“, „Versager“, „Mann, bist Du dumm“).</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1" i="1" u="none" strike="noStrike" cap="none" normalizeH="0" baseline="0" dirty="0">
                          <a:ln>
                            <a:noFill/>
                          </a:ln>
                          <a:solidFill>
                            <a:schemeClr val="tx1"/>
                          </a:solidFill>
                          <a:effectLst/>
                          <a:latin typeface="Calibri Light"/>
                        </a:rPr>
                        <a:t>„Ich darf diese negativen Gedanken nicht denken“ … dies gelingt aber nicht (</a:t>
                      </a:r>
                      <a:r>
                        <a:rPr kumimoji="0" lang="de-DE" sz="1800" b="1" i="1" u="none" strike="noStrike" cap="none" normalizeH="0" baseline="0" dirty="0">
                          <a:ln>
                            <a:noFill/>
                          </a:ln>
                          <a:solidFill>
                            <a:schemeClr val="tx1"/>
                          </a:solidFill>
                          <a:effectLst/>
                          <a:latin typeface="Times New Roman"/>
                          <a:sym typeface="Wingdings" pitchFamily="2" charset="2"/>
                        </a:rPr>
                        <a:t>→</a:t>
                      </a:r>
                      <a:r>
                        <a:rPr kumimoji="0" lang="de-DE" sz="1800" b="1" i="1" u="none" strike="noStrike" cap="none" normalizeH="0" baseline="0" dirty="0">
                          <a:ln>
                            <a:noFill/>
                          </a:ln>
                          <a:solidFill>
                            <a:schemeClr val="tx1"/>
                          </a:solidFill>
                          <a:effectLst/>
                          <a:latin typeface="Calibri Light"/>
                        </a:rPr>
                        <a:t> siehe nächste Übung).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Hinterfragen Sie, ob die Gedanken wirklich gerechtfertigt sind? Was spricht gegen diese Gedanken? </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Lenken Sie sich durch angenehme Tätigkeiten ab!</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61454" name="Rectangle 47">
            <a:extLst>
              <a:ext uri="{FF2B5EF4-FFF2-40B4-BE49-F238E27FC236}">
                <a16:creationId xmlns:a16="http://schemas.microsoft.com/office/drawing/2014/main" id="{D66D5758-BED6-4BB3-837C-211C115FCBB8}"/>
              </a:ext>
            </a:extLst>
          </p:cNvPr>
          <p:cNvSpPr>
            <a:spLocks noChangeArrowheads="1"/>
          </p:cNvSpPr>
          <p:nvPr/>
        </p:nvSpPr>
        <p:spPr bwMode="auto">
          <a:xfrm>
            <a:off x="609759" y="2248940"/>
            <a:ext cx="1097565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marL="838200" indent="-83820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marL="0" eaLnBrk="1" hangingPunct="1">
              <a:spcBef>
                <a:spcPct val="0"/>
              </a:spcBef>
              <a:buClrTx/>
              <a:buFontTx/>
              <a:buNone/>
            </a:pPr>
            <a:br>
              <a:rPr lang="de-DE" altLang="de-DE" sz="2400" b="0">
                <a:solidFill>
                  <a:schemeClr val="tx2"/>
                </a:solidFill>
                <a:latin typeface="Calibri Light"/>
              </a:rPr>
            </a:br>
            <a:endParaRPr lang="de-DE" altLang="de-DE" sz="4400" b="0">
              <a:solidFill>
                <a:schemeClr val="tx2"/>
              </a:solidFill>
              <a:latin typeface="Calibri Light"/>
            </a:endParaRPr>
          </a:p>
        </p:txBody>
      </p:sp>
      <p:sp>
        <p:nvSpPr>
          <p:cNvPr id="4" name="Footer Placeholder 3"/>
          <p:cNvSpPr>
            <a:spLocks noGrp="1"/>
          </p:cNvSpPr>
          <p:nvPr>
            <p:ph type="ftr" sz="quarter" idx="11"/>
          </p:nvPr>
        </p:nvSpPr>
        <p:spPr/>
        <p:txBody>
          <a:bodyPr/>
          <a:lstStyle/>
          <a:p>
            <a:pPr>
              <a:defRPr/>
            </a:pPr>
            <a:r>
              <a:rPr lang="de-DE" b="0" dirty="0"/>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b="0" smtClean="0"/>
              <a:pPr>
                <a:defRPr/>
              </a:pPr>
              <a:t>29</a:t>
            </a:fld>
            <a:endParaRPr lang="de-DE" altLang="de-DE" b="0"/>
          </a:p>
        </p:txBody>
      </p:sp>
    </p:spTree>
    <p:extLst>
      <p:ext uri="{BB962C8B-B14F-4D97-AF65-F5344CB8AC3E}">
        <p14:creationId xmlns:p14="http://schemas.microsoft.com/office/powerpoint/2010/main" val="23859631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a:extLst>
              <a:ext uri="{FF2B5EF4-FFF2-40B4-BE49-F238E27FC236}">
                <a16:creationId xmlns:a16="http://schemas.microsoft.com/office/drawing/2014/main" id="{E3BFEC3F-01AD-4641-B072-2292EB0F300E}"/>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6. Unterdrückung negativer Gedanken Übung</a:t>
            </a:r>
            <a:endParaRPr lang="de-DE" altLang="de-DE" sz="3600" dirty="0">
              <a:latin typeface="Calibri Light"/>
            </a:endParaRPr>
          </a:p>
        </p:txBody>
      </p:sp>
      <p:sp>
        <p:nvSpPr>
          <p:cNvPr id="4" name="Content Placeholder 3"/>
          <p:cNvSpPr>
            <a:spLocks noGrp="1"/>
          </p:cNvSpPr>
          <p:nvPr>
            <p:ph idx="1"/>
          </p:nvPr>
        </p:nvSpPr>
        <p:spPr/>
        <p:txBody>
          <a:bodyPr/>
          <a:lstStyle/>
          <a:p>
            <a:r>
              <a:rPr lang="de-DE" altLang="de-DE" sz="2400" dirty="0">
                <a:solidFill>
                  <a:srgbClr val="333333"/>
                </a:solidFill>
                <a:latin typeface="Calibri Light"/>
              </a:rPr>
              <a:t>Es ist nicht möglich, unangenehme Gedanken aktiv zu unterdrücken. </a:t>
            </a:r>
            <a:br>
              <a:rPr lang="de-DE" altLang="de-DE" sz="2400" dirty="0">
                <a:solidFill>
                  <a:srgbClr val="333333"/>
                </a:solidFill>
                <a:latin typeface="Calibri Light"/>
              </a:rPr>
            </a:br>
            <a:r>
              <a:rPr lang="de-DE" altLang="de-DE" sz="2400" dirty="0">
                <a:solidFill>
                  <a:srgbClr val="333333"/>
                </a:solidFill>
                <a:latin typeface="Calibri Light"/>
              </a:rPr>
              <a:t>Etwas bewusst nicht denken zu wollen, führt sogar eher dazu, dass die Gedanken verstärkt werden.</a:t>
            </a:r>
          </a:p>
          <a:p>
            <a:r>
              <a:rPr lang="de-DE" altLang="de-DE" sz="2400" dirty="0">
                <a:solidFill>
                  <a:srgbClr val="333333"/>
                </a:solidFill>
                <a:latin typeface="Calibri Light"/>
              </a:rPr>
              <a:t>Probieren Sie es aus! </a:t>
            </a:r>
            <a:br>
              <a:rPr lang="de-DE" altLang="de-DE" sz="2400" dirty="0">
                <a:solidFill>
                  <a:srgbClr val="333333"/>
                </a:solidFill>
                <a:latin typeface="Calibri Light"/>
              </a:rPr>
            </a:br>
            <a:r>
              <a:rPr lang="de-DE" altLang="de-DE" sz="2400" dirty="0">
                <a:solidFill>
                  <a:srgbClr val="004992"/>
                </a:solidFill>
                <a:latin typeface="Calibri Light"/>
              </a:rPr>
              <a:t>Denken Sie in der nächsten Minute nicht an einen Eisbären!</a:t>
            </a:r>
            <a:br>
              <a:rPr lang="de-DE" altLang="de-DE" sz="2400" dirty="0">
                <a:solidFill>
                  <a:srgbClr val="333333"/>
                </a:solidFill>
                <a:latin typeface="Calibri Light"/>
              </a:rPr>
            </a:b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b="0" dirty="0"/>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b="0" smtClean="0"/>
              <a:pPr>
                <a:defRPr/>
              </a:pPr>
              <a:t>30</a:t>
            </a:fld>
            <a:endParaRPr lang="de-DE" altLang="de-DE" b="0"/>
          </a:p>
        </p:txBody>
      </p:sp>
    </p:spTree>
    <p:extLst>
      <p:ext uri="{BB962C8B-B14F-4D97-AF65-F5344CB8AC3E}">
        <p14:creationId xmlns:p14="http://schemas.microsoft.com/office/powerpoint/2010/main" val="13165775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a:extLst>
              <a:ext uri="{FF2B5EF4-FFF2-40B4-BE49-F238E27FC236}">
                <a16:creationId xmlns:a16="http://schemas.microsoft.com/office/drawing/2014/main" id="{B70034A7-723A-4F32-8BA3-89FB1F9DB0DE}"/>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6. Unterdrückung negativer Gedanken</a:t>
            </a:r>
            <a:br>
              <a:rPr lang="de-DE" altLang="de-DE" sz="3600" dirty="0"/>
            </a:br>
            <a:r>
              <a:rPr lang="de-DE" altLang="de-DE" dirty="0"/>
              <a:t>Klappt das? Nein!</a:t>
            </a:r>
          </a:p>
        </p:txBody>
      </p:sp>
      <p:sp>
        <p:nvSpPr>
          <p:cNvPr id="4" name="Content Placeholder 3"/>
          <p:cNvSpPr>
            <a:spLocks noGrp="1"/>
          </p:cNvSpPr>
          <p:nvPr>
            <p:ph idx="1"/>
          </p:nvPr>
        </p:nvSpPr>
        <p:spPr/>
        <p:txBody>
          <a:bodyPr/>
          <a:lstStyle/>
          <a:p>
            <a:r>
              <a:rPr lang="de-DE" altLang="de-DE" sz="2400" dirty="0">
                <a:solidFill>
                  <a:srgbClr val="333333"/>
                </a:solidFill>
                <a:latin typeface="Calibri Light"/>
              </a:rPr>
              <a:t>Die meisten von Ihnen haben vermutlich entweder direkt an einen Eisbären gedacht und/oder an etwas, was mit einem Eisbären zusammenhängt (z.B. Zoo, Arktis, Schnee etc.).</a:t>
            </a:r>
            <a:br>
              <a:rPr lang="de-DE" altLang="de-DE" sz="2400" dirty="0">
                <a:solidFill>
                  <a:srgbClr val="333333"/>
                </a:solidFill>
                <a:latin typeface="Calibri Light"/>
              </a:rPr>
            </a:br>
            <a:br>
              <a:rPr lang="de-DE" altLang="de-DE" sz="2400" dirty="0">
                <a:solidFill>
                  <a:srgbClr val="333333"/>
                </a:solidFill>
                <a:latin typeface="Calibri Light"/>
              </a:rPr>
            </a:br>
            <a:r>
              <a:rPr lang="de-DE" altLang="de-DE" sz="2400" dirty="0">
                <a:solidFill>
                  <a:srgbClr val="333333"/>
                </a:solidFill>
                <a:latin typeface="Calibri Light"/>
              </a:rPr>
              <a:t>Der Effekt ist noch stärker, wenn versucht wird, unangenehme Gedanken wie z.B. Selbstvorwürfe („Niete“ etc.) aktiv zu unterdrücken. Die Gedanken können dann manchmal so stark werden, dass sie wie fremde Gedanken erscheinen!</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31</a:t>
            </a:fld>
            <a:endParaRPr lang="de-DE" altLang="de-DE"/>
          </a:p>
        </p:txBody>
      </p:sp>
      <p:pic>
        <p:nvPicPr>
          <p:cNvPr id="7" name="Picture 5" descr="Polar Bear - Itshears - flickr - ccc_bearbeitbar">
            <a:extLst>
              <a:ext uri="{FF2B5EF4-FFF2-40B4-BE49-F238E27FC236}">
                <a16:creationId xmlns:a16="http://schemas.microsoft.com/office/drawing/2014/main" id="{FCCDD657-37AE-4BE5-A6DE-54E816AFD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1015" y="4754880"/>
            <a:ext cx="280416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61059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6C8F3E64-301C-49BA-8D46-3DA988FF6FCB}"/>
              </a:ext>
            </a:extLst>
          </p:cNvPr>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latin typeface="Calibri Light"/>
              </a:rPr>
              <a:t>Stattdessen:</a:t>
            </a:r>
            <a:br>
              <a:rPr lang="de-DE" altLang="de-DE" sz="3600" dirty="0">
                <a:latin typeface="Calibri Light"/>
              </a:rPr>
            </a:br>
            <a:r>
              <a:rPr lang="de-DE" altLang="de-DE" sz="3600" dirty="0">
                <a:latin typeface="Calibri Light"/>
              </a:rPr>
              <a:t>Inneren Abstand suchen …</a:t>
            </a:r>
          </a:p>
        </p:txBody>
      </p:sp>
      <p:sp>
        <p:nvSpPr>
          <p:cNvPr id="67587" name="Rectangle 3">
            <a:extLst>
              <a:ext uri="{FF2B5EF4-FFF2-40B4-BE49-F238E27FC236}">
                <a16:creationId xmlns:a16="http://schemas.microsoft.com/office/drawing/2014/main" id="{3040037C-7A9D-4F75-9B79-1403B0C1204F}"/>
              </a:ext>
            </a:extLst>
          </p:cNvPr>
          <p:cNvSpPr>
            <a:spLocks noGrp="1" noChangeArrowheads="1"/>
          </p:cNvSpPr>
          <p:nvPr>
            <p:ph idx="1"/>
          </p:nvPr>
        </p:nvSpPr>
        <p:spPr/>
        <p:txBody>
          <a:bodyPr lIns="0" tIns="0" rIns="0" bIns="0">
            <a:noAutofit/>
          </a:bodyPr>
          <a:lstStyle/>
          <a:p>
            <a:r>
              <a:rPr lang="de-DE" altLang="de-DE" sz="2400" dirty="0">
                <a:solidFill>
                  <a:srgbClr val="333333"/>
                </a:solidFill>
                <a:latin typeface="Calibri Light"/>
              </a:rPr>
              <a:t>Wenn Sie von besonders heftigen negativen Gedanken heimgesucht werden, versuchen Sie nicht die Gedanken zu unterdrücken (das verstärkt diese nur), sondern betrachten Sie das innere Geschehen ohne einzugreifen. Wie bei einem Gewitter, das man geschützt durch das Fenster betrachtet. </a:t>
            </a:r>
          </a:p>
          <a:p>
            <a:r>
              <a:rPr lang="de-DE" altLang="de-DE" sz="2400" dirty="0">
                <a:solidFill>
                  <a:srgbClr val="004992"/>
                </a:solidFill>
                <a:latin typeface="Calibri Light"/>
              </a:rPr>
              <a:t>Die Gedanken beruhigen sich von selbst wieder,</a:t>
            </a:r>
            <a:br>
              <a:rPr lang="de-DE" altLang="de-DE" sz="2400" dirty="0">
                <a:solidFill>
                  <a:srgbClr val="004992"/>
                </a:solidFill>
                <a:latin typeface="Calibri Light"/>
              </a:rPr>
            </a:br>
            <a:r>
              <a:rPr lang="de-DE" altLang="de-DE" sz="2400" dirty="0">
                <a:solidFill>
                  <a:srgbClr val="004992"/>
                </a:solidFill>
                <a:latin typeface="Calibri Light"/>
              </a:rPr>
              <a:t>wie vorbeiziehende Gewitterwolken.</a:t>
            </a:r>
          </a:p>
        </p:txBody>
      </p:sp>
      <p:sp>
        <p:nvSpPr>
          <p:cNvPr id="4" name="Footer Placeholder 3"/>
          <p:cNvSpPr>
            <a:spLocks noGrp="1"/>
          </p:cNvSpPr>
          <p:nvPr>
            <p:ph type="ftr" sz="quarter" idx="11"/>
          </p:nvPr>
        </p:nvSpPr>
        <p:spPr/>
        <p:txBody>
          <a:bodyPr/>
          <a:lstStyle/>
          <a:p>
            <a:pPr>
              <a:defRPr/>
            </a:pPr>
            <a:r>
              <a:rPr lang="de-DE"/>
              <a:t>Metakognitives Training 8 – Stimmung</a:t>
            </a:r>
          </a:p>
        </p:txBody>
      </p:sp>
      <p:sp>
        <p:nvSpPr>
          <p:cNvPr id="5" name="Slide Number Placeholder 4"/>
          <p:cNvSpPr>
            <a:spLocks noGrp="1"/>
          </p:cNvSpPr>
          <p:nvPr>
            <p:ph type="sldNum" sz="quarter" idx="12"/>
          </p:nvPr>
        </p:nvSpPr>
        <p:spPr/>
        <p:txBody>
          <a:bodyPr/>
          <a:lstStyle/>
          <a:p>
            <a:pPr>
              <a:defRPr/>
            </a:pPr>
            <a:fld id="{31A55163-39B4-40AE-9E58-03E666178A0C}" type="slidenum">
              <a:rPr lang="de-DE" altLang="de-DE" smtClean="0"/>
              <a:pPr>
                <a:defRPr/>
              </a:pPr>
              <a:t>32</a:t>
            </a:fld>
            <a:endParaRPr lang="de-DE" altLang="de-DE"/>
          </a:p>
        </p:txBody>
      </p:sp>
      <p:pic>
        <p:nvPicPr>
          <p:cNvPr id="7" name="Picture 5" descr="sorm through a dirty window - Brenda Anderson - flickr - cc_bearbeitba_3r">
            <a:extLst>
              <a:ext uri="{FF2B5EF4-FFF2-40B4-BE49-F238E27FC236}">
                <a16:creationId xmlns:a16="http://schemas.microsoft.com/office/drawing/2014/main" id="{6219FAA4-DB72-4A25-9DF2-A8760F4DC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923" y="4114800"/>
            <a:ext cx="241025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30086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7. Weitere Aspekte des Denkens</a:t>
            </a:r>
            <a:endParaRPr lang="en-US" sz="3600">
              <a:latin typeface="Calibri Light"/>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de-DE" altLang="de-DE" sz="2000" b="1" dirty="0">
                <a:solidFill>
                  <a:srgbClr val="333333"/>
                </a:solidFill>
                <a:latin typeface="Calibri Light"/>
              </a:rPr>
              <a:t>Vergleich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Vergleichen Sie sich nicht zu stark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Es gibt immer welche, die besser aussehen, erfolgreicher und beliebter sind. Aber auch diese „Glückspilze“ haben irgendwo Schwächen.</a:t>
            </a:r>
            <a:endParaRPr lang="en-US" altLang="de-DE" dirty="0">
              <a:solidFill>
                <a:srgbClr val="333333"/>
              </a:solidFill>
              <a:latin typeface="Calibri Light"/>
            </a:endParaRPr>
          </a:p>
          <a:p>
            <a:pPr>
              <a:lnSpc>
                <a:spcPct val="100000"/>
              </a:lnSpc>
              <a:spcBef>
                <a:spcPts val="1200"/>
              </a:spcBef>
            </a:pPr>
            <a:endParaRPr lang="en-US"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33</a:t>
            </a:fld>
            <a:endParaRPr lang="de-DE" altLang="de-DE"/>
          </a:p>
        </p:txBody>
      </p:sp>
    </p:spTree>
    <p:extLst>
      <p:ext uri="{BB962C8B-B14F-4D97-AF65-F5344CB8AC3E}">
        <p14:creationId xmlns:p14="http://schemas.microsoft.com/office/powerpoint/2010/main" val="2441457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7. Weitere Aspekte des Denkens</a:t>
            </a:r>
            <a:endParaRPr lang="en-US" sz="3600">
              <a:latin typeface="Calibri Light"/>
            </a:endParaRP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de-DE" altLang="de-DE" sz="2000" b="1" dirty="0">
                <a:solidFill>
                  <a:srgbClr val="333333"/>
                </a:solidFill>
                <a:latin typeface="Calibri Light"/>
              </a:rPr>
              <a:t>Vergleich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Vergleichen Sie sich nicht zu stark mit anderen Menschen!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Es gibt immer welche, die besser aussehen, erfolgreicher und beliebter sind. Aber auch diese „Glückspilze“ haben irgendwo Schwächen.</a:t>
            </a:r>
            <a:br>
              <a:rPr lang="de-DE" altLang="de-DE" dirty="0">
                <a:solidFill>
                  <a:srgbClr val="333333"/>
                </a:solidFill>
                <a:latin typeface="Calibri Light"/>
              </a:rPr>
            </a:br>
            <a:endParaRPr lang="de-DE" altLang="de-DE" dirty="0">
              <a:solidFill>
                <a:srgbClr val="333333"/>
              </a:solidFill>
              <a:latin typeface="Calibri Light"/>
            </a:endParaRPr>
          </a:p>
          <a:p>
            <a:pPr lvl="0" defTabSz="914400" eaLnBrk="0" hangingPunct="0">
              <a:lnSpc>
                <a:spcPct val="100000"/>
              </a:lnSpc>
              <a:spcBef>
                <a:spcPts val="1200"/>
              </a:spcBef>
            </a:pPr>
            <a:r>
              <a:rPr lang="de-DE" altLang="de-DE" sz="2000" b="1" dirty="0">
                <a:solidFill>
                  <a:srgbClr val="333333"/>
                </a:solidFill>
                <a:latin typeface="Calibri Light"/>
              </a:rPr>
              <a:t>Absolute Forderungen: </a:t>
            </a:r>
          </a:p>
          <a:p>
            <a:pPr marL="285750" lvl="1" indent="-285750" defTabSz="914400" eaLnBrk="0" hangingPunct="0">
              <a:lnSpc>
                <a:spcPct val="100000"/>
              </a:lnSpc>
              <a:spcBef>
                <a:spcPts val="1200"/>
              </a:spcBef>
              <a:spcAft>
                <a:spcPts val="0"/>
              </a:spcAft>
              <a:buClr>
                <a:srgbClr val="333333"/>
              </a:buClr>
              <a:buFont typeface="WingDings"/>
              <a:buChar char=""/>
            </a:pPr>
            <a:r>
              <a:rPr lang="de-DE" altLang="de-DE" dirty="0">
                <a:solidFill>
                  <a:srgbClr val="333333"/>
                </a:solidFill>
                <a:latin typeface="Calibri Light"/>
              </a:rPr>
              <a:t>Stellen Sie </a:t>
            </a:r>
            <a:r>
              <a:rPr lang="de-DE" altLang="de-DE" b="1" dirty="0">
                <a:solidFill>
                  <a:srgbClr val="333333"/>
                </a:solidFill>
                <a:latin typeface="Calibri Light"/>
              </a:rPr>
              <a:t>keine</a:t>
            </a:r>
            <a:r>
              <a:rPr lang="de-DE" altLang="de-DE" dirty="0">
                <a:solidFill>
                  <a:srgbClr val="333333"/>
                </a:solidFill>
                <a:latin typeface="Calibri Light"/>
              </a:rPr>
              <a:t> absoluten Forderungen an sich wie </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immer gut aussehen“ </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immer klug wirken“</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in einer Runde immer etwas Geistreiches sagen“</a:t>
            </a:r>
          </a:p>
          <a:p>
            <a:pPr marL="215964" lvl="3" indent="0" defTabSz="914400" eaLnBrk="0" hangingPunct="0">
              <a:lnSpc>
                <a:spcPct val="100000"/>
              </a:lnSpc>
              <a:spcBef>
                <a:spcPts val="1200"/>
              </a:spcBef>
              <a:buClr>
                <a:srgbClr val="333333"/>
              </a:buClr>
              <a:buNone/>
            </a:pPr>
            <a:r>
              <a:rPr lang="de-DE" altLang="de-DE" dirty="0">
                <a:solidFill>
                  <a:srgbClr val="333333"/>
                </a:solidFill>
                <a:latin typeface="Calibri Light"/>
              </a:rPr>
              <a:t>„Ich muss meine Arbeit perfekt erledigen“</a:t>
            </a:r>
          </a:p>
          <a:p>
            <a:pPr lvl="0" defTabSz="914400" eaLnBrk="0" hangingPunct="0">
              <a:lnSpc>
                <a:spcPct val="100000"/>
              </a:lnSpc>
              <a:spcBef>
                <a:spcPts val="1200"/>
              </a:spcBef>
            </a:pPr>
            <a:endParaRPr lang="en-US" altLang="de-DE" dirty="0">
              <a:solidFill>
                <a:srgbClr val="333333"/>
              </a:solidFill>
              <a:latin typeface="Calibri Light"/>
            </a:endParaRPr>
          </a:p>
          <a:p>
            <a:pPr>
              <a:lnSpc>
                <a:spcPct val="100000"/>
              </a:lnSpc>
              <a:spcBef>
                <a:spcPts val="1200"/>
              </a:spcBef>
            </a:pPr>
            <a:endParaRPr lang="en-US" dirty="0">
              <a:solidFill>
                <a:srgbClr val="333333"/>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34</a:t>
            </a:fld>
            <a:endParaRPr lang="de-DE" altLang="de-DE"/>
          </a:p>
        </p:txBody>
      </p:sp>
      <p:pic>
        <p:nvPicPr>
          <p:cNvPr id="8" name="Picture 8" descr="goodbye dandelion">
            <a:extLst>
              <a:ext uri="{FF2B5EF4-FFF2-40B4-BE49-F238E27FC236}">
                <a16:creationId xmlns:a16="http://schemas.microsoft.com/office/drawing/2014/main" id="{9DBA6EB9-79B0-4957-BD74-E54C035BB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834" y="4114798"/>
            <a:ext cx="1978341" cy="274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74631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16" name="Textfeld 15"/>
          <p:cNvSpPr txBox="1"/>
          <p:nvPr/>
        </p:nvSpPr>
        <p:spPr>
          <a:xfrm>
            <a:off x="3558224" y="5115160"/>
            <a:ext cx="5761584" cy="1569660"/>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a:t>
            </a:r>
            <a:r>
              <a:rPr lang="en-US" b="0" i="1" spc="-5" dirty="0" err="1">
                <a:solidFill>
                  <a:srgbClr val="333333"/>
                </a:solidFill>
                <a:latin typeface="Calibri Light"/>
                <a:ea typeface="ＭＳ Ｐゴシック" panose="020B0600070205080204" pitchFamily="34" charset="-128"/>
                <a:cs typeface="Verdana"/>
              </a:rPr>
              <a:t>für</a:t>
            </a:r>
            <a:r>
              <a:rPr lang="en-US" b="0" i="1" spc="-5" dirty="0">
                <a:solidFill>
                  <a:srgbClr val="333333"/>
                </a:solidFill>
                <a:latin typeface="Calibri Light"/>
                <a:ea typeface="ＭＳ Ｐゴシック" panose="020B0600070205080204" pitchFamily="34" charset="-128"/>
                <a:cs typeface="Verdana"/>
              </a:rPr>
              <a:t> die Trainer:</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de-DE" b="0" dirty="0">
                <a:solidFill>
                  <a:srgbClr val="333333"/>
                </a:solidFill>
                <a:latin typeface="Calibri Light"/>
                <a:ea typeface="ＭＳ Ｐゴシック" panose="020B0600070205080204" pitchFamily="34" charset="-128"/>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4" name="Slide Number Placeholder 3"/>
          <p:cNvSpPr>
            <a:spLocks noGrp="1"/>
          </p:cNvSpPr>
          <p:nvPr>
            <p:ph type="sldNum" sz="quarter" idx="12"/>
          </p:nvPr>
        </p:nvSpPr>
        <p:spPr/>
        <p:txBody>
          <a:bodyPr/>
          <a:lstStyle/>
          <a:p>
            <a:pPr>
              <a:defRPr/>
            </a:pPr>
            <a:fld id="{31A55163-39B4-40AE-9E58-03E666178A0C}" type="slidenum">
              <a:rPr lang="de-DE" altLang="de-DE" smtClean="0"/>
              <a:pPr>
                <a:defRPr/>
              </a:pPr>
              <a:t>35</a:t>
            </a:fld>
            <a:endParaRPr lang="de-DE" altLang="de-DE"/>
          </a:p>
        </p:txBody>
      </p:sp>
    </p:spTree>
    <p:extLst>
      <p:ext uri="{BB962C8B-B14F-4D97-AF65-F5344CB8AC3E}">
        <p14:creationId xmlns:p14="http://schemas.microsoft.com/office/powerpoint/2010/main" val="37112182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75778" name="Rectangle 3">
            <a:extLst>
              <a:ext uri="{FF2B5EF4-FFF2-40B4-BE49-F238E27FC236}">
                <a16:creationId xmlns:a16="http://schemas.microsoft.com/office/drawing/2014/main" id="{DD3F66A3-5B51-4EFA-A88B-1517A8ECB6FD}"/>
              </a:ext>
            </a:extLst>
          </p:cNvPr>
          <p:cNvSpPr>
            <a:spLocks noGrp="1" noChangeArrowheads="1"/>
          </p:cNvSpPr>
          <p:nvPr>
            <p:ph idx="1"/>
          </p:nvPr>
        </p:nvSpPr>
        <p:spPr/>
        <p:txBody>
          <a:bodyPr lIns="0" tIns="0" rIns="0" bIns="0">
            <a:noAutofit/>
          </a:bodyPr>
          <a:lstStyle/>
          <a:p>
            <a:pPr marL="342900" indent="-342900" eaLnBrk="1" hangingPunct="1">
              <a:buClr>
                <a:srgbClr val="333333"/>
              </a:buClr>
              <a:buFont typeface="WingDings"/>
              <a:buChar char=""/>
              <a:tabLst>
                <a:tab pos="360363" algn="l"/>
              </a:tabLst>
            </a:pPr>
            <a:r>
              <a:rPr lang="de-DE" altLang="de-DE" sz="2400" dirty="0">
                <a:solidFill>
                  <a:srgbClr val="333333"/>
                </a:solidFill>
                <a:latin typeface="Calibri Light"/>
              </a:rPr>
              <a:t>Anstatt immer nur auf unseren Nachteilen herumzureiten, </a:t>
            </a:r>
            <a:br>
              <a:rPr lang="de-DE" altLang="de-DE" sz="2400" dirty="0">
                <a:solidFill>
                  <a:srgbClr val="333333"/>
                </a:solidFill>
                <a:latin typeface="Calibri Light"/>
              </a:rPr>
            </a:br>
            <a:r>
              <a:rPr lang="de-DE" altLang="de-DE" sz="2400" dirty="0">
                <a:solidFill>
                  <a:srgbClr val="333333"/>
                </a:solidFill>
                <a:latin typeface="Calibri Light"/>
              </a:rPr>
              <a:t>sollten wir auch unsere </a:t>
            </a:r>
            <a:r>
              <a:rPr lang="de-DE" altLang="de-DE" sz="2400" i="1" dirty="0">
                <a:solidFill>
                  <a:srgbClr val="333333"/>
                </a:solidFill>
                <a:latin typeface="Calibri Light"/>
              </a:rPr>
              <a:t>Schokoladenseiten</a:t>
            </a:r>
            <a:r>
              <a:rPr lang="de-DE" altLang="de-DE" sz="2400" dirty="0">
                <a:solidFill>
                  <a:srgbClr val="333333"/>
                </a:solidFill>
                <a:latin typeface="Calibri Light"/>
              </a:rPr>
              <a:t> herausstellen. </a:t>
            </a:r>
          </a:p>
          <a:p>
            <a:pPr marL="342900" indent="-342900" eaLnBrk="1" hangingPunct="1">
              <a:buClr>
                <a:srgbClr val="333333"/>
              </a:buClr>
              <a:buFont typeface="WingDings"/>
              <a:buChar char=""/>
              <a:tabLst>
                <a:tab pos="360363" algn="l"/>
              </a:tabLst>
            </a:pPr>
            <a:r>
              <a:rPr lang="de-DE" altLang="de-DE" sz="2400" dirty="0">
                <a:solidFill>
                  <a:srgbClr val="333333"/>
                </a:solidFill>
                <a:latin typeface="Calibri Light"/>
              </a:rPr>
              <a:t>Jeder Mensch besitzt Fähigkeiten, die nicht jeder hat und auf die er/sie stolz sein kann …</a:t>
            </a:r>
            <a:br>
              <a:rPr lang="de-DE" altLang="de-DE" sz="2400" dirty="0">
                <a:solidFill>
                  <a:srgbClr val="333333"/>
                </a:solidFill>
                <a:latin typeface="Calibri Light"/>
              </a:rPr>
            </a:br>
            <a:r>
              <a:rPr lang="de-DE" altLang="de-DE" sz="2400" i="1" dirty="0">
                <a:solidFill>
                  <a:srgbClr val="004992"/>
                </a:solidFill>
                <a:latin typeface="Calibri Light"/>
              </a:rPr>
              <a:t>Das müssen nicht Weltrekorde oder berühmte Erfindungen sein!</a:t>
            </a:r>
            <a:endParaRPr lang="de-DE" altLang="de-DE" sz="2400" dirty="0">
              <a:solidFill>
                <a:srgbClr val="004992"/>
              </a:solidFill>
              <a:latin typeface="Calibri Light"/>
            </a:endParaRPr>
          </a:p>
        </p:txBody>
      </p:sp>
      <p:pic>
        <p:nvPicPr>
          <p:cNvPr id="75780"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36</a:t>
            </a:fld>
            <a:endParaRPr lang="de-DE" altLang="de-DE"/>
          </a:p>
        </p:txBody>
      </p:sp>
    </p:spTree>
    <p:extLst>
      <p:ext uri="{BB962C8B-B14F-4D97-AF65-F5344CB8AC3E}">
        <p14:creationId xmlns:p14="http://schemas.microsoft.com/office/powerpoint/2010/main" val="42043436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81922" name="Rectangle 2">
            <a:extLst>
              <a:ext uri="{FF2B5EF4-FFF2-40B4-BE49-F238E27FC236}">
                <a16:creationId xmlns:a16="http://schemas.microsoft.com/office/drawing/2014/main" id="{BEBB36FC-0826-4C64-918B-7EA3101340B0}"/>
              </a:ext>
            </a:extLst>
          </p:cNvPr>
          <p:cNvSpPr>
            <a:spLocks noGrp="1" noChangeArrowheads="1"/>
          </p:cNvSpPr>
          <p:nvPr>
            <p:ph idx="1"/>
          </p:nvPr>
        </p:nvSpPr>
        <p:spPr/>
        <p:txBody>
          <a:bodyPr lIns="0" tIns="0" rIns="0" bIns="0">
            <a:noAutofit/>
          </a:bodyPr>
          <a:lstStyle/>
          <a:p>
            <a:pPr marL="457200" indent="-457200">
              <a:buFont typeface="+mj-lt"/>
              <a:buAutoNum type="arabicPeriod"/>
            </a:pPr>
            <a:r>
              <a:rPr lang="de-DE" altLang="de-DE" sz="2400" dirty="0">
                <a:solidFill>
                  <a:srgbClr val="004992"/>
                </a:solidFill>
                <a:latin typeface="Calibri Light"/>
              </a:rPr>
              <a:t>Eigene Stärken überlegen: </a:t>
            </a:r>
            <a:br>
              <a:rPr lang="de-DE" altLang="de-DE" sz="2400" dirty="0">
                <a:solidFill>
                  <a:srgbClr val="333333"/>
                </a:solidFill>
                <a:latin typeface="Calibri Light"/>
              </a:rPr>
            </a:br>
            <a:r>
              <a:rPr lang="de-DE" altLang="de-DE" sz="2400" i="1" dirty="0">
                <a:solidFill>
                  <a:srgbClr val="333333"/>
                </a:solidFill>
                <a:latin typeface="Calibri Light"/>
              </a:rPr>
              <a:t>Was gelingt mir gut? Für was habe ich schon häufiger</a:t>
            </a:r>
            <a:br>
              <a:rPr lang="de-DE" altLang="de-DE" sz="2400" i="1" dirty="0">
                <a:solidFill>
                  <a:srgbClr val="333333"/>
                </a:solidFill>
                <a:latin typeface="Calibri Light"/>
              </a:rPr>
            </a:br>
            <a:r>
              <a:rPr lang="de-DE" altLang="de-DE" sz="2400" i="1" dirty="0">
                <a:solidFill>
                  <a:srgbClr val="333333"/>
                </a:solidFill>
                <a:latin typeface="Calibri Light"/>
              </a:rPr>
              <a:t>Komplimente bekommen?</a:t>
            </a:r>
            <a:br>
              <a:rPr lang="de-DE" altLang="de-DE" sz="2400" i="1" dirty="0">
                <a:solidFill>
                  <a:srgbClr val="333333"/>
                </a:solidFill>
                <a:latin typeface="Calibri Light"/>
              </a:rPr>
            </a:br>
            <a:r>
              <a:rPr lang="de-DE" altLang="de-DE" sz="1600" i="1" dirty="0">
                <a:solidFill>
                  <a:srgbClr val="333333"/>
                </a:solidFill>
                <a:latin typeface="Calibri Light"/>
              </a:rPr>
              <a:t>z.B. Ich bin sehr geduldig …</a:t>
            </a:r>
          </a:p>
        </p:txBody>
      </p:sp>
      <p:sp>
        <p:nvSpPr>
          <p:cNvPr id="81923" name="Rectangle 4">
            <a:extLst>
              <a:ext uri="{FF2B5EF4-FFF2-40B4-BE49-F238E27FC236}">
                <a16:creationId xmlns:a16="http://schemas.microsoft.com/office/drawing/2014/main" id="{A8C625C7-B0BA-4060-AB21-77E5603B107F}"/>
              </a:ext>
            </a:extLst>
          </p:cNvPr>
          <p:cNvSpPr>
            <a:spLocks noChangeArrowheads="1"/>
          </p:cNvSpPr>
          <p:nvPr/>
        </p:nvSpPr>
        <p:spPr bwMode="auto">
          <a:xfrm>
            <a:off x="408955" y="1813842"/>
            <a:ext cx="1137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b="0">
              <a:solidFill>
                <a:schemeClr val="accent1"/>
              </a:solidFill>
              <a:latin typeface="Calibri Light"/>
            </a:endParaRPr>
          </a:p>
        </p:txBody>
      </p:sp>
      <p:pic>
        <p:nvPicPr>
          <p:cNvPr id="81924"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37</a:t>
            </a:fld>
            <a:endParaRPr lang="de-DE" altLang="de-DE"/>
          </a:p>
        </p:txBody>
      </p:sp>
    </p:spTree>
    <p:extLst>
      <p:ext uri="{BB962C8B-B14F-4D97-AF65-F5344CB8AC3E}">
        <p14:creationId xmlns:p14="http://schemas.microsoft.com/office/powerpoint/2010/main" val="33940150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81922" name="Rectangle 2">
            <a:extLst>
              <a:ext uri="{FF2B5EF4-FFF2-40B4-BE49-F238E27FC236}">
                <a16:creationId xmlns:a16="http://schemas.microsoft.com/office/drawing/2014/main" id="{BEBB36FC-0826-4C64-918B-7EA3101340B0}"/>
              </a:ext>
            </a:extLst>
          </p:cNvPr>
          <p:cNvSpPr>
            <a:spLocks noGrp="1" noChangeArrowheads="1"/>
          </p:cNvSpPr>
          <p:nvPr>
            <p:ph idx="1"/>
          </p:nvPr>
        </p:nvSpPr>
        <p:spPr/>
        <p:txBody>
          <a:bodyPr lIns="0" tIns="0" rIns="0" bIns="0">
            <a:noAutofit/>
          </a:bodyPr>
          <a:lstStyle/>
          <a:p>
            <a:pPr marL="457200" indent="-457200">
              <a:buFont typeface="+mj-lt"/>
              <a:buAutoNum type="arabicPeriod"/>
            </a:pPr>
            <a:r>
              <a:rPr lang="de-DE" altLang="de-DE" sz="2400" dirty="0">
                <a:solidFill>
                  <a:srgbClr val="004992"/>
                </a:solidFill>
                <a:latin typeface="Calibri Light"/>
              </a:rPr>
              <a:t>Eigene Stärken überlegen: </a:t>
            </a:r>
            <a:br>
              <a:rPr lang="de-DE" altLang="de-DE" sz="2400" dirty="0">
                <a:solidFill>
                  <a:srgbClr val="333333"/>
                </a:solidFill>
                <a:latin typeface="Calibri Light"/>
              </a:rPr>
            </a:br>
            <a:r>
              <a:rPr lang="de-DE" altLang="de-DE" sz="2400" i="1" dirty="0">
                <a:solidFill>
                  <a:srgbClr val="333333"/>
                </a:solidFill>
                <a:latin typeface="Calibri Light"/>
              </a:rPr>
              <a:t>Was gelingt mir gut? Für was habe ich schon häufiger</a:t>
            </a:r>
            <a:br>
              <a:rPr lang="de-DE" altLang="de-DE" sz="2400" i="1" dirty="0">
                <a:solidFill>
                  <a:srgbClr val="333333"/>
                </a:solidFill>
                <a:latin typeface="Calibri Light"/>
              </a:rPr>
            </a:br>
            <a:r>
              <a:rPr lang="de-DE" altLang="de-DE" sz="2400" i="1" dirty="0">
                <a:solidFill>
                  <a:srgbClr val="333333"/>
                </a:solidFill>
                <a:latin typeface="Calibri Light"/>
              </a:rPr>
              <a:t>Komplimente bekommen?</a:t>
            </a:r>
            <a:br>
              <a:rPr lang="de-DE" altLang="de-DE" sz="2400" i="1" dirty="0">
                <a:solidFill>
                  <a:srgbClr val="333333"/>
                </a:solidFill>
                <a:latin typeface="Calibri Light"/>
              </a:rPr>
            </a:br>
            <a:r>
              <a:rPr lang="de-DE" altLang="de-DE" sz="1600" i="1" dirty="0">
                <a:solidFill>
                  <a:srgbClr val="333333"/>
                </a:solidFill>
                <a:latin typeface="Calibri Light"/>
              </a:rPr>
              <a:t>z.B. Ich bin sehr geduldig …</a:t>
            </a:r>
          </a:p>
          <a:p>
            <a:pPr marL="457200" indent="-457200">
              <a:buFont typeface="+mj-lt"/>
              <a:buAutoNum type="arabicPeriod"/>
            </a:pPr>
            <a:r>
              <a:rPr lang="de-DE" altLang="de-DE" sz="2400" dirty="0">
                <a:solidFill>
                  <a:srgbClr val="004992"/>
                </a:solidFill>
                <a:latin typeface="Calibri Light"/>
              </a:rPr>
              <a:t>Konkrete Situationen vorstellen: </a:t>
            </a:r>
            <a:br>
              <a:rPr lang="de-DE" altLang="de-DE" sz="2400" dirty="0">
                <a:solidFill>
                  <a:srgbClr val="333333"/>
                </a:solidFill>
                <a:latin typeface="Calibri Light"/>
              </a:rPr>
            </a:br>
            <a:r>
              <a:rPr lang="de-DE" altLang="de-DE" sz="2400" i="1" dirty="0">
                <a:solidFill>
                  <a:srgbClr val="333333"/>
                </a:solidFill>
                <a:latin typeface="Calibri Light"/>
              </a:rPr>
              <a:t>Wann und wo? Was habe ich da konkret gemacht oder wer hat mir das rückgemeldet?</a:t>
            </a:r>
            <a:br>
              <a:rPr lang="de-DE" altLang="de-DE" sz="2400" i="1" dirty="0">
                <a:solidFill>
                  <a:srgbClr val="333333"/>
                </a:solidFill>
                <a:latin typeface="Calibri Light"/>
              </a:rPr>
            </a:br>
            <a:r>
              <a:rPr lang="de-DE" altLang="de-DE" sz="1600" i="1" dirty="0">
                <a:solidFill>
                  <a:srgbClr val="333333"/>
                </a:solidFill>
                <a:latin typeface="Calibri Light"/>
              </a:rPr>
              <a:t>z.B. Ich habe neulich meiner Nichte bei ihren Mathematik-Aufgaben geholfen, sie hat daraufhin eine gute Note bekommen … </a:t>
            </a:r>
          </a:p>
        </p:txBody>
      </p:sp>
      <p:sp>
        <p:nvSpPr>
          <p:cNvPr id="81923" name="Rectangle 4">
            <a:extLst>
              <a:ext uri="{FF2B5EF4-FFF2-40B4-BE49-F238E27FC236}">
                <a16:creationId xmlns:a16="http://schemas.microsoft.com/office/drawing/2014/main" id="{A8C625C7-B0BA-4060-AB21-77E5603B107F}"/>
              </a:ext>
            </a:extLst>
          </p:cNvPr>
          <p:cNvSpPr>
            <a:spLocks noChangeArrowheads="1"/>
          </p:cNvSpPr>
          <p:nvPr/>
        </p:nvSpPr>
        <p:spPr bwMode="auto">
          <a:xfrm>
            <a:off x="408955" y="1813842"/>
            <a:ext cx="1137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b="0">
              <a:solidFill>
                <a:schemeClr val="accent1"/>
              </a:solidFill>
              <a:latin typeface="Calibri Light"/>
            </a:endParaRPr>
          </a:p>
        </p:txBody>
      </p:sp>
      <p:pic>
        <p:nvPicPr>
          <p:cNvPr id="81924"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38</a:t>
            </a:fld>
            <a:endParaRPr lang="de-DE" altLang="de-DE"/>
          </a:p>
        </p:txBody>
      </p:sp>
    </p:spTree>
    <p:extLst>
      <p:ext uri="{BB962C8B-B14F-4D97-AF65-F5344CB8AC3E}">
        <p14:creationId xmlns:p14="http://schemas.microsoft.com/office/powerpoint/2010/main" val="8897702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latin typeface="Calibri Light"/>
              </a:rPr>
              <a:t>Vergegenwärtigen von Stärken</a:t>
            </a:r>
          </a:p>
        </p:txBody>
      </p:sp>
      <p:sp>
        <p:nvSpPr>
          <p:cNvPr id="81922" name="Rectangle 2">
            <a:extLst>
              <a:ext uri="{FF2B5EF4-FFF2-40B4-BE49-F238E27FC236}">
                <a16:creationId xmlns:a16="http://schemas.microsoft.com/office/drawing/2014/main" id="{BEBB36FC-0826-4C64-918B-7EA3101340B0}"/>
              </a:ext>
            </a:extLst>
          </p:cNvPr>
          <p:cNvSpPr>
            <a:spLocks noGrp="1" noChangeArrowheads="1"/>
          </p:cNvSpPr>
          <p:nvPr>
            <p:ph idx="1"/>
          </p:nvPr>
        </p:nvSpPr>
        <p:spPr/>
        <p:txBody>
          <a:bodyPr lIns="0" tIns="0" rIns="0" bIns="0">
            <a:noAutofit/>
          </a:bodyPr>
          <a:lstStyle/>
          <a:p>
            <a:pPr marL="457200" indent="-457200">
              <a:buFont typeface="+mj-lt"/>
              <a:buAutoNum type="arabicPeriod"/>
            </a:pPr>
            <a:r>
              <a:rPr lang="de-DE" altLang="de-DE" sz="2400" dirty="0">
                <a:solidFill>
                  <a:srgbClr val="004992"/>
                </a:solidFill>
                <a:latin typeface="Calibri Light"/>
              </a:rPr>
              <a:t>Eigene Stärken überlegen: </a:t>
            </a:r>
            <a:br>
              <a:rPr lang="de-DE" altLang="de-DE" sz="2400" dirty="0">
                <a:solidFill>
                  <a:srgbClr val="333333"/>
                </a:solidFill>
                <a:latin typeface="Calibri Light"/>
              </a:rPr>
            </a:br>
            <a:r>
              <a:rPr lang="de-DE" altLang="de-DE" sz="2400" i="1" dirty="0">
                <a:solidFill>
                  <a:srgbClr val="333333"/>
                </a:solidFill>
                <a:latin typeface="Calibri Light"/>
              </a:rPr>
              <a:t>Was gelingt mir gut? Für was habe ich schon häufiger</a:t>
            </a:r>
            <a:br>
              <a:rPr lang="de-DE" altLang="de-DE" sz="2400" i="1" dirty="0">
                <a:solidFill>
                  <a:srgbClr val="333333"/>
                </a:solidFill>
                <a:latin typeface="Calibri Light"/>
              </a:rPr>
            </a:br>
            <a:r>
              <a:rPr lang="de-DE" altLang="de-DE" sz="2400" i="1" dirty="0">
                <a:solidFill>
                  <a:srgbClr val="333333"/>
                </a:solidFill>
                <a:latin typeface="Calibri Light"/>
              </a:rPr>
              <a:t>Komplimente bekommen?</a:t>
            </a:r>
            <a:br>
              <a:rPr lang="de-DE" altLang="de-DE" sz="2400" i="1" dirty="0">
                <a:solidFill>
                  <a:srgbClr val="333333"/>
                </a:solidFill>
                <a:latin typeface="Calibri Light"/>
              </a:rPr>
            </a:br>
            <a:r>
              <a:rPr lang="de-DE" altLang="de-DE" sz="1600" i="1" dirty="0">
                <a:solidFill>
                  <a:srgbClr val="333333"/>
                </a:solidFill>
                <a:latin typeface="Calibri Light"/>
              </a:rPr>
              <a:t>z.B. Ich bin sehr geduldig …</a:t>
            </a:r>
          </a:p>
          <a:p>
            <a:pPr marL="457200" indent="-457200">
              <a:buFont typeface="+mj-lt"/>
              <a:buAutoNum type="arabicPeriod"/>
            </a:pPr>
            <a:r>
              <a:rPr lang="de-DE" altLang="de-DE" sz="2400" dirty="0">
                <a:solidFill>
                  <a:srgbClr val="004992"/>
                </a:solidFill>
                <a:latin typeface="Calibri Light"/>
              </a:rPr>
              <a:t>Konkrete Situationen vorstellen: </a:t>
            </a:r>
            <a:br>
              <a:rPr lang="de-DE" altLang="de-DE" sz="2400" dirty="0">
                <a:solidFill>
                  <a:srgbClr val="333333"/>
                </a:solidFill>
                <a:latin typeface="Calibri Light"/>
              </a:rPr>
            </a:br>
            <a:r>
              <a:rPr lang="de-DE" altLang="de-DE" sz="2400" i="1" dirty="0">
                <a:solidFill>
                  <a:srgbClr val="333333"/>
                </a:solidFill>
                <a:latin typeface="Calibri Light"/>
              </a:rPr>
              <a:t>Wann und wo? Was habe ich da konkret gemacht oder wer hat mir das rückgemeldet?</a:t>
            </a:r>
            <a:br>
              <a:rPr lang="de-DE" altLang="de-DE" sz="2400" i="1" dirty="0">
                <a:solidFill>
                  <a:srgbClr val="333333"/>
                </a:solidFill>
                <a:latin typeface="Calibri Light"/>
              </a:rPr>
            </a:br>
            <a:r>
              <a:rPr lang="de-DE" altLang="de-DE" sz="1600" i="1" dirty="0">
                <a:solidFill>
                  <a:srgbClr val="333333"/>
                </a:solidFill>
                <a:latin typeface="Calibri Light"/>
              </a:rPr>
              <a:t>z.B. Ich habe neulich meiner Nichte bei ihren Mathematik-Aufgaben geholfen, sie hat daraufhin eine gute Note bekommen … </a:t>
            </a:r>
          </a:p>
          <a:p>
            <a:pPr marL="457200" indent="-457200">
              <a:buFont typeface="+mj-lt"/>
              <a:buAutoNum type="arabicPeriod"/>
            </a:pPr>
            <a:r>
              <a:rPr lang="de-DE" altLang="de-DE" sz="2400" dirty="0">
                <a:solidFill>
                  <a:srgbClr val="004992"/>
                </a:solidFill>
                <a:latin typeface="Calibri Light"/>
              </a:rPr>
              <a:t>Aufschreiben!</a:t>
            </a:r>
            <a:br>
              <a:rPr lang="de-DE" altLang="de-DE" sz="2400" dirty="0">
                <a:solidFill>
                  <a:srgbClr val="333333"/>
                </a:solidFill>
                <a:latin typeface="Calibri Light"/>
              </a:rPr>
            </a:br>
            <a:r>
              <a:rPr lang="de-DE" altLang="de-DE" sz="2400" i="1" dirty="0">
                <a:solidFill>
                  <a:srgbClr val="333333"/>
                </a:solidFill>
                <a:latin typeface="Calibri Light"/>
              </a:rPr>
              <a:t>Regelmäßig lesen und laufend erweitern. Im Notfall darauf zurückgreifen (z.B. wenn man sich wertlos fühlt).</a:t>
            </a:r>
            <a:br>
              <a:rPr lang="de-DE" altLang="de-DE" sz="2400" i="1" dirty="0">
                <a:solidFill>
                  <a:srgbClr val="333333"/>
                </a:solidFill>
                <a:latin typeface="Calibri Light"/>
              </a:rPr>
            </a:br>
            <a:r>
              <a:rPr lang="de-DE" altLang="de-DE" sz="1600" i="1" dirty="0">
                <a:solidFill>
                  <a:srgbClr val="333333"/>
                </a:solidFill>
                <a:latin typeface="Calibri Light"/>
              </a:rPr>
              <a:t>Schreiben Sie auf, wenn etwas gut gelaufen ist oder wenn Sie für eine Sache Komplimente bekommen haben …</a:t>
            </a:r>
          </a:p>
        </p:txBody>
      </p:sp>
      <p:sp>
        <p:nvSpPr>
          <p:cNvPr id="81923" name="Rectangle 4">
            <a:extLst>
              <a:ext uri="{FF2B5EF4-FFF2-40B4-BE49-F238E27FC236}">
                <a16:creationId xmlns:a16="http://schemas.microsoft.com/office/drawing/2014/main" id="{A8C625C7-B0BA-4060-AB21-77E5603B107F}"/>
              </a:ext>
            </a:extLst>
          </p:cNvPr>
          <p:cNvSpPr>
            <a:spLocks noChangeArrowheads="1"/>
          </p:cNvSpPr>
          <p:nvPr/>
        </p:nvSpPr>
        <p:spPr bwMode="auto">
          <a:xfrm>
            <a:off x="408955" y="1813842"/>
            <a:ext cx="11376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spcBef>
                <a:spcPct val="0"/>
              </a:spcBef>
              <a:buClrTx/>
              <a:buFontTx/>
              <a:buNone/>
            </a:pPr>
            <a:endParaRPr lang="en-US" altLang="de-DE" b="0">
              <a:solidFill>
                <a:schemeClr val="accent1"/>
              </a:solidFill>
              <a:latin typeface="Calibri Light"/>
            </a:endParaRPr>
          </a:p>
        </p:txBody>
      </p:sp>
      <p:pic>
        <p:nvPicPr>
          <p:cNvPr id="81924"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Metakognitives Training 8 – Stimmung</a:t>
            </a:r>
          </a:p>
        </p:txBody>
      </p:sp>
      <p:sp>
        <p:nvSpPr>
          <p:cNvPr id="6" name="Slide Number Placeholder 5"/>
          <p:cNvSpPr>
            <a:spLocks noGrp="1"/>
          </p:cNvSpPr>
          <p:nvPr>
            <p:ph type="sldNum" sz="quarter" idx="12"/>
          </p:nvPr>
        </p:nvSpPr>
        <p:spPr/>
        <p:txBody>
          <a:bodyPr/>
          <a:lstStyle/>
          <a:p>
            <a:pPr>
              <a:defRPr/>
            </a:pPr>
            <a:fld id="{31A55163-39B4-40AE-9E58-03E666178A0C}" type="slidenum">
              <a:rPr lang="de-DE" altLang="de-DE" smtClean="0"/>
              <a:pPr>
                <a:defRPr/>
              </a:pPr>
              <a:t>39</a:t>
            </a:fld>
            <a:endParaRPr lang="de-DE" altLang="de-DE"/>
          </a:p>
        </p:txBody>
      </p:sp>
    </p:spTree>
    <p:extLst>
      <p:ext uri="{BB962C8B-B14F-4D97-AF65-F5344CB8AC3E}">
        <p14:creationId xmlns:p14="http://schemas.microsoft.com/office/powerpoint/2010/main" val="26089566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a:solidFill>
                  <a:schemeClr val="tx1"/>
                </a:solidFill>
                <a:latin typeface="Calibri Light"/>
              </a:rPr>
              <a:t>???</a:t>
            </a:r>
          </a:p>
        </p:txBody>
      </p:sp>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Tipps um Stimmung und Selbstwertgefühl zu steigern I</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40</a:t>
            </a:fld>
            <a:endParaRPr lang="de-DE" altLang="de-DE"/>
          </a:p>
        </p:txBody>
      </p:sp>
    </p:spTree>
    <p:extLst>
      <p:ext uri="{BB962C8B-B14F-4D97-AF65-F5344CB8AC3E}">
        <p14:creationId xmlns:p14="http://schemas.microsoft.com/office/powerpoint/2010/main" val="38588954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Tipps um Stimmung und Selbstwertgefühl zu steigern I</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Schreiben Sie </a:t>
            </a:r>
            <a:r>
              <a:rPr lang="de-DE" altLang="de-DE" sz="2400" dirty="0">
                <a:solidFill>
                  <a:srgbClr val="004992"/>
                </a:solidFill>
                <a:latin typeface="Calibri Light"/>
              </a:rPr>
              <a:t>jeden Abend </a:t>
            </a:r>
            <a:r>
              <a:rPr lang="de-DE" altLang="de-DE" sz="2400" dirty="0">
                <a:solidFill>
                  <a:srgbClr val="333333"/>
                </a:solidFill>
                <a:latin typeface="Calibri Light"/>
              </a:rPr>
              <a:t>stichwortartig ein paar Dinge auf (bis zu 5), die gut gelaufen sind. Gehen Sie diese ein wenig im Geiste durch.</a:t>
            </a: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41</a:t>
            </a:fld>
            <a:endParaRPr lang="de-DE" altLang="de-DE"/>
          </a:p>
        </p:txBody>
      </p:sp>
    </p:spTree>
    <p:extLst>
      <p:ext uri="{BB962C8B-B14F-4D97-AF65-F5344CB8AC3E}">
        <p14:creationId xmlns:p14="http://schemas.microsoft.com/office/powerpoint/2010/main" val="6175106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Tipps um Stimmung und Selbstwertgefühl zu steigern I</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Schreiben Sie </a:t>
            </a:r>
            <a:r>
              <a:rPr lang="de-DE" altLang="de-DE" sz="2400" dirty="0">
                <a:solidFill>
                  <a:srgbClr val="004992"/>
                </a:solidFill>
                <a:latin typeface="Calibri Light"/>
              </a:rPr>
              <a:t>jeden Abend </a:t>
            </a:r>
            <a:r>
              <a:rPr lang="de-DE" altLang="de-DE" sz="2400" dirty="0">
                <a:solidFill>
                  <a:srgbClr val="333333"/>
                </a:solidFill>
                <a:latin typeface="Calibri Light"/>
              </a:rPr>
              <a:t>stichwortartig ein paar Dinge auf (bis zu 5), die gut gelaufen sind. Gehen Sie diese ein wenig im Geiste durch.</a:t>
            </a:r>
          </a:p>
          <a:p>
            <a:pPr marL="342900" lvl="0" indent="-342900" defTabSz="914400" fontAlgn="base">
              <a:buClr>
                <a:srgbClr val="000000"/>
              </a:buClr>
              <a:buFont typeface="WingDings"/>
              <a:buChar char=""/>
            </a:pPr>
            <a:r>
              <a:rPr lang="de-DE" altLang="de-DE" sz="2400" dirty="0">
                <a:solidFill>
                  <a:srgbClr val="333333"/>
                </a:solidFill>
                <a:latin typeface="Calibri Light"/>
              </a:rPr>
              <a:t>Sagen Sie sich täglich vor dem Spiegel: „Ich mag mich“ oder auch „Ich mag Dich“! (Anmerkung: Man kommt sich dabei eventuell erst ein bisschen komisch vor …)</a:t>
            </a: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42</a:t>
            </a:fld>
            <a:endParaRPr lang="de-DE" altLang="de-DE"/>
          </a:p>
        </p:txBody>
      </p:sp>
    </p:spTree>
    <p:extLst>
      <p:ext uri="{BB962C8B-B14F-4D97-AF65-F5344CB8AC3E}">
        <p14:creationId xmlns:p14="http://schemas.microsoft.com/office/powerpoint/2010/main" val="7933277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noAutofit/>
          </a:bodyPr>
          <a:lstStyle/>
          <a:p>
            <a:pPr defTabSz="914377">
              <a:spcBef>
                <a:spcPts val="0"/>
              </a:spcBef>
            </a:pPr>
            <a:r>
              <a:rPr lang="de-DE" sz="3600">
                <a:latin typeface="Calibri Light"/>
              </a:rPr>
              <a:t>Tipps um Stimmung und Selbstwertgefühl zu steigern I</a:t>
            </a:r>
            <a:endParaRPr lang="en-US" sz="360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Schreiben Sie </a:t>
            </a:r>
            <a:r>
              <a:rPr lang="de-DE" altLang="de-DE" sz="2400" dirty="0">
                <a:solidFill>
                  <a:srgbClr val="004992"/>
                </a:solidFill>
                <a:latin typeface="Calibri Light"/>
              </a:rPr>
              <a:t>jeden Abend </a:t>
            </a:r>
            <a:r>
              <a:rPr lang="de-DE" altLang="de-DE" sz="2400" dirty="0">
                <a:solidFill>
                  <a:srgbClr val="333333"/>
                </a:solidFill>
                <a:latin typeface="Calibri Light"/>
              </a:rPr>
              <a:t>stichwortartig ein paar Dinge auf (bis zu 5), die gut gelaufen sind. Gehen Sie diese ein wenig im Geiste durch.</a:t>
            </a:r>
          </a:p>
          <a:p>
            <a:pPr marL="342900" lvl="0" indent="-342900" defTabSz="914400" fontAlgn="base">
              <a:buClr>
                <a:srgbClr val="000000"/>
              </a:buClr>
              <a:buFont typeface="WingDings"/>
              <a:buChar char=""/>
            </a:pPr>
            <a:r>
              <a:rPr lang="de-DE" altLang="de-DE" sz="2400" dirty="0">
                <a:solidFill>
                  <a:srgbClr val="333333"/>
                </a:solidFill>
                <a:latin typeface="Calibri Light"/>
              </a:rPr>
              <a:t>Sagen Sie sich täglich vor dem Spiegel: „Ich mag mich“ oder auch „Ich mag Dich“! (Anmerkung: Man kommt sich dabei eventuell erst ein bisschen komisch vor …)</a:t>
            </a:r>
          </a:p>
          <a:p>
            <a:pPr marL="342900" lvl="0" indent="-342900" defTabSz="914400" fontAlgn="base">
              <a:buClr>
                <a:srgbClr val="000000"/>
              </a:buClr>
              <a:buFont typeface="WingDings"/>
              <a:buChar char=""/>
            </a:pPr>
            <a:r>
              <a:rPr lang="de-DE" altLang="de-DE" sz="2400" dirty="0">
                <a:solidFill>
                  <a:srgbClr val="333333"/>
                </a:solidFill>
                <a:latin typeface="Calibri Light"/>
              </a:rPr>
              <a:t>Nehmen Sie Komplimente an und schreiben Sie diese möglichst kurz auf, damit Sie in schlechten Zeiten darauf zurückgreifen können (Reserve)!</a:t>
            </a:r>
          </a:p>
          <a:p>
            <a:endParaRPr lang="en-US" sz="2400" dirty="0">
              <a:solidFill>
                <a:srgbClr val="333333"/>
              </a:solidFill>
              <a:latin typeface="Calibri Ligh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43</a:t>
            </a:fld>
            <a:endParaRPr lang="de-DE" altLang="de-DE"/>
          </a:p>
        </p:txBody>
      </p:sp>
    </p:spTree>
    <p:extLst>
      <p:ext uri="{BB962C8B-B14F-4D97-AF65-F5344CB8AC3E}">
        <p14:creationId xmlns:p14="http://schemas.microsoft.com/office/powerpoint/2010/main" val="30681464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Erinnern Sie sich an Situationen, in denen es Ihnen richtig gut ging, möglichst mit allen Sinnen (Sehen, Fühlen, Riechen ...). Nehmen Sie z.B. Fotoalben zur Hilfe.</a:t>
            </a: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44</a:t>
            </a:fld>
            <a:endParaRPr lang="de-DE" altLang="de-DE"/>
          </a:p>
        </p:txBody>
      </p:sp>
    </p:spTree>
    <p:extLst>
      <p:ext uri="{BB962C8B-B14F-4D97-AF65-F5344CB8AC3E}">
        <p14:creationId xmlns:p14="http://schemas.microsoft.com/office/powerpoint/2010/main" val="34015984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Erinnern Sie sich an Situationen, in denen es Ihnen richtig gut ging, möglichst mit allen Sinnen (Sehen, Fühlen, Riechen ...). Nehmen Sie z.B. Fotoalben zur Hilfe.</a:t>
            </a:r>
          </a:p>
          <a:p>
            <a:pPr marL="342900" lvl="0" indent="-342900" defTabSz="914400" fontAlgn="base">
              <a:buClr>
                <a:srgbClr val="000000"/>
              </a:buClr>
              <a:buFont typeface="WingDings"/>
              <a:buChar char=""/>
            </a:pPr>
            <a:r>
              <a:rPr lang="de-DE" altLang="de-DE" sz="2400" dirty="0">
                <a:solidFill>
                  <a:srgbClr val="333333"/>
                </a:solidFill>
                <a:latin typeface="Calibri Light"/>
              </a:rPr>
              <a:t>Machen Sie Dinge, die Ihnen gut tun und Spaß bringen – möglichst gemeinsam mit anderen (z.B. Kino, ins Café gehen).</a:t>
            </a: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45</a:t>
            </a:fld>
            <a:endParaRPr lang="de-DE" altLang="de-DE"/>
          </a:p>
        </p:txBody>
      </p:sp>
    </p:spTree>
    <p:extLst>
      <p:ext uri="{BB962C8B-B14F-4D97-AF65-F5344CB8AC3E}">
        <p14:creationId xmlns:p14="http://schemas.microsoft.com/office/powerpoint/2010/main" val="1746345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Erinnern Sie sich an Situationen, in denen es Ihnen richtig gut ging, möglichst mit allen Sinnen (Sehen, Fühlen, Riechen ...). Nehmen Sie z.B. Fotoalben zur Hilfe.</a:t>
            </a:r>
          </a:p>
          <a:p>
            <a:pPr marL="342900" lvl="0" indent="-342900" defTabSz="914400" fontAlgn="base">
              <a:buClr>
                <a:srgbClr val="000000"/>
              </a:buClr>
              <a:buFont typeface="WingDings"/>
              <a:buChar char=""/>
            </a:pPr>
            <a:r>
              <a:rPr lang="de-DE" altLang="de-DE" sz="2400" dirty="0">
                <a:solidFill>
                  <a:srgbClr val="333333"/>
                </a:solidFill>
                <a:latin typeface="Calibri Light"/>
              </a:rPr>
              <a:t>Machen Sie Dinge, die Ihnen gut tun und Spaß bringen – möglichst gemeinsam mit anderen (z.B. Kino, ins Café gehen).</a:t>
            </a:r>
          </a:p>
          <a:p>
            <a:pPr marL="342900" lvl="0" indent="-342900" defTabSz="914400" fontAlgn="base">
              <a:buClr>
                <a:srgbClr val="000000"/>
              </a:buClr>
              <a:buFont typeface="WingDings"/>
              <a:buChar char=""/>
            </a:pPr>
            <a:r>
              <a:rPr lang="de-DE" altLang="de-DE" sz="2400" dirty="0">
                <a:solidFill>
                  <a:srgbClr val="333333"/>
                </a:solidFill>
                <a:latin typeface="Calibri Light"/>
              </a:rPr>
              <a:t>Körperliche Betätigung (mind. 20 Minuten täglich) – aber keine Quälerei – z.B. strammer Spaziergang oder Joggen.</a:t>
            </a: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46</a:t>
            </a:fld>
            <a:endParaRPr lang="de-DE" altLang="de-DE"/>
          </a:p>
        </p:txBody>
      </p:sp>
    </p:spTree>
    <p:extLst>
      <p:ext uri="{BB962C8B-B14F-4D97-AF65-F5344CB8AC3E}">
        <p14:creationId xmlns:p14="http://schemas.microsoft.com/office/powerpoint/2010/main" val="10909047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latin typeface="Calibri Light"/>
              </a:rPr>
              <a:t>Tipps um Stimmung und Selbstwertgefühl zu steigern II</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000000"/>
              </a:buClr>
              <a:buFont typeface="WingDings"/>
              <a:buChar char=""/>
            </a:pPr>
            <a:r>
              <a:rPr lang="de-DE" altLang="de-DE" sz="2400">
                <a:solidFill>
                  <a:srgbClr val="333333"/>
                </a:solidFill>
                <a:latin typeface="Calibri Light"/>
              </a:rPr>
              <a:t>Erinnern Sie sich an Situationen, in denen es Ihnen richtig gut ging, möglichst mit allen Sinnen (Sehen, Fühlen, Riechen ...). </a:t>
            </a:r>
            <a:r>
              <a:rPr lang="de-DE" altLang="de-DE" sz="2400" dirty="0">
                <a:solidFill>
                  <a:srgbClr val="333333"/>
                </a:solidFill>
                <a:latin typeface="Calibri Light"/>
              </a:rPr>
              <a:t>Nehmen Sie z.B. Fotoalben zur Hilfe.</a:t>
            </a:r>
          </a:p>
          <a:p>
            <a:pPr marL="342900" lvl="0" indent="-342900" defTabSz="914400" fontAlgn="base">
              <a:buClr>
                <a:srgbClr val="000000"/>
              </a:buClr>
              <a:buFont typeface="WingDings"/>
              <a:buChar char=""/>
            </a:pPr>
            <a:r>
              <a:rPr lang="de-DE" altLang="de-DE" sz="2400" dirty="0">
                <a:solidFill>
                  <a:srgbClr val="333333"/>
                </a:solidFill>
                <a:latin typeface="Calibri Light"/>
              </a:rPr>
              <a:t>Machen Sie Dinge, die Ihnen gut tun und Spaß bringen – möglichst gemeinsam mit anderen (z.B. Kino, ins Café gehen).</a:t>
            </a:r>
          </a:p>
          <a:p>
            <a:pPr marL="342900" lvl="0" indent="-342900" defTabSz="914400" fontAlgn="base">
              <a:buClr>
                <a:srgbClr val="000000"/>
              </a:buClr>
              <a:buFont typeface="WingDings"/>
              <a:buChar char=""/>
            </a:pPr>
            <a:r>
              <a:rPr lang="de-DE" altLang="de-DE" sz="2400" dirty="0">
                <a:solidFill>
                  <a:srgbClr val="333333"/>
                </a:solidFill>
                <a:latin typeface="Calibri Light"/>
              </a:rPr>
              <a:t>Körperliche Betätigung (mind. 20 Minuten täglich) – aber keine Quälerei – z.B. strammer Spaziergang oder Joggen.</a:t>
            </a:r>
          </a:p>
          <a:p>
            <a:pPr marL="342900" lvl="0" indent="-342900" defTabSz="914400" fontAlgn="base">
              <a:buClr>
                <a:srgbClr val="000000"/>
              </a:buClr>
              <a:buFont typeface="WingDings"/>
              <a:buChar char=""/>
            </a:pPr>
            <a:r>
              <a:rPr lang="de-DE" altLang="de-DE" sz="2400" dirty="0">
                <a:solidFill>
                  <a:srgbClr val="333333"/>
                </a:solidFill>
                <a:latin typeface="Calibri Light"/>
              </a:rPr>
              <a:t>Hören Sie Ihre Lieblingslieder.</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47</a:t>
            </a:fld>
            <a:endParaRPr lang="de-DE" altLang="de-DE"/>
          </a:p>
        </p:txBody>
      </p:sp>
    </p:spTree>
    <p:extLst>
      <p:ext uri="{BB962C8B-B14F-4D97-AF65-F5344CB8AC3E}">
        <p14:creationId xmlns:p14="http://schemas.microsoft.com/office/powerpoint/2010/main" val="10916506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48</a:t>
            </a:fld>
            <a:endParaRPr lang="de-DE" altLang="de-DE"/>
          </a:p>
        </p:txBody>
      </p:sp>
    </p:spTree>
    <p:extLst>
      <p:ext uri="{BB962C8B-B14F-4D97-AF65-F5344CB8AC3E}">
        <p14:creationId xmlns:p14="http://schemas.microsoft.com/office/powerpoint/2010/main" val="38930195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a:p>
            <a:pPr marL="342900" lvl="0" indent="-342900" defTabSz="914400" fontAlgn="base">
              <a:buClr>
                <a:srgbClr val="333333"/>
              </a:buClr>
              <a:buFont typeface="WingDings"/>
              <a:buChar char=""/>
            </a:pPr>
            <a:r>
              <a:rPr lang="de-DE" altLang="de-DE" sz="2400" dirty="0">
                <a:solidFill>
                  <a:srgbClr val="333333"/>
                </a:solidFill>
                <a:latin typeface="Calibri Light"/>
              </a:rPr>
              <a:t>Achten Sie bei sich auf die eben besprochenen typischen depressiven Denkverzerrungen und versuchen Sie diese zu verändern (siehe Merkblatt).</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49</a:t>
            </a:fld>
            <a:endParaRPr lang="de-DE" altLang="de-DE"/>
          </a:p>
        </p:txBody>
      </p:sp>
    </p:spTree>
    <p:extLst>
      <p:ext uri="{BB962C8B-B14F-4D97-AF65-F5344CB8AC3E}">
        <p14:creationId xmlns:p14="http://schemas.microsoft.com/office/powerpoint/2010/main" val="3767104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a:p>
            <a:pPr marL="342900" lvl="0" indent="-342900" defTabSz="914400" fontAlgn="base">
              <a:buClr>
                <a:srgbClr val="333333"/>
              </a:buClr>
              <a:buFont typeface="WingDings"/>
              <a:buChar char=""/>
            </a:pPr>
            <a:r>
              <a:rPr lang="de-DE" altLang="de-DE" sz="2400" dirty="0">
                <a:solidFill>
                  <a:srgbClr val="333333"/>
                </a:solidFill>
                <a:latin typeface="Calibri Light"/>
              </a:rPr>
              <a:t>Achten Sie bei sich auf die eben besprochenen typischen depressiven Denkverzerrungen und versuchen Sie diese zu verändern (siehe Merkblatt).</a:t>
            </a:r>
          </a:p>
          <a:p>
            <a:pPr marL="342900" lvl="0" indent="-342900" defTabSz="914400" fontAlgn="base">
              <a:buClr>
                <a:srgbClr val="333333"/>
              </a:buClr>
              <a:buFont typeface="WingDings"/>
              <a:buChar char=""/>
            </a:pPr>
            <a:r>
              <a:rPr lang="de-DE" altLang="de-DE" sz="2400" dirty="0">
                <a:solidFill>
                  <a:srgbClr val="333333"/>
                </a:solidFill>
                <a:latin typeface="Calibri Light"/>
              </a:rPr>
              <a:t>Wenden Sie zumindest einige der eben genannten Tipps an, um Ihren Selbstwert zu heben bzw. zu stabilisieren.</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50</a:t>
            </a:fld>
            <a:endParaRPr lang="de-DE" altLang="de-DE"/>
          </a:p>
        </p:txBody>
      </p:sp>
    </p:spTree>
    <p:extLst>
      <p:ext uri="{BB962C8B-B14F-4D97-AF65-F5344CB8AC3E}">
        <p14:creationId xmlns:p14="http://schemas.microsoft.com/office/powerpoint/2010/main" val="41407181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Lernziele: </a:t>
            </a:r>
            <a:endParaRPr lang="de-DE" altLang="de-DE" sz="2400" b="1"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rPr>
              <a:t>Depression ist kein unabwendbares Schicksal.</a:t>
            </a:r>
          </a:p>
          <a:p>
            <a:pPr marL="342900" lvl="0" indent="-342900" defTabSz="914400" fontAlgn="base">
              <a:buClr>
                <a:srgbClr val="333333"/>
              </a:buClr>
              <a:buFont typeface="WingDings"/>
              <a:buChar char=""/>
            </a:pPr>
            <a:r>
              <a:rPr lang="de-DE" altLang="de-DE" sz="2400" dirty="0">
                <a:solidFill>
                  <a:srgbClr val="333333"/>
                </a:solidFill>
                <a:latin typeface="Calibri Light"/>
              </a:rPr>
              <a:t>Achten Sie bei sich auf die eben besprochenen typischen depressiven Denkverzerrungen und versuchen Sie diese zu verändern (siehe Merkblatt).</a:t>
            </a:r>
          </a:p>
          <a:p>
            <a:pPr marL="342900" lvl="0" indent="-342900" defTabSz="914400" fontAlgn="base">
              <a:buClr>
                <a:srgbClr val="333333"/>
              </a:buClr>
              <a:buFont typeface="WingDings"/>
              <a:buChar char=""/>
            </a:pPr>
            <a:r>
              <a:rPr lang="de-DE" altLang="de-DE" sz="2400" dirty="0">
                <a:solidFill>
                  <a:srgbClr val="333333"/>
                </a:solidFill>
                <a:latin typeface="Calibri Light"/>
              </a:rPr>
              <a:t>Wenden Sie zumindest einige der eben genannten Tipps an, um Ihren Selbstwert zu heben bzw. zu stabilisieren.</a:t>
            </a:r>
          </a:p>
          <a:p>
            <a:pPr marL="342900" lvl="0" indent="-342900" defTabSz="914400" fontAlgn="base">
              <a:buClr>
                <a:srgbClr val="333333"/>
              </a:buClr>
              <a:buFont typeface="WingDings"/>
              <a:buChar char=""/>
            </a:pPr>
            <a:r>
              <a:rPr lang="de-DE" altLang="de-DE" sz="2400" dirty="0">
                <a:solidFill>
                  <a:srgbClr val="333333"/>
                </a:solidFill>
                <a:latin typeface="Calibri Light"/>
              </a:rPr>
              <a:t>Bei starken depressiven Symptomen sollte unbedingt ein Psychologe oder Arzt aufgesucht werden.</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Übertragung auf den Alltag</a:t>
            </a:r>
            <a:endParaRPr lang="en-US" sz="3600" dirty="0">
              <a:latin typeface="Calibri Light"/>
            </a:endParaRP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51</a:t>
            </a:fld>
            <a:endParaRPr lang="de-DE" altLang="de-DE"/>
          </a:p>
        </p:txBody>
      </p:sp>
    </p:spTree>
    <p:extLst>
      <p:ext uri="{BB962C8B-B14F-4D97-AF65-F5344CB8AC3E}">
        <p14:creationId xmlns:p14="http://schemas.microsoft.com/office/powerpoint/2010/main" val="25383840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latin typeface="Calibri Light"/>
                <a:cs typeface="Times New Roman" panose="02020603050405020304" pitchFamily="18" charset="0"/>
              </a:rPr>
              <a:t>Viele (aber nicht alle!) Menschen mit Psychose haben ein geringes Selbstwertgefühl, insbesondere </a:t>
            </a:r>
            <a:r>
              <a:rPr lang="de-DE" altLang="de-DE" sz="2000" i="1" dirty="0">
                <a:solidFill>
                  <a:srgbClr val="333333"/>
                </a:solidFill>
                <a:latin typeface="Calibri Light"/>
                <a:cs typeface="Times New Roman" panose="02020603050405020304" pitchFamily="18" charset="0"/>
              </a:rPr>
              <a:t>nach</a:t>
            </a:r>
            <a:r>
              <a:rPr lang="de-DE" altLang="de-DE" sz="2000" dirty="0">
                <a:solidFill>
                  <a:srgbClr val="333333"/>
                </a:solidFill>
                <a:latin typeface="Calibri Light"/>
                <a:cs typeface="Times New Roman" panose="02020603050405020304" pitchFamily="18" charset="0"/>
              </a:rPr>
              <a:t> der Psychose (z.B. aus Scham; Angst, Freunde könnten sich abwenden).</a:t>
            </a:r>
          </a:p>
        </p:txBody>
      </p:sp>
      <p:sp>
        <p:nvSpPr>
          <p:cNvPr id="6" name="Footer Placeholder 5"/>
          <p:cNvSpPr>
            <a:spLocks noGrp="1"/>
          </p:cNvSpPr>
          <p:nvPr>
            <p:ph type="ftr" sz="quarter" idx="11"/>
          </p:nvPr>
        </p:nvSpPr>
        <p:spPr/>
        <p:txBody>
          <a:bodyPr/>
          <a:lstStyle/>
          <a:p>
            <a:pPr>
              <a:defRPr/>
            </a:pPr>
            <a:r>
              <a:rPr lang="de-DE"/>
              <a:t>Metakognitives Training 8 – Stimmung</a:t>
            </a:r>
          </a:p>
        </p:txBody>
      </p:sp>
      <p:sp>
        <p:nvSpPr>
          <p:cNvPr id="7" name="Slide Number Placeholder 6"/>
          <p:cNvSpPr>
            <a:spLocks noGrp="1"/>
          </p:cNvSpPr>
          <p:nvPr>
            <p:ph type="sldNum" sz="quarter" idx="12"/>
          </p:nvPr>
        </p:nvSpPr>
        <p:spPr/>
        <p:txBody>
          <a:bodyPr/>
          <a:lstStyle/>
          <a:p>
            <a:pPr>
              <a:defRPr/>
            </a:pPr>
            <a:fld id="{31A55163-39B4-40AE-9E58-03E666178A0C}" type="slidenum">
              <a:rPr lang="de-DE" altLang="de-DE" smtClean="0"/>
              <a:pPr>
                <a:defRPr/>
              </a:pPr>
              <a:t>52</a:t>
            </a:fld>
            <a:endParaRPr lang="de-DE" altLang="de-DE"/>
          </a:p>
        </p:txBody>
      </p:sp>
    </p:spTree>
    <p:extLst>
      <p:ext uri="{BB962C8B-B14F-4D97-AF65-F5344CB8AC3E}">
        <p14:creationId xmlns:p14="http://schemas.microsoft.com/office/powerpoint/2010/main" val="12696782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spcAft>
                <a:spcPct val="0"/>
              </a:spcAft>
            </a:pPr>
            <a:r>
              <a:rPr lang="de-DE" altLang="de-DE" sz="2000" dirty="0">
                <a:solidFill>
                  <a:srgbClr val="333333"/>
                </a:solidFill>
                <a:latin typeface="Calibri Light"/>
                <a:ea typeface="ＭＳ Ｐゴシック" panose="020B0600070205080204" pitchFamily="34" charset="-128"/>
              </a:rPr>
              <a:t>Viele (aber nicht alle!) Menschen mit Psychose haben ein geringes Selbstwertgefühl, insbesondere </a:t>
            </a:r>
            <a:r>
              <a:rPr lang="de-DE" altLang="de-DE" sz="2000" i="1" dirty="0">
                <a:solidFill>
                  <a:srgbClr val="333333"/>
                </a:solidFill>
                <a:latin typeface="Calibri Light"/>
                <a:ea typeface="ＭＳ Ｐゴシック" panose="020B0600070205080204" pitchFamily="34" charset="-128"/>
              </a:rPr>
              <a:t>nach</a:t>
            </a:r>
            <a:r>
              <a:rPr lang="de-DE" altLang="de-DE" sz="2000" dirty="0">
                <a:solidFill>
                  <a:srgbClr val="333333"/>
                </a:solidFill>
                <a:latin typeface="Calibri Light"/>
                <a:ea typeface="ＭＳ Ｐゴシック" panose="020B0600070205080204" pitchFamily="34" charset="-128"/>
              </a:rPr>
              <a:t> der Psychose (z.B. aus Scham; Angst, Freunde könnten sich abwenden).</a:t>
            </a:r>
          </a:p>
          <a:p>
            <a:pPr lvl="0" defTabSz="914400" fontAlgn="base">
              <a:lnSpc>
                <a:spcPct val="100000"/>
              </a:lnSpc>
              <a:spcBef>
                <a:spcPts val="1200"/>
              </a:spcBef>
              <a:spcAft>
                <a:spcPct val="0"/>
              </a:spcAft>
            </a:pPr>
            <a:r>
              <a:rPr lang="de-DE" altLang="de-DE" sz="2000" dirty="0">
                <a:solidFill>
                  <a:srgbClr val="333333"/>
                </a:solidFill>
                <a:latin typeface="Calibri Light"/>
                <a:ea typeface="ＭＳ Ｐゴシック" panose="020B0600070205080204" pitchFamily="34" charset="-128"/>
              </a:rPr>
              <a:t>Die akute Psychose löst neben Angst manchmal auch andere Gefühlsregungen aus:</a:t>
            </a:r>
          </a:p>
          <a:p>
            <a:pPr marL="285750" lvl="0" indent="-285750" defTabSz="914400" fontAlgn="base">
              <a:lnSpc>
                <a:spcPct val="100000"/>
              </a:lnSpc>
              <a:spcBef>
                <a:spcPts val="1200"/>
              </a:spcBef>
              <a:spcAft>
                <a:spcPct val="0"/>
              </a:spcAft>
              <a:buClr>
                <a:srgbClr val="333333"/>
              </a:buClr>
              <a:buFont typeface="WingDings"/>
              <a:buChar char=""/>
            </a:pPr>
            <a:r>
              <a:rPr lang="de-DE" altLang="de-DE" dirty="0">
                <a:solidFill>
                  <a:srgbClr val="333333"/>
                </a:solidFill>
                <a:latin typeface="Calibri Light"/>
                <a:ea typeface="ＭＳ Ｐゴシック" panose="020B0600070205080204" pitchFamily="34" charset="-128"/>
              </a:rPr>
              <a:t> </a:t>
            </a:r>
            <a:r>
              <a:rPr lang="de-DE" altLang="de-DE" dirty="0">
                <a:solidFill>
                  <a:srgbClr val="004992"/>
                </a:solidFill>
                <a:latin typeface="Calibri Light"/>
                <a:ea typeface="ＭＳ Ｐゴシック" panose="020B0600070205080204" pitchFamily="34" charset="-128"/>
              </a:rPr>
              <a:t>Spannung (</a:t>
            </a:r>
            <a:r>
              <a:rPr lang="de-DE" altLang="de-DE" i="1" dirty="0">
                <a:solidFill>
                  <a:srgbClr val="004992"/>
                </a:solidFill>
                <a:latin typeface="Calibri Light"/>
                <a:ea typeface="ＭＳ Ｐゴシック" panose="020B0600070205080204" pitchFamily="34" charset="-128"/>
              </a:rPr>
              <a:t>endlich passiert mal was</a:t>
            </a:r>
            <a:r>
              <a:rPr lang="de-DE" altLang="de-DE" dirty="0">
                <a:solidFill>
                  <a:srgbClr val="004992"/>
                </a:solidFill>
                <a:latin typeface="Calibri Light"/>
                <a:ea typeface="ＭＳ Ｐゴシック" panose="020B0600070205080204" pitchFamily="34" charset="-128"/>
              </a:rPr>
              <a:t>!)</a:t>
            </a:r>
          </a:p>
          <a:p>
            <a:pPr marL="285750" lvl="0" indent="-285750" defTabSz="914400" fontAlgn="base">
              <a:lnSpc>
                <a:spcPct val="100000"/>
              </a:lnSpc>
              <a:spcBef>
                <a:spcPts val="1200"/>
              </a:spcBef>
              <a:spcAft>
                <a:spcPct val="0"/>
              </a:spcAft>
              <a:buClr>
                <a:srgbClr val="333333"/>
              </a:buClr>
              <a:buFont typeface="WingDings"/>
              <a:buChar char=""/>
            </a:pPr>
            <a:r>
              <a:rPr lang="de-DE" altLang="de-DE" dirty="0">
                <a:solidFill>
                  <a:srgbClr val="333333"/>
                </a:solidFill>
                <a:latin typeface="Calibri Light"/>
                <a:ea typeface="ＭＳ Ｐゴシック" panose="020B0600070205080204" pitchFamily="34" charset="-128"/>
              </a:rPr>
              <a:t> </a:t>
            </a:r>
            <a:r>
              <a:rPr lang="de-DE" altLang="de-DE" dirty="0">
                <a:solidFill>
                  <a:srgbClr val="004992"/>
                </a:solidFill>
                <a:latin typeface="Calibri Light"/>
                <a:ea typeface="ＭＳ Ｐゴシック" panose="020B0600070205080204" pitchFamily="34" charset="-128"/>
              </a:rPr>
              <a:t>Gefühl von Bestimmung (Mission erfüllen, man ist </a:t>
            </a:r>
            <a:r>
              <a:rPr lang="de-DE" altLang="de-DE" i="1" dirty="0">
                <a:solidFill>
                  <a:srgbClr val="004992"/>
                </a:solidFill>
                <a:latin typeface="Calibri Light"/>
                <a:ea typeface="ＭＳ Ｐゴシック" panose="020B0600070205080204" pitchFamily="34" charset="-128"/>
              </a:rPr>
              <a:t>wichtig</a:t>
            </a:r>
            <a:r>
              <a:rPr lang="de-DE" altLang="de-DE" dirty="0">
                <a:solidFill>
                  <a:srgbClr val="004992"/>
                </a:solidFill>
                <a:latin typeface="Calibri Light"/>
                <a:ea typeface="ＭＳ Ｐゴシック" panose="020B0600070205080204" pitchFamily="34" charset="-128"/>
              </a:rPr>
              <a:t>)</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8 – Stimmung</a:t>
            </a:r>
          </a:p>
        </p:txBody>
      </p:sp>
      <p:sp>
        <p:nvSpPr>
          <p:cNvPr id="4" name="Slide Number Placeholder 3"/>
          <p:cNvSpPr>
            <a:spLocks noGrp="1"/>
          </p:cNvSpPr>
          <p:nvPr>
            <p:ph type="sldNum" sz="quarter" idx="12"/>
          </p:nvPr>
        </p:nvSpPr>
        <p:spPr/>
        <p:txBody>
          <a:bodyPr/>
          <a:lstStyle/>
          <a:p>
            <a:pPr>
              <a:defRPr/>
            </a:pPr>
            <a:fld id="{CF3A527D-21B0-4E1E-8DAF-83C6E419854D}" type="slidenum">
              <a:rPr lang="de-DE" altLang="de-DE" b="0" smtClean="0">
                <a:latin typeface="Calibri Light"/>
              </a:rPr>
              <a:pPr>
                <a:defRPr/>
              </a:pPr>
              <a:t>53</a:t>
            </a:fld>
            <a:endParaRPr lang="de-DE" altLang="de-DE" b="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spcAft>
                <a:spcPct val="0"/>
              </a:spcAft>
            </a:pPr>
            <a:r>
              <a:rPr lang="de-DE" altLang="de-DE" sz="2000" dirty="0">
                <a:solidFill>
                  <a:srgbClr val="333333"/>
                </a:solidFill>
                <a:latin typeface="Calibri Light"/>
                <a:ea typeface="ＭＳ Ｐゴシック" panose="020B0600070205080204" pitchFamily="34" charset="-128"/>
              </a:rPr>
              <a:t>Viele (aber nicht alle!) Menschen mit Psychose haben ein geringes Selbstwertgefühl, insbesondere </a:t>
            </a:r>
            <a:r>
              <a:rPr lang="de-DE" altLang="de-DE" sz="2000" i="1" dirty="0">
                <a:solidFill>
                  <a:srgbClr val="333333"/>
                </a:solidFill>
                <a:latin typeface="Calibri Light"/>
                <a:ea typeface="ＭＳ Ｐゴシック" panose="020B0600070205080204" pitchFamily="34" charset="-128"/>
              </a:rPr>
              <a:t>nach</a:t>
            </a:r>
            <a:r>
              <a:rPr lang="de-DE" altLang="de-DE" sz="2000" dirty="0">
                <a:solidFill>
                  <a:srgbClr val="333333"/>
                </a:solidFill>
                <a:latin typeface="Calibri Light"/>
                <a:ea typeface="ＭＳ Ｐゴシック" panose="020B0600070205080204" pitchFamily="34" charset="-128"/>
              </a:rPr>
              <a:t> der Psychose (z.B. aus Scham; Angst, Freunde könnten sich abwenden).</a:t>
            </a:r>
          </a:p>
          <a:p>
            <a:pPr lvl="0" defTabSz="914400" fontAlgn="base">
              <a:lnSpc>
                <a:spcPct val="100000"/>
              </a:lnSpc>
              <a:spcBef>
                <a:spcPts val="1200"/>
              </a:spcBef>
              <a:spcAft>
                <a:spcPct val="0"/>
              </a:spcAft>
            </a:pPr>
            <a:r>
              <a:rPr lang="de-DE" altLang="de-DE" sz="2000" dirty="0">
                <a:solidFill>
                  <a:srgbClr val="333333"/>
                </a:solidFill>
                <a:latin typeface="Calibri Light"/>
                <a:ea typeface="ＭＳ Ｐゴシック" panose="020B0600070205080204" pitchFamily="34" charset="-128"/>
              </a:rPr>
              <a:t>Die akute Psychose löst neben Angst manchmal auch andere Gefühlsregungen aus:</a:t>
            </a:r>
          </a:p>
          <a:p>
            <a:pPr marL="285750" lvl="0" indent="-285750" defTabSz="914400" fontAlgn="base">
              <a:lnSpc>
                <a:spcPct val="100000"/>
              </a:lnSpc>
              <a:spcBef>
                <a:spcPts val="1200"/>
              </a:spcBef>
              <a:spcAft>
                <a:spcPct val="0"/>
              </a:spcAft>
              <a:buClr>
                <a:srgbClr val="333333"/>
              </a:buClr>
              <a:buFont typeface="WingDings"/>
              <a:buChar char=""/>
            </a:pPr>
            <a:r>
              <a:rPr lang="de-DE" altLang="de-DE" dirty="0">
                <a:solidFill>
                  <a:srgbClr val="333333"/>
                </a:solidFill>
                <a:latin typeface="Calibri Light"/>
                <a:ea typeface="ＭＳ Ｐゴシック" panose="020B0600070205080204" pitchFamily="34" charset="-128"/>
              </a:rPr>
              <a:t> </a:t>
            </a:r>
            <a:r>
              <a:rPr lang="de-DE" altLang="de-DE" dirty="0">
                <a:solidFill>
                  <a:srgbClr val="004992"/>
                </a:solidFill>
                <a:latin typeface="Calibri Light"/>
                <a:ea typeface="ＭＳ Ｐゴシック" panose="020B0600070205080204" pitchFamily="34" charset="-128"/>
              </a:rPr>
              <a:t>Spannung (</a:t>
            </a:r>
            <a:r>
              <a:rPr lang="de-DE" altLang="de-DE" i="1" dirty="0">
                <a:solidFill>
                  <a:srgbClr val="004992"/>
                </a:solidFill>
                <a:latin typeface="Calibri Light"/>
                <a:ea typeface="ＭＳ Ｐゴシック" panose="020B0600070205080204" pitchFamily="34" charset="-128"/>
              </a:rPr>
              <a:t>endlich passiert mal was</a:t>
            </a:r>
            <a:r>
              <a:rPr lang="de-DE" altLang="de-DE" dirty="0">
                <a:solidFill>
                  <a:srgbClr val="004992"/>
                </a:solidFill>
                <a:latin typeface="Calibri Light"/>
                <a:ea typeface="ＭＳ Ｐゴシック" panose="020B0600070205080204" pitchFamily="34" charset="-128"/>
              </a:rPr>
              <a:t>!)</a:t>
            </a:r>
          </a:p>
          <a:p>
            <a:pPr marL="285750" lvl="0" indent="-285750" defTabSz="914400" fontAlgn="base">
              <a:lnSpc>
                <a:spcPct val="100000"/>
              </a:lnSpc>
              <a:spcBef>
                <a:spcPts val="1200"/>
              </a:spcBef>
              <a:spcAft>
                <a:spcPct val="0"/>
              </a:spcAft>
              <a:buClr>
                <a:srgbClr val="333333"/>
              </a:buClr>
              <a:buFont typeface="WingDings"/>
              <a:buChar char=""/>
            </a:pPr>
            <a:r>
              <a:rPr lang="de-DE" altLang="de-DE" dirty="0">
                <a:solidFill>
                  <a:srgbClr val="333333"/>
                </a:solidFill>
                <a:latin typeface="Calibri Light"/>
                <a:ea typeface="ＭＳ Ｐゴシック" panose="020B0600070205080204" pitchFamily="34" charset="-128"/>
              </a:rPr>
              <a:t> </a:t>
            </a:r>
            <a:r>
              <a:rPr lang="de-DE" altLang="de-DE" dirty="0">
                <a:solidFill>
                  <a:srgbClr val="004992"/>
                </a:solidFill>
                <a:latin typeface="Calibri Light"/>
                <a:ea typeface="ＭＳ Ｐゴシック" panose="020B0600070205080204" pitchFamily="34" charset="-128"/>
              </a:rPr>
              <a:t>Gefühl von Bestimmung (Mission erfüllen, man ist </a:t>
            </a:r>
            <a:r>
              <a:rPr lang="de-DE" altLang="de-DE" i="1" dirty="0">
                <a:solidFill>
                  <a:srgbClr val="004992"/>
                </a:solidFill>
                <a:latin typeface="Calibri Light"/>
                <a:ea typeface="ＭＳ Ｐゴシック" panose="020B0600070205080204" pitchFamily="34" charset="-128"/>
              </a:rPr>
              <a:t>wichtig</a:t>
            </a:r>
            <a:r>
              <a:rPr lang="de-DE" altLang="de-DE" dirty="0">
                <a:solidFill>
                  <a:srgbClr val="004992"/>
                </a:solidFill>
                <a:latin typeface="Calibri Light"/>
                <a:ea typeface="ＭＳ Ｐゴシック" panose="020B0600070205080204" pitchFamily="34" charset="-128"/>
              </a:rPr>
              <a:t>)</a:t>
            </a:r>
          </a:p>
          <a:p>
            <a:pPr lvl="0" defTabSz="914400" fontAlgn="base">
              <a:lnSpc>
                <a:spcPct val="100000"/>
              </a:lnSpc>
              <a:spcBef>
                <a:spcPts val="1200"/>
              </a:spcBef>
              <a:spcAft>
                <a:spcPct val="0"/>
              </a:spcAft>
            </a:pPr>
            <a:r>
              <a:rPr lang="de-DE" altLang="de-DE" dirty="0">
                <a:solidFill>
                  <a:srgbClr val="004992"/>
                </a:solidFill>
                <a:latin typeface="Calibri Light"/>
                <a:ea typeface="ＭＳ Ｐゴシック" panose="020B0600070205080204" pitchFamily="34" charset="-128"/>
              </a:rPr>
              <a:t>Beispiel (verfilmt in „23 – Nichts ist so wie es scheint“</a:t>
            </a:r>
            <a:r>
              <a:rPr lang="de-DE" altLang="ja-JP" dirty="0">
                <a:solidFill>
                  <a:srgbClr val="004992"/>
                </a:solidFill>
                <a:latin typeface="Calibri Light"/>
                <a:ea typeface="ＭＳ Ｐゴシック" panose="020B0600070205080204" pitchFamily="34" charset="-128"/>
              </a:rPr>
              <a:t>): </a:t>
            </a:r>
            <a:r>
              <a:rPr lang="de-DE" altLang="ja-JP" dirty="0">
                <a:solidFill>
                  <a:srgbClr val="333333"/>
                </a:solidFill>
                <a:latin typeface="Calibri Light"/>
                <a:ea typeface="ＭＳ Ｐゴシック" panose="020B0600070205080204" pitchFamily="34" charset="-128"/>
              </a:rPr>
              <a:t>Der Computer-Hacker Karl Koch glaubte, dass er vom Geheimbund der Illuminaten verfolgt wird. Einer der „Beweise“: Die Zahl 23 – für ihn die Zahl der Illuminaten – begegnet ihm häufig. </a:t>
            </a:r>
          </a:p>
          <a:p>
            <a:pPr lvl="0" defTabSz="914400" fontAlgn="base">
              <a:lnSpc>
                <a:spcPct val="100000"/>
              </a:lnSpc>
              <a:spcBef>
                <a:spcPts val="1200"/>
              </a:spcBef>
              <a:spcAft>
                <a:spcPct val="0"/>
              </a:spcAft>
            </a:pPr>
            <a:r>
              <a:rPr lang="de-DE" altLang="de-DE" dirty="0">
                <a:solidFill>
                  <a:srgbClr val="004992"/>
                </a:solidFill>
                <a:latin typeface="Calibri Light"/>
                <a:ea typeface="ＭＳ Ｐゴシック" panose="020B0600070205080204" pitchFamily="34" charset="-128"/>
              </a:rPr>
              <a:t>Bewertung: </a:t>
            </a:r>
            <a:r>
              <a:rPr lang="de-DE" altLang="de-DE" dirty="0">
                <a:solidFill>
                  <a:srgbClr val="333333"/>
                </a:solidFill>
                <a:latin typeface="Calibri Light"/>
                <a:ea typeface="ＭＳ Ｐゴシック" panose="020B0600070205080204" pitchFamily="34" charset="-128"/>
              </a:rPr>
              <a:t>Angst und Bedrohung. Aber auch ein Gefühl von Bestimmung und Berufung gegen die angebliche Weltverschwörung der Illuminaten anzukämpfen.</a:t>
            </a:r>
          </a:p>
          <a:p>
            <a:pPr lvl="0" defTabSz="914400" fontAlgn="base">
              <a:lnSpc>
                <a:spcPct val="100000"/>
              </a:lnSpc>
              <a:spcBef>
                <a:spcPts val="1200"/>
              </a:spcBef>
              <a:spcAft>
                <a:spcPct val="0"/>
              </a:spcAft>
            </a:pPr>
            <a:r>
              <a:rPr lang="de-DE" altLang="de-DE" dirty="0">
                <a:latin typeface="Calibri Light"/>
                <a:ea typeface="ＭＳ Ｐゴシック" panose="020B0600070205080204" pitchFamily="34" charset="-128"/>
              </a:rPr>
              <a:t>Aber: </a:t>
            </a:r>
            <a:r>
              <a:rPr lang="de-DE" altLang="de-DE" dirty="0">
                <a:solidFill>
                  <a:srgbClr val="333333"/>
                </a:solidFill>
                <a:latin typeface="Calibri Light"/>
                <a:ea typeface="ＭＳ Ｐゴシック" panose="020B0600070205080204" pitchFamily="34" charset="-128"/>
              </a:rPr>
              <a:t>Karl verstrickte sich immer mehr in Verschwörungsideen. Durch seine zunehmend engstirnige Realitätswahrnehmung verkennt er, dass die Zahl 23 nicht häufiger auftaucht als andere Zahlen und keine besondere Bedeutung besitzt.</a:t>
            </a:r>
          </a:p>
          <a:p>
            <a:pPr>
              <a:lnSpc>
                <a:spcPct val="100000"/>
              </a:lnSpc>
              <a:spcBef>
                <a:spcPts val="1200"/>
              </a:spcBef>
            </a:pPr>
            <a:endParaRPr lang="en-US"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de-DE" sz="3600" dirty="0">
                <a:latin typeface="Calibri Light"/>
              </a:rPr>
              <a:t>Was hat das mit Psychose zu tun?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de-DE" b="0">
                <a:latin typeface="Calibri Light"/>
              </a:rPr>
              <a:t>Metakognitives Training 8 – Stimmung</a:t>
            </a:r>
          </a:p>
        </p:txBody>
      </p:sp>
      <p:sp>
        <p:nvSpPr>
          <p:cNvPr id="4" name="Slide Number Placeholder 3"/>
          <p:cNvSpPr>
            <a:spLocks noGrp="1"/>
          </p:cNvSpPr>
          <p:nvPr>
            <p:ph type="sldNum" sz="quarter" idx="12"/>
          </p:nvPr>
        </p:nvSpPr>
        <p:spPr/>
        <p:txBody>
          <a:bodyPr/>
          <a:lstStyle/>
          <a:p>
            <a:pPr>
              <a:defRPr/>
            </a:pPr>
            <a:fld id="{CF3A527D-21B0-4E1E-8DAF-83C6E419854D}" type="slidenum">
              <a:rPr lang="de-DE" altLang="de-DE" b="0" smtClean="0">
                <a:latin typeface="Calibri Light"/>
              </a:rPr>
              <a:pPr>
                <a:defRPr/>
              </a:pPr>
              <a:t>54</a:t>
            </a:fld>
            <a:endParaRPr lang="de-DE" altLang="de-DE" b="0">
              <a:latin typeface="Calibri Light"/>
            </a:endParaRPr>
          </a:p>
        </p:txBody>
      </p:sp>
    </p:spTree>
    <p:extLst>
      <p:ext uri="{BB962C8B-B14F-4D97-AF65-F5344CB8AC3E}">
        <p14:creationId xmlns:p14="http://schemas.microsoft.com/office/powerpoint/2010/main" val="4752159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www.uke.de/mkt_app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
        <p:nvSpPr>
          <p:cNvPr id="2" name="Footer Placeholder 1"/>
          <p:cNvSpPr>
            <a:spLocks noGrp="1"/>
          </p:cNvSpPr>
          <p:nvPr>
            <p:ph type="ftr" sz="quarter" idx="11"/>
          </p:nvPr>
        </p:nvSpPr>
        <p:spPr/>
        <p:txBody>
          <a:bodyPr/>
          <a:lstStyle/>
          <a:p>
            <a:pPr>
              <a:defRPr/>
            </a:pPr>
            <a:r>
              <a:rPr lang="de-DE"/>
              <a:t>Metakognitives Training 8 – Stimmung</a:t>
            </a:r>
          </a:p>
        </p:txBody>
      </p:sp>
      <p:sp>
        <p:nvSpPr>
          <p:cNvPr id="4" name="Slide Number Placeholder 3"/>
          <p:cNvSpPr>
            <a:spLocks noGrp="1"/>
          </p:cNvSpPr>
          <p:nvPr>
            <p:ph type="sldNum" sz="quarter" idx="12"/>
          </p:nvPr>
        </p:nvSpPr>
        <p:spPr/>
        <p:txBody>
          <a:bodyPr/>
          <a:lstStyle/>
          <a:p>
            <a:pPr>
              <a:defRPr/>
            </a:pPr>
            <a:fld id="{31A55163-39B4-40AE-9E58-03E666178A0C}" type="slidenum">
              <a:rPr lang="de-DE" altLang="de-DE" smtClean="0"/>
              <a:pPr>
                <a:defRPr/>
              </a:pPr>
              <a:t>55</a:t>
            </a:fld>
            <a:endParaRPr lang="de-DE" altLang="de-DE"/>
          </a:p>
        </p:txBody>
      </p:sp>
    </p:spTree>
    <p:extLst>
      <p:ext uri="{BB962C8B-B14F-4D97-AF65-F5344CB8AC3E}">
        <p14:creationId xmlns:p14="http://schemas.microsoft.com/office/powerpoint/2010/main" val="31123835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72" name="Rectangle 88"/>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11887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a:t>
            </a:r>
            <a:r>
              <a:rPr lang="de-DE" altLang="de-DE" sz="1200" b="0" u="sng">
                <a:solidFill>
                  <a:srgbClr val="333333"/>
                </a:solidFill>
                <a:latin typeface="+mj-lt"/>
              </a:rPr>
              <a:t>/mct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3611807288"/>
              </p:ext>
            </p:extLst>
          </p:nvPr>
        </p:nvGraphicFramePr>
        <p:xfrm>
          <a:off x="408954" y="2011680"/>
          <a:ext cx="11375999" cy="460246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lonesome:cycler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Tell me when, I'll meet you there, by the trees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Dark clouds/dunkle Wolken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dirty="0" err="1">
                          <a:ln>
                            <a:noFill/>
                          </a:ln>
                          <a:solidFill>
                            <a:srgbClr val="333333"/>
                          </a:solidFill>
                          <a:effectLst/>
                          <a:latin typeface="Calibri Light"/>
                          <a:ea typeface="ＭＳ Ｐゴシック" pitchFamily="34" charset="-128"/>
                        </a:rPr>
                        <a:t>Saschapohflepp</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Freud’s couch, genuine article</a:t>
                      </a: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Freud´s couch/Freud`s Sofa</a:t>
                      </a:r>
                      <a:endParaRPr kumimoji="0" lang="en-US"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http://viciarg.deviantart.com/</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bare</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PP (only for use in MCT/ausschließlich für die Verwendung im MKT)</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Psychosis &amp; Depression/Psychose &amp; Depression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dirty="0">
                          <a:ln>
                            <a:noFill/>
                          </a:ln>
                          <a:solidFill>
                            <a:srgbClr val="333333"/>
                          </a:solidFill>
                          <a:effectLst/>
                          <a:latin typeface="Calibri Light"/>
                          <a:ea typeface="ＭＳ Ｐゴシック" pitchFamily="34" charset="-128"/>
                        </a:rPr>
                        <a:t>a c h a n</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altLang="de-DE" sz="1000" b="0" i="0" u="none" strike="noStrike" cap="none" normalizeH="0" baseline="0" dirty="0">
                          <a:ln>
                            <a:noFill/>
                          </a:ln>
                          <a:solidFill>
                            <a:srgbClr val="333333"/>
                          </a:solidFill>
                          <a:effectLst/>
                          <a:latin typeface="Calibri Light"/>
                          <a:ea typeface="ＭＳ Ｐゴシック" pitchFamily="34" charset="-128"/>
                        </a:rPr>
                        <a:t>despair….</a:t>
                      </a:r>
                      <a:endParaRPr kumimoji="0" lang="de-DE"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Desperate man/verzweifelter Mann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Lady-bug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Kaleidoscope Mosaic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Mosaik</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Matteo_dudek</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 of nothing</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Tunnel/Tunnel</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studio 520</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up!</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Thumbs up/Daumen hoch</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studio 520</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Austin says thumbs down!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Thumbs down/Daumen runter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P Keigan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Sadness</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Catastrophic thinking/Katastrophendenken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4" name="Footer Placeholder 3"/>
          <p:cNvSpPr>
            <a:spLocks noGrp="1"/>
          </p:cNvSpPr>
          <p:nvPr>
            <p:ph type="ftr" sz="quarter" idx="11"/>
          </p:nvPr>
        </p:nvSpPr>
        <p:spPr/>
        <p:txBody>
          <a:bodyPr/>
          <a:lstStyle/>
          <a:p>
            <a:pPr>
              <a:defRPr/>
            </a:pPr>
            <a:r>
              <a:rPr lang="de-DE" b="0" dirty="0"/>
              <a:t>Metakognitives Training 8 – Stimmung</a:t>
            </a:r>
          </a:p>
        </p:txBody>
      </p:sp>
      <p:sp>
        <p:nvSpPr>
          <p:cNvPr id="5" name="Slide Number Placeholder 4"/>
          <p:cNvSpPr>
            <a:spLocks noGrp="1"/>
          </p:cNvSpPr>
          <p:nvPr>
            <p:ph type="sldNum" sz="quarter" idx="12"/>
          </p:nvPr>
        </p:nvSpPr>
        <p:spPr/>
        <p:txBody>
          <a:bodyPr/>
          <a:lstStyle/>
          <a:p>
            <a:pPr>
              <a:defRPr/>
            </a:pPr>
            <a:fld id="{E532E350-AD81-4A55-AFBF-ACECAD27C655}" type="slidenum">
              <a:rPr lang="de-DE" altLang="de-DE" b="0" smtClean="0"/>
              <a:pPr>
                <a:defRPr/>
              </a:pPr>
              <a:t>56</a:t>
            </a:fld>
            <a:endParaRPr lang="de-DE" altLang="de-DE" b="0" dirty="0"/>
          </a:p>
        </p:txBody>
      </p:sp>
    </p:spTree>
    <p:extLst>
      <p:ext uri="{BB962C8B-B14F-4D97-AF65-F5344CB8AC3E}">
        <p14:creationId xmlns:p14="http://schemas.microsoft.com/office/powerpoint/2010/main" val="31080651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78" name="Rectangle 46"/>
          <p:cNvSpPr>
            <a:spLocks noChangeArrowheads="1"/>
          </p:cNvSpPr>
          <p:nvPr/>
        </p:nvSpPr>
        <p:spPr bwMode="auto">
          <a:xfrm>
            <a:off x="0"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endParaRPr lang="de-DE" altLang="de-DE" sz="1800">
              <a:latin typeface="Arial" panose="020B0604020202020204" pitchFamily="34" charset="0"/>
            </a:endParaRPr>
          </a:p>
        </p:txBody>
      </p:sp>
      <p:sp>
        <p:nvSpPr>
          <p:cNvPr id="6"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the "fair use" 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9" name="Group 2"/>
          <p:cNvGraphicFramePr>
            <a:graphicFrameLocks noGrp="1"/>
          </p:cNvGraphicFramePr>
          <p:nvPr>
            <p:extLst>
              <p:ext uri="{D42A27DB-BD31-4B8C-83A1-F6EECF244321}">
                <p14:modId xmlns:p14="http://schemas.microsoft.com/office/powerpoint/2010/main" val="1794402665"/>
              </p:ext>
            </p:extLst>
          </p:nvPr>
        </p:nvGraphicFramePr>
        <p:xfrm>
          <a:off x="408954" y="2011680"/>
          <a:ext cx="11375999" cy="326133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Tarnishedrose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 Coulrophobia VII ::</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ＭＳ Ｐゴシック"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ＭＳ Ｐゴシック"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ＭＳ Ｐゴシック"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ＭＳ Ｐゴシック" pitchFamily="34" charset="-128"/>
                        </a:rPr>
                        <a:t>Fear of clowns/Angst vor Clown</a:t>
                      </a:r>
                    </a:p>
                  </a:txBody>
                  <a:tcPr marL="121952" marR="121952" marT="45713" marB="4571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Itshears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000" b="0" i="0" u="none" strike="noStrike" cap="none" normalizeH="0" baseline="0">
                          <a:ln>
                            <a:noFill/>
                          </a:ln>
                          <a:solidFill>
                            <a:srgbClr val="333333"/>
                          </a:solidFill>
                          <a:effectLst/>
                          <a:latin typeface="Calibri Light"/>
                          <a:ea typeface="ＭＳ Ｐゴシック" pitchFamily="34" charset="-128"/>
                        </a:rPr>
                        <a:t>Polar Bear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Polar bear/Eisbär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Brenda Anderson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storm through a dirty window</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Window with thunderclouds/Fenster mit Gewitterwolken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*Saffy*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Goodbye Dandelion. Sorry for delays i'm a bit overwhelmed.</a:t>
                      </a:r>
                      <a:endParaRPr kumimoji="0" lang="de-DE" sz="1000" b="0" i="1"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 doll/ Barbiepuppe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c.a.muller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Jumping/Springen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GreyArea</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 Face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4" name="Footer Placeholder 3"/>
          <p:cNvSpPr>
            <a:spLocks noGrp="1"/>
          </p:cNvSpPr>
          <p:nvPr>
            <p:ph type="ftr" sz="quarter" idx="11"/>
          </p:nvPr>
        </p:nvSpPr>
        <p:spPr/>
        <p:txBody>
          <a:bodyPr/>
          <a:lstStyle/>
          <a:p>
            <a:pPr>
              <a:defRPr/>
            </a:pPr>
            <a:r>
              <a:rPr lang="de-DE" b="0" dirty="0"/>
              <a:t>Metakognitives Training 8 – Stimmung</a:t>
            </a:r>
          </a:p>
        </p:txBody>
      </p:sp>
      <p:sp>
        <p:nvSpPr>
          <p:cNvPr id="5" name="Slide Number Placeholder 4"/>
          <p:cNvSpPr>
            <a:spLocks noGrp="1"/>
          </p:cNvSpPr>
          <p:nvPr>
            <p:ph type="sldNum" sz="quarter" idx="12"/>
          </p:nvPr>
        </p:nvSpPr>
        <p:spPr/>
        <p:txBody>
          <a:bodyPr/>
          <a:lstStyle/>
          <a:p>
            <a:pPr>
              <a:defRPr/>
            </a:pPr>
            <a:fld id="{E532E350-AD81-4A55-AFBF-ACECAD27C655}" type="slidenum">
              <a:rPr lang="de-DE" altLang="de-DE" b="0" smtClean="0"/>
              <a:pPr>
                <a:defRPr/>
              </a:pPr>
              <a:t>57</a:t>
            </a:fld>
            <a:endParaRPr lang="de-DE" altLang="de-DE" b="0" dirty="0"/>
          </a:p>
        </p:txBody>
      </p:sp>
    </p:spTree>
    <p:extLst>
      <p:ext uri="{BB962C8B-B14F-4D97-AF65-F5344CB8AC3E}">
        <p14:creationId xmlns:p14="http://schemas.microsoft.com/office/powerpoint/2010/main" val="3404630209"/>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4681</Words>
  <Application>Microsoft Macintosh PowerPoint</Application>
  <PresentationFormat>Benutzerdefiniert</PresentationFormat>
  <Paragraphs>585</Paragraphs>
  <Slides>57</Slides>
  <Notes>57</Notes>
  <HiddenSlides>0</HiddenSlides>
  <MMClips>0</MMClips>
  <ScaleCrop>false</ScaleCrop>
  <HeadingPairs>
    <vt:vector size="6" baseType="variant">
      <vt:variant>
        <vt:lpstr>Verwendete Schriftarten</vt:lpstr>
      </vt:variant>
      <vt:variant>
        <vt:i4>9</vt:i4>
      </vt:variant>
      <vt:variant>
        <vt:lpstr>Design</vt:lpstr>
      </vt:variant>
      <vt:variant>
        <vt:i4>3</vt:i4>
      </vt:variant>
      <vt:variant>
        <vt:lpstr>Folientitel</vt:lpstr>
      </vt:variant>
      <vt:variant>
        <vt:i4>57</vt:i4>
      </vt:variant>
    </vt:vector>
  </HeadingPairs>
  <TitlesOfParts>
    <vt:vector size="69" baseType="lpstr">
      <vt:lpstr>ＭＳ Ｐゴシック</vt:lpstr>
      <vt:lpstr>Arial</vt:lpstr>
      <vt:lpstr>Calibri</vt:lpstr>
      <vt:lpstr>Calibri Light</vt:lpstr>
      <vt:lpstr>Symbol</vt:lpstr>
      <vt:lpstr>Times New Roman</vt:lpstr>
      <vt:lpstr>Verdana</vt:lpstr>
      <vt:lpstr>Wingdings</vt:lpstr>
      <vt:lpstr>Wingdings</vt:lpstr>
      <vt:lpstr>UKE_PPT-Vorlage_16zu9</vt:lpstr>
      <vt:lpstr>2_UKE_PPT-Vorlage_16zu9</vt:lpstr>
      <vt:lpstr>4_UKE_PPT-Vorlage_16zu9</vt:lpstr>
      <vt:lpstr>MKT 8 B – Stimmung</vt:lpstr>
      <vt:lpstr>Wie äußert sich Depressivität?</vt:lpstr>
      <vt:lpstr>Wie äußert sich Depressivität?</vt:lpstr>
      <vt:lpstr>Welche Behandlungsmöglichkeiten gibt es bei Depression?</vt:lpstr>
      <vt:lpstr>Welche Behandlungsmöglichkeiten gibt es bei Depression?</vt:lpstr>
      <vt:lpstr>Welche Behandlungsmöglichkeiten gibt es bei Depression?</vt:lpstr>
      <vt:lpstr>Was soll das Ganze?</vt:lpstr>
      <vt:lpstr>Psychose &amp; Depression Auswirkungen der Psychose auf Selbstwertgefühl und Stimmung</vt:lpstr>
      <vt:lpstr>Psychose &amp; Depression Auswirkungen der Psychose auf Selbstwertgefühl und Stimmung</vt:lpstr>
      <vt:lpstr>Psychose &amp; Depression Auswirkungen der Psychose auf Selbstwertgefühl und Stimmung</vt:lpstr>
      <vt:lpstr>Psychose &amp; Depression Auswirkungen der Psychose auf Selbstwertgefühl und Stimmung</vt:lpstr>
      <vt:lpstr>PowerPoint-Präsentation</vt:lpstr>
      <vt:lpstr>1. Übertriebene Verallgemeinerung Was wäre eine angemessene/hilfreichere Bewertung? (keine bloße Schönfärberei)</vt:lpstr>
      <vt:lpstr>1. Übertriebene Verallgemeinerung Was wäre eine angemessene/hilfreichere Bewertung? (keine bloße Schönfärberei)</vt:lpstr>
      <vt:lpstr>1. Übertriebene Verallgemeinerung Was wäre eine angemessene/hilfreichere Bewertung? (keine bloße Schönfärberei)</vt:lpstr>
      <vt:lpstr>1. Übertriebene Verallgemeinerung Was wäre eine angemessene/hilfreichere Bewertung? (keine bloße Schönfärberei)</vt:lpstr>
      <vt:lpstr>Stattdessen: Schließen Sie nicht von einem Makel auf alles!</vt:lpstr>
      <vt:lpstr>2. Eingeengte Wahrnehmung (Haar in der Suppe) Was wäre eine angemessene/hilfreichere Bewertung?</vt:lpstr>
      <vt:lpstr>2. Eingeengte Wahrnehmung (Haar in der Suppe) Was wäre eine angemessene/hilfreichere Bewertung?</vt:lpstr>
      <vt:lpstr>2. Eingeengte Wahrnehmung (Haar in der Suppe) Was wäre eine angemessene/hilfreichere Bewertung?</vt:lpstr>
      <vt:lpstr>2. Eingeengte Wahrnehmung (Haar in der Suppe) Was wäre eine angemessene/hilfreichere Bewertung?</vt:lpstr>
      <vt:lpstr>3. Von sich selbst auf andere schließen</vt:lpstr>
      <vt:lpstr>4. Ablehnung positiver &amp; Annahme negativer Rückmeldung! Was wäre eine angemessene/hilfreichere Bewertung?</vt:lpstr>
      <vt:lpstr>4. Ablehnung positiver &amp; Annahme negativer Rückmeldung! Was wäre eine angemessene/hilfreichere Bewertung?</vt:lpstr>
      <vt:lpstr>4. Ablehnung positiver &amp; Annahme negativer Rückmeldung! Was wäre eine angemessene/hilfreichere Bewertung?</vt:lpstr>
      <vt:lpstr>5. Alles-oder-nichts-Denken/Katastrophendenken/Schwarz-Weiß-Malerei Was wäre eine angemessene/hilfreichere Bewertung?</vt:lpstr>
      <vt:lpstr>5. Alles-oder-nichts-Denken/Katastrophendenken/Schwarz-Weiß-Malerei Was wäre eine angemessene/hilfreichere Bewertung?</vt:lpstr>
      <vt:lpstr>6. Unterdrückung negativer Gedanken Was wäre eine angemessene/hilfreichere Bewertung?</vt:lpstr>
      <vt:lpstr>6. Unterdrückung negativer Gedanken Was wäre eine angemessene/hilfreichere Bewertung?</vt:lpstr>
      <vt:lpstr>6. Unterdrückung negativer Gedanken Übung</vt:lpstr>
      <vt:lpstr>6. Unterdrückung negativer Gedanken Klappt das? Nein!</vt:lpstr>
      <vt:lpstr>Stattdessen: Inneren Abstand suchen …</vt:lpstr>
      <vt:lpstr>7. Weitere Aspekte des Denkens</vt:lpstr>
      <vt:lpstr>7. Weitere Aspekte des Denkens</vt:lpstr>
      <vt:lpstr>Optional: Videoclip</vt:lpstr>
      <vt:lpstr>Vergegenwärtigen von Stärken</vt:lpstr>
      <vt:lpstr>Vergegenwärtigen von Stärken</vt:lpstr>
      <vt:lpstr>Vergegenwärtigen von Stärken</vt:lpstr>
      <vt:lpstr>Vergegenwärtigen von Stärken</vt:lpstr>
      <vt:lpstr>Tipps um Stimmung und Selbstwertgefühl zu steigern I</vt:lpstr>
      <vt:lpstr>Tipps um Stimmung und Selbstwertgefühl zu steigern I</vt:lpstr>
      <vt:lpstr>Tipps um Stimmung und Selbstwertgefühl zu steigern I</vt:lpstr>
      <vt:lpstr>Tipps um Stimmung und Selbstwertgefühl zu steigern I</vt:lpstr>
      <vt:lpstr>Tipps um Stimmung und Selbstwertgefühl zu steigern II</vt:lpstr>
      <vt:lpstr>Tipps um Stimmung und Selbstwertgefühl zu steigern II</vt:lpstr>
      <vt:lpstr>Tipps um Stimmung und Selbstwertgefühl zu steigern II</vt:lpstr>
      <vt:lpstr>Tipps um Stimmung und Selbstwertgefühl zu steigern II</vt:lpstr>
      <vt:lpstr>Übertragung auf den Alltag</vt:lpstr>
      <vt:lpstr>Übertragung auf den Alltag</vt:lpstr>
      <vt:lpstr>Übertragung auf den Alltag</vt:lpstr>
      <vt:lpstr>Übertragung auf den Alltag</vt:lpstr>
      <vt:lpstr>Was hat das mit Psychose zu tun?</vt:lpstr>
      <vt:lpstr>Was hat das mit Psychose zu tun?</vt:lpstr>
      <vt:lpstr>Was hat das mit Psychose zu tun?</vt:lpstr>
      <vt:lpstr>Vielen Dank für Ihre Aufmerksamkeit!</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Arne Sibilis</cp:lastModifiedBy>
  <cp:revision>326</cp:revision>
  <dcterms:created xsi:type="dcterms:W3CDTF">2004-06-30T16:15:23Z</dcterms:created>
  <dcterms:modified xsi:type="dcterms:W3CDTF">2025-02-04T14:34:47Z</dcterms:modified>
</cp:coreProperties>
</file>