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653" r:id="rId1"/>
  </p:sldMasterIdLst>
  <p:notesMasterIdLst>
    <p:notesMasterId r:id="rId137"/>
  </p:notesMasterIdLst>
  <p:handoutMasterIdLst>
    <p:handoutMasterId r:id="rId138"/>
  </p:handoutMasterIdLst>
  <p:sldIdLst>
    <p:sldId id="1116" r:id="rId2"/>
    <p:sldId id="1117" r:id="rId3"/>
    <p:sldId id="1118" r:id="rId4"/>
    <p:sldId id="1119" r:id="rId5"/>
    <p:sldId id="1120" r:id="rId6"/>
    <p:sldId id="1121" r:id="rId7"/>
    <p:sldId id="732" r:id="rId8"/>
    <p:sldId id="734" r:id="rId9"/>
    <p:sldId id="733" r:id="rId10"/>
    <p:sldId id="1079" r:id="rId11"/>
    <p:sldId id="1076" r:id="rId12"/>
    <p:sldId id="795" r:id="rId13"/>
    <p:sldId id="1025" r:id="rId14"/>
    <p:sldId id="1074" r:id="rId15"/>
    <p:sldId id="1122" r:id="rId16"/>
    <p:sldId id="1123" r:id="rId17"/>
    <p:sldId id="1030" r:id="rId18"/>
    <p:sldId id="1029" r:id="rId19"/>
    <p:sldId id="1084" r:id="rId20"/>
    <p:sldId id="665" r:id="rId21"/>
    <p:sldId id="1124" r:id="rId22"/>
    <p:sldId id="1073" r:id="rId23"/>
    <p:sldId id="668" r:id="rId24"/>
    <p:sldId id="1125" r:id="rId25"/>
    <p:sldId id="1126" r:id="rId26"/>
    <p:sldId id="670" r:id="rId27"/>
    <p:sldId id="936" r:id="rId28"/>
    <p:sldId id="937" r:id="rId29"/>
    <p:sldId id="938" r:id="rId30"/>
    <p:sldId id="939" r:id="rId31"/>
    <p:sldId id="940" r:id="rId32"/>
    <p:sldId id="941" r:id="rId33"/>
    <p:sldId id="942" r:id="rId34"/>
    <p:sldId id="943" r:id="rId35"/>
    <p:sldId id="1149" r:id="rId36"/>
    <p:sldId id="1087" r:id="rId37"/>
    <p:sldId id="1088" r:id="rId38"/>
    <p:sldId id="1089" r:id="rId39"/>
    <p:sldId id="1090" r:id="rId40"/>
    <p:sldId id="1091" r:id="rId41"/>
    <p:sldId id="1092" r:id="rId42"/>
    <p:sldId id="1093" r:id="rId43"/>
    <p:sldId id="1094" r:id="rId44"/>
    <p:sldId id="1150" r:id="rId45"/>
    <p:sldId id="374" r:id="rId46"/>
    <p:sldId id="951" r:id="rId47"/>
    <p:sldId id="952" r:id="rId48"/>
    <p:sldId id="953" r:id="rId49"/>
    <p:sldId id="954" r:id="rId50"/>
    <p:sldId id="955" r:id="rId51"/>
    <p:sldId id="956" r:id="rId52"/>
    <p:sldId id="957" r:id="rId53"/>
    <p:sldId id="958" r:id="rId54"/>
    <p:sldId id="1151" r:id="rId55"/>
    <p:sldId id="1040" r:id="rId56"/>
    <p:sldId id="1041" r:id="rId57"/>
    <p:sldId id="1042" r:id="rId58"/>
    <p:sldId id="1043" r:id="rId59"/>
    <p:sldId id="1044" r:id="rId60"/>
    <p:sldId id="1045" r:id="rId61"/>
    <p:sldId id="1046" r:id="rId62"/>
    <p:sldId id="1047" r:id="rId63"/>
    <p:sldId id="1048" r:id="rId64"/>
    <p:sldId id="1152" r:id="rId65"/>
    <p:sldId id="1146" r:id="rId66"/>
    <p:sldId id="1016" r:id="rId67"/>
    <p:sldId id="1056" r:id="rId68"/>
    <p:sldId id="1057" r:id="rId69"/>
    <p:sldId id="1058" r:id="rId70"/>
    <p:sldId id="1059" r:id="rId71"/>
    <p:sldId id="1060" r:id="rId72"/>
    <p:sldId id="1061" r:id="rId73"/>
    <p:sldId id="1062" r:id="rId74"/>
    <p:sldId id="1063" r:id="rId75"/>
    <p:sldId id="1153" r:id="rId76"/>
    <p:sldId id="384" r:id="rId77"/>
    <p:sldId id="1154" r:id="rId78"/>
    <p:sldId id="1155" r:id="rId79"/>
    <p:sldId id="1156" r:id="rId80"/>
    <p:sldId id="1157" r:id="rId81"/>
    <p:sldId id="1158" r:id="rId82"/>
    <p:sldId id="1159" r:id="rId83"/>
    <p:sldId id="1160" r:id="rId84"/>
    <p:sldId id="1161" r:id="rId85"/>
    <p:sldId id="1163" r:id="rId86"/>
    <p:sldId id="1064" r:id="rId87"/>
    <p:sldId id="1065" r:id="rId88"/>
    <p:sldId id="1066" r:id="rId89"/>
    <p:sldId id="1067" r:id="rId90"/>
    <p:sldId id="1068" r:id="rId91"/>
    <p:sldId id="1069" r:id="rId92"/>
    <p:sldId id="1070" r:id="rId93"/>
    <p:sldId id="394" r:id="rId94"/>
    <p:sldId id="1049" r:id="rId95"/>
    <p:sldId id="1050" r:id="rId96"/>
    <p:sldId id="1051" r:id="rId97"/>
    <p:sldId id="1052" r:id="rId98"/>
    <p:sldId id="1053" r:id="rId99"/>
    <p:sldId id="1054" r:id="rId100"/>
    <p:sldId id="1055" r:id="rId101"/>
    <p:sldId id="1164" r:id="rId102"/>
    <p:sldId id="499" r:id="rId103"/>
    <p:sldId id="998" r:id="rId104"/>
    <p:sldId id="999" r:id="rId105"/>
    <p:sldId id="1000" r:id="rId106"/>
    <p:sldId id="719" r:id="rId107"/>
    <p:sldId id="1128" r:id="rId108"/>
    <p:sldId id="1003" r:id="rId109"/>
    <p:sldId id="1004" r:id="rId110"/>
    <p:sldId id="1005" r:id="rId111"/>
    <p:sldId id="1006" r:id="rId112"/>
    <p:sldId id="1013" r:id="rId113"/>
    <p:sldId id="1130" r:id="rId114"/>
    <p:sldId id="1011" r:id="rId115"/>
    <p:sldId id="1008" r:id="rId116"/>
    <p:sldId id="1009" r:id="rId117"/>
    <p:sldId id="1010" r:id="rId118"/>
    <p:sldId id="1131" r:id="rId119"/>
    <p:sldId id="1132" r:id="rId120"/>
    <p:sldId id="1133" r:id="rId121"/>
    <p:sldId id="1134" r:id="rId122"/>
    <p:sldId id="1135" r:id="rId123"/>
    <p:sldId id="638" r:id="rId124"/>
    <p:sldId id="726" r:id="rId125"/>
    <p:sldId id="1136" r:id="rId126"/>
    <p:sldId id="1148" r:id="rId127"/>
    <p:sldId id="1138" r:id="rId128"/>
    <p:sldId id="1139" r:id="rId129"/>
    <p:sldId id="1140" r:id="rId130"/>
    <p:sldId id="1141" r:id="rId131"/>
    <p:sldId id="1142" r:id="rId132"/>
    <p:sldId id="1143" r:id="rId133"/>
    <p:sldId id="1144" r:id="rId134"/>
    <p:sldId id="1106" r:id="rId135"/>
    <p:sldId id="1145" r:id="rId136"/>
  </p:sldIdLst>
  <p:sldSz cx="12195175" cy="6858000"/>
  <p:notesSz cx="7099300" cy="10234613"/>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45">
          <p15:clr>
            <a:srgbClr val="A4A3A4"/>
          </p15:clr>
        </p15:guide>
        <p15:guide id="2" pos="3424">
          <p15:clr>
            <a:srgbClr val="A4A3A4"/>
          </p15:clr>
        </p15:guide>
        <p15:guide id="3" pos="45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FF0066"/>
    <a:srgbClr val="CCECFF"/>
    <a:srgbClr val="8DC6FF"/>
    <a:srgbClr val="3399FF"/>
    <a:srgbClr val="66CCFF"/>
    <a:srgbClr val="00FF00"/>
    <a:srgbClr val="00FF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00" autoAdjust="0"/>
    <p:restoredTop sz="93265" autoAdjust="0"/>
  </p:normalViewPr>
  <p:slideViewPr>
    <p:cSldViewPr>
      <p:cViewPr varScale="1">
        <p:scale>
          <a:sx n="102" d="100"/>
          <a:sy n="102" d="100"/>
        </p:scale>
        <p:origin x="996" y="138"/>
      </p:cViewPr>
      <p:guideLst>
        <p:guide orient="horz" pos="3045"/>
        <p:guide pos="3424"/>
        <p:guide pos="456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5598"/>
    </p:cViewPr>
  </p:sorter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handoutMaster" Target="handoutMasters/handout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charset="0"/>
                <a:ea typeface="ＭＳ Ｐゴシック" charset="0"/>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DEF11342-8910-44E9-8B2F-053E8F7D8CFB}" type="slidenum">
              <a:rPr lang="en-GB" altLang="de-DE"/>
              <a:pPr>
                <a:defRPr/>
              </a:pPr>
              <a:t>‹#›</a:t>
            </a:fld>
            <a:endParaRPr lang="en-GB" altLang="de-DE"/>
          </a:p>
        </p:txBody>
      </p:sp>
    </p:spTree>
    <p:extLst>
      <p:ext uri="{BB962C8B-B14F-4D97-AF65-F5344CB8AC3E}">
        <p14:creationId xmlns:p14="http://schemas.microsoft.com/office/powerpoint/2010/main" val="29020419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charset="0"/>
                <a:ea typeface="ＭＳ Ｐゴシック" charset="0"/>
                <a:cs typeface="+mn-cs"/>
              </a:defRPr>
            </a:lvl1pPr>
          </a:lstStyle>
          <a:p>
            <a:pPr>
              <a:defRPr/>
            </a:pPr>
            <a:endParaRPr lang="de-DE"/>
          </a:p>
        </p:txBody>
      </p:sp>
      <p:sp>
        <p:nvSpPr>
          <p:cNvPr id="28676"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C6FD006C-BAEE-4709-A8BB-D8B8A1BDA9CF}" type="slidenum">
              <a:rPr lang="de-DE" altLang="de-DE"/>
              <a:pPr>
                <a:defRPr/>
              </a:pPr>
              <a:t>‹#›</a:t>
            </a:fld>
            <a:endParaRPr lang="de-DE" altLang="de-DE"/>
          </a:p>
        </p:txBody>
      </p:sp>
    </p:spTree>
    <p:extLst>
      <p:ext uri="{BB962C8B-B14F-4D97-AF65-F5344CB8AC3E}">
        <p14:creationId xmlns:p14="http://schemas.microsoft.com/office/powerpoint/2010/main" val="36385582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C682A0-023E-413E-AFEA-5386BE25BFD9}" type="slidenum">
              <a:rPr lang="de-DE" altLang="de-DE" sz="1300" smtClean="0"/>
              <a:pPr>
                <a:spcBef>
                  <a:spcPct val="0"/>
                </a:spcBef>
              </a:pPr>
              <a:t>2</a:t>
            </a:fld>
            <a:endParaRPr lang="de-DE" altLang="de-DE" sz="1300"/>
          </a:p>
        </p:txBody>
      </p:sp>
      <p:sp>
        <p:nvSpPr>
          <p:cNvPr id="7171" name="Rectangle 2"/>
          <p:cNvSpPr>
            <a:spLocks noGrp="1" noRot="1" noChangeAspect="1" noChangeArrowheads="1" noTextEdit="1"/>
          </p:cNvSpPr>
          <p:nvPr>
            <p:ph type="sldImg"/>
          </p:nvPr>
        </p:nvSpPr>
        <p:spPr>
          <a:xfrm>
            <a:off x="139700" y="768350"/>
            <a:ext cx="6821488" cy="3836988"/>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480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0DADF12-8D9D-49A1-9AD9-35A3B9488F04}" type="slidenum">
              <a:rPr lang="de-DE" altLang="de-DE" sz="1300" smtClean="0"/>
              <a:pPr>
                <a:spcBef>
                  <a:spcPct val="0"/>
                </a:spcBef>
              </a:pPr>
              <a:t>3</a:t>
            </a:fld>
            <a:endParaRPr lang="de-DE" altLang="de-DE" sz="1300"/>
          </a:p>
        </p:txBody>
      </p:sp>
      <p:sp>
        <p:nvSpPr>
          <p:cNvPr id="9219" name="Rectangle 2"/>
          <p:cNvSpPr>
            <a:spLocks noGrp="1" noRot="1" noChangeAspect="1" noChangeArrowheads="1" noTextEdit="1"/>
          </p:cNvSpPr>
          <p:nvPr>
            <p:ph type="sldImg"/>
          </p:nvPr>
        </p:nvSpPr>
        <p:spPr>
          <a:xfrm>
            <a:off x="139700" y="768350"/>
            <a:ext cx="6821488" cy="3836988"/>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3687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FB4D9D-A913-41C7-BB26-59DB5F798DE4}" type="slidenum">
              <a:rPr lang="de-DE" altLang="de-DE" sz="1300" smtClean="0"/>
              <a:pPr>
                <a:spcBef>
                  <a:spcPct val="0"/>
                </a:spcBef>
              </a:pPr>
              <a:t>4</a:t>
            </a:fld>
            <a:endParaRPr lang="de-DE" altLang="de-DE" sz="1300"/>
          </a:p>
        </p:txBody>
      </p:sp>
      <p:sp>
        <p:nvSpPr>
          <p:cNvPr id="11267" name="Rectangle 2"/>
          <p:cNvSpPr>
            <a:spLocks noGrp="1" noRot="1" noChangeAspect="1" noChangeArrowheads="1" noTextEdit="1"/>
          </p:cNvSpPr>
          <p:nvPr>
            <p:ph type="sldImg"/>
          </p:nvPr>
        </p:nvSpPr>
        <p:spPr>
          <a:xfrm>
            <a:off x="139700" y="768350"/>
            <a:ext cx="6821488"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2392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0E00B1-C233-4EBD-8ADC-E507E11A6ABB}" type="slidenum">
              <a:rPr lang="de-DE" altLang="de-DE" sz="1300" smtClean="0"/>
              <a:pPr>
                <a:spcBef>
                  <a:spcPct val="0"/>
                </a:spcBef>
              </a:pPr>
              <a:t>5</a:t>
            </a:fld>
            <a:endParaRPr lang="de-DE" altLang="de-DE" sz="1300"/>
          </a:p>
        </p:txBody>
      </p:sp>
      <p:sp>
        <p:nvSpPr>
          <p:cNvPr id="13315" name="Rectangle 2"/>
          <p:cNvSpPr>
            <a:spLocks noGrp="1" noRot="1" noChangeAspect="1" noChangeArrowheads="1" noTextEdit="1"/>
          </p:cNvSpPr>
          <p:nvPr>
            <p:ph type="sldImg"/>
          </p:nvPr>
        </p:nvSpPr>
        <p:spPr>
          <a:xfrm>
            <a:off x="139700" y="768350"/>
            <a:ext cx="6821488"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1470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0E00B1-C233-4EBD-8ADC-E507E11A6ABB}" type="slidenum">
              <a:rPr lang="de-DE" altLang="de-DE" sz="1300" smtClean="0"/>
              <a:pPr>
                <a:spcBef>
                  <a:spcPct val="0"/>
                </a:spcBef>
              </a:pPr>
              <a:t>6</a:t>
            </a:fld>
            <a:endParaRPr lang="de-DE" altLang="de-DE" sz="1300"/>
          </a:p>
        </p:txBody>
      </p:sp>
      <p:sp>
        <p:nvSpPr>
          <p:cNvPr id="13315" name="Rectangle 2"/>
          <p:cNvSpPr>
            <a:spLocks noGrp="1" noRot="1" noChangeAspect="1" noChangeArrowheads="1" noTextEdit="1"/>
          </p:cNvSpPr>
          <p:nvPr>
            <p:ph type="sldImg"/>
          </p:nvPr>
        </p:nvSpPr>
        <p:spPr>
          <a:xfrm>
            <a:off x="139700" y="768350"/>
            <a:ext cx="6821488"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1470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0A4CAC9-7F77-42B0-AD71-2710DC83AEFF}" type="slidenum">
              <a:rPr lang="de-DE" altLang="de-DE" sz="1300" smtClean="0"/>
              <a:pPr>
                <a:spcBef>
                  <a:spcPct val="0"/>
                </a:spcBef>
              </a:pPr>
              <a:t>7</a:t>
            </a:fld>
            <a:endParaRPr lang="de-DE" altLang="de-DE" sz="1300"/>
          </a:p>
        </p:txBody>
      </p:sp>
      <p:sp>
        <p:nvSpPr>
          <p:cNvPr id="44035" name="Rectangle 2"/>
          <p:cNvSpPr>
            <a:spLocks noGrp="1" noRot="1" noChangeAspect="1" noChangeArrowheads="1" noTextEdit="1"/>
          </p:cNvSpPr>
          <p:nvPr>
            <p:ph type="sldImg"/>
          </p:nvPr>
        </p:nvSpPr>
        <p:spPr>
          <a:xfrm>
            <a:off x="139700" y="768350"/>
            <a:ext cx="6821488" cy="3836988"/>
          </a:xfrm>
          <a:ln/>
        </p:spPr>
      </p:sp>
      <p:sp>
        <p:nvSpPr>
          <p:cNvPr id="836611" name="Rectangle 3"/>
          <p:cNvSpPr>
            <a:spLocks noGrp="1" noChangeArrowheads="1"/>
          </p:cNvSpPr>
          <p:nvPr>
            <p:ph type="body" idx="1"/>
          </p:nvPr>
        </p:nvSpPr>
        <p:spPr/>
        <p:txBody>
          <a:bodyPr/>
          <a:lstStyle/>
          <a:p>
            <a:pPr eaLnBrk="1" hangingPunct="1">
              <a:defRPr/>
            </a:pPr>
            <a:endParaRPr lang="en-US" b="0" dirty="0">
              <a:ea typeface="ＭＳ Ｐゴシック" charset="0"/>
              <a:cs typeface="+mn-cs"/>
            </a:endParaRPr>
          </a:p>
        </p:txBody>
      </p:sp>
    </p:spTree>
    <p:extLst>
      <p:ext uri="{BB962C8B-B14F-4D97-AF65-F5344CB8AC3E}">
        <p14:creationId xmlns:p14="http://schemas.microsoft.com/office/powerpoint/2010/main" val="118026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D88D998-E784-455D-A6C8-873B1CACE1E9}" type="slidenum">
              <a:rPr lang="de-DE" altLang="de-DE" sz="1300" smtClean="0"/>
              <a:pPr>
                <a:spcBef>
                  <a:spcPct val="0"/>
                </a:spcBef>
              </a:pPr>
              <a:t>8</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83763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164478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F910DD4-ACA5-447A-9491-9BB43D7A39CC}" type="slidenum">
              <a:rPr lang="de-DE" altLang="de-DE" sz="1300" smtClean="0"/>
              <a:pPr>
                <a:spcBef>
                  <a:spcPct val="0"/>
                </a:spcBef>
              </a:pPr>
              <a:t>9</a:t>
            </a:fld>
            <a:endParaRPr lang="de-DE" altLang="de-DE" sz="1300"/>
          </a:p>
        </p:txBody>
      </p:sp>
      <p:sp>
        <p:nvSpPr>
          <p:cNvPr id="48131" name="Rectangle 2"/>
          <p:cNvSpPr>
            <a:spLocks noGrp="1" noRot="1" noChangeAspect="1" noChangeArrowheads="1" noTextEdit="1"/>
          </p:cNvSpPr>
          <p:nvPr>
            <p:ph type="sldImg"/>
          </p:nvPr>
        </p:nvSpPr>
        <p:spPr>
          <a:xfrm>
            <a:off x="139700" y="768350"/>
            <a:ext cx="6821488" cy="3836988"/>
          </a:xfrm>
          <a:ln/>
        </p:spPr>
      </p:sp>
      <p:sp>
        <p:nvSpPr>
          <p:cNvPr id="83865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822034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249E2D3-0FD2-49D2-AB1A-5FF6BFA76B6F}" type="slidenum">
              <a:rPr lang="de-DE" altLang="de-DE" sz="1300" smtClean="0"/>
              <a:pPr>
                <a:spcBef>
                  <a:spcPct val="0"/>
                </a:spcBef>
              </a:pPr>
              <a:t>10</a:t>
            </a:fld>
            <a:endParaRPr lang="de-DE"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11581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92281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080652C-3320-4E6C-94C7-7542E46E65C3}" type="slidenum">
              <a:rPr lang="de-DE" altLang="de-DE" sz="1300" smtClean="0"/>
              <a:pPr>
                <a:spcBef>
                  <a:spcPct val="0"/>
                </a:spcBef>
              </a:pPr>
              <a:t>11</a:t>
            </a:fld>
            <a:endParaRPr lang="de-DE" altLang="de-DE" sz="1300"/>
          </a:p>
        </p:txBody>
      </p:sp>
      <p:sp>
        <p:nvSpPr>
          <p:cNvPr id="52227" name="Rectangle 2"/>
          <p:cNvSpPr>
            <a:spLocks noGrp="1" noRot="1" noChangeAspect="1" noChangeArrowheads="1" noTextEdit="1"/>
          </p:cNvSpPr>
          <p:nvPr>
            <p:ph type="sldImg"/>
          </p:nvPr>
        </p:nvSpPr>
        <p:spPr>
          <a:xfrm>
            <a:off x="139700" y="768350"/>
            <a:ext cx="6821488" cy="3836988"/>
          </a:xfrm>
          <a:ln/>
        </p:spPr>
      </p:sp>
      <p:sp>
        <p:nvSpPr>
          <p:cNvPr id="1152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63973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A66923A-124D-42FE-B3E4-083A95188061}" type="slidenum">
              <a:rPr lang="de-DE" altLang="de-DE" sz="1300" smtClean="0"/>
              <a:pPr>
                <a:spcBef>
                  <a:spcPct val="0"/>
                </a:spcBef>
              </a:pPr>
              <a:t>12</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8407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372202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EA0A88C-4256-45FE-90D6-B8036E38C050}" type="slidenum">
              <a:rPr lang="de-DE" altLang="de-DE" sz="1300" smtClean="0"/>
              <a:pPr>
                <a:spcBef>
                  <a:spcPct val="0"/>
                </a:spcBef>
              </a:pPr>
              <a:t>13</a:t>
            </a:fld>
            <a:endParaRPr lang="de-DE" altLang="de-DE" sz="1300"/>
          </a:p>
        </p:txBody>
      </p:sp>
      <p:sp>
        <p:nvSpPr>
          <p:cNvPr id="56323" name="Rectangle 2"/>
          <p:cNvSpPr>
            <a:spLocks noGrp="1" noRot="1" noChangeAspect="1" noChangeArrowheads="1" noTextEdit="1"/>
          </p:cNvSpPr>
          <p:nvPr>
            <p:ph type="sldImg"/>
          </p:nvPr>
        </p:nvSpPr>
        <p:spPr>
          <a:xfrm>
            <a:off x="141288" y="768350"/>
            <a:ext cx="6821487" cy="3836988"/>
          </a:xfrm>
          <a:ln/>
        </p:spPr>
      </p:sp>
      <p:sp>
        <p:nvSpPr>
          <p:cNvPr id="9728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43489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6C5ECF7-5B49-4DE9-91EC-765E5D06C923}" type="slidenum">
              <a:rPr lang="de-DE" altLang="de-DE" sz="1300" smtClean="0"/>
              <a:pPr>
                <a:spcBef>
                  <a:spcPct val="0"/>
                </a:spcBef>
              </a:pPr>
              <a:t>14</a:t>
            </a:fld>
            <a:endParaRPr lang="de-DE" altLang="de-DE" sz="1300"/>
          </a:p>
        </p:txBody>
      </p:sp>
      <p:sp>
        <p:nvSpPr>
          <p:cNvPr id="58371" name="Rectangle 2"/>
          <p:cNvSpPr>
            <a:spLocks noGrp="1" noRot="1" noChangeAspect="1" noChangeArrowheads="1" noTextEdit="1"/>
          </p:cNvSpPr>
          <p:nvPr>
            <p:ph type="sldImg"/>
          </p:nvPr>
        </p:nvSpPr>
        <p:spPr>
          <a:xfrm>
            <a:off x="141288" y="768350"/>
            <a:ext cx="6821487" cy="3836988"/>
          </a:xfrm>
          <a:ln/>
        </p:spPr>
      </p:sp>
      <p:sp>
        <p:nvSpPr>
          <p:cNvPr id="11479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76284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6C5ECF7-5B49-4DE9-91EC-765E5D06C923}" type="slidenum">
              <a:rPr lang="de-DE" altLang="de-DE" sz="1300" smtClean="0"/>
              <a:pPr>
                <a:spcBef>
                  <a:spcPct val="0"/>
                </a:spcBef>
              </a:pPr>
              <a:t>15</a:t>
            </a:fld>
            <a:endParaRPr lang="de-DE" altLang="de-DE" sz="1300"/>
          </a:p>
        </p:txBody>
      </p:sp>
      <p:sp>
        <p:nvSpPr>
          <p:cNvPr id="58371" name="Rectangle 2"/>
          <p:cNvSpPr>
            <a:spLocks noGrp="1" noRot="1" noChangeAspect="1" noChangeArrowheads="1" noTextEdit="1"/>
          </p:cNvSpPr>
          <p:nvPr>
            <p:ph type="sldImg"/>
          </p:nvPr>
        </p:nvSpPr>
        <p:spPr>
          <a:xfrm>
            <a:off x="141288" y="768350"/>
            <a:ext cx="6821487" cy="3836988"/>
          </a:xfrm>
          <a:ln/>
        </p:spPr>
      </p:sp>
      <p:sp>
        <p:nvSpPr>
          <p:cNvPr id="11479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76284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EA0A88C-4256-45FE-90D6-B8036E38C050}" type="slidenum">
              <a:rPr lang="de-DE" altLang="de-DE" sz="1300" smtClean="0"/>
              <a:pPr>
                <a:spcBef>
                  <a:spcPct val="0"/>
                </a:spcBef>
              </a:pPr>
              <a:t>16</a:t>
            </a:fld>
            <a:endParaRPr lang="de-DE" altLang="de-DE" sz="1300"/>
          </a:p>
        </p:txBody>
      </p:sp>
      <p:sp>
        <p:nvSpPr>
          <p:cNvPr id="56323" name="Rectangle 2"/>
          <p:cNvSpPr>
            <a:spLocks noGrp="1" noRot="1" noChangeAspect="1" noChangeArrowheads="1" noTextEdit="1"/>
          </p:cNvSpPr>
          <p:nvPr>
            <p:ph type="sldImg"/>
          </p:nvPr>
        </p:nvSpPr>
        <p:spPr>
          <a:xfrm>
            <a:off x="141288" y="768350"/>
            <a:ext cx="6821487" cy="3836988"/>
          </a:xfrm>
          <a:ln/>
        </p:spPr>
      </p:sp>
      <p:sp>
        <p:nvSpPr>
          <p:cNvPr id="9728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434892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F85EC20-D68C-47BE-83AF-6E071AA0E85F}" type="slidenum">
              <a:rPr lang="de-DE" altLang="de-DE" sz="1300" smtClean="0"/>
              <a:pPr>
                <a:spcBef>
                  <a:spcPct val="0"/>
                </a:spcBef>
              </a:pPr>
              <a:t>17</a:t>
            </a:fld>
            <a:endParaRPr lang="de-DE" altLang="de-DE" sz="1300"/>
          </a:p>
        </p:txBody>
      </p:sp>
      <p:sp>
        <p:nvSpPr>
          <p:cNvPr id="64515" name="Rectangle 2"/>
          <p:cNvSpPr>
            <a:spLocks noGrp="1" noRot="1" noChangeAspect="1" noChangeArrowheads="1" noTextEdit="1"/>
          </p:cNvSpPr>
          <p:nvPr>
            <p:ph type="sldImg"/>
          </p:nvPr>
        </p:nvSpPr>
        <p:spPr>
          <a:xfrm>
            <a:off x="141288" y="768350"/>
            <a:ext cx="6821487" cy="3836988"/>
          </a:xfrm>
          <a:ln/>
        </p:spPr>
      </p:sp>
      <p:sp>
        <p:nvSpPr>
          <p:cNvPr id="983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74556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CA95191-0DF8-4D99-A01E-2868CB56C382}" type="slidenum">
              <a:rPr lang="de-DE" altLang="de-DE" sz="1300" smtClean="0"/>
              <a:pPr>
                <a:spcBef>
                  <a:spcPct val="0"/>
                </a:spcBef>
              </a:pPr>
              <a:t>18</a:t>
            </a:fld>
            <a:endParaRPr lang="de-DE" altLang="de-DE" sz="1300"/>
          </a:p>
        </p:txBody>
      </p:sp>
      <p:sp>
        <p:nvSpPr>
          <p:cNvPr id="66563" name="Rectangle 2"/>
          <p:cNvSpPr>
            <a:spLocks noGrp="1" noRot="1" noChangeAspect="1" noChangeArrowheads="1" noTextEdit="1"/>
          </p:cNvSpPr>
          <p:nvPr>
            <p:ph type="sldImg"/>
          </p:nvPr>
        </p:nvSpPr>
        <p:spPr>
          <a:xfrm>
            <a:off x="141288" y="768350"/>
            <a:ext cx="6821487" cy="3836988"/>
          </a:xfrm>
          <a:ln/>
        </p:spPr>
      </p:sp>
      <p:sp>
        <p:nvSpPr>
          <p:cNvPr id="98099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244743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AA0EC11-2676-4B8A-A261-33F19C400A5B}" type="slidenum">
              <a:rPr lang="de-DE" altLang="de-DE" sz="1300" smtClean="0"/>
              <a:pPr>
                <a:spcBef>
                  <a:spcPct val="0"/>
                </a:spcBef>
              </a:pPr>
              <a:t>19</a:t>
            </a:fld>
            <a:endParaRPr lang="de-DE" altLang="de-DE" sz="1300"/>
          </a:p>
        </p:txBody>
      </p:sp>
      <p:sp>
        <p:nvSpPr>
          <p:cNvPr id="68611" name="Rectangle 2"/>
          <p:cNvSpPr>
            <a:spLocks noGrp="1" noRot="1" noChangeAspect="1" noChangeArrowheads="1" noTextEdit="1"/>
          </p:cNvSpPr>
          <p:nvPr>
            <p:ph type="sldImg"/>
          </p:nvPr>
        </p:nvSpPr>
        <p:spPr>
          <a:xfrm>
            <a:off x="141288" y="768350"/>
            <a:ext cx="6821487" cy="3836988"/>
          </a:xfrm>
          <a:ln/>
        </p:spPr>
      </p:sp>
      <p:sp>
        <p:nvSpPr>
          <p:cNvPr id="1170435" name="Rectangle 3"/>
          <p:cNvSpPr>
            <a:spLocks noGrp="1" noChangeArrowheads="1"/>
          </p:cNvSpPr>
          <p:nvPr>
            <p:ph type="body" idx="1"/>
          </p:nvPr>
        </p:nvSpPr>
        <p:spPr/>
        <p:txBody>
          <a:bodyPr/>
          <a:lstStyle/>
          <a:p>
            <a:pPr eaLnBrk="1" hangingPunct="1">
              <a:defRPr/>
            </a:pPr>
            <a:endParaRPr lang="en-US" altLang="de-DE" dirty="0"/>
          </a:p>
          <a:p>
            <a:pPr eaLnBrk="1" hangingPunct="1">
              <a:defRPr/>
            </a:pPr>
            <a:endParaRPr lang="en-US" altLang="de-DE" dirty="0"/>
          </a:p>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213009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115BC9E-4C38-492F-AFB6-A8888815D371}" type="slidenum">
              <a:rPr lang="de-DE" altLang="de-DE" sz="1300" smtClean="0"/>
              <a:pPr>
                <a:spcBef>
                  <a:spcPct val="0"/>
                </a:spcBef>
              </a:pPr>
              <a:t>20</a:t>
            </a:fld>
            <a:endParaRPr lang="de-DE" altLang="de-DE" sz="1300"/>
          </a:p>
        </p:txBody>
      </p:sp>
      <p:sp>
        <p:nvSpPr>
          <p:cNvPr id="70659" name="Rectangle 2"/>
          <p:cNvSpPr>
            <a:spLocks noGrp="1" noRot="1" noChangeAspect="1" noChangeArrowheads="1" noTextEdit="1"/>
          </p:cNvSpPr>
          <p:nvPr>
            <p:ph type="sldImg"/>
          </p:nvPr>
        </p:nvSpPr>
        <p:spPr>
          <a:xfrm>
            <a:off x="139700" y="768350"/>
            <a:ext cx="6821488" cy="3836988"/>
          </a:xfrm>
          <a:ln/>
        </p:spPr>
      </p:sp>
      <p:sp>
        <p:nvSpPr>
          <p:cNvPr id="8499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75964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115BC9E-4C38-492F-AFB6-A8888815D371}" type="slidenum">
              <a:rPr lang="de-DE" altLang="de-DE" sz="1300" smtClean="0"/>
              <a:pPr>
                <a:spcBef>
                  <a:spcPct val="0"/>
                </a:spcBef>
              </a:pPr>
              <a:t>21</a:t>
            </a:fld>
            <a:endParaRPr lang="de-DE" altLang="de-DE" sz="1300"/>
          </a:p>
        </p:txBody>
      </p:sp>
      <p:sp>
        <p:nvSpPr>
          <p:cNvPr id="70659" name="Rectangle 2"/>
          <p:cNvSpPr>
            <a:spLocks noGrp="1" noRot="1" noChangeAspect="1" noChangeArrowheads="1" noTextEdit="1"/>
          </p:cNvSpPr>
          <p:nvPr>
            <p:ph type="sldImg"/>
          </p:nvPr>
        </p:nvSpPr>
        <p:spPr>
          <a:xfrm>
            <a:off x="139700" y="768350"/>
            <a:ext cx="6821488" cy="3836988"/>
          </a:xfrm>
          <a:ln/>
        </p:spPr>
      </p:sp>
      <p:sp>
        <p:nvSpPr>
          <p:cNvPr id="8499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75964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942B9F4-654C-415E-9CBB-574079CC3999}" type="slidenum">
              <a:rPr lang="de-DE" altLang="de-DE" sz="1300" smtClean="0"/>
              <a:pPr>
                <a:spcBef>
                  <a:spcPct val="0"/>
                </a:spcBef>
              </a:pPr>
              <a:t>22</a:t>
            </a:fld>
            <a:endParaRPr lang="de-DE" altLang="de-DE" sz="1300"/>
          </a:p>
        </p:txBody>
      </p:sp>
      <p:sp>
        <p:nvSpPr>
          <p:cNvPr id="74755" name="Rectangle 2"/>
          <p:cNvSpPr>
            <a:spLocks noGrp="1" noRot="1" noChangeAspect="1" noChangeArrowheads="1" noTextEdit="1"/>
          </p:cNvSpPr>
          <p:nvPr>
            <p:ph type="sldImg"/>
          </p:nvPr>
        </p:nvSpPr>
        <p:spPr>
          <a:xfrm>
            <a:off x="139700" y="768350"/>
            <a:ext cx="6821488" cy="3836988"/>
          </a:xfrm>
          <a:ln/>
        </p:spPr>
      </p:sp>
      <p:sp>
        <p:nvSpPr>
          <p:cNvPr id="114585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7345133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85C107B-46F4-4221-AB6E-2FD1281588FC}" type="slidenum">
              <a:rPr lang="de-DE" altLang="de-DE" sz="1300" smtClean="0"/>
              <a:pPr>
                <a:spcBef>
                  <a:spcPct val="0"/>
                </a:spcBef>
              </a:pPr>
              <a:t>23</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92175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85C107B-46F4-4221-AB6E-2FD1281588FC}" type="slidenum">
              <a:rPr lang="de-DE" altLang="de-DE" sz="1300" smtClean="0"/>
              <a:pPr>
                <a:spcBef>
                  <a:spcPct val="0"/>
                </a:spcBef>
              </a:pPr>
              <a:t>24</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921756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85C107B-46F4-4221-AB6E-2FD1281588FC}" type="slidenum">
              <a:rPr lang="de-DE" altLang="de-DE" sz="1300" smtClean="0"/>
              <a:pPr>
                <a:spcBef>
                  <a:spcPct val="0"/>
                </a:spcBef>
              </a:pPr>
              <a:t>25</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921756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0F8D624-248A-4364-A6E3-1F8C7AE1D781}" type="slidenum">
              <a:rPr lang="de-DE" altLang="de-DE" sz="1300" smtClean="0"/>
              <a:pPr>
                <a:spcBef>
                  <a:spcPct val="0"/>
                </a:spcBef>
              </a:pPr>
              <a:t>26</a:t>
            </a:fld>
            <a:endParaRPr lang="de-DE" altLang="de-DE" sz="1300"/>
          </a:p>
        </p:txBody>
      </p:sp>
      <p:sp>
        <p:nvSpPr>
          <p:cNvPr id="82947" name="Rectangle 2"/>
          <p:cNvSpPr>
            <a:spLocks noGrp="1" noRot="1" noChangeAspect="1" noChangeArrowheads="1" noTextEdit="1"/>
          </p:cNvSpPr>
          <p:nvPr>
            <p:ph type="sldImg"/>
          </p:nvPr>
        </p:nvSpPr>
        <p:spPr>
          <a:xfrm>
            <a:off x="139700" y="768350"/>
            <a:ext cx="6821488" cy="3836988"/>
          </a:xfrm>
          <a:ln/>
        </p:spPr>
      </p:sp>
      <p:sp>
        <p:nvSpPr>
          <p:cNvPr id="8540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942820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C73F19D-63D5-430F-BDAF-A3FABBAE1A78}" type="slidenum">
              <a:rPr lang="de-DE" altLang="de-DE" sz="1300" smtClean="0"/>
              <a:pPr>
                <a:spcBef>
                  <a:spcPct val="0"/>
                </a:spcBef>
              </a:pPr>
              <a:t>27</a:t>
            </a:fld>
            <a:endParaRPr lang="de-DE"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55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094957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A4DCD18-0A1F-4029-919F-2F7F56151541}" type="slidenum">
              <a:rPr lang="de-DE" altLang="de-DE" sz="1300" smtClean="0"/>
              <a:pPr>
                <a:spcBef>
                  <a:spcPct val="0"/>
                </a:spcBef>
              </a:pPr>
              <a:t>28</a:t>
            </a:fld>
            <a:endParaRPr lang="de-DE"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56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703007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7168C45-D7C1-460D-ACDF-9E9066B5D1A6}" type="slidenum">
              <a:rPr lang="de-DE" altLang="de-DE" sz="1300" smtClean="0"/>
              <a:pPr>
                <a:spcBef>
                  <a:spcPct val="0"/>
                </a:spcBef>
              </a:pPr>
              <a:t>29</a:t>
            </a:fld>
            <a:endParaRPr lang="de-DE"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570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71796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49E9A28-C55F-43F1-B42F-8271FFE263CE}" type="slidenum">
              <a:rPr lang="de-DE" altLang="de-DE" sz="1300" smtClean="0"/>
              <a:pPr>
                <a:spcBef>
                  <a:spcPct val="0"/>
                </a:spcBef>
              </a:pPr>
              <a:t>30</a:t>
            </a:fld>
            <a:endParaRPr lang="de-DE" altLang="de-DE" sz="1300"/>
          </a:p>
        </p:txBody>
      </p:sp>
      <p:sp>
        <p:nvSpPr>
          <p:cNvPr id="91139" name="Rectangle 2"/>
          <p:cNvSpPr>
            <a:spLocks noGrp="1" noRot="1" noChangeAspect="1" noChangeArrowheads="1" noTextEdit="1"/>
          </p:cNvSpPr>
          <p:nvPr>
            <p:ph type="sldImg"/>
          </p:nvPr>
        </p:nvSpPr>
        <p:spPr>
          <a:xfrm>
            <a:off x="139700" y="768350"/>
            <a:ext cx="6821488" cy="3836988"/>
          </a:xfrm>
          <a:ln/>
        </p:spPr>
      </p:sp>
      <p:sp>
        <p:nvSpPr>
          <p:cNvPr id="8581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37752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D4D40D0-EB3B-494E-88B2-D70B71CC853C}" type="slidenum">
              <a:rPr lang="de-DE" altLang="de-DE" sz="1300" smtClean="0"/>
              <a:pPr>
                <a:spcBef>
                  <a:spcPct val="0"/>
                </a:spcBef>
              </a:pPr>
              <a:t>31</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8591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797810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753D7B5-210D-4372-B639-7C4E1F988177}" type="slidenum">
              <a:rPr lang="de-DE" altLang="de-DE" sz="1300" smtClean="0"/>
              <a:pPr>
                <a:spcBef>
                  <a:spcPct val="0"/>
                </a:spcBef>
              </a:pPr>
              <a:t>32</a:t>
            </a:fld>
            <a:endParaRPr lang="de-DE" altLang="de-DE" sz="1300"/>
          </a:p>
        </p:txBody>
      </p:sp>
      <p:sp>
        <p:nvSpPr>
          <p:cNvPr id="95235" name="Rectangle 2"/>
          <p:cNvSpPr>
            <a:spLocks noGrp="1" noRot="1" noChangeAspect="1" noChangeArrowheads="1" noTextEdit="1"/>
          </p:cNvSpPr>
          <p:nvPr>
            <p:ph type="sldImg"/>
          </p:nvPr>
        </p:nvSpPr>
        <p:spPr>
          <a:xfrm>
            <a:off x="139700" y="768350"/>
            <a:ext cx="6821488" cy="3836988"/>
          </a:xfrm>
          <a:ln/>
        </p:spPr>
      </p:sp>
      <p:sp>
        <p:nvSpPr>
          <p:cNvPr id="8601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370005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7F7DDFE-88FF-492C-AD32-A94292AA139A}" type="slidenum">
              <a:rPr lang="de-DE" altLang="de-DE" sz="1300" smtClean="0"/>
              <a:pPr>
                <a:spcBef>
                  <a:spcPct val="0"/>
                </a:spcBef>
              </a:pPr>
              <a:t>33</a:t>
            </a:fld>
            <a:endParaRPr lang="de-DE"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861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984197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82F3101-110E-4A5F-955C-EEC0E273D6C9}" type="slidenum">
              <a:rPr lang="de-DE" altLang="de-DE" sz="1300" smtClean="0"/>
              <a:pPr>
                <a:spcBef>
                  <a:spcPct val="0"/>
                </a:spcBef>
              </a:pPr>
              <a:t>34</a:t>
            </a:fld>
            <a:endParaRPr lang="de-DE"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8622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228540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82F3101-110E-4A5F-955C-EEC0E273D6C9}" type="slidenum">
              <a:rPr lang="de-DE" altLang="de-DE" sz="1300" smtClean="0"/>
              <a:pPr>
                <a:spcBef>
                  <a:spcPct val="0"/>
                </a:spcBef>
              </a:pPr>
              <a:t>35</a:t>
            </a:fld>
            <a:endParaRPr lang="de-DE"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8622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228540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AF4EFBA-4BDF-4798-8E80-2752CCE198EB}" type="slidenum">
              <a:rPr lang="de-DE" altLang="de-DE" sz="1300" smtClean="0"/>
              <a:pPr>
                <a:spcBef>
                  <a:spcPct val="0"/>
                </a:spcBef>
              </a:pPr>
              <a:t>36</a:t>
            </a:fld>
            <a:endParaRPr lang="de-DE"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199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449394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60C89C2-3107-46FB-BDDC-C8B3773B19D9}" type="slidenum">
              <a:rPr lang="de-DE" altLang="de-DE" sz="1300" smtClean="0"/>
              <a:pPr>
                <a:spcBef>
                  <a:spcPct val="0"/>
                </a:spcBef>
              </a:pPr>
              <a:t>37</a:t>
            </a:fld>
            <a:endParaRPr lang="de-DE" altLang="de-DE" sz="1300"/>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2011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367285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B41F09F-91A4-4648-8656-D92B1CA96ABB}" type="slidenum">
              <a:rPr lang="de-DE" altLang="de-DE" sz="1300" smtClean="0"/>
              <a:pPr>
                <a:spcBef>
                  <a:spcPct val="0"/>
                </a:spcBef>
              </a:pPr>
              <a:t>38</a:t>
            </a:fld>
            <a:endParaRPr lang="de-DE" altLang="de-DE" sz="1300"/>
          </a:p>
        </p:txBody>
      </p:sp>
      <p:sp>
        <p:nvSpPr>
          <p:cNvPr id="105475" name="Rectangle 2"/>
          <p:cNvSpPr>
            <a:spLocks noGrp="1" noRot="1" noChangeAspect="1" noChangeArrowheads="1" noTextEdit="1"/>
          </p:cNvSpPr>
          <p:nvPr>
            <p:ph type="sldImg"/>
          </p:nvPr>
        </p:nvSpPr>
        <p:spPr>
          <a:xfrm>
            <a:off x="139700" y="768350"/>
            <a:ext cx="6821488" cy="3836988"/>
          </a:xfrm>
          <a:ln/>
        </p:spPr>
      </p:sp>
      <p:sp>
        <p:nvSpPr>
          <p:cNvPr id="1203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670626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6ADD4B3-761E-42EF-9430-14982A9625C9}" type="slidenum">
              <a:rPr lang="de-DE" altLang="de-DE" sz="1300" smtClean="0"/>
              <a:pPr>
                <a:spcBef>
                  <a:spcPct val="0"/>
                </a:spcBef>
              </a:pPr>
              <a:t>39</a:t>
            </a:fld>
            <a:endParaRPr lang="de-DE" altLang="de-DE" sz="1300"/>
          </a:p>
        </p:txBody>
      </p:sp>
      <p:sp>
        <p:nvSpPr>
          <p:cNvPr id="107523" name="Rectangle 2"/>
          <p:cNvSpPr>
            <a:spLocks noGrp="1" noRot="1" noChangeAspect="1" noChangeArrowheads="1" noTextEdit="1"/>
          </p:cNvSpPr>
          <p:nvPr>
            <p:ph type="sldImg"/>
          </p:nvPr>
        </p:nvSpPr>
        <p:spPr>
          <a:xfrm>
            <a:off x="139700" y="768350"/>
            <a:ext cx="6821488" cy="3836988"/>
          </a:xfrm>
          <a:ln/>
        </p:spPr>
      </p:sp>
      <p:sp>
        <p:nvSpPr>
          <p:cNvPr id="1205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020218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6CB5B95-D453-4510-97E5-C39A31705007}" type="slidenum">
              <a:rPr lang="de-DE" altLang="de-DE" sz="1300" smtClean="0"/>
              <a:pPr>
                <a:spcBef>
                  <a:spcPct val="0"/>
                </a:spcBef>
              </a:pPr>
              <a:t>40</a:t>
            </a:fld>
            <a:endParaRPr lang="de-DE" altLang="de-DE" sz="1300"/>
          </a:p>
        </p:txBody>
      </p:sp>
      <p:sp>
        <p:nvSpPr>
          <p:cNvPr id="109571" name="Rectangle 2"/>
          <p:cNvSpPr>
            <a:spLocks noGrp="1" noRot="1" noChangeAspect="1" noChangeArrowheads="1" noTextEdit="1"/>
          </p:cNvSpPr>
          <p:nvPr>
            <p:ph type="sldImg"/>
          </p:nvPr>
        </p:nvSpPr>
        <p:spPr>
          <a:xfrm>
            <a:off x="139700" y="768350"/>
            <a:ext cx="6821488" cy="3836988"/>
          </a:xfrm>
          <a:ln/>
        </p:spPr>
      </p:sp>
      <p:sp>
        <p:nvSpPr>
          <p:cNvPr id="1207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812405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DD15837-5A7C-4035-A3BA-7BE46F848503}" type="slidenum">
              <a:rPr lang="de-DE" altLang="de-DE" sz="1300" smtClean="0"/>
              <a:pPr>
                <a:spcBef>
                  <a:spcPct val="0"/>
                </a:spcBef>
              </a:pPr>
              <a:t>41</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2093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042030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34438CE-1C80-4AF8-805B-EF06FD1FDE70}" type="slidenum">
              <a:rPr lang="de-DE" altLang="de-DE" sz="1300" smtClean="0"/>
              <a:pPr>
                <a:spcBef>
                  <a:spcPct val="0"/>
                </a:spcBef>
              </a:pPr>
              <a:t>42</a:t>
            </a:fld>
            <a:endParaRPr lang="de-DE" altLang="de-DE" sz="1300"/>
          </a:p>
        </p:txBody>
      </p:sp>
      <p:sp>
        <p:nvSpPr>
          <p:cNvPr id="113667" name="Rectangle 2"/>
          <p:cNvSpPr>
            <a:spLocks noGrp="1" noRot="1" noChangeAspect="1" noChangeArrowheads="1" noTextEdit="1"/>
          </p:cNvSpPr>
          <p:nvPr>
            <p:ph type="sldImg"/>
          </p:nvPr>
        </p:nvSpPr>
        <p:spPr>
          <a:xfrm>
            <a:off x="139700" y="768350"/>
            <a:ext cx="6821488" cy="3836988"/>
          </a:xfrm>
          <a:ln/>
        </p:spPr>
      </p:sp>
      <p:sp>
        <p:nvSpPr>
          <p:cNvPr id="12113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256321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5C9FDA2-CB82-4471-85B9-95CF26783378}" type="slidenum">
              <a:rPr lang="de-DE" altLang="de-DE" sz="1300" smtClean="0"/>
              <a:pPr>
                <a:spcBef>
                  <a:spcPct val="0"/>
                </a:spcBef>
              </a:pPr>
              <a:t>43</a:t>
            </a:fld>
            <a:endParaRPr lang="de-DE" altLang="de-DE" sz="1300"/>
          </a:p>
        </p:txBody>
      </p:sp>
      <p:sp>
        <p:nvSpPr>
          <p:cNvPr id="115715" name="Rectangle 2"/>
          <p:cNvSpPr>
            <a:spLocks noGrp="1" noRot="1" noChangeAspect="1" noChangeArrowheads="1" noTextEdit="1"/>
          </p:cNvSpPr>
          <p:nvPr>
            <p:ph type="sldImg"/>
          </p:nvPr>
        </p:nvSpPr>
        <p:spPr>
          <a:xfrm>
            <a:off x="139700" y="768350"/>
            <a:ext cx="6821488" cy="3836988"/>
          </a:xfrm>
          <a:ln/>
        </p:spPr>
      </p:sp>
      <p:sp>
        <p:nvSpPr>
          <p:cNvPr id="1213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448732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5C9FDA2-CB82-4471-85B9-95CF26783378}" type="slidenum">
              <a:rPr lang="de-DE" altLang="de-DE" sz="1300" smtClean="0"/>
              <a:pPr>
                <a:spcBef>
                  <a:spcPct val="0"/>
                </a:spcBef>
              </a:pPr>
              <a:t>44</a:t>
            </a:fld>
            <a:endParaRPr lang="de-DE" altLang="de-DE" sz="1300"/>
          </a:p>
        </p:txBody>
      </p:sp>
      <p:sp>
        <p:nvSpPr>
          <p:cNvPr id="115715" name="Rectangle 2"/>
          <p:cNvSpPr>
            <a:spLocks noGrp="1" noRot="1" noChangeAspect="1" noChangeArrowheads="1" noTextEdit="1"/>
          </p:cNvSpPr>
          <p:nvPr>
            <p:ph type="sldImg"/>
          </p:nvPr>
        </p:nvSpPr>
        <p:spPr>
          <a:xfrm>
            <a:off x="139700" y="768350"/>
            <a:ext cx="6821488" cy="3836988"/>
          </a:xfrm>
          <a:ln/>
        </p:spPr>
      </p:sp>
      <p:sp>
        <p:nvSpPr>
          <p:cNvPr id="1213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448732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BD89806-D647-4F11-A831-DB5FEF000951}" type="slidenum">
              <a:rPr lang="de-DE" altLang="de-DE" sz="1300" smtClean="0"/>
              <a:pPr>
                <a:spcBef>
                  <a:spcPct val="0"/>
                </a:spcBef>
              </a:pPr>
              <a:t>45</a:t>
            </a:fld>
            <a:endParaRPr lang="de-DE" altLang="de-DE" sz="1300"/>
          </a:p>
        </p:txBody>
      </p:sp>
      <p:sp>
        <p:nvSpPr>
          <p:cNvPr id="117763" name="Rectangle 2"/>
          <p:cNvSpPr>
            <a:spLocks noGrp="1" noRot="1" noChangeAspect="1" noChangeArrowheads="1" noTextEdit="1"/>
          </p:cNvSpPr>
          <p:nvPr>
            <p:ph type="sldImg"/>
          </p:nvPr>
        </p:nvSpPr>
        <p:spPr>
          <a:xfrm>
            <a:off x="139700" y="768350"/>
            <a:ext cx="6821488" cy="3836988"/>
          </a:xfrm>
          <a:ln/>
        </p:spPr>
      </p:sp>
      <p:sp>
        <p:nvSpPr>
          <p:cNvPr id="871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813427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0F772DA-F1DD-4975-B231-098022B1F26B}" type="slidenum">
              <a:rPr lang="de-DE" altLang="de-DE" sz="1300" smtClean="0"/>
              <a:pPr>
                <a:spcBef>
                  <a:spcPct val="0"/>
                </a:spcBef>
              </a:pPr>
              <a:t>46</a:t>
            </a:fld>
            <a:endParaRPr lang="de-DE" altLang="de-DE" sz="1300"/>
          </a:p>
        </p:txBody>
      </p:sp>
      <p:sp>
        <p:nvSpPr>
          <p:cNvPr id="119811" name="Rectangle 2"/>
          <p:cNvSpPr>
            <a:spLocks noGrp="1" noRot="1" noChangeAspect="1" noChangeArrowheads="1" noTextEdit="1"/>
          </p:cNvSpPr>
          <p:nvPr>
            <p:ph type="sldImg"/>
          </p:nvPr>
        </p:nvSpPr>
        <p:spPr>
          <a:xfrm>
            <a:off x="139700" y="768350"/>
            <a:ext cx="6821488" cy="3836988"/>
          </a:xfrm>
          <a:ln/>
        </p:spPr>
      </p:sp>
      <p:sp>
        <p:nvSpPr>
          <p:cNvPr id="8724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461331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8ED89B8-479F-4FE0-82D6-A0A5AE111B8B}" type="slidenum">
              <a:rPr lang="de-DE" altLang="de-DE" sz="1300" smtClean="0"/>
              <a:pPr>
                <a:spcBef>
                  <a:spcPct val="0"/>
                </a:spcBef>
              </a:pPr>
              <a:t>47</a:t>
            </a:fld>
            <a:endParaRPr lang="de-DE" altLang="de-DE" sz="1300"/>
          </a:p>
        </p:txBody>
      </p:sp>
      <p:sp>
        <p:nvSpPr>
          <p:cNvPr id="121859" name="Rectangle 2"/>
          <p:cNvSpPr>
            <a:spLocks noGrp="1" noRot="1" noChangeAspect="1" noChangeArrowheads="1" noTextEdit="1"/>
          </p:cNvSpPr>
          <p:nvPr>
            <p:ph type="sldImg"/>
          </p:nvPr>
        </p:nvSpPr>
        <p:spPr>
          <a:xfrm>
            <a:off x="139700" y="768350"/>
            <a:ext cx="6821488" cy="3836988"/>
          </a:xfrm>
          <a:ln/>
        </p:spPr>
      </p:sp>
      <p:sp>
        <p:nvSpPr>
          <p:cNvPr id="8734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314646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F687ED5-EAE3-42D7-ACB2-C38D43BE969F}" type="slidenum">
              <a:rPr lang="de-DE" altLang="de-DE" sz="1300" smtClean="0"/>
              <a:pPr>
                <a:spcBef>
                  <a:spcPct val="0"/>
                </a:spcBef>
              </a:pPr>
              <a:t>48</a:t>
            </a:fld>
            <a:endParaRPr lang="de-DE" altLang="de-DE" sz="1300"/>
          </a:p>
        </p:txBody>
      </p:sp>
      <p:sp>
        <p:nvSpPr>
          <p:cNvPr id="123907" name="Rectangle 2"/>
          <p:cNvSpPr>
            <a:spLocks noGrp="1" noRot="1" noChangeAspect="1" noChangeArrowheads="1" noTextEdit="1"/>
          </p:cNvSpPr>
          <p:nvPr>
            <p:ph type="sldImg"/>
          </p:nvPr>
        </p:nvSpPr>
        <p:spPr>
          <a:xfrm>
            <a:off x="139700" y="768350"/>
            <a:ext cx="6821488" cy="3836988"/>
          </a:xfrm>
          <a:ln/>
        </p:spPr>
      </p:sp>
      <p:sp>
        <p:nvSpPr>
          <p:cNvPr id="8744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438001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4E177A6-2A93-4538-AF69-88E8FE60DBF8}" type="slidenum">
              <a:rPr lang="de-DE" altLang="de-DE" sz="1300" smtClean="0"/>
              <a:pPr>
                <a:spcBef>
                  <a:spcPct val="0"/>
                </a:spcBef>
              </a:pPr>
              <a:t>49</a:t>
            </a:fld>
            <a:endParaRPr lang="de-DE" altLang="de-DE" sz="1300"/>
          </a:p>
        </p:txBody>
      </p:sp>
      <p:sp>
        <p:nvSpPr>
          <p:cNvPr id="125955" name="Rectangle 2"/>
          <p:cNvSpPr>
            <a:spLocks noGrp="1" noRot="1" noChangeAspect="1" noChangeArrowheads="1" noTextEdit="1"/>
          </p:cNvSpPr>
          <p:nvPr>
            <p:ph type="sldImg"/>
          </p:nvPr>
        </p:nvSpPr>
        <p:spPr>
          <a:xfrm>
            <a:off x="139700" y="768350"/>
            <a:ext cx="6821488" cy="3836988"/>
          </a:xfrm>
          <a:ln/>
        </p:spPr>
      </p:sp>
      <p:sp>
        <p:nvSpPr>
          <p:cNvPr id="875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626968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BE6ACA1-C17F-4095-B2F8-737EB140E939}" type="slidenum">
              <a:rPr lang="de-DE" altLang="de-DE" sz="1300" smtClean="0"/>
              <a:pPr>
                <a:spcBef>
                  <a:spcPct val="0"/>
                </a:spcBef>
              </a:pPr>
              <a:t>50</a:t>
            </a:fld>
            <a:endParaRPr lang="de-DE" altLang="de-DE" sz="1300"/>
          </a:p>
        </p:txBody>
      </p:sp>
      <p:sp>
        <p:nvSpPr>
          <p:cNvPr id="128003" name="Rectangle 2"/>
          <p:cNvSpPr>
            <a:spLocks noGrp="1" noRot="1" noChangeAspect="1" noChangeArrowheads="1" noTextEdit="1"/>
          </p:cNvSpPr>
          <p:nvPr>
            <p:ph type="sldImg"/>
          </p:nvPr>
        </p:nvSpPr>
        <p:spPr>
          <a:xfrm>
            <a:off x="139700" y="768350"/>
            <a:ext cx="6821488" cy="3836988"/>
          </a:xfrm>
          <a:ln/>
        </p:spPr>
      </p:sp>
      <p:sp>
        <p:nvSpPr>
          <p:cNvPr id="8765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56253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A6048B-E9FB-4330-90C0-39821987AFB7}" type="slidenum">
              <a:rPr lang="de-DE" altLang="de-DE" sz="1300" smtClean="0"/>
              <a:pPr>
                <a:spcBef>
                  <a:spcPct val="0"/>
                </a:spcBef>
              </a:pPr>
              <a:t>51</a:t>
            </a:fld>
            <a:endParaRPr lang="de-DE" altLang="de-DE" sz="1300"/>
          </a:p>
        </p:txBody>
      </p:sp>
      <p:sp>
        <p:nvSpPr>
          <p:cNvPr id="130051" name="Rectangle 2"/>
          <p:cNvSpPr>
            <a:spLocks noGrp="1" noRot="1" noChangeAspect="1" noChangeArrowheads="1" noTextEdit="1"/>
          </p:cNvSpPr>
          <p:nvPr>
            <p:ph type="sldImg"/>
          </p:nvPr>
        </p:nvSpPr>
        <p:spPr>
          <a:xfrm>
            <a:off x="139700" y="768350"/>
            <a:ext cx="6821488" cy="3836988"/>
          </a:xfrm>
          <a:ln/>
        </p:spPr>
      </p:sp>
      <p:sp>
        <p:nvSpPr>
          <p:cNvPr id="877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139554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7E8A400-A856-47D2-88F8-7621041F6CB2}" type="slidenum">
              <a:rPr lang="de-DE" altLang="de-DE" sz="1300" smtClean="0"/>
              <a:pPr>
                <a:spcBef>
                  <a:spcPct val="0"/>
                </a:spcBef>
              </a:pPr>
              <a:t>52</a:t>
            </a:fld>
            <a:endParaRPr lang="de-DE" altLang="de-DE" sz="1300"/>
          </a:p>
        </p:txBody>
      </p:sp>
      <p:sp>
        <p:nvSpPr>
          <p:cNvPr id="132099" name="Rectangle 2"/>
          <p:cNvSpPr>
            <a:spLocks noGrp="1" noRot="1" noChangeAspect="1" noChangeArrowheads="1" noTextEdit="1"/>
          </p:cNvSpPr>
          <p:nvPr>
            <p:ph type="sldImg"/>
          </p:nvPr>
        </p:nvSpPr>
        <p:spPr>
          <a:xfrm>
            <a:off x="139700" y="768350"/>
            <a:ext cx="6821488" cy="3836988"/>
          </a:xfrm>
          <a:ln/>
        </p:spPr>
      </p:sp>
      <p:sp>
        <p:nvSpPr>
          <p:cNvPr id="8785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55450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B0A74A0-32CA-43FB-9F3D-3FE1AB97E85A}" type="slidenum">
              <a:rPr lang="de-DE" altLang="de-DE" sz="1300" smtClean="0"/>
              <a:pPr>
                <a:spcBef>
                  <a:spcPct val="0"/>
                </a:spcBef>
              </a:pPr>
              <a:t>53</a:t>
            </a:fld>
            <a:endParaRPr lang="de-DE" altLang="de-DE" sz="1300"/>
          </a:p>
        </p:txBody>
      </p:sp>
      <p:sp>
        <p:nvSpPr>
          <p:cNvPr id="134147" name="Rectangle 2"/>
          <p:cNvSpPr>
            <a:spLocks noGrp="1" noRot="1" noChangeAspect="1" noChangeArrowheads="1" noTextEdit="1"/>
          </p:cNvSpPr>
          <p:nvPr>
            <p:ph type="sldImg"/>
          </p:nvPr>
        </p:nvSpPr>
        <p:spPr>
          <a:xfrm>
            <a:off x="139700" y="768350"/>
            <a:ext cx="6821488" cy="3836988"/>
          </a:xfrm>
          <a:ln/>
        </p:spPr>
      </p:sp>
      <p:sp>
        <p:nvSpPr>
          <p:cNvPr id="879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224026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B0A74A0-32CA-43FB-9F3D-3FE1AB97E85A}" type="slidenum">
              <a:rPr lang="de-DE" altLang="de-DE" sz="1300" smtClean="0"/>
              <a:pPr>
                <a:spcBef>
                  <a:spcPct val="0"/>
                </a:spcBef>
              </a:pPr>
              <a:t>54</a:t>
            </a:fld>
            <a:endParaRPr lang="de-DE" altLang="de-DE" sz="1300"/>
          </a:p>
        </p:txBody>
      </p:sp>
      <p:sp>
        <p:nvSpPr>
          <p:cNvPr id="134147" name="Rectangle 2"/>
          <p:cNvSpPr>
            <a:spLocks noGrp="1" noRot="1" noChangeAspect="1" noChangeArrowheads="1" noTextEdit="1"/>
          </p:cNvSpPr>
          <p:nvPr>
            <p:ph type="sldImg"/>
          </p:nvPr>
        </p:nvSpPr>
        <p:spPr>
          <a:xfrm>
            <a:off x="139700" y="768350"/>
            <a:ext cx="6821488" cy="3836988"/>
          </a:xfrm>
          <a:ln/>
        </p:spPr>
      </p:sp>
      <p:sp>
        <p:nvSpPr>
          <p:cNvPr id="879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224026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C594811-F94D-4DFF-A6E0-11B3F32FCDB0}" type="slidenum">
              <a:rPr lang="de-DE" altLang="de-DE" sz="1300" smtClean="0"/>
              <a:pPr>
                <a:spcBef>
                  <a:spcPct val="0"/>
                </a:spcBef>
              </a:pPr>
              <a:t>55</a:t>
            </a:fld>
            <a:endParaRPr lang="de-DE" altLang="de-DE" sz="1300"/>
          </a:p>
        </p:txBody>
      </p:sp>
      <p:sp>
        <p:nvSpPr>
          <p:cNvPr id="136195" name="Rectangle 1026"/>
          <p:cNvSpPr>
            <a:spLocks noGrp="1" noRot="1" noChangeAspect="1" noChangeArrowheads="1" noTextEdit="1"/>
          </p:cNvSpPr>
          <p:nvPr>
            <p:ph type="sldImg"/>
          </p:nvPr>
        </p:nvSpPr>
        <p:spPr>
          <a:xfrm>
            <a:off x="139700" y="768350"/>
            <a:ext cx="6821488" cy="3836988"/>
          </a:xfrm>
          <a:ln/>
        </p:spPr>
      </p:sp>
      <p:sp>
        <p:nvSpPr>
          <p:cNvPr id="100454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402942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69A4AD7-B036-4CDA-AB12-A19F8C2759C6}" type="slidenum">
              <a:rPr lang="de-DE" altLang="de-DE" sz="1300" smtClean="0"/>
              <a:pPr>
                <a:spcBef>
                  <a:spcPct val="0"/>
                </a:spcBef>
              </a:pPr>
              <a:t>56</a:t>
            </a:fld>
            <a:endParaRPr lang="de-DE" altLang="de-DE" sz="1300"/>
          </a:p>
        </p:txBody>
      </p:sp>
      <p:sp>
        <p:nvSpPr>
          <p:cNvPr id="138243" name="Rectangle 2050"/>
          <p:cNvSpPr>
            <a:spLocks noGrp="1" noRot="1" noChangeAspect="1" noChangeArrowheads="1" noTextEdit="1"/>
          </p:cNvSpPr>
          <p:nvPr>
            <p:ph type="sldImg"/>
          </p:nvPr>
        </p:nvSpPr>
        <p:spPr>
          <a:xfrm>
            <a:off x="139700" y="768350"/>
            <a:ext cx="6821488" cy="3836988"/>
          </a:xfrm>
          <a:ln/>
        </p:spPr>
      </p:sp>
      <p:sp>
        <p:nvSpPr>
          <p:cNvPr id="1006595" name="Rectangle 2051"/>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967636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98C6F77-345C-4DA1-8E5C-7217C3F8A436}" type="slidenum">
              <a:rPr lang="de-DE" altLang="de-DE" sz="1300" smtClean="0"/>
              <a:pPr>
                <a:spcBef>
                  <a:spcPct val="0"/>
                </a:spcBef>
              </a:pPr>
              <a:t>57</a:t>
            </a:fld>
            <a:endParaRPr lang="de-DE"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008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158544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78987C4-E33A-4221-9EF1-C5EEB81650F8}" type="slidenum">
              <a:rPr lang="de-DE" altLang="de-DE" sz="1300" smtClean="0"/>
              <a:pPr>
                <a:spcBef>
                  <a:spcPct val="0"/>
                </a:spcBef>
              </a:pPr>
              <a:t>58</a:t>
            </a:fld>
            <a:endParaRPr lang="de-DE" altLang="de-DE" sz="1300"/>
          </a:p>
        </p:txBody>
      </p:sp>
      <p:sp>
        <p:nvSpPr>
          <p:cNvPr id="142339" name="Rectangle 1026"/>
          <p:cNvSpPr>
            <a:spLocks noGrp="1" noRot="1" noChangeAspect="1" noChangeArrowheads="1" noTextEdit="1"/>
          </p:cNvSpPr>
          <p:nvPr>
            <p:ph type="sldImg"/>
          </p:nvPr>
        </p:nvSpPr>
        <p:spPr>
          <a:xfrm>
            <a:off x="139700" y="768350"/>
            <a:ext cx="6821488" cy="3836988"/>
          </a:xfrm>
          <a:ln/>
        </p:spPr>
      </p:sp>
      <p:sp>
        <p:nvSpPr>
          <p:cNvPr id="101069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21471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0095159-965B-42D0-8239-1564D35AC9AF}" type="slidenum">
              <a:rPr lang="de-DE" altLang="de-DE" sz="1300" smtClean="0"/>
              <a:pPr>
                <a:spcBef>
                  <a:spcPct val="0"/>
                </a:spcBef>
              </a:pPr>
              <a:t>59</a:t>
            </a:fld>
            <a:endParaRPr lang="de-DE" altLang="de-DE" sz="1300"/>
          </a:p>
        </p:txBody>
      </p:sp>
      <p:sp>
        <p:nvSpPr>
          <p:cNvPr id="144387" name="Rectangle 1026"/>
          <p:cNvSpPr>
            <a:spLocks noGrp="1" noRot="1" noChangeAspect="1" noChangeArrowheads="1" noTextEdit="1"/>
          </p:cNvSpPr>
          <p:nvPr>
            <p:ph type="sldImg"/>
          </p:nvPr>
        </p:nvSpPr>
        <p:spPr>
          <a:xfrm>
            <a:off x="139700" y="768350"/>
            <a:ext cx="6821488" cy="3836988"/>
          </a:xfrm>
          <a:ln/>
        </p:spPr>
      </p:sp>
      <p:sp>
        <p:nvSpPr>
          <p:cNvPr id="101273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531159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EB5BB3B-867A-4EB8-878F-DA5AAF832A7D}" type="slidenum">
              <a:rPr lang="de-DE" altLang="de-DE" sz="1300" smtClean="0"/>
              <a:pPr>
                <a:spcBef>
                  <a:spcPct val="0"/>
                </a:spcBef>
              </a:pPr>
              <a:t>60</a:t>
            </a:fld>
            <a:endParaRPr lang="de-DE" altLang="de-DE" sz="1300"/>
          </a:p>
        </p:txBody>
      </p:sp>
      <p:sp>
        <p:nvSpPr>
          <p:cNvPr id="146435" name="Rectangle 2"/>
          <p:cNvSpPr>
            <a:spLocks noGrp="1" noRot="1" noChangeAspect="1" noChangeArrowheads="1" noTextEdit="1"/>
          </p:cNvSpPr>
          <p:nvPr>
            <p:ph type="sldImg"/>
          </p:nvPr>
        </p:nvSpPr>
        <p:spPr>
          <a:xfrm>
            <a:off x="139700" y="768350"/>
            <a:ext cx="6821488" cy="3836988"/>
          </a:xfrm>
          <a:ln/>
        </p:spPr>
      </p:sp>
      <p:sp>
        <p:nvSpPr>
          <p:cNvPr id="10147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858723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4E58BA1-1752-478B-92E3-BD7843C5A904}" type="slidenum">
              <a:rPr lang="de-DE" altLang="de-DE" sz="1300" smtClean="0"/>
              <a:pPr>
                <a:spcBef>
                  <a:spcPct val="0"/>
                </a:spcBef>
              </a:pPr>
              <a:t>61</a:t>
            </a:fld>
            <a:endParaRPr lang="de-DE" altLang="de-DE" sz="1300"/>
          </a:p>
        </p:txBody>
      </p:sp>
      <p:sp>
        <p:nvSpPr>
          <p:cNvPr id="148483" name="Rectangle 1026"/>
          <p:cNvSpPr>
            <a:spLocks noGrp="1" noRot="1" noChangeAspect="1" noChangeArrowheads="1" noTextEdit="1"/>
          </p:cNvSpPr>
          <p:nvPr>
            <p:ph type="sldImg"/>
          </p:nvPr>
        </p:nvSpPr>
        <p:spPr>
          <a:xfrm>
            <a:off x="139700" y="768350"/>
            <a:ext cx="6821488" cy="3836988"/>
          </a:xfrm>
          <a:ln/>
        </p:spPr>
      </p:sp>
      <p:sp>
        <p:nvSpPr>
          <p:cNvPr id="101683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548847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78A8240-8385-4B4A-9A9B-E1CF324C9EC1}" type="slidenum">
              <a:rPr lang="de-DE" altLang="de-DE" sz="1300" smtClean="0"/>
              <a:pPr>
                <a:spcBef>
                  <a:spcPct val="0"/>
                </a:spcBef>
              </a:pPr>
              <a:t>62</a:t>
            </a:fld>
            <a:endParaRPr lang="de-DE" altLang="de-DE" sz="1300"/>
          </a:p>
        </p:txBody>
      </p:sp>
      <p:sp>
        <p:nvSpPr>
          <p:cNvPr id="150531" name="Rectangle 1026"/>
          <p:cNvSpPr>
            <a:spLocks noGrp="1" noRot="1" noChangeAspect="1" noChangeArrowheads="1" noTextEdit="1"/>
          </p:cNvSpPr>
          <p:nvPr>
            <p:ph type="sldImg"/>
          </p:nvPr>
        </p:nvSpPr>
        <p:spPr>
          <a:xfrm>
            <a:off x="139700" y="768350"/>
            <a:ext cx="6821488" cy="3836988"/>
          </a:xfrm>
          <a:ln/>
        </p:spPr>
      </p:sp>
      <p:sp>
        <p:nvSpPr>
          <p:cNvPr id="1018883"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641279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273018D-6434-4884-B290-DAE4793CB00E}" type="slidenum">
              <a:rPr lang="de-DE" altLang="de-DE" sz="1300" smtClean="0"/>
              <a:pPr>
                <a:spcBef>
                  <a:spcPct val="0"/>
                </a:spcBef>
              </a:pPr>
              <a:t>63</a:t>
            </a:fld>
            <a:endParaRPr lang="de-DE"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0209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141113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273018D-6434-4884-B290-DAE4793CB00E}" type="slidenum">
              <a:rPr lang="de-DE" altLang="de-DE" sz="1300" smtClean="0"/>
              <a:pPr>
                <a:spcBef>
                  <a:spcPct val="0"/>
                </a:spcBef>
              </a:pPr>
              <a:t>64</a:t>
            </a:fld>
            <a:endParaRPr lang="de-DE"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0209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141113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55EC77F-042C-452B-9FED-0BA5901485F1}" type="slidenum">
              <a:rPr lang="de-DE" altLang="de-DE" sz="1300" smtClean="0"/>
              <a:pPr>
                <a:spcBef>
                  <a:spcPct val="0"/>
                </a:spcBef>
              </a:pPr>
              <a:t>66</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954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793091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5D750C0-AB12-4A44-96DE-98C0FF84BC49}" type="slidenum">
              <a:rPr lang="de-DE" altLang="de-DE" sz="1300" smtClean="0"/>
              <a:pPr>
                <a:spcBef>
                  <a:spcPct val="0"/>
                </a:spcBef>
              </a:pPr>
              <a:t>67</a:t>
            </a:fld>
            <a:endParaRPr lang="de-DE" altLang="de-DE" sz="1300"/>
          </a:p>
        </p:txBody>
      </p:sp>
      <p:sp>
        <p:nvSpPr>
          <p:cNvPr id="158723" name="Rectangle 1026"/>
          <p:cNvSpPr>
            <a:spLocks noGrp="1" noRot="1" noChangeAspect="1" noChangeArrowheads="1" noTextEdit="1"/>
          </p:cNvSpPr>
          <p:nvPr>
            <p:ph type="sldImg"/>
          </p:nvPr>
        </p:nvSpPr>
        <p:spPr>
          <a:xfrm>
            <a:off x="139700" y="768350"/>
            <a:ext cx="6821488" cy="3836988"/>
          </a:xfrm>
          <a:ln/>
        </p:spPr>
      </p:sp>
      <p:sp>
        <p:nvSpPr>
          <p:cNvPr id="103731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012464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A76A669-382B-4F52-A238-39AFEC0C172E}" type="slidenum">
              <a:rPr lang="de-DE" altLang="de-DE" sz="1300" smtClean="0"/>
              <a:pPr>
                <a:spcBef>
                  <a:spcPct val="0"/>
                </a:spcBef>
              </a:pPr>
              <a:t>68</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0393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7608037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09ACD3D-849E-479E-9FB0-2D7782CD3072}" type="slidenum">
              <a:rPr lang="de-DE" altLang="de-DE" sz="1300" smtClean="0"/>
              <a:pPr>
                <a:spcBef>
                  <a:spcPct val="0"/>
                </a:spcBef>
              </a:pPr>
              <a:t>69</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0414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073163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3700764-06D2-47DB-BF8A-8774B9351280}" type="slidenum">
              <a:rPr lang="de-DE" altLang="de-DE" sz="1300" smtClean="0"/>
              <a:pPr>
                <a:spcBef>
                  <a:spcPct val="0"/>
                </a:spcBef>
              </a:pPr>
              <a:t>70</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0434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833370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BD39431-0ABB-49CD-968F-BC8BB8475484}" type="slidenum">
              <a:rPr lang="de-DE" altLang="de-DE" sz="1300" smtClean="0"/>
              <a:pPr>
                <a:spcBef>
                  <a:spcPct val="0"/>
                </a:spcBef>
              </a:pPr>
              <a:t>71</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0455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61920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2C912E5-227D-4D0C-82A2-BA6BD020AF56}" type="slidenum">
              <a:rPr lang="de-DE" altLang="de-DE" sz="1300" smtClean="0"/>
              <a:pPr>
                <a:spcBef>
                  <a:spcPct val="0"/>
                </a:spcBef>
              </a:pPr>
              <a:t>72</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047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304050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00865FC-5B8F-4A0A-B628-DB07E7B7506C}" type="slidenum">
              <a:rPr lang="de-DE" altLang="de-DE" sz="1300" smtClean="0"/>
              <a:pPr>
                <a:spcBef>
                  <a:spcPct val="0"/>
                </a:spcBef>
              </a:pPr>
              <a:t>73</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0496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0744788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399252E-60EC-4788-96CD-046B38E1EBF2}" type="slidenum">
              <a:rPr lang="de-DE" altLang="de-DE" sz="1300" smtClean="0"/>
              <a:pPr>
                <a:spcBef>
                  <a:spcPct val="0"/>
                </a:spcBef>
              </a:pPr>
              <a:t>74</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0516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681418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399252E-60EC-4788-96CD-046B38E1EBF2}" type="slidenum">
              <a:rPr lang="de-DE" altLang="de-DE" sz="1300" smtClean="0"/>
              <a:pPr>
                <a:spcBef>
                  <a:spcPct val="0"/>
                </a:spcBef>
              </a:pPr>
              <a:t>75</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0516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68141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3169E4C-5081-444D-B754-76A80D4F753D}" type="slidenum">
              <a:rPr lang="de-DE" altLang="de-DE" sz="1300" smtClean="0"/>
              <a:pPr>
                <a:spcBef>
                  <a:spcPct val="0"/>
                </a:spcBef>
              </a:pPr>
              <a:t>76</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8980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7709183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B3336-BC22-65E0-4D6A-51A31648198F}"/>
            </a:ext>
          </a:extLst>
        </p:cNvPr>
        <p:cNvGrpSpPr/>
        <p:nvPr/>
      </p:nvGrpSpPr>
      <p:grpSpPr>
        <a:xfrm>
          <a:off x="0" y="0"/>
          <a:ext cx="0" cy="0"/>
          <a:chOff x="0" y="0"/>
          <a:chExt cx="0" cy="0"/>
        </a:xfrm>
      </p:grpSpPr>
      <p:sp>
        <p:nvSpPr>
          <p:cNvPr id="158722" name="Rectangle 7">
            <a:extLst>
              <a:ext uri="{FF2B5EF4-FFF2-40B4-BE49-F238E27FC236}">
                <a16:creationId xmlns:a16="http://schemas.microsoft.com/office/drawing/2014/main" id="{BDEEF6B5-3EB9-D952-5205-FBB4CE1D3F1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5D750C0-AB12-4A44-96DE-98C0FF84BC49}" type="slidenum">
              <a:rPr lang="de-DE" altLang="de-DE" sz="1300" smtClean="0"/>
              <a:pPr>
                <a:spcBef>
                  <a:spcPct val="0"/>
                </a:spcBef>
              </a:pPr>
              <a:t>77</a:t>
            </a:fld>
            <a:endParaRPr lang="de-DE" altLang="de-DE" sz="1300"/>
          </a:p>
        </p:txBody>
      </p:sp>
      <p:sp>
        <p:nvSpPr>
          <p:cNvPr id="158723" name="Rectangle 1026">
            <a:extLst>
              <a:ext uri="{FF2B5EF4-FFF2-40B4-BE49-F238E27FC236}">
                <a16:creationId xmlns:a16="http://schemas.microsoft.com/office/drawing/2014/main" id="{5778E716-AA47-AD0D-7DC4-7D39C18FFAD6}"/>
              </a:ext>
            </a:extLst>
          </p:cNvPr>
          <p:cNvSpPr>
            <a:spLocks noGrp="1" noRot="1" noChangeAspect="1" noChangeArrowheads="1" noTextEdit="1"/>
          </p:cNvSpPr>
          <p:nvPr>
            <p:ph type="sldImg"/>
          </p:nvPr>
        </p:nvSpPr>
        <p:spPr>
          <a:xfrm>
            <a:off x="139700" y="768350"/>
            <a:ext cx="6821488" cy="3836988"/>
          </a:xfrm>
          <a:ln/>
        </p:spPr>
      </p:sp>
      <p:sp>
        <p:nvSpPr>
          <p:cNvPr id="1037315" name="Rectangle 1027">
            <a:extLst>
              <a:ext uri="{FF2B5EF4-FFF2-40B4-BE49-F238E27FC236}">
                <a16:creationId xmlns:a16="http://schemas.microsoft.com/office/drawing/2014/main" id="{4B477416-E5CE-1894-04A3-EE895774B4B0}"/>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327281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E29D2-D437-1C17-80C4-339321552585}"/>
            </a:ext>
          </a:extLst>
        </p:cNvPr>
        <p:cNvGrpSpPr/>
        <p:nvPr/>
      </p:nvGrpSpPr>
      <p:grpSpPr>
        <a:xfrm>
          <a:off x="0" y="0"/>
          <a:ext cx="0" cy="0"/>
          <a:chOff x="0" y="0"/>
          <a:chExt cx="0" cy="0"/>
        </a:xfrm>
      </p:grpSpPr>
      <p:sp>
        <p:nvSpPr>
          <p:cNvPr id="160770" name="Rectangle 7">
            <a:extLst>
              <a:ext uri="{FF2B5EF4-FFF2-40B4-BE49-F238E27FC236}">
                <a16:creationId xmlns:a16="http://schemas.microsoft.com/office/drawing/2014/main" id="{AD730BCB-BA16-9937-2213-9E92010DBAC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A76A669-382B-4F52-A238-39AFEC0C172E}" type="slidenum">
              <a:rPr lang="de-DE" altLang="de-DE" sz="1300" smtClean="0"/>
              <a:pPr>
                <a:spcBef>
                  <a:spcPct val="0"/>
                </a:spcBef>
              </a:pPr>
              <a:t>78</a:t>
            </a:fld>
            <a:endParaRPr lang="de-DE" altLang="de-DE" sz="1300"/>
          </a:p>
        </p:txBody>
      </p:sp>
      <p:sp>
        <p:nvSpPr>
          <p:cNvPr id="160771" name="Rectangle 2">
            <a:extLst>
              <a:ext uri="{FF2B5EF4-FFF2-40B4-BE49-F238E27FC236}">
                <a16:creationId xmlns:a16="http://schemas.microsoft.com/office/drawing/2014/main" id="{A6460C2D-6021-6F96-2A4D-47316FA9E3F2}"/>
              </a:ext>
            </a:extLst>
          </p:cNvPr>
          <p:cNvSpPr>
            <a:spLocks noGrp="1" noRot="1" noChangeAspect="1" noChangeArrowheads="1" noTextEdit="1"/>
          </p:cNvSpPr>
          <p:nvPr>
            <p:ph type="sldImg"/>
          </p:nvPr>
        </p:nvSpPr>
        <p:spPr>
          <a:xfrm>
            <a:off x="139700" y="768350"/>
            <a:ext cx="6821488" cy="3836988"/>
          </a:xfrm>
          <a:ln/>
        </p:spPr>
      </p:sp>
      <p:sp>
        <p:nvSpPr>
          <p:cNvPr id="1039363" name="Rectangle 3">
            <a:extLst>
              <a:ext uri="{FF2B5EF4-FFF2-40B4-BE49-F238E27FC236}">
                <a16:creationId xmlns:a16="http://schemas.microsoft.com/office/drawing/2014/main" id="{CC7E05EE-ECA8-F628-5E3F-D417188A86EB}"/>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0942840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9197E-A8BC-7BD8-A3AB-BCAC5485F7A0}"/>
            </a:ext>
          </a:extLst>
        </p:cNvPr>
        <p:cNvGrpSpPr/>
        <p:nvPr/>
      </p:nvGrpSpPr>
      <p:grpSpPr>
        <a:xfrm>
          <a:off x="0" y="0"/>
          <a:ext cx="0" cy="0"/>
          <a:chOff x="0" y="0"/>
          <a:chExt cx="0" cy="0"/>
        </a:xfrm>
      </p:grpSpPr>
      <p:sp>
        <p:nvSpPr>
          <p:cNvPr id="162818" name="Rectangle 7">
            <a:extLst>
              <a:ext uri="{FF2B5EF4-FFF2-40B4-BE49-F238E27FC236}">
                <a16:creationId xmlns:a16="http://schemas.microsoft.com/office/drawing/2014/main" id="{B25F8760-FB4E-6612-6870-407B0F4DB29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09ACD3D-849E-479E-9FB0-2D7782CD3072}" type="slidenum">
              <a:rPr lang="de-DE" altLang="de-DE" sz="1300" smtClean="0"/>
              <a:pPr>
                <a:spcBef>
                  <a:spcPct val="0"/>
                </a:spcBef>
              </a:pPr>
              <a:t>79</a:t>
            </a:fld>
            <a:endParaRPr lang="de-DE" altLang="de-DE" sz="1300"/>
          </a:p>
        </p:txBody>
      </p:sp>
      <p:sp>
        <p:nvSpPr>
          <p:cNvPr id="162819" name="Rectangle 2">
            <a:extLst>
              <a:ext uri="{FF2B5EF4-FFF2-40B4-BE49-F238E27FC236}">
                <a16:creationId xmlns:a16="http://schemas.microsoft.com/office/drawing/2014/main" id="{5C701F60-F1D8-5310-42CE-DC4B607FDC6A}"/>
              </a:ext>
            </a:extLst>
          </p:cNvPr>
          <p:cNvSpPr>
            <a:spLocks noGrp="1" noRot="1" noChangeAspect="1" noChangeArrowheads="1" noTextEdit="1"/>
          </p:cNvSpPr>
          <p:nvPr>
            <p:ph type="sldImg"/>
          </p:nvPr>
        </p:nvSpPr>
        <p:spPr>
          <a:xfrm>
            <a:off x="139700" y="768350"/>
            <a:ext cx="6821488" cy="3836988"/>
          </a:xfrm>
          <a:ln/>
        </p:spPr>
      </p:sp>
      <p:sp>
        <p:nvSpPr>
          <p:cNvPr id="1041411" name="Rectangle 3">
            <a:extLst>
              <a:ext uri="{FF2B5EF4-FFF2-40B4-BE49-F238E27FC236}">
                <a16:creationId xmlns:a16="http://schemas.microsoft.com/office/drawing/2014/main" id="{C6A96C53-F5C1-964B-DF1F-32513194A66F}"/>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2703170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38A14-FF9B-7197-EF93-8B5455FF4B29}"/>
            </a:ext>
          </a:extLst>
        </p:cNvPr>
        <p:cNvGrpSpPr/>
        <p:nvPr/>
      </p:nvGrpSpPr>
      <p:grpSpPr>
        <a:xfrm>
          <a:off x="0" y="0"/>
          <a:ext cx="0" cy="0"/>
          <a:chOff x="0" y="0"/>
          <a:chExt cx="0" cy="0"/>
        </a:xfrm>
      </p:grpSpPr>
      <p:sp>
        <p:nvSpPr>
          <p:cNvPr id="164866" name="Rectangle 7">
            <a:extLst>
              <a:ext uri="{FF2B5EF4-FFF2-40B4-BE49-F238E27FC236}">
                <a16:creationId xmlns:a16="http://schemas.microsoft.com/office/drawing/2014/main" id="{A1C4E15F-1E1B-CC93-05E3-D639908A8A5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3700764-06D2-47DB-BF8A-8774B9351280}" type="slidenum">
              <a:rPr lang="de-DE" altLang="de-DE" sz="1300" smtClean="0"/>
              <a:pPr>
                <a:spcBef>
                  <a:spcPct val="0"/>
                </a:spcBef>
              </a:pPr>
              <a:t>80</a:t>
            </a:fld>
            <a:endParaRPr lang="de-DE" altLang="de-DE" sz="1300"/>
          </a:p>
        </p:txBody>
      </p:sp>
      <p:sp>
        <p:nvSpPr>
          <p:cNvPr id="164867" name="Rectangle 2">
            <a:extLst>
              <a:ext uri="{FF2B5EF4-FFF2-40B4-BE49-F238E27FC236}">
                <a16:creationId xmlns:a16="http://schemas.microsoft.com/office/drawing/2014/main" id="{5802954C-98ED-2C44-B6AB-C87B4A48F349}"/>
              </a:ext>
            </a:extLst>
          </p:cNvPr>
          <p:cNvSpPr>
            <a:spLocks noGrp="1" noRot="1" noChangeAspect="1" noChangeArrowheads="1" noTextEdit="1"/>
          </p:cNvSpPr>
          <p:nvPr>
            <p:ph type="sldImg"/>
          </p:nvPr>
        </p:nvSpPr>
        <p:spPr>
          <a:xfrm>
            <a:off x="139700" y="768350"/>
            <a:ext cx="6821488" cy="3836988"/>
          </a:xfrm>
          <a:ln/>
        </p:spPr>
      </p:sp>
      <p:sp>
        <p:nvSpPr>
          <p:cNvPr id="1043459" name="Rectangle 3">
            <a:extLst>
              <a:ext uri="{FF2B5EF4-FFF2-40B4-BE49-F238E27FC236}">
                <a16:creationId xmlns:a16="http://schemas.microsoft.com/office/drawing/2014/main" id="{A8BEFB9E-690F-DF36-C679-1206F1465871}"/>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149626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B9016-DEEA-759E-58E1-2C79B9457AFE}"/>
            </a:ext>
          </a:extLst>
        </p:cNvPr>
        <p:cNvGrpSpPr/>
        <p:nvPr/>
      </p:nvGrpSpPr>
      <p:grpSpPr>
        <a:xfrm>
          <a:off x="0" y="0"/>
          <a:ext cx="0" cy="0"/>
          <a:chOff x="0" y="0"/>
          <a:chExt cx="0" cy="0"/>
        </a:xfrm>
      </p:grpSpPr>
      <p:sp>
        <p:nvSpPr>
          <p:cNvPr id="166914" name="Rectangle 7">
            <a:extLst>
              <a:ext uri="{FF2B5EF4-FFF2-40B4-BE49-F238E27FC236}">
                <a16:creationId xmlns:a16="http://schemas.microsoft.com/office/drawing/2014/main" id="{0A0603BA-C443-8C44-2949-C79A79C0B97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BD39431-0ABB-49CD-968F-BC8BB8475484}" type="slidenum">
              <a:rPr lang="de-DE" altLang="de-DE" sz="1300" smtClean="0"/>
              <a:pPr>
                <a:spcBef>
                  <a:spcPct val="0"/>
                </a:spcBef>
              </a:pPr>
              <a:t>81</a:t>
            </a:fld>
            <a:endParaRPr lang="de-DE" altLang="de-DE" sz="1300"/>
          </a:p>
        </p:txBody>
      </p:sp>
      <p:sp>
        <p:nvSpPr>
          <p:cNvPr id="166915" name="Rectangle 2">
            <a:extLst>
              <a:ext uri="{FF2B5EF4-FFF2-40B4-BE49-F238E27FC236}">
                <a16:creationId xmlns:a16="http://schemas.microsoft.com/office/drawing/2014/main" id="{244CE76B-81D1-C01C-0F3B-5705C5AEFEA5}"/>
              </a:ext>
            </a:extLst>
          </p:cNvPr>
          <p:cNvSpPr>
            <a:spLocks noGrp="1" noRot="1" noChangeAspect="1" noChangeArrowheads="1" noTextEdit="1"/>
          </p:cNvSpPr>
          <p:nvPr>
            <p:ph type="sldImg"/>
          </p:nvPr>
        </p:nvSpPr>
        <p:spPr>
          <a:xfrm>
            <a:off x="139700" y="768350"/>
            <a:ext cx="6821488" cy="3836988"/>
          </a:xfrm>
          <a:ln/>
        </p:spPr>
      </p:sp>
      <p:sp>
        <p:nvSpPr>
          <p:cNvPr id="1045507" name="Rectangle 3">
            <a:extLst>
              <a:ext uri="{FF2B5EF4-FFF2-40B4-BE49-F238E27FC236}">
                <a16:creationId xmlns:a16="http://schemas.microsoft.com/office/drawing/2014/main" id="{4685F2B9-82DD-B8F2-D4DD-E2B23A92D987}"/>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3228420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9A1DF-D828-23C0-D638-F7C0722F6261}"/>
            </a:ext>
          </a:extLst>
        </p:cNvPr>
        <p:cNvGrpSpPr/>
        <p:nvPr/>
      </p:nvGrpSpPr>
      <p:grpSpPr>
        <a:xfrm>
          <a:off x="0" y="0"/>
          <a:ext cx="0" cy="0"/>
          <a:chOff x="0" y="0"/>
          <a:chExt cx="0" cy="0"/>
        </a:xfrm>
      </p:grpSpPr>
      <p:sp>
        <p:nvSpPr>
          <p:cNvPr id="168962" name="Rectangle 7">
            <a:extLst>
              <a:ext uri="{FF2B5EF4-FFF2-40B4-BE49-F238E27FC236}">
                <a16:creationId xmlns:a16="http://schemas.microsoft.com/office/drawing/2014/main" id="{9274865A-6BEF-20F9-5019-8874B036238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2C912E5-227D-4D0C-82A2-BA6BD020AF56}" type="slidenum">
              <a:rPr lang="de-DE" altLang="de-DE" sz="1300" smtClean="0"/>
              <a:pPr>
                <a:spcBef>
                  <a:spcPct val="0"/>
                </a:spcBef>
              </a:pPr>
              <a:t>82</a:t>
            </a:fld>
            <a:endParaRPr lang="de-DE" altLang="de-DE" sz="1300"/>
          </a:p>
        </p:txBody>
      </p:sp>
      <p:sp>
        <p:nvSpPr>
          <p:cNvPr id="168963" name="Rectangle 2">
            <a:extLst>
              <a:ext uri="{FF2B5EF4-FFF2-40B4-BE49-F238E27FC236}">
                <a16:creationId xmlns:a16="http://schemas.microsoft.com/office/drawing/2014/main" id="{9DEA29F0-B29D-7051-A85F-6FC7F3357E51}"/>
              </a:ext>
            </a:extLst>
          </p:cNvPr>
          <p:cNvSpPr>
            <a:spLocks noGrp="1" noRot="1" noChangeAspect="1" noChangeArrowheads="1" noTextEdit="1"/>
          </p:cNvSpPr>
          <p:nvPr>
            <p:ph type="sldImg"/>
          </p:nvPr>
        </p:nvSpPr>
        <p:spPr>
          <a:xfrm>
            <a:off x="139700" y="768350"/>
            <a:ext cx="6821488" cy="3836988"/>
          </a:xfrm>
          <a:ln/>
        </p:spPr>
      </p:sp>
      <p:sp>
        <p:nvSpPr>
          <p:cNvPr id="1047555" name="Rectangle 3">
            <a:extLst>
              <a:ext uri="{FF2B5EF4-FFF2-40B4-BE49-F238E27FC236}">
                <a16:creationId xmlns:a16="http://schemas.microsoft.com/office/drawing/2014/main" id="{B9B93961-1FB0-AAC2-2FDD-068637C1D8D7}"/>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697979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30130-12A2-91CD-5E2C-BF71FA7911EF}"/>
            </a:ext>
          </a:extLst>
        </p:cNvPr>
        <p:cNvGrpSpPr/>
        <p:nvPr/>
      </p:nvGrpSpPr>
      <p:grpSpPr>
        <a:xfrm>
          <a:off x="0" y="0"/>
          <a:ext cx="0" cy="0"/>
          <a:chOff x="0" y="0"/>
          <a:chExt cx="0" cy="0"/>
        </a:xfrm>
      </p:grpSpPr>
      <p:sp>
        <p:nvSpPr>
          <p:cNvPr id="171010" name="Rectangle 7">
            <a:extLst>
              <a:ext uri="{FF2B5EF4-FFF2-40B4-BE49-F238E27FC236}">
                <a16:creationId xmlns:a16="http://schemas.microsoft.com/office/drawing/2014/main" id="{41505B9D-11D3-D887-8507-62350AFEF58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00865FC-5B8F-4A0A-B628-DB07E7B7506C}" type="slidenum">
              <a:rPr lang="de-DE" altLang="de-DE" sz="1300" smtClean="0"/>
              <a:pPr>
                <a:spcBef>
                  <a:spcPct val="0"/>
                </a:spcBef>
              </a:pPr>
              <a:t>83</a:t>
            </a:fld>
            <a:endParaRPr lang="de-DE" altLang="de-DE" sz="1300"/>
          </a:p>
        </p:txBody>
      </p:sp>
      <p:sp>
        <p:nvSpPr>
          <p:cNvPr id="171011" name="Rectangle 2">
            <a:extLst>
              <a:ext uri="{FF2B5EF4-FFF2-40B4-BE49-F238E27FC236}">
                <a16:creationId xmlns:a16="http://schemas.microsoft.com/office/drawing/2014/main" id="{7FCAC562-C608-C468-19A5-83DE78612612}"/>
              </a:ext>
            </a:extLst>
          </p:cNvPr>
          <p:cNvSpPr>
            <a:spLocks noGrp="1" noRot="1" noChangeAspect="1" noChangeArrowheads="1" noTextEdit="1"/>
          </p:cNvSpPr>
          <p:nvPr>
            <p:ph type="sldImg"/>
          </p:nvPr>
        </p:nvSpPr>
        <p:spPr>
          <a:xfrm>
            <a:off x="139700" y="768350"/>
            <a:ext cx="6821488" cy="3836988"/>
          </a:xfrm>
          <a:ln/>
        </p:spPr>
      </p:sp>
      <p:sp>
        <p:nvSpPr>
          <p:cNvPr id="1049603" name="Rectangle 3">
            <a:extLst>
              <a:ext uri="{FF2B5EF4-FFF2-40B4-BE49-F238E27FC236}">
                <a16:creationId xmlns:a16="http://schemas.microsoft.com/office/drawing/2014/main" id="{D0599522-5FE8-77AA-9039-9A715D54E8B0}"/>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117483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FC8C2-32CD-045C-227C-B20142FD25B2}"/>
            </a:ext>
          </a:extLst>
        </p:cNvPr>
        <p:cNvGrpSpPr/>
        <p:nvPr/>
      </p:nvGrpSpPr>
      <p:grpSpPr>
        <a:xfrm>
          <a:off x="0" y="0"/>
          <a:ext cx="0" cy="0"/>
          <a:chOff x="0" y="0"/>
          <a:chExt cx="0" cy="0"/>
        </a:xfrm>
      </p:grpSpPr>
      <p:sp>
        <p:nvSpPr>
          <p:cNvPr id="173058" name="Rectangle 7">
            <a:extLst>
              <a:ext uri="{FF2B5EF4-FFF2-40B4-BE49-F238E27FC236}">
                <a16:creationId xmlns:a16="http://schemas.microsoft.com/office/drawing/2014/main" id="{1B091DE3-D0D5-E4F8-0075-5B6EF0B0C1D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399252E-60EC-4788-96CD-046B38E1EBF2}" type="slidenum">
              <a:rPr lang="de-DE" altLang="de-DE" sz="1300" smtClean="0"/>
              <a:pPr>
                <a:spcBef>
                  <a:spcPct val="0"/>
                </a:spcBef>
              </a:pPr>
              <a:t>84</a:t>
            </a:fld>
            <a:endParaRPr lang="de-DE" altLang="de-DE" sz="1300"/>
          </a:p>
        </p:txBody>
      </p:sp>
      <p:sp>
        <p:nvSpPr>
          <p:cNvPr id="173059" name="Rectangle 2">
            <a:extLst>
              <a:ext uri="{FF2B5EF4-FFF2-40B4-BE49-F238E27FC236}">
                <a16:creationId xmlns:a16="http://schemas.microsoft.com/office/drawing/2014/main" id="{F0708E98-3C71-B9EE-3598-8B916C672504}"/>
              </a:ext>
            </a:extLst>
          </p:cNvPr>
          <p:cNvSpPr>
            <a:spLocks noGrp="1" noRot="1" noChangeAspect="1" noChangeArrowheads="1" noTextEdit="1"/>
          </p:cNvSpPr>
          <p:nvPr>
            <p:ph type="sldImg"/>
          </p:nvPr>
        </p:nvSpPr>
        <p:spPr>
          <a:xfrm>
            <a:off x="139700" y="768350"/>
            <a:ext cx="6821488" cy="3836988"/>
          </a:xfrm>
          <a:ln/>
        </p:spPr>
      </p:sp>
      <p:sp>
        <p:nvSpPr>
          <p:cNvPr id="1051651" name="Rectangle 3">
            <a:extLst>
              <a:ext uri="{FF2B5EF4-FFF2-40B4-BE49-F238E27FC236}">
                <a16:creationId xmlns:a16="http://schemas.microsoft.com/office/drawing/2014/main" id="{6D1674B4-BA6D-1265-30D1-47821C7C4FCB}"/>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5943864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71BC6-BABD-68C7-2D54-9106912157B0}"/>
            </a:ext>
          </a:extLst>
        </p:cNvPr>
        <p:cNvGrpSpPr/>
        <p:nvPr/>
      </p:nvGrpSpPr>
      <p:grpSpPr>
        <a:xfrm>
          <a:off x="0" y="0"/>
          <a:ext cx="0" cy="0"/>
          <a:chOff x="0" y="0"/>
          <a:chExt cx="0" cy="0"/>
        </a:xfrm>
      </p:grpSpPr>
      <p:sp>
        <p:nvSpPr>
          <p:cNvPr id="175106" name="Rectangle 7">
            <a:extLst>
              <a:ext uri="{FF2B5EF4-FFF2-40B4-BE49-F238E27FC236}">
                <a16:creationId xmlns:a16="http://schemas.microsoft.com/office/drawing/2014/main" id="{FBC3B5D7-80C5-15E7-A7EA-2844D9C850E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3169E4C-5081-444D-B754-76A80D4F753D}" type="slidenum">
              <a:rPr lang="de-DE" altLang="de-DE" sz="1300" smtClean="0"/>
              <a:pPr>
                <a:spcBef>
                  <a:spcPct val="0"/>
                </a:spcBef>
              </a:pPr>
              <a:t>85</a:t>
            </a:fld>
            <a:endParaRPr lang="de-DE" altLang="de-DE" sz="1300"/>
          </a:p>
        </p:txBody>
      </p:sp>
      <p:sp>
        <p:nvSpPr>
          <p:cNvPr id="175107" name="Rectangle 2">
            <a:extLst>
              <a:ext uri="{FF2B5EF4-FFF2-40B4-BE49-F238E27FC236}">
                <a16:creationId xmlns:a16="http://schemas.microsoft.com/office/drawing/2014/main" id="{F700E4B8-6878-4B92-5D63-6D55B075DD20}"/>
              </a:ext>
            </a:extLst>
          </p:cNvPr>
          <p:cNvSpPr>
            <a:spLocks noGrp="1" noRot="1" noChangeAspect="1" noChangeArrowheads="1" noTextEdit="1"/>
          </p:cNvSpPr>
          <p:nvPr>
            <p:ph type="sldImg"/>
          </p:nvPr>
        </p:nvSpPr>
        <p:spPr>
          <a:xfrm>
            <a:off x="139700" y="768350"/>
            <a:ext cx="6821488" cy="3836988"/>
          </a:xfrm>
          <a:ln/>
        </p:spPr>
      </p:sp>
      <p:sp>
        <p:nvSpPr>
          <p:cNvPr id="898051" name="Rectangle 3">
            <a:extLst>
              <a:ext uri="{FF2B5EF4-FFF2-40B4-BE49-F238E27FC236}">
                <a16:creationId xmlns:a16="http://schemas.microsoft.com/office/drawing/2014/main" id="{420F7A8B-B5BC-6FEC-8DEF-7C3E0182BE42}"/>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0452226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8621FEC-FECB-4865-BBF6-DE53E0DAE830}" type="slidenum">
              <a:rPr lang="de-DE" altLang="de-DE" sz="1300" smtClean="0"/>
              <a:pPr>
                <a:spcBef>
                  <a:spcPct val="0"/>
                </a:spcBef>
              </a:pPr>
              <a:t>86</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053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837031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FCF1A21-DD2A-4C58-887E-248D502877DA}" type="slidenum">
              <a:rPr lang="de-DE" altLang="de-DE" sz="1300" smtClean="0"/>
              <a:pPr>
                <a:spcBef>
                  <a:spcPct val="0"/>
                </a:spcBef>
              </a:pPr>
              <a:t>87</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055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142613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3E7F1F0-72F2-4FAC-8F22-7EFD5464071B}" type="slidenum">
              <a:rPr lang="de-DE" altLang="de-DE" sz="1300" smtClean="0"/>
              <a:pPr>
                <a:spcBef>
                  <a:spcPct val="0"/>
                </a:spcBef>
              </a:pPr>
              <a:t>88</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057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9091838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79145B9-5BBD-4ED2-BBE4-0B2C2B144197}" type="slidenum">
              <a:rPr lang="de-DE" altLang="de-DE" sz="1300" smtClean="0"/>
              <a:pPr>
                <a:spcBef>
                  <a:spcPct val="0"/>
                </a:spcBef>
              </a:pPr>
              <a:t>89</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0598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7512330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173B771-63B6-4AE3-BAAB-7A047763E01B}" type="slidenum">
              <a:rPr lang="de-DE" altLang="de-DE" sz="1300" smtClean="0"/>
              <a:pPr>
                <a:spcBef>
                  <a:spcPct val="0"/>
                </a:spcBef>
              </a:pPr>
              <a:t>90</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061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7614278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AC34C9B-0EBD-4B59-9451-88657A0C10F5}" type="slidenum">
              <a:rPr lang="de-DE" altLang="de-DE" sz="1300" smtClean="0"/>
              <a:pPr>
                <a:spcBef>
                  <a:spcPct val="0"/>
                </a:spcBef>
              </a:pPr>
              <a:t>91</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063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9310995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CC5A95B-502C-4F36-BDFB-5C8DE76487AF}" type="slidenum">
              <a:rPr lang="de-DE" altLang="de-DE" sz="1300" smtClean="0"/>
              <a:pPr>
                <a:spcBef>
                  <a:spcPct val="0"/>
                </a:spcBef>
              </a:pPr>
              <a:t>92</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065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7694921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054716E-8C40-4DB2-BDB9-CEB37250DA0E}" type="slidenum">
              <a:rPr lang="de-DE" altLang="de-DE" sz="1300" smtClean="0"/>
              <a:pPr>
                <a:spcBef>
                  <a:spcPct val="0"/>
                </a:spcBef>
              </a:pPr>
              <a:t>93</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907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8718554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1FD53EE-8993-46C1-B5EE-A2C8A9771614}" type="slidenum">
              <a:rPr lang="de-DE" altLang="de-DE" sz="1300" smtClean="0"/>
              <a:pPr>
                <a:spcBef>
                  <a:spcPct val="0"/>
                </a:spcBef>
              </a:pPr>
              <a:t>94</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0229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6278176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892F21D-BD7A-4C00-9899-6861F720242A}" type="slidenum">
              <a:rPr lang="de-DE" altLang="de-DE" sz="1300" smtClean="0"/>
              <a:pPr>
                <a:spcBef>
                  <a:spcPct val="0"/>
                </a:spcBef>
              </a:pPr>
              <a:t>95</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025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0689184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3668597-5E61-453E-8516-E17B0834FF5C}" type="slidenum">
              <a:rPr lang="de-DE" altLang="de-DE" sz="1300" smtClean="0"/>
              <a:pPr>
                <a:spcBef>
                  <a:spcPct val="0"/>
                </a:spcBef>
              </a:pPr>
              <a:t>96</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0270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9758708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E052F60-F60E-48D9-B602-D3F96CE64909}" type="slidenum">
              <a:rPr lang="de-DE" altLang="de-DE" sz="1300" smtClean="0"/>
              <a:pPr>
                <a:spcBef>
                  <a:spcPct val="0"/>
                </a:spcBef>
              </a:pPr>
              <a:t>97</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1029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2019614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769617C-D1C4-4C09-B76A-AFE47E2FCBE7}" type="slidenum">
              <a:rPr lang="de-DE" altLang="de-DE" sz="1300" smtClean="0"/>
              <a:pPr>
                <a:spcBef>
                  <a:spcPct val="0"/>
                </a:spcBef>
              </a:pPr>
              <a:t>98</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10311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5662866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9EA22EF-BF82-4E32-9A2E-3B76200BE6BE}" type="slidenum">
              <a:rPr lang="de-DE" altLang="de-DE" sz="1300" smtClean="0"/>
              <a:pPr>
                <a:spcBef>
                  <a:spcPct val="0"/>
                </a:spcBef>
              </a:pPr>
              <a:t>99</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10332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5952482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65D55AD-3D0E-4755-8132-1D104D8B82F6}" type="slidenum">
              <a:rPr lang="de-DE" altLang="de-DE" sz="1300" smtClean="0"/>
              <a:pPr>
                <a:spcBef>
                  <a:spcPct val="0"/>
                </a:spcBef>
              </a:pPr>
              <a:t>100</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1035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9710236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65D55AD-3D0E-4755-8132-1D104D8B82F6}" type="slidenum">
              <a:rPr lang="de-DE" altLang="de-DE" sz="1300" smtClean="0"/>
              <a:pPr>
                <a:spcBef>
                  <a:spcPct val="0"/>
                </a:spcBef>
              </a:pPr>
              <a:t>101</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1035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9710236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0216B2F-31F7-44B6-8B79-A1CD3CF54422}" type="slidenum">
              <a:rPr lang="de-DE" altLang="de-DE" sz="1300" smtClean="0"/>
              <a:pPr>
                <a:spcBef>
                  <a:spcPct val="0"/>
                </a:spcBef>
              </a:pPr>
              <a:t>102</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925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4255278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9853E49-F96D-46CD-90B1-8210FF83BA6E}" type="slidenum">
              <a:rPr lang="de-DE" altLang="de-DE" sz="1300" smtClean="0"/>
              <a:pPr>
                <a:spcBef>
                  <a:spcPct val="0"/>
                </a:spcBef>
              </a:pPr>
              <a:t>103</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9267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2092692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269AC26-0A51-43DA-AE99-99C98158DC31}" type="slidenum">
              <a:rPr lang="de-DE" altLang="de-DE" sz="1300" smtClean="0"/>
              <a:pPr>
                <a:spcBef>
                  <a:spcPct val="0"/>
                </a:spcBef>
              </a:pPr>
              <a:t>104</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927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482204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DD45893-E181-450B-A761-2690708A4D58}" type="slidenum">
              <a:rPr lang="de-DE" altLang="de-DE" sz="1300" smtClean="0"/>
              <a:pPr>
                <a:spcBef>
                  <a:spcPct val="0"/>
                </a:spcBef>
              </a:pPr>
              <a:t>105</a:t>
            </a:fld>
            <a:endParaRPr lang="de-DE" altLang="de-DE" sz="1300"/>
          </a:p>
        </p:txBody>
      </p:sp>
      <p:sp>
        <p:nvSpPr>
          <p:cNvPr id="216067" name="Rectangle 1026"/>
          <p:cNvSpPr>
            <a:spLocks noGrp="1" noRot="1" noChangeAspect="1" noChangeArrowheads="1" noTextEdit="1"/>
          </p:cNvSpPr>
          <p:nvPr>
            <p:ph type="sldImg"/>
          </p:nvPr>
        </p:nvSpPr>
        <p:spPr>
          <a:xfrm>
            <a:off x="139700" y="768350"/>
            <a:ext cx="6821488" cy="3836988"/>
          </a:xfrm>
          <a:ln/>
        </p:spPr>
      </p:sp>
      <p:sp>
        <p:nvSpPr>
          <p:cNvPr id="928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8682501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99CA2A5-5A66-4C4F-A06D-F7683E866E05}" type="slidenum">
              <a:rPr lang="de-DE" altLang="de-DE" sz="1300" smtClean="0"/>
              <a:pPr>
                <a:spcBef>
                  <a:spcPct val="0"/>
                </a:spcBef>
              </a:pPr>
              <a:t>106</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929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5991248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99CA2A5-5A66-4C4F-A06D-F7683E866E05}" type="slidenum">
              <a:rPr lang="de-DE" altLang="de-DE" sz="1300" smtClean="0"/>
              <a:pPr>
                <a:spcBef>
                  <a:spcPct val="0"/>
                </a:spcBef>
              </a:pPr>
              <a:t>107</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929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5991248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EE72C34-AE83-4CFC-A4B6-F5FA37B3D621}" type="slidenum">
              <a:rPr lang="de-DE" altLang="de-DE" sz="1300" smtClean="0"/>
              <a:pPr>
                <a:spcBef>
                  <a:spcPct val="0"/>
                </a:spcBef>
              </a:pPr>
              <a:t>108</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933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8911706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06A8354-3B3D-4604-B4B1-B830A7265439}" type="slidenum">
              <a:rPr lang="de-DE" altLang="de-DE" sz="1300" smtClean="0"/>
              <a:pPr>
                <a:spcBef>
                  <a:spcPct val="0"/>
                </a:spcBef>
              </a:pPr>
              <a:t>109</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9349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0142909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63EAC06-DCD0-4521-8721-93FB62DA07FC}" type="slidenum">
              <a:rPr lang="de-DE" altLang="de-DE" sz="1300" smtClean="0"/>
              <a:pPr>
                <a:spcBef>
                  <a:spcPct val="0"/>
                </a:spcBef>
              </a:pPr>
              <a:t>110</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935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0794415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6AE3704-6C5E-4BF3-A6F6-7815924259F8}" type="slidenum">
              <a:rPr lang="de-DE" altLang="de-DE" sz="1300" smtClean="0"/>
              <a:pPr>
                <a:spcBef>
                  <a:spcPct val="0"/>
                </a:spcBef>
              </a:pPr>
              <a:t>111</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936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5777461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CBF6622-F7B0-486C-98F2-1E41BDF37EC4}" type="slidenum">
              <a:rPr lang="de-DE" altLang="de-DE" sz="1300" smtClean="0"/>
              <a:pPr>
                <a:spcBef>
                  <a:spcPct val="0"/>
                </a:spcBef>
              </a:pPr>
              <a:t>112</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937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6442056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CBF6622-F7B0-486C-98F2-1E41BDF37EC4}" type="slidenum">
              <a:rPr lang="de-DE" altLang="de-DE" sz="1300" smtClean="0"/>
              <a:pPr>
                <a:spcBef>
                  <a:spcPct val="0"/>
                </a:spcBef>
              </a:pPr>
              <a:t>113</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937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6442056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5335FC2-7D41-43BC-BBD8-B6FDA1972AED}" type="slidenum">
              <a:rPr lang="de-DE" altLang="de-DE" sz="1300" smtClean="0"/>
              <a:pPr>
                <a:spcBef>
                  <a:spcPct val="0"/>
                </a:spcBef>
              </a:pPr>
              <a:t>114</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940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6552542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8E2491C-58A4-456A-9AD4-9B72D5598335}" type="slidenum">
              <a:rPr lang="de-DE" altLang="de-DE" sz="1300" smtClean="0"/>
              <a:pPr>
                <a:spcBef>
                  <a:spcPct val="0"/>
                </a:spcBef>
              </a:pPr>
              <a:t>115</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941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747991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D8ADA11-6B83-4110-BA78-14AAEB1A0DF7}" type="slidenum">
              <a:rPr lang="de-DE" altLang="de-DE" sz="1300" smtClean="0"/>
              <a:pPr>
                <a:spcBef>
                  <a:spcPct val="0"/>
                </a:spcBef>
              </a:pPr>
              <a:t>116</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942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1529928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F49A6C7-50AF-431E-AE33-7C271F9C1DC8}" type="slidenum">
              <a:rPr lang="de-DE" altLang="de-DE" sz="1300" smtClean="0"/>
              <a:pPr>
                <a:spcBef>
                  <a:spcPct val="0"/>
                </a:spcBef>
              </a:pPr>
              <a:t>117</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943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2669988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118</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119</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120</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121</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122</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84AC16A-DD78-4347-8E80-46CECA4C703C}" type="slidenum">
              <a:rPr lang="de-DE" altLang="de-DE" sz="1300" smtClean="0"/>
              <a:pPr>
                <a:spcBef>
                  <a:spcPct val="0"/>
                </a:spcBef>
              </a:pPr>
              <a:t>123</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947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1986292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E14EDB2-8F2C-4A37-B004-041A5972B019}" type="slidenum">
              <a:rPr lang="de-DE" altLang="de-DE" sz="1300" smtClean="0"/>
              <a:pPr>
                <a:spcBef>
                  <a:spcPct val="0"/>
                </a:spcBef>
              </a:pPr>
              <a:t>124</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94822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67408970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E14EDB2-8F2C-4A37-B004-041A5972B019}" type="slidenum">
              <a:rPr lang="de-DE" altLang="de-DE" sz="1300" smtClean="0"/>
              <a:pPr>
                <a:spcBef>
                  <a:spcPct val="0"/>
                </a:spcBef>
              </a:pPr>
              <a:t>125</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94822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67408970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0123D0-C189-499E-BE97-3901BD3BE0EA}" type="slidenum">
              <a:rPr lang="de-DE" altLang="de-DE" sz="1300" smtClean="0"/>
              <a:pPr>
                <a:spcBef>
                  <a:spcPct val="0"/>
                </a:spcBef>
              </a:pPr>
              <a:t>127</a:t>
            </a:fld>
            <a:endParaRPr lang="de-DE" altLang="de-DE" sz="1300"/>
          </a:p>
        </p:txBody>
      </p:sp>
      <p:sp>
        <p:nvSpPr>
          <p:cNvPr id="283651" name="Rectangle 2"/>
          <p:cNvSpPr>
            <a:spLocks noGrp="1" noRot="1" noChangeAspect="1" noChangeArrowheads="1" noTextEdit="1"/>
          </p:cNvSpPr>
          <p:nvPr>
            <p:ph type="sldImg"/>
          </p:nvPr>
        </p:nvSpPr>
        <p:spPr>
          <a:xfrm>
            <a:off x="138113" y="768350"/>
            <a:ext cx="6823075" cy="3836988"/>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71008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9C2A419-5D23-47EB-AECA-A89988F74406}" type="slidenum">
              <a:rPr lang="de-DE" altLang="de-DE" sz="1300"/>
              <a:pPr algn="r" eaLnBrk="1" hangingPunct="1">
                <a:spcBef>
                  <a:spcPct val="0"/>
                </a:spcBef>
              </a:pPr>
              <a:t>128</a:t>
            </a:fld>
            <a:endParaRPr lang="de-DE" altLang="de-DE" sz="1300"/>
          </a:p>
        </p:txBody>
      </p:sp>
      <p:sp>
        <p:nvSpPr>
          <p:cNvPr id="285699" name="Rectangle 2"/>
          <p:cNvSpPr>
            <a:spLocks noGrp="1" noRot="1" noChangeAspect="1" noChangeArrowheads="1" noTextEdit="1"/>
          </p:cNvSpPr>
          <p:nvPr>
            <p:ph type="sldImg"/>
          </p:nvPr>
        </p:nvSpPr>
        <p:spPr>
          <a:xfrm>
            <a:off x="139700" y="768350"/>
            <a:ext cx="6821488" cy="3836988"/>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75762793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1CE8ED5-8E8B-44E9-A1CE-151544036081}" type="slidenum">
              <a:rPr lang="de-DE" altLang="de-DE" sz="1300"/>
              <a:pPr algn="r" eaLnBrk="1" hangingPunct="1">
                <a:spcBef>
                  <a:spcPct val="0"/>
                </a:spcBef>
              </a:pPr>
              <a:t>129</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11485175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00D7E73-63F4-4829-8836-74A7BDBC4D44}" type="slidenum">
              <a:rPr lang="de-DE" altLang="de-DE" sz="1300"/>
              <a:pPr algn="r" eaLnBrk="1" hangingPunct="1">
                <a:spcBef>
                  <a:spcPct val="0"/>
                </a:spcBef>
              </a:pPr>
              <a:t>130</a:t>
            </a:fld>
            <a:endParaRPr lang="de-DE" altLang="de-DE" sz="1300"/>
          </a:p>
        </p:txBody>
      </p:sp>
      <p:sp>
        <p:nvSpPr>
          <p:cNvPr id="289795" name="Rectangle 2"/>
          <p:cNvSpPr>
            <a:spLocks noGrp="1" noRot="1" noChangeAspect="1" noChangeArrowheads="1" noTextEdit="1"/>
          </p:cNvSpPr>
          <p:nvPr>
            <p:ph type="sldImg"/>
          </p:nvPr>
        </p:nvSpPr>
        <p:spPr>
          <a:xfrm>
            <a:off x="139700" y="768350"/>
            <a:ext cx="6821488"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52226817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FBF15E6-15BC-4EC0-AF2B-C30F192828D8}" type="slidenum">
              <a:rPr lang="de-DE" altLang="de-DE" sz="1300"/>
              <a:pPr algn="r" eaLnBrk="1" hangingPunct="1">
                <a:spcBef>
                  <a:spcPct val="0"/>
                </a:spcBef>
              </a:pPr>
              <a:t>131</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8209563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175A2A2-9DBA-4F0A-B1D5-1D5D54C99214}" type="slidenum">
              <a:rPr lang="de-DE" altLang="de-DE" sz="1300"/>
              <a:pPr algn="r" eaLnBrk="1" hangingPunct="1">
                <a:spcBef>
                  <a:spcPct val="0"/>
                </a:spcBef>
              </a:pPr>
              <a:t>132</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9331517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1191B8-CD15-487F-8850-AFAB952E18AD}" type="slidenum">
              <a:rPr lang="de-DE" altLang="de-DE" sz="1300" smtClean="0"/>
              <a:pPr>
                <a:spcBef>
                  <a:spcPct val="0"/>
                </a:spcBef>
              </a:pPr>
              <a:t>133</a:t>
            </a:fld>
            <a:endParaRPr lang="de-DE"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84649520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Folienbildplatzhalter 1"/>
          <p:cNvSpPr>
            <a:spLocks noGrp="1" noRot="1" noChangeAspect="1" noChangeArrowheads="1" noTextEdit="1"/>
          </p:cNvSpPr>
          <p:nvPr>
            <p:ph type="sldImg"/>
          </p:nvPr>
        </p:nvSpPr>
        <p:spPr>
          <a:xfrm>
            <a:off x="139700" y="768350"/>
            <a:ext cx="6821488" cy="3836988"/>
          </a:xfrm>
          <a:ln/>
        </p:spPr>
      </p:sp>
      <p:sp>
        <p:nvSpPr>
          <p:cNvPr id="299011" name="Notizenplatzhalt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
        <p:nvSpPr>
          <p:cNvPr id="299012" name="Foliennummernplatzhalt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Verdana" panose="020B0604030504040204" pitchFamily="34" charset="0"/>
              </a:defRPr>
            </a:lvl1pPr>
            <a:lvl2pPr marL="742950" indent="-285750" defTabSz="990600">
              <a:defRPr>
                <a:solidFill>
                  <a:schemeClr val="tx1"/>
                </a:solidFill>
                <a:latin typeface="Verdana" panose="020B0604030504040204" pitchFamily="34" charset="0"/>
              </a:defRPr>
            </a:lvl2pPr>
            <a:lvl3pPr marL="1143000" indent="-228600" defTabSz="990600">
              <a:defRPr>
                <a:solidFill>
                  <a:schemeClr val="tx1"/>
                </a:solidFill>
                <a:latin typeface="Verdana" panose="020B0604030504040204" pitchFamily="34" charset="0"/>
              </a:defRPr>
            </a:lvl3pPr>
            <a:lvl4pPr marL="1600200" indent="-228600" defTabSz="990600">
              <a:defRPr>
                <a:solidFill>
                  <a:schemeClr val="tx1"/>
                </a:solidFill>
                <a:latin typeface="Verdana" panose="020B0604030504040204" pitchFamily="34" charset="0"/>
              </a:defRPr>
            </a:lvl4pPr>
            <a:lvl5pPr marL="2057400" indent="-228600" defTabSz="990600">
              <a:defRPr>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defRPr>
            </a:lvl9pPr>
          </a:lstStyle>
          <a:p>
            <a:fld id="{D0DF134A-08D7-4A6C-A007-C8BB17EC347A}" type="slidenum">
              <a:rPr lang="de-DE" altLang="de-DE" smtClean="0">
                <a:latin typeface="Times New Roman" panose="02020603050405020304" pitchFamily="18" charset="0"/>
              </a:rPr>
              <a:pPr/>
              <a:t>135</a:t>
            </a:fld>
            <a:endParaRPr lang="de-DE" altLang="de-DE">
              <a:latin typeface="Times New Roman" panose="02020603050405020304" pitchFamily="18" charset="0"/>
            </a:endParaRPr>
          </a:p>
        </p:txBody>
      </p:sp>
    </p:spTree>
    <p:extLst>
      <p:ext uri="{BB962C8B-B14F-4D97-AF65-F5344CB8AC3E}">
        <p14:creationId xmlns:p14="http://schemas.microsoft.com/office/powerpoint/2010/main" val="7352325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2 - Voreiliges Schlussfolgern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pPr>
                <a:defRPr/>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2 - Voreiliges Schlussfolgern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pPr>
                <a:defRPr/>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2 - Voreiliges Schlussfolgern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pPr>
                <a:defRPr/>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2 - Voreiliges Schlussfolgern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2 - Voreiliges Schlussfolgern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2 - Voreiliges Schlussfolgern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pPr>
                <a:defRPr/>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2 - Voreiliges Schlussfolgern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pPr>
                <a:defRPr/>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2 - Voreiliges Schlussfolgern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pPr>
                <a:defRPr/>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654" r:id="rId1"/>
    <p:sldLayoutId id="2147484655" r:id="rId2"/>
    <p:sldLayoutId id="2147484656" r:id="rId3"/>
    <p:sldLayoutId id="2147484657" r:id="rId4"/>
    <p:sldLayoutId id="2147484658" r:id="rId5"/>
    <p:sldLayoutId id="2147484659" r:id="rId6"/>
    <p:sldLayoutId id="2147484660" r:id="rId7"/>
    <p:sldLayoutId id="2147484661" r:id="rId8"/>
    <p:sldLayoutId id="2147484662" r:id="rId9"/>
    <p:sldLayoutId id="2147484663" r:id="rId10"/>
    <p:sldLayoutId id="2147484664" r:id="rId11"/>
    <p:sldLayoutId id="214748466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4.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7.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5.xml"/><Relationship Id="rId1" Type="http://schemas.openxmlformats.org/officeDocument/2006/relationships/slideLayout" Target="../slideLayouts/slideLayout5.xml"/><Relationship Id="rId4" Type="http://schemas.openxmlformats.org/officeDocument/2006/relationships/image" Target="../media/image94.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7.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2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8.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9.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30.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31.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32.xml"/><Relationship Id="rId1" Type="http://schemas.openxmlformats.org/officeDocument/2006/relationships/slideLayout" Target="../slideLayouts/slideLayout5.xml"/><Relationship Id="rId4" Type="http://schemas.openxmlformats.org/officeDocument/2006/relationships/image" Target="http://upload.wikimedia.org/wikipedia/commons/thumb/2/2b/NASA_AS-11-40-5875.jpg/595px-NASA_AS-11-40-5875.jpg" TargetMode="Externa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2 B – Voreiliges Schlussfolgern I</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12|23</a:t>
            </a:r>
            <a:endParaRPr lang="de-DE" dirty="0">
              <a:latin typeface="+mj-lt"/>
            </a:endParaRPr>
          </a:p>
          <a:p>
            <a:endParaRPr lang="de-DE" dirty="0">
              <a:latin typeface="+mj-lt"/>
            </a:endParaRPr>
          </a:p>
        </p:txBody>
      </p:sp>
    </p:spTree>
    <p:extLst>
      <p:ext uri="{BB962C8B-B14F-4D97-AF65-F5344CB8AC3E}">
        <p14:creationId xmlns:p14="http://schemas.microsoft.com/office/powerpoint/2010/main" val="3279140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6146" name="Rectangle 2"/>
          <p:cNvSpPr>
            <a:spLocks noGrp="1" noChangeArrowheads="1"/>
          </p:cNvSpPr>
          <p:nvPr>
            <p:ph idx="1"/>
          </p:nvPr>
        </p:nvSpPr>
        <p:spPr/>
        <p:txBody>
          <a:bodyPr/>
          <a:lstStyle/>
          <a:p>
            <a:pPr marL="381000" indent="-381000" algn="l" eaLnBrk="1" hangingPunct="1">
              <a:buClr>
                <a:srgbClr val="333333"/>
              </a:buClr>
              <a:buFont typeface="WingDings"/>
              <a:buChar char=""/>
            </a:pPr>
            <a:r>
              <a:rPr lang="de-DE" altLang="de-DE" sz="2400" dirty="0">
                <a:solidFill>
                  <a:srgbClr val="333333"/>
                </a:solidFill>
                <a:latin typeface="Calibri Light"/>
              </a:rPr>
              <a:t>Oft fällen wir Urteile auf der Grundlage sehr komplexer Informationen in unserer Umgebung.</a:t>
            </a:r>
          </a:p>
          <a:p>
            <a:pPr marL="381000" indent="-381000" algn="l" eaLnBrk="1" hangingPunct="1">
              <a:buFont typeface="Wingdings" panose="05000000000000000000" pitchFamily="2" charset="2"/>
              <a:buNone/>
            </a:pP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a:t>
            </a:fld>
            <a:endParaRPr lang="de-DE" altLang="de-DE">
              <a:latin typeface="Calibri Light"/>
            </a:endParaRPr>
          </a:p>
        </p:txBody>
      </p:sp>
    </p:spTree>
    <p:extLst>
      <p:ext uri="{BB962C8B-B14F-4D97-AF65-F5344CB8AC3E}">
        <p14:creationId xmlns:p14="http://schemas.microsoft.com/office/powerpoint/2010/main" val="753841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8194" name="Rectangle 2"/>
          <p:cNvSpPr>
            <a:spLocks noGrp="1" noChangeArrowheads="1"/>
          </p:cNvSpPr>
          <p:nvPr>
            <p:ph idx="1"/>
          </p:nvPr>
        </p:nvSpPr>
        <p:spPr/>
        <p:txBody>
          <a:bodyPr/>
          <a:lstStyle/>
          <a:p>
            <a:pPr marL="381000" indent="-381000" algn="l" eaLnBrk="1" hangingPunct="1">
              <a:buClr>
                <a:srgbClr val="333333"/>
              </a:buClr>
              <a:buFont typeface="WingDings"/>
              <a:buChar char=""/>
            </a:pPr>
            <a:r>
              <a:rPr lang="de-DE" alt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pPr>
            <a:r>
              <a:rPr lang="de-DE" altLang="de-DE" sz="2400" dirty="0">
                <a:solidFill>
                  <a:srgbClr val="333333"/>
                </a:solidFill>
                <a:latin typeface="Calibri Light"/>
              </a:rPr>
              <a:t>Manchmal ziehen wir Schlüsse ohne 100%-igen Beweis. </a:t>
            </a:r>
          </a:p>
          <a:p>
            <a:pPr marL="381000" indent="-381000" algn="l" eaLnBrk="1" hangingPunct="1">
              <a:buFont typeface="Wingdings" panose="05000000000000000000" pitchFamily="2" charset="2"/>
              <a:buNone/>
            </a:pP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a:t>
            </a:fld>
            <a:endParaRPr lang="de-DE" altLang="de-DE">
              <a:latin typeface="Calibri Light"/>
            </a:endParaRPr>
          </a:p>
        </p:txBody>
      </p:sp>
    </p:spTree>
    <p:extLst>
      <p:ext uri="{BB962C8B-B14F-4D97-AF65-F5344CB8AC3E}">
        <p14:creationId xmlns:p14="http://schemas.microsoft.com/office/powerpoint/2010/main" val="2619802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432130" name="Rectangle 2"/>
          <p:cNvSpPr>
            <a:spLocks noGrp="1" noChangeArrowheads="1"/>
          </p:cNvSpPr>
          <p:nvPr>
            <p:ph idx="1"/>
          </p:nvPr>
        </p:nvSpPr>
        <p:spPr/>
        <p:txBody>
          <a:bodyPr/>
          <a:lstStyle/>
          <a:p>
            <a:pPr marL="381000" indent="-381000" algn="l" eaLnBrk="1" hangingPunct="1">
              <a:buClr>
                <a:srgbClr val="333333"/>
              </a:buClr>
              <a:buFont typeface="WingDings"/>
              <a:buChar char=""/>
              <a:defRPr/>
            </a:pPr>
            <a:r>
              <a:rPr 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defRPr/>
            </a:pPr>
            <a:r>
              <a:rPr lang="de-DE" sz="2400" dirty="0">
                <a:solidFill>
                  <a:srgbClr val="333333"/>
                </a:solidFill>
                <a:latin typeface="Calibri Light"/>
              </a:rPr>
              <a:t>Manchmal ziehen wir Schlüsse ohne 100%-igen Beweis. </a:t>
            </a:r>
          </a:p>
          <a:p>
            <a:pPr marL="381000" indent="-381000" algn="l" eaLnBrk="1" hangingPunct="1">
              <a:buClr>
                <a:srgbClr val="333333"/>
              </a:buClr>
              <a:buFont typeface="WingDings"/>
              <a:buChar char=""/>
              <a:defRPr/>
            </a:pPr>
            <a:r>
              <a:rPr lang="de-DE" sz="2400" dirty="0">
                <a:solidFill>
                  <a:srgbClr val="333333"/>
                </a:solidFill>
                <a:latin typeface="Calibri Light"/>
              </a:rPr>
              <a:t>Für unsere Urteile sollten wir einen </a:t>
            </a:r>
            <a:r>
              <a:rPr lang="de-DE" sz="2400" i="1" dirty="0">
                <a:solidFill>
                  <a:srgbClr val="333333"/>
                </a:solidFill>
                <a:effectLst>
                  <a:outerShdw blurRad="38100" dist="38100" dir="2700000" algn="tl">
                    <a:srgbClr val="C0C0C0"/>
                  </a:outerShdw>
                </a:effectLst>
                <a:latin typeface="Calibri Light"/>
              </a:rPr>
              <a:t>Mittelweg </a:t>
            </a:r>
            <a:r>
              <a:rPr lang="de-DE" sz="2400" dirty="0">
                <a:solidFill>
                  <a:srgbClr val="333333"/>
                </a:solidFill>
                <a:latin typeface="Calibri Light"/>
              </a:rPr>
              <a:t>anstreben</a:t>
            </a:r>
            <a:r>
              <a:rPr lang="de-DE" sz="2400" i="1" dirty="0">
                <a:solidFill>
                  <a:srgbClr val="333333"/>
                </a:solidFill>
                <a:effectLst>
                  <a:outerShdw blurRad="38100" dist="38100" dir="2700000" algn="tl">
                    <a:srgbClr val="C0C0C0"/>
                  </a:outerShdw>
                </a:effectLst>
                <a:latin typeface="Calibri Light"/>
              </a:rPr>
              <a:t> </a:t>
            </a:r>
            <a:r>
              <a:rPr lang="de-DE" sz="2400" dirty="0">
                <a:solidFill>
                  <a:srgbClr val="333333"/>
                </a:solidFill>
                <a:latin typeface="Calibri Light"/>
              </a:rPr>
              <a:t>zwischen: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a:t>
            </a:fld>
            <a:endParaRPr lang="de-DE" altLang="de-DE">
              <a:latin typeface="Calibri Light"/>
            </a:endParaRPr>
          </a:p>
        </p:txBody>
      </p:sp>
    </p:spTree>
    <p:extLst>
      <p:ext uri="{BB962C8B-B14F-4D97-AF65-F5344CB8AC3E}">
        <p14:creationId xmlns:p14="http://schemas.microsoft.com/office/powerpoint/2010/main" val="3057260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433154" name="Rectangle 2"/>
          <p:cNvSpPr>
            <a:spLocks noGrp="1" noChangeArrowheads="1"/>
          </p:cNvSpPr>
          <p:nvPr>
            <p:ph idx="1"/>
          </p:nvPr>
        </p:nvSpPr>
        <p:spPr/>
        <p:txBody>
          <a:bodyPr/>
          <a:lstStyle/>
          <a:p>
            <a:pPr marL="381000" indent="-381000" algn="l" eaLnBrk="1" hangingPunct="1">
              <a:buClr>
                <a:srgbClr val="333333"/>
              </a:buClr>
              <a:buFont typeface="WingDings"/>
              <a:buChar char=""/>
              <a:defRPr/>
            </a:pPr>
            <a:r>
              <a:rPr 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defRPr/>
            </a:pPr>
            <a:r>
              <a:rPr lang="de-DE" sz="2400" dirty="0">
                <a:solidFill>
                  <a:srgbClr val="333333"/>
                </a:solidFill>
                <a:latin typeface="Calibri Light"/>
              </a:rPr>
              <a:t>Manchmal ziehen wir Schlüsse ohne 100%-igen Beweis. </a:t>
            </a:r>
          </a:p>
          <a:p>
            <a:pPr marL="381000" indent="-381000" algn="l" eaLnBrk="1" hangingPunct="1">
              <a:buClr>
                <a:srgbClr val="333333"/>
              </a:buClr>
              <a:buFont typeface="WingDings"/>
              <a:buChar char=""/>
              <a:defRPr/>
            </a:pPr>
            <a:r>
              <a:rPr lang="de-DE" sz="2400" dirty="0">
                <a:solidFill>
                  <a:srgbClr val="333333"/>
                </a:solidFill>
                <a:latin typeface="Calibri Light"/>
              </a:rPr>
              <a:t>Für unsere Urteile sollten wir einen </a:t>
            </a:r>
            <a:r>
              <a:rPr lang="de-DE" sz="2400" i="1" dirty="0">
                <a:solidFill>
                  <a:srgbClr val="333333"/>
                </a:solidFill>
                <a:effectLst>
                  <a:outerShdw blurRad="38100" dist="38100" dir="2700000" algn="tl">
                    <a:srgbClr val="C0C0C0"/>
                  </a:outerShdw>
                </a:effectLst>
                <a:latin typeface="Calibri Light"/>
              </a:rPr>
              <a:t>Mittelweg </a:t>
            </a:r>
            <a:r>
              <a:rPr lang="de-DE" sz="2400" dirty="0">
                <a:solidFill>
                  <a:srgbClr val="333333"/>
                </a:solidFill>
                <a:latin typeface="Calibri Light"/>
              </a:rPr>
              <a:t>anstreben</a:t>
            </a:r>
            <a:r>
              <a:rPr lang="de-DE" sz="2400" i="1" dirty="0">
                <a:solidFill>
                  <a:srgbClr val="333333"/>
                </a:solidFill>
                <a:effectLst>
                  <a:outerShdw blurRad="38100" dist="38100" dir="2700000" algn="tl">
                    <a:srgbClr val="C0C0C0"/>
                  </a:outerShdw>
                </a:effectLst>
                <a:latin typeface="Calibri Light"/>
              </a:rPr>
              <a:t> </a:t>
            </a:r>
            <a:r>
              <a:rPr lang="de-DE" sz="2400" dirty="0">
                <a:solidFill>
                  <a:srgbClr val="333333"/>
                </a:solidFill>
                <a:latin typeface="Calibri Light"/>
              </a:rPr>
              <a:t>zwischen:</a:t>
            </a:r>
          </a:p>
          <a:p>
            <a:pPr marL="596963" lvl="2" indent="-381000">
              <a:spcBef>
                <a:spcPts val="0"/>
              </a:spcBef>
              <a:buClr>
                <a:srgbClr val="333333"/>
              </a:buClr>
              <a:buFont typeface="WingDings"/>
              <a:buChar char=""/>
              <a:defRPr/>
            </a:pPr>
            <a:r>
              <a:rPr lang="de-DE" sz="2400" dirty="0">
                <a:solidFill>
                  <a:srgbClr val="333333"/>
                </a:solidFill>
                <a:latin typeface="Calibri Light"/>
              </a:rPr>
              <a:t>einer sehr schnellen Entscheidung</a:t>
            </a:r>
            <a:br>
              <a:rPr lang="de-DE" sz="2400" dirty="0">
                <a:solidFill>
                  <a:srgbClr val="333333"/>
                </a:solidFill>
                <a:latin typeface="Calibri Light"/>
              </a:rPr>
            </a:br>
            <a:r>
              <a:rPr lang="de-DE" sz="2400" dirty="0">
                <a:solidFill>
                  <a:srgbClr val="333333"/>
                </a:solidFill>
                <a:latin typeface="Calibri Light"/>
              </a:rPr>
              <a:t>(</a:t>
            </a:r>
            <a:r>
              <a:rPr lang="de-DE" sz="2400" dirty="0">
                <a:solidFill>
                  <a:srgbClr val="004992"/>
                </a:solidFill>
                <a:latin typeface="Calibri Light"/>
              </a:rPr>
              <a:t>Risiko:</a:t>
            </a:r>
            <a:r>
              <a:rPr lang="de-DE" sz="2400" dirty="0">
                <a:solidFill>
                  <a:srgbClr val="333333"/>
                </a:solidFill>
                <a:latin typeface="Calibri Light"/>
              </a:rPr>
              <a:t> falsche oder schlechte Entscheidung)</a:t>
            </a:r>
            <a:br>
              <a:rPr lang="de-DE" sz="2400" dirty="0">
                <a:solidFill>
                  <a:srgbClr val="333333"/>
                </a:solidFill>
                <a:latin typeface="Calibri Light"/>
              </a:rPr>
            </a:br>
            <a:r>
              <a:rPr lang="de-DE" sz="2400" dirty="0">
                <a:solidFill>
                  <a:srgbClr val="333333"/>
                </a:solidFill>
                <a:latin typeface="Calibri Light"/>
              </a:rPr>
              <a:t>und</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2749862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433154" name="Rectangle 2"/>
          <p:cNvSpPr>
            <a:spLocks noGrp="1" noChangeArrowheads="1"/>
          </p:cNvSpPr>
          <p:nvPr>
            <p:ph idx="1"/>
          </p:nvPr>
        </p:nvSpPr>
        <p:spPr/>
        <p:txBody>
          <a:bodyPr/>
          <a:lstStyle/>
          <a:p>
            <a:pPr marL="381000" indent="-381000" algn="l" eaLnBrk="1" hangingPunct="1">
              <a:buClr>
                <a:srgbClr val="333333"/>
              </a:buClr>
              <a:buFont typeface="WingDings"/>
              <a:buChar char=""/>
              <a:defRPr/>
            </a:pPr>
            <a:r>
              <a:rPr 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defRPr/>
            </a:pPr>
            <a:r>
              <a:rPr lang="de-DE" sz="2400" dirty="0">
                <a:solidFill>
                  <a:srgbClr val="333333"/>
                </a:solidFill>
                <a:latin typeface="Calibri Light"/>
              </a:rPr>
              <a:t>Manchmal ziehen wir Schlüsse ohne 100%-igen Beweis. </a:t>
            </a:r>
          </a:p>
          <a:p>
            <a:pPr marL="381000" indent="-381000" algn="l" eaLnBrk="1" hangingPunct="1">
              <a:buClr>
                <a:srgbClr val="333333"/>
              </a:buClr>
              <a:buFont typeface="WingDings"/>
              <a:buChar char=""/>
              <a:defRPr/>
            </a:pPr>
            <a:r>
              <a:rPr lang="de-DE" sz="2400" dirty="0">
                <a:solidFill>
                  <a:srgbClr val="333333"/>
                </a:solidFill>
                <a:latin typeface="Calibri Light"/>
              </a:rPr>
              <a:t>Für unsere Urteile sollten wir einen </a:t>
            </a:r>
            <a:r>
              <a:rPr lang="de-DE" sz="2400" i="1" dirty="0">
                <a:solidFill>
                  <a:srgbClr val="333333"/>
                </a:solidFill>
                <a:effectLst>
                  <a:outerShdw blurRad="38100" dist="38100" dir="2700000" algn="tl">
                    <a:srgbClr val="C0C0C0"/>
                  </a:outerShdw>
                </a:effectLst>
                <a:latin typeface="Calibri Light"/>
              </a:rPr>
              <a:t>Mittelweg </a:t>
            </a:r>
            <a:r>
              <a:rPr lang="de-DE" sz="2400" dirty="0">
                <a:solidFill>
                  <a:srgbClr val="333333"/>
                </a:solidFill>
                <a:latin typeface="Calibri Light"/>
              </a:rPr>
              <a:t>anstreben</a:t>
            </a:r>
            <a:r>
              <a:rPr lang="de-DE" sz="2400" i="1" dirty="0">
                <a:solidFill>
                  <a:srgbClr val="333333"/>
                </a:solidFill>
                <a:effectLst>
                  <a:outerShdw blurRad="38100" dist="38100" dir="2700000" algn="tl">
                    <a:srgbClr val="C0C0C0"/>
                  </a:outerShdw>
                </a:effectLst>
                <a:latin typeface="Calibri Light"/>
              </a:rPr>
              <a:t> </a:t>
            </a:r>
            <a:r>
              <a:rPr lang="de-DE" sz="2400" dirty="0">
                <a:solidFill>
                  <a:srgbClr val="333333"/>
                </a:solidFill>
                <a:latin typeface="Calibri Light"/>
              </a:rPr>
              <a:t>zwischen:</a:t>
            </a:r>
          </a:p>
          <a:p>
            <a:pPr marL="596963" lvl="2" indent="-381000">
              <a:spcBef>
                <a:spcPts val="0"/>
              </a:spcBef>
              <a:buClr>
                <a:srgbClr val="000000"/>
              </a:buClr>
              <a:buFont typeface="WingDings"/>
              <a:buChar char=""/>
              <a:defRPr/>
            </a:pPr>
            <a:r>
              <a:rPr lang="de-DE" sz="2400" dirty="0">
                <a:solidFill>
                  <a:srgbClr val="333333"/>
                </a:solidFill>
                <a:latin typeface="Calibri Light"/>
              </a:rPr>
              <a:t>einer sehr schnellen Entscheidung</a:t>
            </a:r>
            <a:br>
              <a:rPr lang="de-DE" sz="2400" dirty="0">
                <a:solidFill>
                  <a:srgbClr val="333333"/>
                </a:solidFill>
                <a:latin typeface="Calibri Light"/>
              </a:rPr>
            </a:br>
            <a:r>
              <a:rPr lang="de-DE" sz="2400" dirty="0">
                <a:solidFill>
                  <a:srgbClr val="333333"/>
                </a:solidFill>
                <a:latin typeface="Calibri Light"/>
              </a:rPr>
              <a:t>(</a:t>
            </a:r>
            <a:r>
              <a:rPr lang="de-DE" sz="2400" dirty="0">
                <a:solidFill>
                  <a:srgbClr val="004992"/>
                </a:solidFill>
                <a:latin typeface="Calibri Light"/>
              </a:rPr>
              <a:t>Risiko:</a:t>
            </a:r>
            <a:r>
              <a:rPr lang="de-DE" sz="2400" dirty="0">
                <a:solidFill>
                  <a:srgbClr val="333333"/>
                </a:solidFill>
                <a:latin typeface="Calibri Light"/>
              </a:rPr>
              <a:t> falsche oder schlechte Entscheidung)</a:t>
            </a:r>
            <a:br>
              <a:rPr lang="de-DE" sz="2400" dirty="0">
                <a:solidFill>
                  <a:srgbClr val="333333"/>
                </a:solidFill>
                <a:latin typeface="Calibri Light"/>
              </a:rPr>
            </a:br>
            <a:r>
              <a:rPr lang="de-DE" sz="2400" dirty="0">
                <a:solidFill>
                  <a:srgbClr val="333333"/>
                </a:solidFill>
                <a:latin typeface="Calibri Light"/>
              </a:rPr>
              <a:t>und</a:t>
            </a:r>
          </a:p>
          <a:p>
            <a:pPr marL="596963" lvl="2" indent="-381000">
              <a:spcBef>
                <a:spcPts val="0"/>
              </a:spcBef>
              <a:buClr>
                <a:srgbClr val="000000"/>
              </a:buClr>
              <a:buFont typeface="WingDings"/>
              <a:buChar char=""/>
              <a:defRPr/>
            </a:pPr>
            <a:r>
              <a:rPr lang="de-DE" sz="2400" dirty="0"/>
              <a:t>einem übergenauen Vorgehen</a:t>
            </a:r>
            <a:br>
              <a:rPr lang="de-DE" sz="2400" dirty="0"/>
            </a:br>
            <a:r>
              <a:rPr lang="de-DE" sz="2400" dirty="0"/>
              <a:t>(</a:t>
            </a:r>
            <a:r>
              <a:rPr lang="de-DE" sz="2400" dirty="0">
                <a:solidFill>
                  <a:srgbClr val="004992"/>
                </a:solidFill>
              </a:rPr>
              <a:t>Nachteil:</a:t>
            </a:r>
            <a:r>
              <a:rPr lang="de-DE" sz="2400" dirty="0"/>
              <a:t> großer Zeitverlust).</a:t>
            </a:r>
            <a:endParaRPr lang="de-DE" sz="28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3747180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Schlussfolgerungen ohne 100%-igen Beweis</a:t>
            </a:r>
          </a:p>
        </p:txBody>
      </p:sp>
      <p:graphicFrame>
        <p:nvGraphicFramePr>
          <p:cNvPr id="5" name="Group 29"/>
          <p:cNvGraphicFramePr>
            <a:graphicFrameLocks noGrp="1"/>
          </p:cNvGraphicFramePr>
          <p:nvPr>
            <p:extLst>
              <p:ext uri="{D42A27DB-BD31-4B8C-83A1-F6EECF244321}">
                <p14:modId xmlns:p14="http://schemas.microsoft.com/office/powerpoint/2010/main" val="3336561224"/>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Mögliche Erklärung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Gerechtfertigt?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Kleines Objekt fliegt am Morgenhimmel.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Vogel?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Etwas raschelt nachts in Ihrer Gartenhecke, nachdem in der Nachbarschaft gerade  eingebrochen wurde.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Einbrecher?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4F657602-39CC-44B4-B2B2-1E29DC7C01C7}" type="slidenum">
              <a:rPr lang="de-DE" altLang="de-DE" smtClean="0">
                <a:latin typeface="Calibri Light"/>
              </a:rPr>
              <a:pPr>
                <a:defRPr/>
              </a:pPr>
              <a:t>7</a:t>
            </a:fld>
            <a:endParaRPr lang="de-DE" altLang="de-DE">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Schlussfolgerungen ohne 100%-igen Beweis</a:t>
            </a:r>
          </a:p>
        </p:txBody>
      </p:sp>
      <p:graphicFrame>
        <p:nvGraphicFramePr>
          <p:cNvPr id="5" name="Group 29"/>
          <p:cNvGraphicFramePr>
            <a:graphicFrameLocks noGrp="1"/>
          </p:cNvGraphicFramePr>
          <p:nvPr>
            <p:extLst>
              <p:ext uri="{D42A27DB-BD31-4B8C-83A1-F6EECF244321}">
                <p14:modId xmlns:p14="http://schemas.microsoft.com/office/powerpoint/2010/main" val="3354930468"/>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Mögliche Erklärung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Gerechtfertigt?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Kleines Objekt fliegt am Morgenhimmel.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Vogel?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ea typeface="MS PGothic" pitchFamily="34" charset="-128"/>
                        </a:rPr>
                        <a:t>wahrscheinlich</a:t>
                      </a:r>
                      <a:r>
                        <a:rPr kumimoji="0" lang="de-DE" sz="2000" b="0" i="0" u="none" strike="noStrike" cap="none" normalizeH="0" baseline="0" dirty="0">
                          <a:ln>
                            <a:noFill/>
                          </a:ln>
                          <a:solidFill>
                            <a:srgbClr val="333333"/>
                          </a:solidFill>
                          <a:effectLst/>
                          <a:latin typeface="Calibri Light"/>
                          <a:ea typeface="MS PGothic" pitchFamily="34" charset="-128"/>
                        </a:rPr>
                        <a:t> – wenig andere Erklärungen (Segelflugzeug ...); eine falsche Deutung ist im übrigen auch nicht folgenschwer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Etwas raschelt nachts in Ihrer Gartenhecke, nachdem in der Nachbarschaft gerade  eingebrochen wurde.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Einbrecher?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4F657602-39CC-44B4-B2B2-1E29DC7C01C7}" type="slidenum">
              <a:rPr lang="de-DE" altLang="de-DE" smtClean="0">
                <a:latin typeface="Calibri Light"/>
              </a:rPr>
              <a:pPr>
                <a:defRPr/>
              </a:pPr>
              <a:t>8</a:t>
            </a:fld>
            <a:endParaRPr lang="de-DE" altLang="de-DE">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5341" name="Group 29"/>
          <p:cNvGraphicFramePr>
            <a:graphicFrameLocks noGrp="1"/>
          </p:cNvGraphicFramePr>
          <p:nvPr>
            <p:extLst>
              <p:ext uri="{D42A27DB-BD31-4B8C-83A1-F6EECF244321}">
                <p14:modId xmlns:p14="http://schemas.microsoft.com/office/powerpoint/2010/main" val="719367455"/>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Mögliche Erklärung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Gerechtfertigt?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Kleines Objekt fliegt am Morgenhimmel.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Vogel?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ea typeface="MS PGothic" pitchFamily="34" charset="-128"/>
                        </a:rPr>
                        <a:t>wahrscheinlich</a:t>
                      </a:r>
                      <a:r>
                        <a:rPr kumimoji="0" lang="de-DE" sz="2000" b="0" i="0" u="none" strike="noStrike" cap="none" normalizeH="0" baseline="0" dirty="0">
                          <a:ln>
                            <a:noFill/>
                          </a:ln>
                          <a:solidFill>
                            <a:srgbClr val="333333"/>
                          </a:solidFill>
                          <a:effectLst/>
                          <a:latin typeface="Calibri Light"/>
                          <a:ea typeface="MS PGothic" pitchFamily="34" charset="-128"/>
                        </a:rPr>
                        <a:t> – wenig andere Erklärungen (Segelflugzeug ...); eine falsche Deutung ist im übrigen auch nicht folgenschwer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Etwas raschelt nachts in Ihrer Gartenhecke, nachdem in der Nachbarschaft gerade  eingebrochen wurde.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Einbrecher?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ea typeface="MS PGothic" pitchFamily="34" charset="-128"/>
                        </a:rPr>
                        <a:t>möglich</a:t>
                      </a:r>
                      <a:r>
                        <a:rPr kumimoji="0" lang="de-DE" sz="2000" b="0" i="0" u="none" strike="noStrike" cap="none" normalizeH="0" baseline="0" dirty="0">
                          <a:ln>
                            <a:noFill/>
                          </a:ln>
                          <a:solidFill>
                            <a:srgbClr val="333333"/>
                          </a:solidFill>
                          <a:effectLst/>
                          <a:latin typeface="Calibri Light"/>
                          <a:ea typeface="MS PGothic" pitchFamily="34" charset="-128"/>
                        </a:rPr>
                        <a:t> – aber es gibt eine Reihe von weiteren Erklärungs-möglichkeiten (Katze im Busch, Wind).</a:t>
                      </a:r>
                      <a:br>
                        <a:rPr kumimoji="0" lang="de-DE" sz="2000" b="0" i="0" u="none" strike="noStrike" cap="none" normalizeH="0" baseline="0" dirty="0">
                          <a:ln>
                            <a:noFill/>
                          </a:ln>
                          <a:solidFill>
                            <a:srgbClr val="333333"/>
                          </a:solidFill>
                          <a:effectLst/>
                          <a:latin typeface="Calibri Light"/>
                          <a:ea typeface="MS PGothic" pitchFamily="34" charset="-128"/>
                        </a:rPr>
                      </a:br>
                      <a:r>
                        <a:rPr kumimoji="0" lang="de-DE" sz="2000" b="0" i="0" u="none" strike="noStrike" cap="none" normalizeH="0" baseline="0" dirty="0">
                          <a:ln>
                            <a:noFill/>
                          </a:ln>
                          <a:solidFill>
                            <a:srgbClr val="333333"/>
                          </a:solidFill>
                          <a:effectLst/>
                          <a:latin typeface="Calibri Light"/>
                          <a:ea typeface="MS PGothic" pitchFamily="34" charset="-128"/>
                        </a:rPr>
                        <a:t>Bedenken Sie, dass Aktionen, wie einen Stein schmeißen, folgenschwer sein können (z.B. ein Tier verletzen).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Schlussfolgerungen ohne 100%-igen Beweis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a:t>
            </a:fld>
            <a:endParaRPr lang="de-DE" altLang="de-DE">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57122" name="Group 2"/>
          <p:cNvGraphicFramePr>
            <a:graphicFrameLocks noGrp="1"/>
          </p:cNvGraphicFramePr>
          <p:nvPr>
            <p:extLst>
              <p:ext uri="{D42A27DB-BD31-4B8C-83A1-F6EECF244321}">
                <p14:modId xmlns:p14="http://schemas.microsoft.com/office/powerpoint/2010/main" val="366994624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0"/>
                        </a:rPr>
                        <a:t>Bereich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0"/>
                        </a:rPr>
                        <a:t>Beispiel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charset="0"/>
                        </a:rPr>
                        <a:t>Geschichte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4992"/>
                          </a:solidFill>
                          <a:effectLst/>
                          <a:latin typeface="Calibri Light"/>
                          <a:ea typeface="ＭＳ Ｐゴシック"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charset="0"/>
                        </a:rPr>
                        <a:t>Medien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Kurzschlussdenken „in Aktion“</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a:t>
            </a:fld>
            <a:endParaRPr lang="de-DE" altLang="de-DE">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50978" name="Group 2"/>
          <p:cNvGraphicFramePr>
            <a:graphicFrameLocks noGrp="1"/>
          </p:cNvGraphicFramePr>
          <p:nvPr>
            <p:extLst>
              <p:ext uri="{D42A27DB-BD31-4B8C-83A1-F6EECF244321}">
                <p14:modId xmlns:p14="http://schemas.microsoft.com/office/powerpoint/2010/main" val="3953049608"/>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Bereich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Beispiel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Geschichte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Hexenprozesse Mittelalter: </a:t>
                      </a:r>
                      <a:br>
                        <a:rPr kumimoji="0" lang="de-DE" sz="1800" b="0" i="0" u="none" strike="noStrike" cap="none" normalizeH="0" baseline="0" dirty="0">
                          <a:ln>
                            <a:noFill/>
                          </a:ln>
                          <a:solidFill>
                            <a:srgbClr val="333333"/>
                          </a:solidFill>
                          <a:effectLst/>
                          <a:latin typeface="Calibri Light"/>
                          <a:ea typeface="MS PGothic" pitchFamily="34" charset="-128"/>
                        </a:rPr>
                      </a:br>
                      <a:r>
                        <a:rPr kumimoji="0" lang="de-DE" sz="1800" b="0" i="0" u="none" strike="noStrike" cap="none" normalizeH="0" baseline="0" dirty="0">
                          <a:ln>
                            <a:noFill/>
                          </a:ln>
                          <a:solidFill>
                            <a:srgbClr val="333333"/>
                          </a:solidFill>
                          <a:effectLst/>
                          <a:latin typeface="Calibri Light"/>
                          <a:ea typeface="MS PGothic" pitchFamily="34" charset="-128"/>
                        </a:rPr>
                        <a:t>Frauen gerieten oftmals nur deshalb in den Verdacht eine Hexe zu sein, weil sie alt waren oder rote Haare hatten.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McCarthy-Ära (USA, 50er Jahre): </a:t>
                      </a:r>
                      <a:br>
                        <a:rPr kumimoji="0" lang="de-DE" sz="1800" b="0" i="0" u="none" strike="noStrike" cap="none" normalizeH="0" baseline="0" dirty="0">
                          <a:ln>
                            <a:noFill/>
                          </a:ln>
                          <a:solidFill>
                            <a:srgbClr val="333333"/>
                          </a:solidFill>
                          <a:effectLst/>
                          <a:latin typeface="Calibri Light"/>
                          <a:ea typeface="MS PGothic" pitchFamily="34" charset="-128"/>
                        </a:rPr>
                      </a:br>
                      <a:r>
                        <a:rPr kumimoji="0" lang="de-DE" sz="1800" b="0" i="0" u="none" strike="noStrike" cap="none" normalizeH="0" baseline="0" dirty="0">
                          <a:ln>
                            <a:noFill/>
                          </a:ln>
                          <a:solidFill>
                            <a:srgbClr val="333333"/>
                          </a:solidFill>
                          <a:effectLst/>
                          <a:latin typeface="Calibri Light"/>
                          <a:ea typeface="MS PGothic" pitchFamily="34" charset="-128"/>
                        </a:rPr>
                        <a:t>Das Äußern liberaler Ideen führte in dieser Zeit häufig zu der vorschnellen Anschuldigung, Kommunist zu sein.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Medien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Kurzschlussdenken „in Aktion“</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11</a:t>
            </a:fld>
            <a:endParaRPr lang="de-DE" altLang="de-DE">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2187" name="Group 75"/>
          <p:cNvGraphicFramePr>
            <a:graphicFrameLocks noGrp="1"/>
          </p:cNvGraphicFramePr>
          <p:nvPr>
            <p:extLst>
              <p:ext uri="{D42A27DB-BD31-4B8C-83A1-F6EECF244321}">
                <p14:modId xmlns:p14="http://schemas.microsoft.com/office/powerpoint/2010/main" val="97837452"/>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Bereich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Beispiel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Geschichte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ea typeface="MS PGothic" pitchFamily="34" charset="-128"/>
                        </a:rPr>
                        <a:t>Hexenprozesse Mittelalter: </a:t>
                      </a:r>
                      <a:br>
                        <a:rPr kumimoji="0" lang="de-DE" sz="1800" b="0" i="0" u="none" strike="noStrike" cap="none" normalizeH="0" baseline="0" dirty="0">
                          <a:ln>
                            <a:noFill/>
                          </a:ln>
                          <a:solidFill>
                            <a:srgbClr val="333333"/>
                          </a:solidFill>
                          <a:effectLst/>
                          <a:latin typeface="Calibri Light"/>
                          <a:ea typeface="MS PGothic" pitchFamily="34" charset="-128"/>
                        </a:rPr>
                      </a:br>
                      <a:r>
                        <a:rPr kumimoji="0" lang="de-DE" sz="1800" b="0" i="0" u="none" strike="noStrike" cap="none" normalizeH="0" baseline="0" dirty="0">
                          <a:ln>
                            <a:noFill/>
                          </a:ln>
                          <a:solidFill>
                            <a:srgbClr val="333333"/>
                          </a:solidFill>
                          <a:effectLst/>
                          <a:latin typeface="Calibri Light"/>
                          <a:ea typeface="MS PGothic" pitchFamily="34" charset="-128"/>
                        </a:rPr>
                        <a:t>Frauen gerieten oftmals nur deshalb in den Verdacht eine Hexe zu sein, weil sie alt waren oder rote Haare hatten.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ea typeface="MS PGothic" pitchFamily="34" charset="-128"/>
                        </a:rPr>
                        <a:t>McCarthy-Ära (USA, 50er Jahre): </a:t>
                      </a:r>
                      <a:br>
                        <a:rPr kumimoji="0" lang="de-DE" sz="1800" b="0" i="0" u="none" strike="noStrike" cap="none" normalizeH="0" baseline="0" dirty="0">
                          <a:ln>
                            <a:noFill/>
                          </a:ln>
                          <a:solidFill>
                            <a:srgbClr val="333333"/>
                          </a:solidFill>
                          <a:effectLst/>
                          <a:latin typeface="Calibri Light"/>
                          <a:ea typeface="MS PGothic" pitchFamily="34" charset="-128"/>
                        </a:rPr>
                      </a:br>
                      <a:r>
                        <a:rPr kumimoji="0" lang="de-DE" sz="1800" b="0" i="0" u="none" strike="noStrike" cap="none" normalizeH="0" baseline="0" dirty="0">
                          <a:ln>
                            <a:noFill/>
                          </a:ln>
                          <a:solidFill>
                            <a:srgbClr val="333333"/>
                          </a:solidFill>
                          <a:effectLst/>
                          <a:latin typeface="Calibri Light"/>
                          <a:ea typeface="MS PGothic" pitchFamily="34" charset="-128"/>
                        </a:rPr>
                        <a:t>Das Äußern liberaler Ideen führte in dieser Zeit häufig zu der vorschnellen Anschuldigung, Kommunist zu sein.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Medien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53265" name="Picture 72" descr="Jonathan Lehrfeld - flickr - War of the World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66" name="Text Box 73"/>
          <p:cNvSpPr txBox="1">
            <a:spLocks noChangeArrowheads="1"/>
          </p:cNvSpPr>
          <p:nvPr/>
        </p:nvSpPr>
        <p:spPr bwMode="auto">
          <a:xfrm>
            <a:off x="5305499" y="4549477"/>
            <a:ext cx="64008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800" dirty="0">
                <a:latin typeface="Calibri Light"/>
              </a:rPr>
              <a:t>1938 löste das Radio-Hörspiel „Krieg der Welten“</a:t>
            </a:r>
            <a:r>
              <a:rPr lang="de-DE" altLang="ja-JP" sz="1800" dirty="0">
                <a:latin typeface="Calibri Light"/>
              </a:rPr>
              <a:t> eine Massenpanik in den USA aus. Viele Menschen glaubten irrtümlich, dass die Erde von Außerirdischen angegriffen wird.</a:t>
            </a:r>
          </a:p>
          <a:p>
            <a:pPr eaLnBrk="1" hangingPunct="1">
              <a:spcBef>
                <a:spcPct val="50000"/>
              </a:spcBef>
              <a:buClrTx/>
              <a:buFontTx/>
              <a:buNone/>
            </a:pPr>
            <a:r>
              <a:rPr lang="de-DE" altLang="de-DE" sz="1800" dirty="0">
                <a:solidFill>
                  <a:srgbClr val="004992"/>
                </a:solidFill>
                <a:latin typeface="Calibri Light"/>
              </a:rPr>
              <a:t>Damalige falsche Annahme: </a:t>
            </a:r>
            <a:r>
              <a:rPr lang="de-DE" altLang="de-DE" sz="1800" dirty="0">
                <a:latin typeface="Calibri Light"/>
              </a:rPr>
              <a:t>Was im Radio gesendet wird, entspricht der Realität.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Kurzschlussdenken</a:t>
            </a:r>
            <a:r>
              <a:rPr lang="en-US" sz="3600" dirty="0">
                <a:latin typeface="Calibri Light"/>
              </a:rPr>
              <a:t> „in </a:t>
            </a:r>
            <a:r>
              <a:rPr lang="en-US" sz="3600" dirty="0" err="1">
                <a:latin typeface="Calibri Light"/>
              </a:rPr>
              <a:t>Aktion</a:t>
            </a:r>
            <a:r>
              <a:rPr lang="en-US" sz="3600" dirty="0">
                <a:latin typeface="Calibri Light"/>
              </a:rPr>
              <a:t>“</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9"/>
          <p:cNvSpPr txBox="1">
            <a:spLocks noChangeArrowheads="1"/>
          </p:cNvSpPr>
          <p:nvPr/>
        </p:nvSpPr>
        <p:spPr bwMode="auto">
          <a:xfrm>
            <a:off x="408955" y="6223211"/>
            <a:ext cx="11376000" cy="338137"/>
          </a:xfrm>
          <a:prstGeom prst="rect">
            <a:avLst/>
          </a:prstGeom>
          <a:noFill/>
          <a:ln w="9525">
            <a:noFill/>
            <a:miter lim="800000"/>
            <a:headEnd/>
            <a:tailEnd/>
          </a:ln>
        </p:spPr>
        <p:txBody>
          <a:bodyPr>
            <a:spAutoFit/>
          </a:bodyPr>
          <a:lstStyle/>
          <a:p>
            <a:pPr algn="r" eaLnBrk="1" hangingPunct="1">
              <a:defRPr/>
            </a:pPr>
            <a:r>
              <a:rPr lang="en-US" sz="1600" dirty="0">
                <a:latin typeface="Calibri Light"/>
              </a:rPr>
              <a:t>(</a:t>
            </a:r>
            <a:r>
              <a:rPr lang="en-US" sz="1600" dirty="0" err="1">
                <a:latin typeface="Calibri Light"/>
              </a:rPr>
              <a:t>für</a:t>
            </a:r>
            <a:r>
              <a:rPr lang="en-US" sz="1600" dirty="0">
                <a:latin typeface="Calibri Light"/>
              </a:rPr>
              <a:t> </a:t>
            </a:r>
            <a:r>
              <a:rPr lang="en-US" sz="1600" dirty="0" err="1">
                <a:latin typeface="Calibri Light"/>
              </a:rPr>
              <a:t>eine</a:t>
            </a:r>
            <a:r>
              <a:rPr lang="en-US" sz="1600" dirty="0">
                <a:latin typeface="Calibri Light"/>
              </a:rPr>
              <a:t> alternative </a:t>
            </a:r>
            <a:r>
              <a:rPr lang="en-US" sz="1600" dirty="0" err="1">
                <a:latin typeface="Calibri Light"/>
              </a:rPr>
              <a:t>Übung</a:t>
            </a:r>
            <a:r>
              <a:rPr lang="en-US" sz="1600" dirty="0">
                <a:latin typeface="Calibri Light"/>
              </a:rPr>
              <a:t> </a:t>
            </a:r>
            <a:r>
              <a:rPr lang="en-US" sz="1600" dirty="0" err="1">
                <a:latin typeface="Calibri Light"/>
              </a:rPr>
              <a:t>siehe</a:t>
            </a:r>
            <a:r>
              <a:rPr lang="en-US" sz="1600" dirty="0">
                <a:latin typeface="Calibri Light"/>
              </a:rPr>
              <a:t> </a:t>
            </a:r>
            <a:r>
              <a:rPr lang="en-US" sz="1600" dirty="0" err="1">
                <a:latin typeface="Calibri Light"/>
              </a:rPr>
              <a:t>Ende</a:t>
            </a:r>
            <a:r>
              <a:rPr lang="en-US" sz="1600" dirty="0">
                <a:latin typeface="Calibri Light"/>
              </a:rPr>
              <a:t> der </a:t>
            </a:r>
            <a:r>
              <a:rPr lang="en-US" sz="1600" dirty="0" err="1">
                <a:latin typeface="Calibri Light"/>
              </a:rPr>
              <a:t>Präsentation</a:t>
            </a:r>
            <a:r>
              <a:rPr lang="en-US" sz="1600" dirty="0">
                <a:latin typeface="Calibri Light"/>
              </a:rPr>
              <a:t>)</a:t>
            </a:r>
          </a:p>
        </p:txBody>
      </p:sp>
      <p:sp>
        <p:nvSpPr>
          <p:cNvPr id="7" name="Title 6"/>
          <p:cNvSpPr>
            <a:spLocks noGrp="1"/>
          </p:cNvSpPr>
          <p:nvPr>
            <p:ph type="title"/>
          </p:nvPr>
        </p:nvSpPr>
        <p:spPr/>
        <p:txBody>
          <a:bodyPr/>
          <a:lstStyle/>
          <a:p>
            <a:r>
              <a:rPr lang="de-DE" sz="3600" dirty="0"/>
              <a:t>Finden sich auf dem 1$ Schein Belege für eine Unterwanderung der USA durch Geheimbünde?</a:t>
            </a:r>
            <a:br>
              <a:rPr lang="de-DE" dirty="0"/>
            </a:br>
            <a:r>
              <a:rPr lang="de-DE" dirty="0"/>
              <a:t>– Moderne Legenden –</a:t>
            </a:r>
            <a:endParaRPr lang="en-US" dirty="0"/>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13</a:t>
            </a:fld>
            <a:endParaRPr lang="de-DE" altLang="de-DE">
              <a:latin typeface="Calibri Light"/>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18" name="Group 38"/>
          <p:cNvGraphicFramePr>
            <a:graphicFrameLocks noGrp="1"/>
          </p:cNvGraphicFramePr>
          <p:nvPr>
            <p:extLst>
              <p:ext uri="{D42A27DB-BD31-4B8C-83A1-F6EECF244321}">
                <p14:modId xmlns:p14="http://schemas.microsoft.com/office/powerpoint/2010/main" val="2312916091"/>
              </p:ext>
            </p:extLst>
          </p:nvPr>
        </p:nvGraphicFramePr>
        <p:xfrm>
          <a:off x="408955" y="2743200"/>
          <a:ext cx="11376000" cy="399288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Pro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a:ln>
                            <a:noFill/>
                          </a:ln>
                          <a:solidFill>
                            <a:srgbClr val="000000"/>
                          </a:solidFill>
                          <a:effectLst/>
                          <a:latin typeface="Calibri Light"/>
                          <a:ea typeface="ＭＳ Ｐゴシック" pitchFamily="34" charset="-128"/>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1: Auf der Rückseite findet sich eine Vielzahl von Symbolen genau 13 mal (z.B. Streifen auf Wappen, Olivenblätter, Pfeile).</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2: Es wird behauptet, dass die Note nicht George Washington zeigt sondern Adam Weishaupt, den Gründer eines Geheimbundes.</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3: Oben rechts ist eine kleine Eule versteckt, die von einigen als satanisches Symbol gewertet wird.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4: Die Pyramide auf der Rückseite soll ein Freimaurer-Symbol darstellen.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57349" name="Picture 16" descr="Eag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Text Box 17"/>
          <p:cNvSpPr txBox="1">
            <a:spLocks noChangeArrowheads="1"/>
          </p:cNvSpPr>
          <p:nvPr/>
        </p:nvSpPr>
        <p:spPr bwMode="auto">
          <a:xfrm>
            <a:off x="7460138" y="4682467"/>
            <a:ext cx="47849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1</a:t>
            </a:r>
          </a:p>
        </p:txBody>
      </p:sp>
      <p:sp>
        <p:nvSpPr>
          <p:cNvPr id="57351" name="Text Box 18"/>
          <p:cNvSpPr txBox="1">
            <a:spLocks noChangeArrowheads="1"/>
          </p:cNvSpPr>
          <p:nvPr/>
        </p:nvSpPr>
        <p:spPr bwMode="auto">
          <a:xfrm>
            <a:off x="9929833" y="4682467"/>
            <a:ext cx="47849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2</a:t>
            </a:r>
          </a:p>
        </p:txBody>
      </p:sp>
      <p:sp>
        <p:nvSpPr>
          <p:cNvPr id="57353" name="Text Box 20"/>
          <p:cNvSpPr txBox="1">
            <a:spLocks noChangeArrowheads="1"/>
          </p:cNvSpPr>
          <p:nvPr/>
        </p:nvSpPr>
        <p:spPr bwMode="auto">
          <a:xfrm>
            <a:off x="7460138" y="6266643"/>
            <a:ext cx="47849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3</a:t>
            </a:r>
          </a:p>
        </p:txBody>
      </p:sp>
      <p:pic>
        <p:nvPicPr>
          <p:cNvPr id="57354" name="Picture 21" descr="ow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7863"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6" name="Picture 24" descr="Ey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43527"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7" name="Text Box 25"/>
          <p:cNvSpPr txBox="1">
            <a:spLocks noChangeArrowheads="1"/>
          </p:cNvSpPr>
          <p:nvPr/>
        </p:nvSpPr>
        <p:spPr bwMode="auto">
          <a:xfrm>
            <a:off x="9929833" y="6266644"/>
            <a:ext cx="47849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4</a:t>
            </a:r>
          </a:p>
        </p:txBody>
      </p:sp>
      <p:pic>
        <p:nvPicPr>
          <p:cNvPr id="57369" name="Picture 39" descr="NYC - Metropolitan Museum of Art - Gilbert Stuart's George Washington - wallyg -flickr - c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70" name="AutoShape 43"/>
          <p:cNvSpPr>
            <a:spLocks noChangeArrowheads="1"/>
          </p:cNvSpPr>
          <p:nvPr/>
        </p:nvSpPr>
        <p:spPr bwMode="auto">
          <a:xfrm>
            <a:off x="7424015"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7" name="Title 6"/>
          <p:cNvSpPr>
            <a:spLocks noGrp="1"/>
          </p:cNvSpPr>
          <p:nvPr>
            <p:ph type="title"/>
          </p:nvPr>
        </p:nvSpPr>
        <p:spPr/>
        <p:txBody>
          <a:bodyPr/>
          <a:lstStyle/>
          <a:p>
            <a:r>
              <a:rPr lang="de-DE" sz="3600" dirty="0"/>
              <a:t>Voreilige Schlussfolgerungen in Aktion </a:t>
            </a:r>
            <a:br>
              <a:rPr lang="de-DE" sz="3600" dirty="0"/>
            </a:br>
            <a:r>
              <a:rPr lang="de-DE" dirty="0"/>
              <a:t>Finden sich auf dem 1$ Schein Belege für eine Unterwanderung der USA durch Geheimbünde?</a:t>
            </a:r>
            <a:endParaRPr lang="en-US" dirty="0"/>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18" name="Group 38"/>
          <p:cNvGraphicFramePr>
            <a:graphicFrameLocks noGrp="1"/>
          </p:cNvGraphicFramePr>
          <p:nvPr>
            <p:extLst>
              <p:ext uri="{D42A27DB-BD31-4B8C-83A1-F6EECF244321}">
                <p14:modId xmlns:p14="http://schemas.microsoft.com/office/powerpoint/2010/main" val="2979902153"/>
              </p:ext>
            </p:extLst>
          </p:nvPr>
        </p:nvGraphicFramePr>
        <p:xfrm>
          <a:off x="408955" y="2743200"/>
          <a:ext cx="11376000" cy="399288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a:ln>
                            <a:noFill/>
                          </a:ln>
                          <a:solidFill>
                            <a:srgbClr val="000000"/>
                          </a:solidFill>
                          <a:effectLst/>
                          <a:latin typeface="Calibri Light"/>
                          <a:ea typeface="ＭＳ Ｐゴシック" pitchFamily="34" charset="-128"/>
                        </a:rPr>
                        <a:t>Contra</a:t>
                      </a:r>
                      <a:endParaRPr kumimoji="0" lang="de-DE" sz="2200" b="0" i="0" u="none" strike="noStrike" cap="none" normalizeH="0" baseline="0" dirty="0">
                        <a:ln>
                          <a:noFill/>
                        </a:ln>
                        <a:solidFill>
                          <a:srgbClr val="000000"/>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a:ln>
                            <a:noFill/>
                          </a:ln>
                          <a:solidFill>
                            <a:srgbClr val="000000"/>
                          </a:solidFill>
                          <a:effectLst/>
                          <a:latin typeface="Calibri Light"/>
                          <a:ea typeface="ＭＳ Ｐゴシック" pitchFamily="34" charset="-128"/>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1: Es gab ursprünglich 13 US-Staaten, daher die Zahl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2: Entgegen der Legende gibt es keine besondere Ähnlichkeit zwischen Washington und Weishaupt.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3: Die Eule hat keine klare symbolische Bedeutung, manchmal steht sie für Unheil, oft aber auch für Weisheit (viele Verlage haben, wie abgebildet, die Eule als Symbol).</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siehe 4: Das Dreieck wird auch als Symbol für das allsehende Auge Gottes in der christlichen Religion verwendet (die Abbildung stammt aus dem Fenster einer christlichen Kirche).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57349" name="Picture 16" descr="Eag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Text Box 17"/>
          <p:cNvSpPr txBox="1">
            <a:spLocks noChangeArrowheads="1"/>
          </p:cNvSpPr>
          <p:nvPr/>
        </p:nvSpPr>
        <p:spPr bwMode="auto">
          <a:xfrm>
            <a:off x="7460138" y="4682467"/>
            <a:ext cx="47849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1</a:t>
            </a:r>
          </a:p>
        </p:txBody>
      </p:sp>
      <p:sp>
        <p:nvSpPr>
          <p:cNvPr id="57351" name="Text Box 18"/>
          <p:cNvSpPr txBox="1">
            <a:spLocks noChangeArrowheads="1"/>
          </p:cNvSpPr>
          <p:nvPr/>
        </p:nvSpPr>
        <p:spPr bwMode="auto">
          <a:xfrm>
            <a:off x="9929833" y="4682467"/>
            <a:ext cx="47849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2</a:t>
            </a:r>
          </a:p>
        </p:txBody>
      </p:sp>
      <p:sp>
        <p:nvSpPr>
          <p:cNvPr id="57353" name="Caption_17"/>
          <p:cNvSpPr txBox="1">
            <a:spLocks noChangeArrowheads="1"/>
          </p:cNvSpPr>
          <p:nvPr/>
        </p:nvSpPr>
        <p:spPr bwMode="auto">
          <a:xfrm>
            <a:off x="7027976" y="6392336"/>
            <a:ext cx="1373866"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3</a:t>
            </a:r>
          </a:p>
        </p:txBody>
      </p:sp>
      <p:sp>
        <p:nvSpPr>
          <p:cNvPr id="57357" name="Caption_16"/>
          <p:cNvSpPr txBox="1">
            <a:spLocks noChangeArrowheads="1"/>
          </p:cNvSpPr>
          <p:nvPr/>
        </p:nvSpPr>
        <p:spPr bwMode="auto">
          <a:xfrm>
            <a:off x="9481963" y="6392336"/>
            <a:ext cx="1395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4</a:t>
            </a:r>
          </a:p>
        </p:txBody>
      </p:sp>
      <p:pic>
        <p:nvPicPr>
          <p:cNvPr id="57369" name="Picture 39" descr="NYC - Metropolitan Museum of Art - Gilbert Stuart's George Washington - wallyg -flickr - 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de-DE" sz="3600" dirty="0"/>
              <a:t>Voreilige Schlussfolgerungen in Aktion </a:t>
            </a:r>
            <a:br>
              <a:rPr lang="de-DE" sz="3600" dirty="0"/>
            </a:br>
            <a:r>
              <a:rPr lang="de-DE" dirty="0"/>
              <a:t>Finden sich auf dem 1$ Schein Belege für eine Unterwanderung der USA durch Geheimbünde?</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15</a:t>
            </a:fld>
            <a:endParaRPr lang="de-DE" altLang="de-DE">
              <a:latin typeface="Calibri Light"/>
            </a:endParaRPr>
          </a:p>
        </p:txBody>
      </p:sp>
      <p:pic>
        <p:nvPicPr>
          <p:cNvPr id="17" name="Picture 29" descr="dbking - flickr - National League of American Pen Women - cclicen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7977" y="5203616"/>
            <a:ext cx="137386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cobalt123 - flickr - Stained Glass Panel, Eye-Catcher - cclicene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81963" y="5203616"/>
            <a:ext cx="1395212"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5" descr="180px-Adam_weishaup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1883" y="3501008"/>
            <a:ext cx="1028700" cy="144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6165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de-DE" sz="3600" dirty="0"/>
              <a:t>Voreilige Schlussfolgerungen</a:t>
            </a:r>
            <a:br>
              <a:rPr lang="de-DE" sz="3600" dirty="0"/>
            </a:br>
            <a:r>
              <a:rPr lang="de-DE" dirty="0"/>
              <a:t>– Moderne Legenden –</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16</a:t>
            </a:fld>
            <a:endParaRPr lang="de-DE" altLang="de-DE">
              <a:latin typeface="Calibri Light"/>
            </a:endParaRPr>
          </a:p>
        </p:txBody>
      </p:sp>
      <p:sp>
        <p:nvSpPr>
          <p:cNvPr id="2" name="Content Placeholder 1"/>
          <p:cNvSpPr>
            <a:spLocks noGrp="1"/>
          </p:cNvSpPr>
          <p:nvPr>
            <p:ph idx="1"/>
          </p:nvPr>
        </p:nvSpPr>
        <p:spPr>
          <a:xfrm>
            <a:off x="408955" y="2204864"/>
            <a:ext cx="11340000" cy="4248000"/>
          </a:xfrm>
        </p:spPr>
        <p:txBody>
          <a:bodyPr/>
          <a:lstStyle/>
          <a:p>
            <a:r>
              <a:rPr lang="de-DE" altLang="de-DE" sz="2400" dirty="0">
                <a:solidFill>
                  <a:srgbClr val="333333"/>
                </a:solidFill>
                <a:latin typeface="Calibri Light"/>
              </a:rPr>
              <a:t>Finden sich auf dem 1$ Schein Belege für eine Unterwanderung der USA durch Geheimbünde?</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3600" b="1" dirty="0">
                <a:solidFill>
                  <a:srgbClr val="FF0000"/>
                </a:solidFill>
              </a:rPr>
              <a:t>falsch</a:t>
            </a:r>
          </a:p>
        </p:txBody>
      </p:sp>
    </p:spTree>
    <p:extLst>
      <p:ext uri="{BB962C8B-B14F-4D97-AF65-F5344CB8AC3E}">
        <p14:creationId xmlns:p14="http://schemas.microsoft.com/office/powerpoint/2010/main" val="5674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de-DE" altLang="de-DE" sz="2400" dirty="0">
                <a:solidFill>
                  <a:schemeClr val="tx1"/>
                </a:solidFill>
                <a:latin typeface="Calibri Light"/>
                <a:ea typeface="ＭＳ Ｐゴシック" panose="020B0600070205080204" pitchFamily="34" charset="-128"/>
              </a:rPr>
              <a:t>???</a:t>
            </a:r>
          </a:p>
          <a:p>
            <a:pPr algn="ctr"/>
            <a:endParaRPr lang="en-US" sz="2400" dirty="0">
              <a:solidFill>
                <a:srgbClr val="004992"/>
              </a:solidFill>
              <a:latin typeface="Calibri Light"/>
            </a:endParaRPr>
          </a:p>
        </p:txBody>
      </p:sp>
      <p:sp>
        <p:nvSpPr>
          <p:cNvPr id="63490" name="Text Box 2050"/>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63491" name="Text Box 2051"/>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FontTx/>
              <a:buNone/>
            </a:pPr>
            <a:endParaRPr lang="en-US" altLang="de-DE" sz="16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kommt es zu diesen und anderen Verschwörungstheorien?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285750" lvl="0" indent="-285750" defTabSz="914400" fontAlgn="base">
              <a:lnSpc>
                <a:spcPct val="100000"/>
              </a:lnSpc>
              <a:spcBef>
                <a:spcPts val="1200"/>
              </a:spcBef>
              <a:spcAft>
                <a:spcPct val="0"/>
              </a:spcAft>
              <a:buClr>
                <a:srgbClr val="000000"/>
              </a:buClr>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rPr>
              <a:t>Sie sind oft spannender als die Realität! </a:t>
            </a:r>
          </a:p>
          <a:p>
            <a:pPr marL="285750" lvl="0" indent="-285750" defTabSz="914400" fontAlgn="base">
              <a:lnSpc>
                <a:spcPct val="100000"/>
              </a:lnSpc>
              <a:spcBef>
                <a:spcPts val="1200"/>
              </a:spcBef>
              <a:spcAft>
                <a:spcPct val="0"/>
              </a:spcAft>
              <a:buClr>
                <a:srgbClr val="000000"/>
              </a:buClr>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rPr>
              <a:t>Sie basieren auf schwer überprüfbaren Aussagen (z.B. Washington sei eigentlich Weishaupt), die einige Menschen leichtfertig glauben.</a:t>
            </a:r>
          </a:p>
          <a:p>
            <a:pPr marL="285750" lvl="0" indent="-285750" defTabSz="914400" fontAlgn="base">
              <a:lnSpc>
                <a:spcPct val="100000"/>
              </a:lnSpc>
              <a:spcBef>
                <a:spcPts val="1200"/>
              </a:spcBef>
              <a:spcAft>
                <a:spcPct val="0"/>
              </a:spcAft>
              <a:buClr>
                <a:srgbClr val="000000"/>
              </a:buClr>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rPr>
              <a:t>Sie verschweigen alternative Erklärungen (z.B. dass die häufige Verwendung für die Zahl 13 mit den ursprünglich 13 US-Staaten zusammenhängt).</a:t>
            </a:r>
          </a:p>
          <a:p>
            <a:pPr marL="285750" lvl="0" indent="-285750" defTabSz="914400" fontAlgn="base">
              <a:lnSpc>
                <a:spcPct val="100000"/>
              </a:lnSpc>
              <a:spcBef>
                <a:spcPts val="1200"/>
              </a:spcBef>
              <a:spcAft>
                <a:spcPct val="0"/>
              </a:spcAft>
              <a:buClr>
                <a:srgbClr val="000000"/>
              </a:buClr>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rPr>
              <a:t>Legenden reißen Fakten aus dem Zusammenhang und strapazieren diese über (Washington war Freimaurer, das bedeutet aber nicht, dass der Staat unterwandert wurde bzw. noch immer ist).</a:t>
            </a:r>
          </a:p>
          <a:p>
            <a:pPr marL="285750" lvl="0" indent="-285750" defTabSz="914400" fontAlgn="base">
              <a:lnSpc>
                <a:spcPct val="100000"/>
              </a:lnSpc>
              <a:spcBef>
                <a:spcPts val="1200"/>
              </a:spcBef>
              <a:spcAft>
                <a:spcPct val="0"/>
              </a:spcAft>
              <a:buClr>
                <a:srgbClr val="000000"/>
              </a:buClr>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rPr>
              <a:t>Freimaurer und andere Bünde haben durch ihre verborgene Tätigkeit das Misstrauen vieler Menschen und Gesellschaften erregt. Motto: wer nichts zu verbergen hat, der muss auch nicht im Geheimen agieren.</a:t>
            </a:r>
          </a:p>
          <a:p>
            <a:pPr marL="285750" lvl="0" indent="-285750" defTabSz="914400" fontAlgn="base">
              <a:lnSpc>
                <a:spcPct val="100000"/>
              </a:lnSpc>
              <a:spcBef>
                <a:spcPts val="1200"/>
              </a:spcBef>
              <a:spcAft>
                <a:spcPct val="0"/>
              </a:spcAft>
              <a:buClr>
                <a:srgbClr val="000000"/>
              </a:buClr>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rPr>
              <a:t>ABER: Die Freimaurer beten nicht Satan an, sondern glauben an ein „höheres Wesen“</a:t>
            </a:r>
            <a:r>
              <a:rPr lang="de-DE" altLang="ja-JP" dirty="0">
                <a:solidFill>
                  <a:srgbClr val="333333"/>
                </a:solidFill>
                <a:latin typeface="Calibri Light"/>
                <a:ea typeface="ＭＳ Ｐゴシック" panose="020B0600070205080204" pitchFamily="34" charset="-128"/>
              </a:rPr>
              <a:t> (z.B. Gott, Allah …). Sie vertreten liberale Ideen, sind aber nicht aufrührerisch.</a:t>
            </a:r>
            <a:endParaRPr lang="de-DE" altLang="de-DE" dirty="0">
              <a:solidFill>
                <a:srgbClr val="333333"/>
              </a:solidFill>
              <a:latin typeface="Calibri Light"/>
              <a:ea typeface="ＭＳ Ｐゴシック" panose="020B0600070205080204" pitchFamily="34" charset="-128"/>
            </a:endParaRPr>
          </a:p>
          <a:p>
            <a:pPr marL="285750" indent="-285750">
              <a:spcBef>
                <a:spcPts val="1200"/>
              </a:spcBef>
              <a:buFont typeface="Arial" panose="020B0604020202020204" pitchFamily="34" charset="0"/>
              <a:buChar char="•"/>
            </a:pPr>
            <a:endParaRPr lang="en-US" dirty="0">
              <a:latin typeface="Calibri Light"/>
            </a:endParaRPr>
          </a:p>
        </p:txBody>
      </p:sp>
      <p:sp>
        <p:nvSpPr>
          <p:cNvPr id="65538" name="Text Box 1026"/>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65539" name="Text Box 1027"/>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FontTx/>
              <a:buNone/>
            </a:pPr>
            <a:endParaRPr lang="en-US" altLang="de-DE" sz="16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kommt es zu diesen und anderen Verschwörungstheorien?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18</a:t>
            </a:fld>
            <a:endParaRPr lang="de-DE" alt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285750" lvl="0" indent="-285750" defTabSz="914400" fontAlgn="base">
              <a:lnSpc>
                <a:spcPct val="100000"/>
              </a:lnSpc>
              <a:spcBef>
                <a:spcPts val="1200"/>
              </a:spcBef>
              <a:buFont typeface="Arial" panose="020B0604020202020204" pitchFamily="34" charset="0"/>
              <a:buChar char="•"/>
            </a:pPr>
            <a:r>
              <a:rPr lang="de-DE" altLang="de-DE">
                <a:solidFill>
                  <a:srgbClr val="333333"/>
                </a:solidFill>
                <a:latin typeface="Calibri Light"/>
                <a:ea typeface="ＭＳ Ｐゴシック" panose="020B0600070205080204" pitchFamily="34" charset="-128"/>
              </a:rPr>
              <a:t>Es </a:t>
            </a:r>
            <a:r>
              <a:rPr lang="de-DE" altLang="de-DE" dirty="0">
                <a:solidFill>
                  <a:srgbClr val="333333"/>
                </a:solidFill>
                <a:latin typeface="Calibri Light"/>
                <a:ea typeface="ＭＳ Ｐゴシック" panose="020B0600070205080204" pitchFamily="34" charset="-128"/>
              </a:rPr>
              <a:t>gibt viele Beispiele in der Geschichte, bei denen Minderheiten oder Außenseiter beschuldigt wurden, unkontrollierbare Situationen oder Katastrophen herbeigeführt zu haben. Im Mittelalter wurden für Missernten z.B. oft Juden oder angebliche Hexen verantwortlich gemacht.</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rPr>
              <a:t>Solche simplen Schuldzuweisungen bildeten ein Ventil für die Wut in der Bevölkerung und gaben ein fälschliches Gefühl von Kontrolle. </a:t>
            </a:r>
          </a:p>
          <a:p>
            <a:pPr marL="285750" indent="-285750">
              <a:lnSpc>
                <a:spcPct val="100000"/>
              </a:lnSpc>
              <a:spcBef>
                <a:spcPts val="1200"/>
              </a:spcBef>
              <a:buFont typeface="Arial" panose="020B0604020202020204" pitchFamily="34" charset="0"/>
              <a:buChar char="•"/>
            </a:pPr>
            <a:endParaRPr lang="en-US" dirty="0">
              <a:latin typeface="Calibri Light"/>
            </a:endParaRPr>
          </a:p>
        </p:txBody>
      </p:sp>
      <p:sp>
        <p:nvSpPr>
          <p:cNvPr id="67586"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67587"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FontTx/>
              <a:buNone/>
            </a:pPr>
            <a:endParaRPr lang="en-US" altLang="de-DE" sz="16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kommt es zu diesen und anderen Verschwörungstheorien?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19</a:t>
            </a:fld>
            <a:endParaRPr lang="de-DE" altLang="de-DE">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69635"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pPr>
            <a:endParaRPr lang="en-GB" altLang="de-DE" sz="2000">
              <a:latin typeface="Calibri Light"/>
              <a:cs typeface="Times New Roman" panose="02020603050405020304" pitchFamily="18" charset="0"/>
            </a:endParaRPr>
          </a:p>
        </p:txBody>
      </p:sp>
      <p:sp>
        <p:nvSpPr>
          <p:cNvPr id="4" name="Footer Placeholder 3"/>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5" name="Slide Number Placeholder 4"/>
          <p:cNvSpPr>
            <a:spLocks noGrp="1"/>
          </p:cNvSpPr>
          <p:nvPr>
            <p:ph type="sldNum" sz="quarter" idx="12"/>
          </p:nvPr>
        </p:nvSpPr>
        <p:spPr/>
        <p:txBody>
          <a:bodyPr/>
          <a:lstStyle/>
          <a:p>
            <a:pPr>
              <a:defRPr/>
            </a:pPr>
            <a:fld id="{4F657602-39CC-44B4-B2B2-1E29DC7C01C7}" type="slidenum">
              <a:rPr lang="de-DE" altLang="de-DE" smtClean="0">
                <a:latin typeface="Calibri Light"/>
              </a:rPr>
              <a:pPr>
                <a:defRPr/>
              </a:pPr>
              <a:t>20</a:t>
            </a:fld>
            <a:endParaRPr lang="de-DE" altLang="de-DE">
              <a:latin typeface="Calibri Light"/>
            </a:endParaRPr>
          </a:p>
        </p:txBody>
      </p:sp>
      <p:sp>
        <p:nvSpPr>
          <p:cNvPr id="6" name="Content Placeholder 5"/>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rPr>
              <a:t>Studien zeigen, dass viele (aber nicht alle!) Menschen mit Psychose dazu neigen, vorschnelle Entscheidungen zu treffen.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69635"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pPr>
            <a:endParaRPr lang="en-GB" altLang="de-DE" sz="2000">
              <a:latin typeface="Calibri Light"/>
              <a:cs typeface="Times New Roman" panose="02020603050405020304" pitchFamily="18" charset="0"/>
            </a:endParaRPr>
          </a:p>
        </p:txBody>
      </p:sp>
      <p:sp>
        <p:nvSpPr>
          <p:cNvPr id="4" name="Footer Placeholder 3"/>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5" name="Slide Number Placeholder 4"/>
          <p:cNvSpPr>
            <a:spLocks noGrp="1"/>
          </p:cNvSpPr>
          <p:nvPr>
            <p:ph type="sldNum" sz="quarter" idx="12"/>
          </p:nvPr>
        </p:nvSpPr>
        <p:spPr/>
        <p:txBody>
          <a:bodyPr/>
          <a:lstStyle/>
          <a:p>
            <a:pPr>
              <a:defRPr/>
            </a:pPr>
            <a:fld id="{4F657602-39CC-44B4-B2B2-1E29DC7C01C7}" type="slidenum">
              <a:rPr lang="de-DE" altLang="de-DE" smtClean="0">
                <a:latin typeface="Calibri Light"/>
              </a:rPr>
              <a:pPr>
                <a:defRPr/>
              </a:pPr>
              <a:t>21</a:t>
            </a:fld>
            <a:endParaRPr lang="de-DE" altLang="de-DE">
              <a:latin typeface="Calibri Light"/>
            </a:endParaRPr>
          </a:p>
        </p:txBody>
      </p:sp>
      <p:sp>
        <p:nvSpPr>
          <p:cNvPr id="6" name="Content Placeholder 5"/>
          <p:cNvSpPr>
            <a:spLocks noGrp="1"/>
          </p:cNvSpPr>
          <p:nvPr>
            <p:ph idx="1"/>
          </p:nvPr>
        </p:nvSpPr>
        <p:spPr/>
        <p:txBody>
          <a:bodyPr/>
          <a:lstStyle/>
          <a:p>
            <a:pPr marL="342900" indent="-342900">
              <a:buClr>
                <a:srgbClr val="333333"/>
              </a:buClr>
              <a:buFont typeface="WingDings"/>
              <a:buChar char=""/>
            </a:pPr>
            <a:r>
              <a:rPr lang="de-DE" sz="2400">
                <a:solidFill>
                  <a:srgbClr val="333333"/>
                </a:solidFill>
                <a:latin typeface="Calibri Light"/>
              </a:rPr>
              <a:t>Studien </a:t>
            </a:r>
            <a:r>
              <a:rPr lang="de-DE" sz="2400" dirty="0">
                <a:solidFill>
                  <a:srgbClr val="333333"/>
                </a:solidFill>
                <a:latin typeface="Calibri Light"/>
              </a:rPr>
              <a:t>zeigen, dass viele (aber nicht alle!) Menschen mit Psychose dazu neigen, vorschnelle Entscheidungen zu treffen. </a:t>
            </a:r>
          </a:p>
          <a:p>
            <a:pPr marL="342900" indent="-342900">
              <a:buClr>
                <a:srgbClr val="333333"/>
              </a:buClr>
              <a:buFont typeface="WingDings"/>
              <a:buChar char=""/>
            </a:pPr>
            <a:r>
              <a:rPr lang="de-DE" sz="2400">
                <a:solidFill>
                  <a:srgbClr val="333333"/>
                </a:solidFill>
                <a:latin typeface="Calibri Light"/>
              </a:rPr>
              <a:t>Diese </a:t>
            </a:r>
            <a:r>
              <a:rPr lang="de-DE" sz="2400" dirty="0">
                <a:solidFill>
                  <a:srgbClr val="333333"/>
                </a:solidFill>
                <a:latin typeface="Calibri Light"/>
              </a:rPr>
              <a:t>Vorgehensweise führt häufig zu Fehlentscheidungen. Insbesondere bei wichtigen Angelegenheiten ist es daher ratsam, möglichst viele Informationen zu sammeln und zu berücksichtigen.</a:t>
            </a:r>
          </a:p>
        </p:txBody>
      </p:sp>
    </p:spTree>
    <p:extLst>
      <p:ext uri="{BB962C8B-B14F-4D97-AF65-F5344CB8AC3E}">
        <p14:creationId xmlns:p14="http://schemas.microsoft.com/office/powerpoint/2010/main" val="3817894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3"/>
          <p:cNvSpPr txBox="1">
            <a:spLocks noChangeArrowheads="1"/>
          </p:cNvSpPr>
          <p:nvPr/>
        </p:nvSpPr>
        <p:spPr bwMode="auto">
          <a:xfrm>
            <a:off x="408955" y="1813842"/>
            <a:ext cx="1137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8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buFontTx/>
              <a:buNone/>
            </a:pPr>
            <a:r>
              <a:rPr lang="de-DE" altLang="de-DE" sz="2400" dirty="0">
                <a:solidFill>
                  <a:schemeClr val="bg1"/>
                </a:solidFill>
                <a:latin typeface="Calibri Light"/>
                <a:cs typeface="Times New Roman" panose="02020603050405020304" pitchFamily="18" charset="0"/>
              </a:rPr>
              <a:t>Wie voreiliges Schlussfolgern Fehleinschätzungen während der Psychose begünstigt </a:t>
            </a:r>
            <a:r>
              <a:rPr lang="de-DE" altLang="de-DE" sz="2400" dirty="0">
                <a:solidFill>
                  <a:schemeClr val="bg1"/>
                </a:solidFill>
                <a:latin typeface="Calibri Light"/>
              </a:rPr>
              <a:t>–</a:t>
            </a:r>
            <a:r>
              <a:rPr lang="de-DE" altLang="de-DE" sz="2400" dirty="0">
                <a:solidFill>
                  <a:schemeClr val="bg1"/>
                </a:solidFill>
                <a:latin typeface="Calibri Light"/>
                <a:cs typeface="Times New Roman" panose="02020603050405020304" pitchFamily="18" charset="0"/>
              </a:rPr>
              <a:t> Beispiele</a:t>
            </a:r>
          </a:p>
        </p:txBody>
      </p:sp>
      <p:sp>
        <p:nvSpPr>
          <p:cNvPr id="9" name="Title 8"/>
          <p:cNvSpPr>
            <a:spLocks noGrp="1"/>
          </p:cNvSpPr>
          <p:nvPr>
            <p:ph type="title"/>
          </p:nvPr>
        </p:nvSpPr>
        <p:spPr/>
        <p:txBody>
          <a:bodyPr/>
          <a:lstStyle/>
          <a:p>
            <a:r>
              <a:rPr lang="de-DE" dirty="0"/>
              <a:t>Wie voreiliges Schlussfolgern Fehleinschätzungen während der Psychose begünstigt – Beispiele</a:t>
            </a:r>
            <a:endParaRPr lang="en-US" dirty="0"/>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7" name="Slide Number Placeholder 6"/>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22</a:t>
            </a:fld>
            <a:endParaRPr lang="de-DE" altLang="de-DE">
              <a:latin typeface="Calibri Light"/>
            </a:endParaRPr>
          </a:p>
        </p:txBody>
      </p:sp>
      <p:sp>
        <p:nvSpPr>
          <p:cNvPr id="6" name="Rechteck 1"/>
          <p:cNvSpPr>
            <a:spLocks noChangeArrowheads="1"/>
          </p:cNvSpPr>
          <p:nvPr/>
        </p:nvSpPr>
        <p:spPr bwMode="auto">
          <a:xfrm>
            <a:off x="408955" y="6273316"/>
            <a:ext cx="11376000" cy="369332"/>
          </a:xfrm>
          <a:prstGeom prst="rect">
            <a:avLst/>
          </a:prstGeom>
          <a:noFill/>
          <a:ln w="9525">
            <a:noFill/>
            <a:miter lim="800000"/>
            <a:headEnd/>
            <a:tailEnd/>
          </a:ln>
        </p:spPr>
        <p:txBody>
          <a:bodyPr>
            <a:spAutoFit/>
          </a:bodyPr>
          <a:lstStyle/>
          <a:p>
            <a:pPr algn="ctr" fontAlgn="auto">
              <a:spcBef>
                <a:spcPct val="20000"/>
              </a:spcBef>
              <a:spcAft>
                <a:spcPts val="0"/>
              </a:spcAft>
              <a:buClr>
                <a:srgbClr val="336699"/>
              </a:buClr>
              <a:defRPr/>
            </a:pPr>
            <a:r>
              <a:rPr lang="de-DE" altLang="de-DE" sz="1800" kern="0" dirty="0">
                <a:solidFill>
                  <a:srgbClr val="004992"/>
                </a:solidFill>
                <a:latin typeface="Calibri Light"/>
                <a:ea typeface="MS PGothic" pitchFamily="34" charset="-128"/>
              </a:rPr>
              <a:t>Möchte </a:t>
            </a:r>
            <a:r>
              <a:rPr lang="de-DE" altLang="de-DE" sz="1800" dirty="0">
                <a:solidFill>
                  <a:srgbClr val="004992"/>
                </a:solidFill>
                <a:latin typeface="Calibri Light"/>
                <a:ea typeface="MS PGothic" pitchFamily="34" charset="-128"/>
              </a:rPr>
              <a:t>vielleicht jemand </a:t>
            </a:r>
            <a:r>
              <a:rPr lang="de-DE" altLang="de-DE" sz="1800" kern="0" dirty="0">
                <a:solidFill>
                  <a:srgbClr val="004992"/>
                </a:solidFill>
                <a:latin typeface="Calibri Light"/>
                <a:ea typeface="MS PGothic" pitchFamily="34" charset="-128"/>
              </a:rPr>
              <a:t>eine kurze persönliche Erfahrung einbringen?</a:t>
            </a:r>
          </a:p>
        </p:txBody>
      </p:sp>
      <p:graphicFrame>
        <p:nvGraphicFramePr>
          <p:cNvPr id="8" name="Table 7"/>
          <p:cNvGraphicFramePr>
            <a:graphicFrameLocks noGrp="1"/>
          </p:cNvGraphicFramePr>
          <p:nvPr>
            <p:extLst>
              <p:ext uri="{D42A27DB-BD31-4B8C-83A1-F6EECF244321}">
                <p14:modId xmlns:p14="http://schemas.microsoft.com/office/powerpoint/2010/main" val="2433530777"/>
              </p:ext>
            </p:extLst>
          </p:nvPr>
        </p:nvGraphicFramePr>
        <p:xfrm>
          <a:off x="408954" y="2204864"/>
          <a:ext cx="11376000" cy="40233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MS PGothic" pitchFamily="34" charset="-128"/>
                        </a:rPr>
                        <a:t>Ereignis</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MS PGothic" pitchFamily="34" charset="-128"/>
                        </a:rPr>
                        <a:t>Bewertung in Psychose</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MS PGothic" pitchFamily="34" charset="-128"/>
                        </a:rPr>
                        <a:t>Andere Erklärungen</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Körper schmerzt nach erster Nacht in der Klinik</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1" u="none" strike="noStrike" cap="none" normalizeH="0" baseline="0" dirty="0">
                          <a:ln>
                            <a:noFill/>
                          </a:ln>
                          <a:solidFill>
                            <a:srgbClr val="333333"/>
                          </a:solidFill>
                          <a:effectLst/>
                          <a:latin typeface="Calibri Light"/>
                          <a:ea typeface="MS PGothic" pitchFamily="34" charset="-128"/>
                        </a:rPr>
                        <a:t>Gewissheit</a:t>
                      </a:r>
                      <a:r>
                        <a:rPr kumimoji="0" lang="de-DE" sz="1800" b="0" i="0" u="none" strike="noStrike" cap="none" normalizeH="0" baseline="0" dirty="0">
                          <a:ln>
                            <a:noFill/>
                          </a:ln>
                          <a:solidFill>
                            <a:srgbClr val="333333"/>
                          </a:solidFill>
                          <a:effectLst/>
                          <a:latin typeface="Calibri Light"/>
                          <a:ea typeface="MS PGothic" pitchFamily="34" charset="-128"/>
                        </a:rPr>
                        <a:t>, dass man nachts entführt wurde und Organe entnommen wurden; Mitpatient hat mir nachts was getan; Voodoo</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Unbequemes Bett; Anspannung; in anderer Umgebung hat man oftmals erst einmal eine schlechte Nacht; Nerv eingeklemmt</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Nach ambulanter OP soll man sich zu Hause selber Heparin spritzen</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Wegen eines Kunstfehlers planen Ärzte die eigene Ermordung mittels Giftspritze </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Normale Thrombose-Prophylaxe</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Auf der Fahrt zu einem Freund steht man dreimal vor einer roten Ampel</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Beweis, dass einem dort Gefahr droht – jemand hat es auf mich abgesehen</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Zufall (wenn man es eilig hat, registriert man rote Ampeln eher als wenn man Zeit hat), Rotphase</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 (1)</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23</a:t>
            </a:fld>
            <a:endParaRPr lang="de-DE" altLang="de-DE">
              <a:latin typeface="Calibri Light"/>
            </a:endParaRPr>
          </a:p>
        </p:txBody>
      </p:sp>
      <p:sp>
        <p:nvSpPr>
          <p:cNvPr id="7" name="Content Placeholder 6"/>
          <p:cNvSpPr>
            <a:spLocks noGrp="1"/>
          </p:cNvSpPr>
          <p:nvPr>
            <p:ph idx="1"/>
          </p:nvPr>
        </p:nvSpPr>
        <p:spPr/>
        <p:txBody>
          <a:bodyPr/>
          <a:lstStyle/>
          <a:p>
            <a:r>
              <a:rPr lang="de-DE" sz="2400" dirty="0">
                <a:solidFill>
                  <a:srgbClr val="333333"/>
                </a:solidFill>
                <a:latin typeface="Calibri Light"/>
              </a:rPr>
              <a:t>Im Folgenden werden Sie eine Reihe von Bildern sehen. Beim 1. Bild wird nur ein Detail zu sehen sein. Beim 2. Bild wird ein weiteres Detail hinzugefügt. Dies geht so lange weiter, bis das vollständige Bild zu sehen ist.</a:t>
            </a:r>
            <a:endParaRPr lang="en-US" sz="2400" dirty="0">
              <a:solidFill>
                <a:srgbClr val="333333"/>
              </a:solidFill>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 (1)</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24</a:t>
            </a:fld>
            <a:endParaRPr lang="de-DE" altLang="de-DE">
              <a:latin typeface="Calibri Light"/>
            </a:endParaRPr>
          </a:p>
        </p:txBody>
      </p:sp>
      <p:sp>
        <p:nvSpPr>
          <p:cNvPr id="7" name="Content Placeholder 6"/>
          <p:cNvSpPr>
            <a:spLocks noGrp="1"/>
          </p:cNvSpPr>
          <p:nvPr>
            <p:ph idx="1"/>
          </p:nvPr>
        </p:nvSpPr>
        <p:spPr/>
        <p:txBody>
          <a:bodyPr/>
          <a:lstStyle/>
          <a:p>
            <a:r>
              <a:rPr lang="de-DE" sz="2400" dirty="0">
                <a:solidFill>
                  <a:srgbClr val="333333"/>
                </a:solidFill>
                <a:latin typeface="Calibri Light"/>
              </a:rPr>
              <a:t>Im Folgenden werden Sie eine Reihe von Bildern sehen. Beim 1. Bild wird nur ein Detail zu sehen sein. Beim 2. Bild wird ein weiteres Detail hinzugefügt. Dies geht so lange weiter, bis das vollständige Bild zu sehen ist.</a:t>
            </a:r>
          </a:p>
          <a:p>
            <a:pPr marL="342900" indent="-342900">
              <a:buClr>
                <a:srgbClr val="333333"/>
              </a:buClr>
              <a:buFont typeface="WingDings"/>
              <a:buChar char=""/>
            </a:pPr>
            <a:r>
              <a:rPr lang="de-DE" sz="2400" dirty="0">
                <a:solidFill>
                  <a:srgbClr val="333333"/>
                </a:solidFill>
                <a:latin typeface="Calibri Light"/>
              </a:rPr>
              <a:t>Ihre Aufgabe ist es, den Gegenstand zu erkennen.</a:t>
            </a:r>
            <a:endParaRPr lang="en-US" sz="2400" dirty="0">
              <a:solidFill>
                <a:srgbClr val="333333"/>
              </a:solidFill>
              <a:latin typeface="Calibri Light"/>
            </a:endParaRPr>
          </a:p>
        </p:txBody>
      </p:sp>
    </p:spTree>
    <p:extLst>
      <p:ext uri="{BB962C8B-B14F-4D97-AF65-F5344CB8AC3E}">
        <p14:creationId xmlns:p14="http://schemas.microsoft.com/office/powerpoint/2010/main" val="3303643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 (1)</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25</a:t>
            </a:fld>
            <a:endParaRPr lang="de-DE" altLang="de-DE">
              <a:latin typeface="Calibri Light"/>
            </a:endParaRPr>
          </a:p>
        </p:txBody>
      </p:sp>
      <p:sp>
        <p:nvSpPr>
          <p:cNvPr id="7" name="Content Placeholder 6"/>
          <p:cNvSpPr>
            <a:spLocks noGrp="1"/>
          </p:cNvSpPr>
          <p:nvPr>
            <p:ph idx="1"/>
          </p:nvPr>
        </p:nvSpPr>
        <p:spPr/>
        <p:txBody>
          <a:bodyPr/>
          <a:lstStyle/>
          <a:p>
            <a:r>
              <a:rPr lang="de-DE" sz="2400" dirty="0">
                <a:solidFill>
                  <a:srgbClr val="333333"/>
                </a:solidFill>
                <a:latin typeface="Calibri Light"/>
              </a:rPr>
              <a:t>Im Folgenden werden Sie eine Reihe von Bildern sehen. Beim 1. Bild wird nur ein Detail zu sehen sein. Beim 2. Bild wird ein weiteres Detail hinzugefügt. Dies geht so lange weiter, bis das vollständige Bild zu sehen ist.</a:t>
            </a:r>
          </a:p>
          <a:p>
            <a:pPr marL="342900" indent="-342900">
              <a:buClr>
                <a:srgbClr val="333333"/>
              </a:buClr>
              <a:buFont typeface="WingDings"/>
              <a:buChar char=""/>
            </a:pPr>
            <a:r>
              <a:rPr lang="de-DE" sz="2400" dirty="0">
                <a:solidFill>
                  <a:srgbClr val="333333"/>
                </a:solidFill>
                <a:latin typeface="Calibri Light"/>
              </a:rPr>
              <a:t>Ihre Aufgabe ist es, den Gegenstand zu erkennen.</a:t>
            </a:r>
          </a:p>
          <a:p>
            <a:pPr marL="342900" indent="-342900">
              <a:buClr>
                <a:srgbClr val="333333"/>
              </a:buClr>
              <a:buFont typeface="WingDings"/>
              <a:buChar char=""/>
            </a:pPr>
            <a:r>
              <a:rPr lang="de-DE" sz="2400" dirty="0">
                <a:solidFill>
                  <a:srgbClr val="333333"/>
                </a:solidFill>
                <a:latin typeface="Calibri Light"/>
              </a:rPr>
              <a:t>Vorschnelle aber auch zu zögerliche Entscheidungen sollten vermieden werden. Diskutieren Sie jeweils, was für die eine oder andere Lösung spricht.</a:t>
            </a:r>
            <a:endParaRPr lang="en-US" sz="2400" dirty="0">
              <a:solidFill>
                <a:srgbClr val="333333"/>
              </a:solidFill>
              <a:latin typeface="Calibri Light"/>
            </a:endParaRPr>
          </a:p>
        </p:txBody>
      </p:sp>
    </p:spTree>
    <p:extLst>
      <p:ext uri="{BB962C8B-B14F-4D97-AF65-F5344CB8AC3E}">
        <p14:creationId xmlns:p14="http://schemas.microsoft.com/office/powerpoint/2010/main" val="282688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fontAlgn="base"/>
            <a:r>
              <a:rPr lang="de-DE" altLang="de-DE" sz="2400">
                <a:solidFill>
                  <a:srgbClr val="333333"/>
                </a:solidFill>
                <a:latin typeface="Calibri Light"/>
                <a:ea typeface="ＭＳ Ｐゴシック" panose="020B0600070205080204" pitchFamily="34" charset="-128"/>
              </a:rPr>
              <a:t>Es sind verschiedene Antwortmöglichkeiten vorgegeben. </a:t>
            </a:r>
            <a:r>
              <a:rPr lang="de-DE" altLang="de-DE" sz="2400" dirty="0">
                <a:solidFill>
                  <a:srgbClr val="333333"/>
                </a:solidFill>
                <a:latin typeface="Calibri Light"/>
                <a:ea typeface="ＭＳ Ｐゴシック" panose="020B0600070205080204" pitchFamily="34" charset="-128"/>
              </a:rPr>
              <a:t>Diskutieren Sie bitte in der Gruppe, für wie wahrscheinlich Sie diese halten und ob Sie sich ausreichend sicher für eine Entscheidung sind.</a:t>
            </a:r>
            <a:r>
              <a:rPr lang="de-DE" altLang="de-DE" sz="2400" dirty="0">
                <a:solidFill>
                  <a:srgbClr val="FF0066"/>
                </a:solidFill>
                <a:latin typeface="Calibri Light"/>
                <a:ea typeface="ＭＳ Ｐゴシック" panose="020B0600070205080204" pitchFamily="34" charset="-128"/>
              </a:rPr>
              <a:t> </a:t>
            </a:r>
            <a:endParaRPr lang="de-DE" alt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Bild 1</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7">
            <a:extLst>
              <a:ext uri="{FF2B5EF4-FFF2-40B4-BE49-F238E27FC236}">
                <a16:creationId xmlns:a16="http://schemas.microsoft.com/office/drawing/2014/main" id="{73F11C2A-F426-AF81-C1DA-F9214F17B86B}"/>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27</a:t>
            </a:fld>
            <a:endParaRPr lang="de-DE" altLang="de-DE">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8">
            <a:extLst>
              <a:ext uri="{FF2B5EF4-FFF2-40B4-BE49-F238E27FC236}">
                <a16:creationId xmlns:a16="http://schemas.microsoft.com/office/drawing/2014/main" id="{08C02BBD-603D-47A3-50CD-B05261A65671}"/>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28</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9">
            <a:extLst>
              <a:ext uri="{FF2B5EF4-FFF2-40B4-BE49-F238E27FC236}">
                <a16:creationId xmlns:a16="http://schemas.microsoft.com/office/drawing/2014/main" id="{8049E071-CB7E-D4EA-22AC-CD4FBE4C4011}"/>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29</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0">
            <a:extLst>
              <a:ext uri="{FF2B5EF4-FFF2-40B4-BE49-F238E27FC236}">
                <a16:creationId xmlns:a16="http://schemas.microsoft.com/office/drawing/2014/main" id="{7CF9A3E9-EC77-73DE-D16E-16FD83843421}"/>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30</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1">
            <a:extLst>
              <a:ext uri="{FF2B5EF4-FFF2-40B4-BE49-F238E27FC236}">
                <a16:creationId xmlns:a16="http://schemas.microsoft.com/office/drawing/2014/main" id="{412F0C04-BA54-226F-760F-F40E07F1B901}"/>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31</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2">
            <a:extLst>
              <a:ext uri="{FF2B5EF4-FFF2-40B4-BE49-F238E27FC236}">
                <a16:creationId xmlns:a16="http://schemas.microsoft.com/office/drawing/2014/main" id="{438070C8-325D-59CB-D30A-FFF320E066F3}"/>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32</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3">
            <a:extLst>
              <a:ext uri="{FF2B5EF4-FFF2-40B4-BE49-F238E27FC236}">
                <a16:creationId xmlns:a16="http://schemas.microsoft.com/office/drawing/2014/main" id="{F0FDBBFF-E860-8B8E-71B1-6E38A3A18982}"/>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33</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4">
            <a:extLst>
              <a:ext uri="{FF2B5EF4-FFF2-40B4-BE49-F238E27FC236}">
                <a16:creationId xmlns:a16="http://schemas.microsoft.com/office/drawing/2014/main" id="{57E0BF99-FD93-93EA-9351-E2B13F638C51}"/>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34</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5">
            <a:extLst>
              <a:ext uri="{FF2B5EF4-FFF2-40B4-BE49-F238E27FC236}">
                <a16:creationId xmlns:a16="http://schemas.microsoft.com/office/drawing/2014/main" id="{F6E42D5C-C431-2887-8B05-341EE7186319}"/>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a:solidFill>
                  <a:srgbClr val="333333"/>
                </a:solidFill>
                <a:latin typeface="Calibri Light"/>
                <a:ea typeface="ＭＳ Ｐゴシック" panose="020B0600070205080204" pitchFamily="34" charset="-128"/>
              </a:rPr>
              <a:t> Brücke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Floß</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Eisenbahnschienen</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Fahnenmast</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Holzstapel</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Pinselstiel</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35</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19524145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defTabSz="914400" fontAlgn="base"/>
            <a:r>
              <a:rPr lang="de-DE" altLang="de-DE" sz="2400">
                <a:solidFill>
                  <a:srgbClr val="333333"/>
                </a:solidFill>
                <a:latin typeface="Calibri Light"/>
                <a:ea typeface="ＭＳ Ｐゴシック" panose="020B0600070205080204" pitchFamily="34" charset="-128"/>
              </a:rPr>
              <a:t>In der folgenden Aufgabe sind keine Antwortmöglichkeiten vorgegeben. </a:t>
            </a:r>
          </a:p>
          <a:p>
            <a:pPr lvl="0" defTabSz="914400" fontAlgn="base"/>
            <a:r>
              <a:rPr lang="de-DE" altLang="de-DE" sz="2400" dirty="0">
                <a:solidFill>
                  <a:srgbClr val="333333"/>
                </a:solidFill>
                <a:latin typeface="Calibri Light"/>
                <a:ea typeface="ＭＳ Ｐゴシック" panose="020B0600070205080204" pitchFamily="34" charset="-128"/>
              </a:rPr>
              <a:t>Bitte überlegen Sie selbst, was auf dem Bild dargestellt sein könnte. Sie können dabei mehrere Antworten geben. Diskutieren Sie Ihre Einschätzungen in der Gruppe.</a:t>
            </a:r>
          </a:p>
          <a:p>
            <a:endParaRPr lang="en-US"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Bild 2</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36</a:t>
            </a:fld>
            <a:endParaRPr lang="de-DE" alt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6">
            <a:extLst>
              <a:ext uri="{FF2B5EF4-FFF2-40B4-BE49-F238E27FC236}">
                <a16:creationId xmlns:a16="http://schemas.microsoft.com/office/drawing/2014/main" id="{0FF4301A-7DAF-A848-81BA-076C05441D58}"/>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37</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7">
            <a:extLst>
              <a:ext uri="{FF2B5EF4-FFF2-40B4-BE49-F238E27FC236}">
                <a16:creationId xmlns:a16="http://schemas.microsoft.com/office/drawing/2014/main" id="{EC63B5DB-26D5-7C4D-EB7C-74A8B1058D58}"/>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38</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8">
            <a:extLst>
              <a:ext uri="{FF2B5EF4-FFF2-40B4-BE49-F238E27FC236}">
                <a16:creationId xmlns:a16="http://schemas.microsoft.com/office/drawing/2014/main" id="{D5FC17D1-4E49-BEFF-5DA3-04C169EF44B4}"/>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39</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9">
            <a:extLst>
              <a:ext uri="{FF2B5EF4-FFF2-40B4-BE49-F238E27FC236}">
                <a16:creationId xmlns:a16="http://schemas.microsoft.com/office/drawing/2014/main" id="{0F703481-4A68-2F7E-D182-412ABE2DF5CB}"/>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40</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0">
            <a:extLst>
              <a:ext uri="{FF2B5EF4-FFF2-40B4-BE49-F238E27FC236}">
                <a16:creationId xmlns:a16="http://schemas.microsoft.com/office/drawing/2014/main" id="{42E42D3F-81AF-A0D2-88CA-E6CAF8E5253E}"/>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41</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1">
            <a:extLst>
              <a:ext uri="{FF2B5EF4-FFF2-40B4-BE49-F238E27FC236}">
                <a16:creationId xmlns:a16="http://schemas.microsoft.com/office/drawing/2014/main" id="{3091434D-41A1-DD80-DE8D-2128166112D3}"/>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42</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2">
            <a:extLst>
              <a:ext uri="{FF2B5EF4-FFF2-40B4-BE49-F238E27FC236}">
                <a16:creationId xmlns:a16="http://schemas.microsoft.com/office/drawing/2014/main" id="{20C28FB8-433F-DA27-B75C-760588C31035}"/>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43</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3">
            <a:extLst>
              <a:ext uri="{FF2B5EF4-FFF2-40B4-BE49-F238E27FC236}">
                <a16:creationId xmlns:a16="http://schemas.microsoft.com/office/drawing/2014/main" id="{72F75394-3E31-811B-CFA9-BA8940C72475}"/>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44</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2548806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Bild 3</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45</a:t>
            </a:fld>
            <a:endParaRPr lang="de-DE" altLang="de-DE">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4">
            <a:extLst>
              <a:ext uri="{FF2B5EF4-FFF2-40B4-BE49-F238E27FC236}">
                <a16:creationId xmlns:a16="http://schemas.microsoft.com/office/drawing/2014/main" id="{9AB7977D-B03C-1C49-88ED-70FCB0F47996}"/>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46</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5">
            <a:extLst>
              <a:ext uri="{FF2B5EF4-FFF2-40B4-BE49-F238E27FC236}">
                <a16:creationId xmlns:a16="http://schemas.microsoft.com/office/drawing/2014/main" id="{88743242-2AF5-A219-703D-C3E76EF3AAD3}"/>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47</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6">
            <a:extLst>
              <a:ext uri="{FF2B5EF4-FFF2-40B4-BE49-F238E27FC236}">
                <a16:creationId xmlns:a16="http://schemas.microsoft.com/office/drawing/2014/main" id="{81F9E376-3107-8F5F-1CB6-5C71D92F56C9}"/>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48</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7">
            <a:extLst>
              <a:ext uri="{FF2B5EF4-FFF2-40B4-BE49-F238E27FC236}">
                <a16:creationId xmlns:a16="http://schemas.microsoft.com/office/drawing/2014/main" id="{FF7155D5-7252-7A1C-90AD-052323C53553}"/>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49</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8">
            <a:extLst>
              <a:ext uri="{FF2B5EF4-FFF2-40B4-BE49-F238E27FC236}">
                <a16:creationId xmlns:a16="http://schemas.microsoft.com/office/drawing/2014/main" id="{EBC2A367-CEAB-F083-D571-07A594A7DFBC}"/>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50</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9">
            <a:extLst>
              <a:ext uri="{FF2B5EF4-FFF2-40B4-BE49-F238E27FC236}">
                <a16:creationId xmlns:a16="http://schemas.microsoft.com/office/drawing/2014/main" id="{BED8958B-6362-2A55-2B1F-56CD83EAB9DB}"/>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51</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0">
            <a:extLst>
              <a:ext uri="{FF2B5EF4-FFF2-40B4-BE49-F238E27FC236}">
                <a16:creationId xmlns:a16="http://schemas.microsoft.com/office/drawing/2014/main" id="{6C52C9BF-6C50-003D-D634-DDF05D7E14AB}"/>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52</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1">
            <a:extLst>
              <a:ext uri="{FF2B5EF4-FFF2-40B4-BE49-F238E27FC236}">
                <a16:creationId xmlns:a16="http://schemas.microsoft.com/office/drawing/2014/main" id="{0BA50B06-F9B5-3FB9-5F53-0CB881F3125B}"/>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53</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2">
            <a:extLst>
              <a:ext uri="{FF2B5EF4-FFF2-40B4-BE49-F238E27FC236}">
                <a16:creationId xmlns:a16="http://schemas.microsoft.com/office/drawing/2014/main" id="{9F1384FF-7EF0-7B03-283D-1AB61E8C2C96}"/>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Birne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Gitarre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Geigenkoffer</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Schlüsselloch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Eule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Zunge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Glühlampe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Fußabdruck</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54</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34461774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Bild 4</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55</a:t>
            </a:fld>
            <a:endParaRPr lang="de-DE" altLang="de-DE">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3">
            <a:extLst>
              <a:ext uri="{FF2B5EF4-FFF2-40B4-BE49-F238E27FC236}">
                <a16:creationId xmlns:a16="http://schemas.microsoft.com/office/drawing/2014/main" id="{098C8D09-D52E-3C32-25FD-7777D58D63A1}"/>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000000"/>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56</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4">
            <a:extLst>
              <a:ext uri="{FF2B5EF4-FFF2-40B4-BE49-F238E27FC236}">
                <a16:creationId xmlns:a16="http://schemas.microsoft.com/office/drawing/2014/main" id="{0622CCF9-A60D-6B4D-3DE1-9295ECBCC2B5}"/>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57</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5">
            <a:extLst>
              <a:ext uri="{FF2B5EF4-FFF2-40B4-BE49-F238E27FC236}">
                <a16:creationId xmlns:a16="http://schemas.microsoft.com/office/drawing/2014/main" id="{971B909D-859D-498A-33F0-BCBD043B28FE}"/>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58</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6">
            <a:extLst>
              <a:ext uri="{FF2B5EF4-FFF2-40B4-BE49-F238E27FC236}">
                <a16:creationId xmlns:a16="http://schemas.microsoft.com/office/drawing/2014/main" id="{6A1BF678-2E90-E773-35F4-F3905D12541B}"/>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59</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7">
            <a:extLst>
              <a:ext uri="{FF2B5EF4-FFF2-40B4-BE49-F238E27FC236}">
                <a16:creationId xmlns:a16="http://schemas.microsoft.com/office/drawing/2014/main" id="{6315A3B8-57BE-C1B6-7A19-CF8677E40351}"/>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8" name="Content Placeholder 7"/>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60</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8">
            <a:extLst>
              <a:ext uri="{FF2B5EF4-FFF2-40B4-BE49-F238E27FC236}">
                <a16:creationId xmlns:a16="http://schemas.microsoft.com/office/drawing/2014/main" id="{E4CCB270-7C57-C6E3-48B8-0C4038D6E9A4}"/>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61</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9">
            <a:extLst>
              <a:ext uri="{FF2B5EF4-FFF2-40B4-BE49-F238E27FC236}">
                <a16:creationId xmlns:a16="http://schemas.microsoft.com/office/drawing/2014/main" id="{D4681562-DABE-759A-293E-C7E1FBB207B7}"/>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62</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0">
            <a:extLst>
              <a:ext uri="{FF2B5EF4-FFF2-40B4-BE49-F238E27FC236}">
                <a16:creationId xmlns:a16="http://schemas.microsoft.com/office/drawing/2014/main" id="{C5225650-6510-C515-36F0-F18AC9C16E56}"/>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63</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1">
            <a:extLst>
              <a:ext uri="{FF2B5EF4-FFF2-40B4-BE49-F238E27FC236}">
                <a16:creationId xmlns:a16="http://schemas.microsoft.com/office/drawing/2014/main" id="{D002FFEC-03FE-6B31-75C5-AEB35369366A}"/>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Pokal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Frau mit tiefem Ausschnitt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Öllampe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Zelt</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Kutsche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Wappen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Wunderlampe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Teekessel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Spaten          </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64</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37340443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Metakognitives Training 2 - Voreiliges Schlussfolgern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65</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sz="1800" dirty="0">
                <a:solidFill>
                  <a:prstClr val="white"/>
                </a:solidFill>
                <a:latin typeface="Verdana" panose="020B0604030504040204" pitchFamily="34" charset="0"/>
                <a:ea typeface="+mn-ea"/>
              </a:rPr>
              <a:t>... viele wichtige Erinnerungen gehen ebenfalls verloren </a:t>
            </a:r>
            <a:br>
              <a:rPr lang="de-DE" sz="1800" dirty="0">
                <a:solidFill>
                  <a:prstClr val="white"/>
                </a:solidFill>
                <a:latin typeface="Verdana" panose="020B0604030504040204" pitchFamily="34" charset="0"/>
                <a:ea typeface="+mn-ea"/>
              </a:rPr>
            </a:br>
            <a:r>
              <a:rPr lang="de-DE" sz="1800" dirty="0">
                <a:solidFill>
                  <a:prstClr val="white"/>
                </a:solidFill>
                <a:latin typeface="Verdana" panose="020B0604030504040204" pitchFamily="34" charset="0"/>
                <a:ea typeface="+mn-ea"/>
              </a:rPr>
              <a:t>(Termine, Urlaubserinnerungen,  Schulwissen ...).</a:t>
            </a:r>
            <a:endParaRPr lang="de-DE" sz="1800" b="1" dirty="0">
              <a:solidFill>
                <a:prstClr val="white"/>
              </a:solidFill>
              <a:latin typeface="Verdana" panose="020B0604030504040204" pitchFamily="34" charset="0"/>
              <a:ea typeface="+mn-ea"/>
            </a:endParaRPr>
          </a:p>
          <a:p>
            <a:pPr algn="ctr"/>
            <a:endParaRPr lang="de-DE" sz="2400" dirty="0">
              <a:solidFill>
                <a:prstClr val="white"/>
              </a:solidFill>
              <a:latin typeface="Verdana" panose="020B0604030504040204" pitchFamily="34" charset="0"/>
              <a:ea typeface="+mn-ea"/>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sz="1800" i="1" spc="-5" dirty="0">
                <a:solidFill>
                  <a:srgbClr val="333333"/>
                </a:solidFill>
                <a:latin typeface="Calibri Light"/>
                <a:ea typeface="+mn-ea"/>
                <a:cs typeface="Verdana"/>
              </a:rPr>
              <a:t>[</a:t>
            </a:r>
            <a:r>
              <a:rPr lang="en-US" sz="1800" i="1" spc="-5" dirty="0" err="1">
                <a:solidFill>
                  <a:srgbClr val="333333"/>
                </a:solidFill>
                <a:latin typeface="Calibri Light"/>
                <a:ea typeface="+mn-ea"/>
                <a:cs typeface="Verdana"/>
              </a:rPr>
              <a:t>für</a:t>
            </a:r>
            <a:r>
              <a:rPr lang="en-US" sz="1800" i="1" spc="-5" dirty="0">
                <a:solidFill>
                  <a:srgbClr val="333333"/>
                </a:solidFill>
                <a:latin typeface="Calibri Light"/>
                <a:ea typeface="+mn-ea"/>
                <a:cs typeface="Verdana"/>
              </a:rPr>
              <a:t> die Trainer:</a:t>
            </a:r>
            <a:endParaRPr sz="1800" dirty="0">
              <a:solidFill>
                <a:srgbClr val="333333"/>
              </a:solidFill>
              <a:latin typeface="Calibri Light"/>
              <a:ea typeface="+mn-ea"/>
              <a:cs typeface="Verdana"/>
            </a:endParaRPr>
          </a:p>
          <a:p>
            <a:pPr marL="12700" marR="5080">
              <a:spcBef>
                <a:spcPts val="800"/>
              </a:spcBef>
            </a:pPr>
            <a:r>
              <a:rPr lang="de-DE" sz="1800" dirty="0">
                <a:solidFill>
                  <a:srgbClr val="333333"/>
                </a:solidFill>
                <a:latin typeface="Calibri Light"/>
                <a:ea typeface="+mn-ea"/>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grpSp>
    </p:spTree>
    <p:extLst>
      <p:ext uri="{BB962C8B-B14F-4D97-AF65-F5344CB8AC3E}">
        <p14:creationId xmlns:p14="http://schemas.microsoft.com/office/powerpoint/2010/main" val="28087375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Bild 5</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66</a:t>
            </a:fld>
            <a:endParaRPr lang="de-DE" altLang="de-DE">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2">
            <a:extLst>
              <a:ext uri="{FF2B5EF4-FFF2-40B4-BE49-F238E27FC236}">
                <a16:creationId xmlns:a16="http://schemas.microsoft.com/office/drawing/2014/main" id="{E02EE6A9-E7C6-4DA0-EF5B-E400261267C1}"/>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67</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43">
            <a:extLst>
              <a:ext uri="{FF2B5EF4-FFF2-40B4-BE49-F238E27FC236}">
                <a16:creationId xmlns:a16="http://schemas.microsoft.com/office/drawing/2014/main" id="{47EAE149-D14B-F195-9D66-72FD36187FC9}"/>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68</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44">
            <a:extLst>
              <a:ext uri="{FF2B5EF4-FFF2-40B4-BE49-F238E27FC236}">
                <a16:creationId xmlns:a16="http://schemas.microsoft.com/office/drawing/2014/main" id="{627EBF8D-9EF7-4D9D-0300-EB5AD0B53520}"/>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69</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45">
            <a:extLst>
              <a:ext uri="{FF2B5EF4-FFF2-40B4-BE49-F238E27FC236}">
                <a16:creationId xmlns:a16="http://schemas.microsoft.com/office/drawing/2014/main" id="{BF39D6FB-34B2-74C1-B0B0-35FB30EEDB28}"/>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70</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46">
            <a:extLst>
              <a:ext uri="{FF2B5EF4-FFF2-40B4-BE49-F238E27FC236}">
                <a16:creationId xmlns:a16="http://schemas.microsoft.com/office/drawing/2014/main" id="{BF1C6809-A5FB-00A5-D68F-CF35382A84CC}"/>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71</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47">
            <a:extLst>
              <a:ext uri="{FF2B5EF4-FFF2-40B4-BE49-F238E27FC236}">
                <a16:creationId xmlns:a16="http://schemas.microsoft.com/office/drawing/2014/main" id="{813EE1F3-1A0F-C50D-D081-800657256265}"/>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72</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48">
            <a:extLst>
              <a:ext uri="{FF2B5EF4-FFF2-40B4-BE49-F238E27FC236}">
                <a16:creationId xmlns:a16="http://schemas.microsoft.com/office/drawing/2014/main" id="{5BB6D8D5-849F-BE8B-F320-AE5EAEB48BC3}"/>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73</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49">
            <a:extLst>
              <a:ext uri="{FF2B5EF4-FFF2-40B4-BE49-F238E27FC236}">
                <a16:creationId xmlns:a16="http://schemas.microsoft.com/office/drawing/2014/main" id="{D68DA935-AAB5-A7E9-1F55-6D64A625A234}"/>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74</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0">
            <a:extLst>
              <a:ext uri="{FF2B5EF4-FFF2-40B4-BE49-F238E27FC236}">
                <a16:creationId xmlns:a16="http://schemas.microsoft.com/office/drawing/2014/main" id="{453CC880-C96B-1BDD-6193-B17C7E7BA3FF}"/>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75</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41084643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Bild 6</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76</a:t>
            </a:fld>
            <a:endParaRPr lang="de-DE" altLang="de-DE">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2A0CC-1A7F-6058-25B6-BBC7A62A7706}"/>
            </a:ext>
          </a:extLst>
        </p:cNvPr>
        <p:cNvGrpSpPr/>
        <p:nvPr/>
      </p:nvGrpSpPr>
      <p:grpSpPr>
        <a:xfrm>
          <a:off x="0" y="0"/>
          <a:ext cx="0" cy="0"/>
          <a:chOff x="0" y="0"/>
          <a:chExt cx="0" cy="0"/>
        </a:xfrm>
      </p:grpSpPr>
      <p:sp>
        <p:nvSpPr>
          <p:cNvPr id="4" name="151">
            <a:extLst>
              <a:ext uri="{FF2B5EF4-FFF2-40B4-BE49-F238E27FC236}">
                <a16:creationId xmlns:a16="http://schemas.microsoft.com/office/drawing/2014/main" id="{5D93682A-B69C-350B-27F6-857994533D7F}"/>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D7D3484-FC82-A58E-1E72-441C9B3E937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a:extLst>
              <a:ext uri="{FF2B5EF4-FFF2-40B4-BE49-F238E27FC236}">
                <a16:creationId xmlns:a16="http://schemas.microsoft.com/office/drawing/2014/main" id="{B4D1984C-E1EE-7163-DCDE-C5645EF9CD4F}"/>
              </a:ext>
            </a:extLst>
          </p:cNvPr>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a:extLst>
              <a:ext uri="{FF2B5EF4-FFF2-40B4-BE49-F238E27FC236}">
                <a16:creationId xmlns:a16="http://schemas.microsoft.com/office/drawing/2014/main" id="{B548D52B-44C5-DD3B-3094-0A737D2D6FE5}"/>
              </a:ext>
            </a:extLst>
          </p:cNvPr>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77</a:t>
            </a:fld>
            <a:endParaRPr lang="de-DE" altLang="de-DE">
              <a:latin typeface="Calibri Light"/>
            </a:endParaRPr>
          </a:p>
        </p:txBody>
      </p:sp>
      <p:sp>
        <p:nvSpPr>
          <p:cNvPr id="12" name="Text Box 9">
            <a:extLst>
              <a:ext uri="{FF2B5EF4-FFF2-40B4-BE49-F238E27FC236}">
                <a16:creationId xmlns:a16="http://schemas.microsoft.com/office/drawing/2014/main" id="{0169E206-013F-1DD8-790A-FFD80C007279}"/>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3042745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9797B-AF19-13BD-0758-DFA17E16EA61}"/>
            </a:ext>
          </a:extLst>
        </p:cNvPr>
        <p:cNvGrpSpPr/>
        <p:nvPr/>
      </p:nvGrpSpPr>
      <p:grpSpPr>
        <a:xfrm>
          <a:off x="0" y="0"/>
          <a:ext cx="0" cy="0"/>
          <a:chOff x="0" y="0"/>
          <a:chExt cx="0" cy="0"/>
        </a:xfrm>
      </p:grpSpPr>
      <p:sp>
        <p:nvSpPr>
          <p:cNvPr id="3" name="152">
            <a:extLst>
              <a:ext uri="{FF2B5EF4-FFF2-40B4-BE49-F238E27FC236}">
                <a16:creationId xmlns:a16="http://schemas.microsoft.com/office/drawing/2014/main" id="{212D9A01-4C8D-E810-10A0-AA5373D5D4A7}"/>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40CF23E-3B96-4471-0216-8D1A6098AE3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a:extLst>
              <a:ext uri="{FF2B5EF4-FFF2-40B4-BE49-F238E27FC236}">
                <a16:creationId xmlns:a16="http://schemas.microsoft.com/office/drawing/2014/main" id="{06C41989-60A1-7DFF-F588-412DD6FD1E70}"/>
              </a:ext>
            </a:extLst>
          </p:cNvPr>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a:extLst>
              <a:ext uri="{FF2B5EF4-FFF2-40B4-BE49-F238E27FC236}">
                <a16:creationId xmlns:a16="http://schemas.microsoft.com/office/drawing/2014/main" id="{FE10EA80-57CA-D900-9144-6F2B41F71557}"/>
              </a:ext>
            </a:extLst>
          </p:cNvPr>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78</a:t>
            </a:fld>
            <a:endParaRPr lang="de-DE" altLang="de-DE">
              <a:latin typeface="Calibri Light"/>
            </a:endParaRPr>
          </a:p>
        </p:txBody>
      </p:sp>
      <p:sp>
        <p:nvSpPr>
          <p:cNvPr id="12" name="Text Box 9">
            <a:extLst>
              <a:ext uri="{FF2B5EF4-FFF2-40B4-BE49-F238E27FC236}">
                <a16:creationId xmlns:a16="http://schemas.microsoft.com/office/drawing/2014/main" id="{232C16C8-703A-3DDB-2D4D-6A4414605576}"/>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3631897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F8956-B189-963E-5154-5674BDD120EE}"/>
            </a:ext>
          </a:extLst>
        </p:cNvPr>
        <p:cNvGrpSpPr/>
        <p:nvPr/>
      </p:nvGrpSpPr>
      <p:grpSpPr>
        <a:xfrm>
          <a:off x="0" y="0"/>
          <a:ext cx="0" cy="0"/>
          <a:chOff x="0" y="0"/>
          <a:chExt cx="0" cy="0"/>
        </a:xfrm>
      </p:grpSpPr>
      <p:sp>
        <p:nvSpPr>
          <p:cNvPr id="3" name="153">
            <a:extLst>
              <a:ext uri="{FF2B5EF4-FFF2-40B4-BE49-F238E27FC236}">
                <a16:creationId xmlns:a16="http://schemas.microsoft.com/office/drawing/2014/main" id="{FBBC97D2-6E78-FBF5-B969-04EE6F2877F6}"/>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CBD715F-DB00-63F5-D088-9518CC88B82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a:extLst>
              <a:ext uri="{FF2B5EF4-FFF2-40B4-BE49-F238E27FC236}">
                <a16:creationId xmlns:a16="http://schemas.microsoft.com/office/drawing/2014/main" id="{EB4749E0-06FA-5A7C-18CA-CA83EA265445}"/>
              </a:ext>
            </a:extLst>
          </p:cNvPr>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a:extLst>
              <a:ext uri="{FF2B5EF4-FFF2-40B4-BE49-F238E27FC236}">
                <a16:creationId xmlns:a16="http://schemas.microsoft.com/office/drawing/2014/main" id="{8E5FAA64-ED88-98CF-D1AA-49539F6D3160}"/>
              </a:ext>
            </a:extLst>
          </p:cNvPr>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79</a:t>
            </a:fld>
            <a:endParaRPr lang="de-DE" altLang="de-DE">
              <a:latin typeface="Calibri Light"/>
            </a:endParaRPr>
          </a:p>
        </p:txBody>
      </p:sp>
      <p:sp>
        <p:nvSpPr>
          <p:cNvPr id="13" name="Text Box 9">
            <a:extLst>
              <a:ext uri="{FF2B5EF4-FFF2-40B4-BE49-F238E27FC236}">
                <a16:creationId xmlns:a16="http://schemas.microsoft.com/office/drawing/2014/main" id="{EE92B4AA-611A-103A-DD1E-32546D3A73C1}"/>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5655012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EEFCE-D862-2857-74B7-946B7D870DAD}"/>
            </a:ext>
          </a:extLst>
        </p:cNvPr>
        <p:cNvGrpSpPr/>
        <p:nvPr/>
      </p:nvGrpSpPr>
      <p:grpSpPr>
        <a:xfrm>
          <a:off x="0" y="0"/>
          <a:ext cx="0" cy="0"/>
          <a:chOff x="0" y="0"/>
          <a:chExt cx="0" cy="0"/>
        </a:xfrm>
      </p:grpSpPr>
      <p:sp>
        <p:nvSpPr>
          <p:cNvPr id="3" name="154">
            <a:extLst>
              <a:ext uri="{FF2B5EF4-FFF2-40B4-BE49-F238E27FC236}">
                <a16:creationId xmlns:a16="http://schemas.microsoft.com/office/drawing/2014/main" id="{C07AB79D-8B58-9C72-FB59-9A5CD94D2BEB}"/>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9615F5B-686C-052A-59C4-C54E73AA361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a:extLst>
              <a:ext uri="{FF2B5EF4-FFF2-40B4-BE49-F238E27FC236}">
                <a16:creationId xmlns:a16="http://schemas.microsoft.com/office/drawing/2014/main" id="{417840C3-9DD9-E302-3301-07B71BFB3BFC}"/>
              </a:ext>
            </a:extLst>
          </p:cNvPr>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a:extLst>
              <a:ext uri="{FF2B5EF4-FFF2-40B4-BE49-F238E27FC236}">
                <a16:creationId xmlns:a16="http://schemas.microsoft.com/office/drawing/2014/main" id="{36BBEC3D-219E-993C-F6FE-5D7BB701396D}"/>
              </a:ext>
            </a:extLst>
          </p:cNvPr>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80</a:t>
            </a:fld>
            <a:endParaRPr lang="de-DE" altLang="de-DE">
              <a:latin typeface="Calibri Light"/>
            </a:endParaRPr>
          </a:p>
        </p:txBody>
      </p:sp>
      <p:sp>
        <p:nvSpPr>
          <p:cNvPr id="11" name="Text Box 9">
            <a:extLst>
              <a:ext uri="{FF2B5EF4-FFF2-40B4-BE49-F238E27FC236}">
                <a16:creationId xmlns:a16="http://schemas.microsoft.com/office/drawing/2014/main" id="{E4D9EEAD-BF70-3078-8BAC-F1D4C403FF96}"/>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1149023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A30E1-66A6-E51A-0A25-03D16EB27059}"/>
            </a:ext>
          </a:extLst>
        </p:cNvPr>
        <p:cNvGrpSpPr/>
        <p:nvPr/>
      </p:nvGrpSpPr>
      <p:grpSpPr>
        <a:xfrm>
          <a:off x="0" y="0"/>
          <a:ext cx="0" cy="0"/>
          <a:chOff x="0" y="0"/>
          <a:chExt cx="0" cy="0"/>
        </a:xfrm>
      </p:grpSpPr>
      <p:sp>
        <p:nvSpPr>
          <p:cNvPr id="3" name="155">
            <a:extLst>
              <a:ext uri="{FF2B5EF4-FFF2-40B4-BE49-F238E27FC236}">
                <a16:creationId xmlns:a16="http://schemas.microsoft.com/office/drawing/2014/main" id="{11753E81-63D4-76A2-A0F9-7AD97C059606}"/>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B6CB139-7444-65BA-6F4A-E6D1BB8FFFA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a:extLst>
              <a:ext uri="{FF2B5EF4-FFF2-40B4-BE49-F238E27FC236}">
                <a16:creationId xmlns:a16="http://schemas.microsoft.com/office/drawing/2014/main" id="{398641F3-0042-7C75-4494-601ADE12265E}"/>
              </a:ext>
            </a:extLst>
          </p:cNvPr>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a:extLst>
              <a:ext uri="{FF2B5EF4-FFF2-40B4-BE49-F238E27FC236}">
                <a16:creationId xmlns:a16="http://schemas.microsoft.com/office/drawing/2014/main" id="{C2C02317-2F02-5802-26C4-7481C61E0F4B}"/>
              </a:ext>
            </a:extLst>
          </p:cNvPr>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81</a:t>
            </a:fld>
            <a:endParaRPr lang="de-DE" altLang="de-DE">
              <a:latin typeface="Calibri Light"/>
            </a:endParaRPr>
          </a:p>
        </p:txBody>
      </p:sp>
      <p:sp>
        <p:nvSpPr>
          <p:cNvPr id="11" name="Text Box 9">
            <a:extLst>
              <a:ext uri="{FF2B5EF4-FFF2-40B4-BE49-F238E27FC236}">
                <a16:creationId xmlns:a16="http://schemas.microsoft.com/office/drawing/2014/main" id="{19F30D4E-066D-19AD-F78E-40D58AFDCF1D}"/>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627285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00689-4396-39D0-A426-B6AD46098A33}"/>
            </a:ext>
          </a:extLst>
        </p:cNvPr>
        <p:cNvGrpSpPr/>
        <p:nvPr/>
      </p:nvGrpSpPr>
      <p:grpSpPr>
        <a:xfrm>
          <a:off x="0" y="0"/>
          <a:ext cx="0" cy="0"/>
          <a:chOff x="0" y="0"/>
          <a:chExt cx="0" cy="0"/>
        </a:xfrm>
      </p:grpSpPr>
      <p:sp>
        <p:nvSpPr>
          <p:cNvPr id="3" name="156">
            <a:extLst>
              <a:ext uri="{FF2B5EF4-FFF2-40B4-BE49-F238E27FC236}">
                <a16:creationId xmlns:a16="http://schemas.microsoft.com/office/drawing/2014/main" id="{DD403C9E-6ED5-2FA4-B130-22B021E20C59}"/>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3A59F27-AA2F-A2BE-4772-9D3EDB929C5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a:extLst>
              <a:ext uri="{FF2B5EF4-FFF2-40B4-BE49-F238E27FC236}">
                <a16:creationId xmlns:a16="http://schemas.microsoft.com/office/drawing/2014/main" id="{1CE60B23-A959-C79F-E88B-202B91DB7CCD}"/>
              </a:ext>
            </a:extLst>
          </p:cNvPr>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a:extLst>
              <a:ext uri="{FF2B5EF4-FFF2-40B4-BE49-F238E27FC236}">
                <a16:creationId xmlns:a16="http://schemas.microsoft.com/office/drawing/2014/main" id="{45490916-93EB-A2D0-12CB-46F981247F5D}"/>
              </a:ext>
            </a:extLst>
          </p:cNvPr>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82</a:t>
            </a:fld>
            <a:endParaRPr lang="de-DE" altLang="de-DE">
              <a:latin typeface="Calibri Light"/>
            </a:endParaRPr>
          </a:p>
        </p:txBody>
      </p:sp>
      <p:sp>
        <p:nvSpPr>
          <p:cNvPr id="12" name="Text Box 9">
            <a:extLst>
              <a:ext uri="{FF2B5EF4-FFF2-40B4-BE49-F238E27FC236}">
                <a16:creationId xmlns:a16="http://schemas.microsoft.com/office/drawing/2014/main" id="{72B1FCBF-4C35-1101-04BD-79E465882581}"/>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10157336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8B000-01F9-845F-897E-02BA70CCFA8D}"/>
            </a:ext>
          </a:extLst>
        </p:cNvPr>
        <p:cNvGrpSpPr/>
        <p:nvPr/>
      </p:nvGrpSpPr>
      <p:grpSpPr>
        <a:xfrm>
          <a:off x="0" y="0"/>
          <a:ext cx="0" cy="0"/>
          <a:chOff x="0" y="0"/>
          <a:chExt cx="0" cy="0"/>
        </a:xfrm>
      </p:grpSpPr>
      <p:sp>
        <p:nvSpPr>
          <p:cNvPr id="3" name="157">
            <a:extLst>
              <a:ext uri="{FF2B5EF4-FFF2-40B4-BE49-F238E27FC236}">
                <a16:creationId xmlns:a16="http://schemas.microsoft.com/office/drawing/2014/main" id="{F1D3515B-5D2D-B61A-E192-3F15E3546D74}"/>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129618A-41D5-E72D-AC99-037A12F22A9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a:extLst>
              <a:ext uri="{FF2B5EF4-FFF2-40B4-BE49-F238E27FC236}">
                <a16:creationId xmlns:a16="http://schemas.microsoft.com/office/drawing/2014/main" id="{A639E3F4-EC89-333B-B155-558C4836D2C1}"/>
              </a:ext>
            </a:extLst>
          </p:cNvPr>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a:extLst>
              <a:ext uri="{FF2B5EF4-FFF2-40B4-BE49-F238E27FC236}">
                <a16:creationId xmlns:a16="http://schemas.microsoft.com/office/drawing/2014/main" id="{25D3CB7E-6B47-DE9F-B093-3F5875E361A0}"/>
              </a:ext>
            </a:extLst>
          </p:cNvPr>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83</a:t>
            </a:fld>
            <a:endParaRPr lang="de-DE" altLang="de-DE">
              <a:latin typeface="Calibri Light"/>
            </a:endParaRPr>
          </a:p>
        </p:txBody>
      </p:sp>
      <p:sp>
        <p:nvSpPr>
          <p:cNvPr id="12" name="Text Box 9">
            <a:extLst>
              <a:ext uri="{FF2B5EF4-FFF2-40B4-BE49-F238E27FC236}">
                <a16:creationId xmlns:a16="http://schemas.microsoft.com/office/drawing/2014/main" id="{06D9D0C9-1E3B-79EC-F547-2BDD75D9D393}"/>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36478594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1A00E-B98E-D229-B11E-C66BDE649E0E}"/>
            </a:ext>
          </a:extLst>
        </p:cNvPr>
        <p:cNvGrpSpPr/>
        <p:nvPr/>
      </p:nvGrpSpPr>
      <p:grpSpPr>
        <a:xfrm>
          <a:off x="0" y="0"/>
          <a:ext cx="0" cy="0"/>
          <a:chOff x="0" y="0"/>
          <a:chExt cx="0" cy="0"/>
        </a:xfrm>
      </p:grpSpPr>
      <p:sp>
        <p:nvSpPr>
          <p:cNvPr id="3" name="158">
            <a:extLst>
              <a:ext uri="{FF2B5EF4-FFF2-40B4-BE49-F238E27FC236}">
                <a16:creationId xmlns:a16="http://schemas.microsoft.com/office/drawing/2014/main" id="{4858E6EA-0C05-5FCD-BF74-B6B40A301B7F}"/>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C2EA79D-72CB-EAEE-3461-9C11A40F2CA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a:extLst>
              <a:ext uri="{FF2B5EF4-FFF2-40B4-BE49-F238E27FC236}">
                <a16:creationId xmlns:a16="http://schemas.microsoft.com/office/drawing/2014/main" id="{27FB6E8D-B2B0-9779-E816-383C00C44CBA}"/>
              </a:ext>
            </a:extLst>
          </p:cNvPr>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a:extLst>
              <a:ext uri="{FF2B5EF4-FFF2-40B4-BE49-F238E27FC236}">
                <a16:creationId xmlns:a16="http://schemas.microsoft.com/office/drawing/2014/main" id="{5BD00844-3638-5454-9ED4-D01412339099}"/>
              </a:ext>
            </a:extLst>
          </p:cNvPr>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84</a:t>
            </a:fld>
            <a:endParaRPr lang="de-DE" altLang="de-DE">
              <a:latin typeface="Calibri Light"/>
            </a:endParaRPr>
          </a:p>
        </p:txBody>
      </p:sp>
      <p:sp>
        <p:nvSpPr>
          <p:cNvPr id="12" name="Text Box 9">
            <a:extLst>
              <a:ext uri="{FF2B5EF4-FFF2-40B4-BE49-F238E27FC236}">
                <a16:creationId xmlns:a16="http://schemas.microsoft.com/office/drawing/2014/main" id="{3FEBED1D-3A9B-6B17-E226-194BF3AEF6DD}"/>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33356759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C6392-6013-C604-A186-9A0085678A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AC547D-C3A6-92CA-1763-FBECEB6B1A1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Bild 7</a:t>
            </a:r>
          </a:p>
        </p:txBody>
      </p:sp>
      <p:sp>
        <p:nvSpPr>
          <p:cNvPr id="5" name="Footer Placeholder 4">
            <a:extLst>
              <a:ext uri="{FF2B5EF4-FFF2-40B4-BE49-F238E27FC236}">
                <a16:creationId xmlns:a16="http://schemas.microsoft.com/office/drawing/2014/main" id="{AB2DFE34-383A-F082-D6EA-0477521A0DE4}"/>
              </a:ext>
            </a:extLst>
          </p:cNvPr>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a:extLst>
              <a:ext uri="{FF2B5EF4-FFF2-40B4-BE49-F238E27FC236}">
                <a16:creationId xmlns:a16="http://schemas.microsoft.com/office/drawing/2014/main" id="{30D1532D-FCD9-B228-7DB4-C805B410A720}"/>
              </a:ext>
            </a:extLst>
          </p:cNvPr>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85</a:t>
            </a:fld>
            <a:endParaRPr lang="de-DE" altLang="de-DE">
              <a:latin typeface="Calibri Light"/>
            </a:endParaRPr>
          </a:p>
        </p:txBody>
      </p:sp>
    </p:spTree>
    <p:extLst>
      <p:ext uri="{BB962C8B-B14F-4D97-AF65-F5344CB8AC3E}">
        <p14:creationId xmlns:p14="http://schemas.microsoft.com/office/powerpoint/2010/main" val="20641677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9">
            <a:extLst>
              <a:ext uri="{FF2B5EF4-FFF2-40B4-BE49-F238E27FC236}">
                <a16:creationId xmlns:a16="http://schemas.microsoft.com/office/drawing/2014/main" id="{FE15FC8B-69A4-80F3-B6FD-6AB6C5C4C67E}"/>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14" name="Content Placeholder 13"/>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86</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0">
            <a:extLst>
              <a:ext uri="{FF2B5EF4-FFF2-40B4-BE49-F238E27FC236}">
                <a16:creationId xmlns:a16="http://schemas.microsoft.com/office/drawing/2014/main" id="{46A9D571-7B99-BA07-6457-E280DCAD914A}"/>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87</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1">
            <a:extLst>
              <a:ext uri="{FF2B5EF4-FFF2-40B4-BE49-F238E27FC236}">
                <a16:creationId xmlns:a16="http://schemas.microsoft.com/office/drawing/2014/main" id="{D26E5BE1-2A0A-22F3-BE03-054738DF4041}"/>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88</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2">
            <a:extLst>
              <a:ext uri="{FF2B5EF4-FFF2-40B4-BE49-F238E27FC236}">
                <a16:creationId xmlns:a16="http://schemas.microsoft.com/office/drawing/2014/main" id="{8C82802C-969A-2672-F83E-73BA6CCD1285}"/>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89</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3">
            <a:extLst>
              <a:ext uri="{FF2B5EF4-FFF2-40B4-BE49-F238E27FC236}">
                <a16:creationId xmlns:a16="http://schemas.microsoft.com/office/drawing/2014/main" id="{F9519BC0-6338-CF34-0FFA-CA8D429BE90E}"/>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90</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4">
            <a:extLst>
              <a:ext uri="{FF2B5EF4-FFF2-40B4-BE49-F238E27FC236}">
                <a16:creationId xmlns:a16="http://schemas.microsoft.com/office/drawing/2014/main" id="{D4BC908B-D8ED-A412-3C9F-6759C077DC58}"/>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91</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5">
            <a:extLst>
              <a:ext uri="{FF2B5EF4-FFF2-40B4-BE49-F238E27FC236}">
                <a16:creationId xmlns:a16="http://schemas.microsoft.com/office/drawing/2014/main" id="{9393A4A0-7B55-0FA8-62EA-69FFC47BD9F9}"/>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600"/>
              </a:spcBef>
              <a:buClr>
                <a:srgbClr val="333333"/>
              </a:buClr>
              <a:buFont typeface="WingDings"/>
              <a:buChar char=""/>
            </a:pPr>
            <a:r>
              <a:rPr lang="de-DE" altLang="de-DE" sz="2000">
                <a:solidFill>
                  <a:srgbClr val="333333"/>
                </a:solidFill>
                <a:latin typeface="Calibri Light"/>
                <a:ea typeface="ＭＳ Ｐゴシック" panose="020B0600070205080204" pitchFamily="34" charset="-128"/>
              </a:rPr>
              <a:t> Kartoffel</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Sonne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Fisch</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Kakerlake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Fernsehantenne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dicker Mann</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UFO</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Spinne</a:t>
            </a:r>
          </a:p>
          <a:p>
            <a:pPr marL="342900" lvl="0" indent="-342900" defTabSz="914400" fontAlgn="base">
              <a:lnSpc>
                <a:spcPct val="100000"/>
              </a:lnSpc>
              <a:spcBef>
                <a:spcPts val="600"/>
              </a:spcBef>
              <a:buClr>
                <a:srgbClr val="333333"/>
              </a:buClr>
              <a:buFont typeface="WingDings"/>
              <a:buChar char=""/>
            </a:pPr>
            <a:r>
              <a:rPr lang="de-DE" altLang="de-DE" sz="2000" dirty="0">
                <a:solidFill>
                  <a:srgbClr val="333333"/>
                </a:solidFill>
                <a:latin typeface="Calibri Light"/>
                <a:ea typeface="ＭＳ Ｐゴシック" panose="020B0600070205080204" pitchFamily="34" charset="-128"/>
              </a:rPr>
              <a:t> Baum</a:t>
            </a:r>
          </a:p>
          <a:p>
            <a:pPr>
              <a:lnSpc>
                <a:spcPct val="100000"/>
              </a:lnSpc>
              <a:spcBef>
                <a:spcPts val="600"/>
              </a:spcBef>
            </a:pP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92</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Bild 8</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93</a:t>
            </a:fld>
            <a:endParaRPr lang="de-DE" altLang="de-DE">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6">
            <a:extLst>
              <a:ext uri="{FF2B5EF4-FFF2-40B4-BE49-F238E27FC236}">
                <a16:creationId xmlns:a16="http://schemas.microsoft.com/office/drawing/2014/main" id="{18FE4645-269E-A7A9-34EB-ADE7D315FCAF}"/>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94</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7">
            <a:extLst>
              <a:ext uri="{FF2B5EF4-FFF2-40B4-BE49-F238E27FC236}">
                <a16:creationId xmlns:a16="http://schemas.microsoft.com/office/drawing/2014/main" id="{5DE22605-B99D-2A4E-D2D7-A15A93BA5EFE}"/>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95</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8">
            <a:extLst>
              <a:ext uri="{FF2B5EF4-FFF2-40B4-BE49-F238E27FC236}">
                <a16:creationId xmlns:a16="http://schemas.microsoft.com/office/drawing/2014/main" id="{F855FACA-0F12-4B8F-5380-DBCFE020A50B}"/>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96</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9">
            <a:extLst>
              <a:ext uri="{FF2B5EF4-FFF2-40B4-BE49-F238E27FC236}">
                <a16:creationId xmlns:a16="http://schemas.microsoft.com/office/drawing/2014/main" id="{E05861AA-355A-6CA5-4F3A-182BAA5C02A2}"/>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97</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0">
            <a:extLst>
              <a:ext uri="{FF2B5EF4-FFF2-40B4-BE49-F238E27FC236}">
                <a16:creationId xmlns:a16="http://schemas.microsoft.com/office/drawing/2014/main" id="{321B81C4-7244-C643-EDDE-A0396DEBE112}"/>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98</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1">
            <a:extLst>
              <a:ext uri="{FF2B5EF4-FFF2-40B4-BE49-F238E27FC236}">
                <a16:creationId xmlns:a16="http://schemas.microsoft.com/office/drawing/2014/main" id="{B09B5697-5B62-9225-71F1-24110F2240E1}"/>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99</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2">
            <a:extLst>
              <a:ext uri="{FF2B5EF4-FFF2-40B4-BE49-F238E27FC236}">
                <a16:creationId xmlns:a16="http://schemas.microsoft.com/office/drawing/2014/main" id="{A13E6869-DB88-26A8-DB26-82A02049DA95}"/>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100</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3">
            <a:extLst>
              <a:ext uri="{FF2B5EF4-FFF2-40B4-BE49-F238E27FC236}">
                <a16:creationId xmlns:a16="http://schemas.microsoft.com/office/drawing/2014/main" id="{8043D4C2-8F48-7451-3473-FFF6FF45EB64}"/>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auf diesem Bild dargestellt sein?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101</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41328394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5"/>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Aufgabengruppe</a:t>
            </a:r>
            <a:r>
              <a:rPr lang="en-US" sz="3600" dirty="0">
                <a:latin typeface="Calibri Light"/>
              </a:rPr>
              <a:t> 2:</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102</a:t>
            </a:fld>
            <a:endParaRPr lang="de-DE" altLang="de-DE">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sehen Sie?</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103</a:t>
            </a:fld>
            <a:endParaRPr lang="de-DE" altLang="de-DE">
              <a:latin typeface="Calibri Ligh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sehen Sie jetzt?</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104</a:t>
            </a:fld>
            <a:endParaRPr lang="de-DE" altLang="de-DE">
              <a:latin typeface="Calibri Light"/>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105</a:t>
            </a:fld>
            <a:endParaRPr lang="de-DE" altLang="de-DE">
              <a:latin typeface="Calibri Light"/>
            </a:endParaRPr>
          </a:p>
        </p:txBody>
      </p:sp>
      <p:sp>
        <p:nvSpPr>
          <p:cNvPr id="215043"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15044"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15045"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15046" name="Rectangle 6"/>
          <p:cNvSpPr>
            <a:spLocks noChangeArrowheads="1"/>
          </p:cNvSpPr>
          <p:nvPr/>
        </p:nvSpPr>
        <p:spPr bwMode="auto">
          <a:xfrm>
            <a:off x="5417848" y="5248430"/>
            <a:ext cx="200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dirty="0">
                <a:latin typeface="Calibri Light"/>
              </a:rPr>
              <a:t>reproduced with kind pemission by</a:t>
            </a:r>
          </a:p>
          <a:p>
            <a:pPr eaLnBrk="1" hangingPunct="1">
              <a:spcBef>
                <a:spcPct val="0"/>
              </a:spcBef>
              <a:buClrTx/>
              <a:buFontTx/>
              <a:buNone/>
            </a:pPr>
            <a:r>
              <a:rPr lang="de-DE" altLang="de-DE" sz="800" dirty="0">
                <a:latin typeface="Calibri Light"/>
              </a:rPr>
              <a:t>rockypointcollectibles.easystorecreator.net/</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lvl="0" defTabSz="914400" fontAlgn="base">
              <a:buClr>
                <a:srgbClr val="333333"/>
              </a:buClr>
            </a:pPr>
            <a:r>
              <a:rPr lang="de-DE" altLang="de-DE" sz="2400" dirty="0">
                <a:solidFill>
                  <a:srgbClr val="333333"/>
                </a:solidFill>
                <a:latin typeface="Calibri Light"/>
                <a:ea typeface="ＭＳ Ｐゴシック" panose="020B0600070205080204" pitchFamily="34" charset="-128"/>
              </a:rPr>
              <a:t>Schnelle Entscheidungen führen nicht immer zu Fehlentscheidungen. Manchmal erkennt man aber nur die „halbe Wahrheit“</a:t>
            </a:r>
            <a:r>
              <a:rPr lang="de-DE" altLang="ja-JP" sz="2400" dirty="0">
                <a:solidFill>
                  <a:srgbClr val="333333"/>
                </a:solidFill>
                <a:latin typeface="Calibri Light"/>
                <a:ea typeface="ＭＳ Ｐゴシック" panose="020B0600070205080204" pitchFamily="34" charset="-128"/>
              </a:rPr>
              <a:t>!</a:t>
            </a:r>
          </a:p>
          <a:p>
            <a:pPr lvl="0" defTabSz="914400" fontAlgn="base">
              <a:buClr>
                <a:srgbClr val="333333"/>
              </a:buClr>
            </a:pPr>
            <a:endParaRPr lang="en-US" altLang="de-DE" sz="2400" b="1"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106</a:t>
            </a:fld>
            <a:endParaRPr lang="de-DE" altLang="de-DE">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lvl="0" defTabSz="914400" fontAlgn="base">
              <a:buClr>
                <a:srgbClr val="333333"/>
              </a:buClr>
            </a:pPr>
            <a:r>
              <a:rPr lang="de-DE" altLang="de-DE" sz="2400" dirty="0">
                <a:solidFill>
                  <a:srgbClr val="333333"/>
                </a:solidFill>
                <a:latin typeface="Calibri Light"/>
                <a:ea typeface="ＭＳ Ｐゴシック" panose="020B0600070205080204" pitchFamily="34" charset="-128"/>
              </a:rPr>
              <a:t>Schnelle Entscheidungen führen nicht immer zu Fehlentscheidungen. Manchmal erkennt man aber nur die „halbe Wahrheit“</a:t>
            </a:r>
            <a:r>
              <a:rPr lang="de-DE" altLang="ja-JP" sz="2400" dirty="0">
                <a:solidFill>
                  <a:srgbClr val="333333"/>
                </a:solidFill>
                <a:latin typeface="Calibri Light"/>
                <a:ea typeface="ＭＳ Ｐゴシック" panose="020B0600070205080204" pitchFamily="34" charset="-128"/>
              </a:rPr>
              <a:t>!</a:t>
            </a:r>
          </a:p>
          <a:p>
            <a:pPr lvl="0" defTabSz="914400" fontAlgn="base">
              <a:buClr>
                <a:srgbClr val="333333"/>
              </a:buClr>
            </a:pPr>
            <a:r>
              <a:rPr lang="de-DE" altLang="de-DE" sz="2400" b="1" dirty="0">
                <a:solidFill>
                  <a:srgbClr val="004992"/>
                </a:solidFill>
                <a:latin typeface="Calibri Light"/>
                <a:ea typeface="ＭＳ Ｐゴシック" panose="020B0600070205080204" pitchFamily="34" charset="-128"/>
              </a:rPr>
              <a:t>Versuchen Sie, in den folgenden Bildern alle Gestalten zu finden!</a:t>
            </a:r>
            <a:endParaRPr lang="en-US" altLang="de-DE" sz="2400" b="1" dirty="0">
              <a:solidFill>
                <a:srgbClr val="004992"/>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107</a:t>
            </a:fld>
            <a:endParaRPr lang="de-DE" altLang="de-DE">
              <a:latin typeface="Calibri Light"/>
            </a:endParaRPr>
          </a:p>
        </p:txBody>
      </p:sp>
    </p:spTree>
    <p:extLst>
      <p:ext uri="{BB962C8B-B14F-4D97-AF65-F5344CB8AC3E}">
        <p14:creationId xmlns:p14="http://schemas.microsoft.com/office/powerpoint/2010/main" val="26289118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3"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108</a:t>
            </a:fld>
            <a:endParaRPr lang="de-DE" altLang="de-DE">
              <a:latin typeface="Calibri Light"/>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109</a:t>
            </a:fld>
            <a:endParaRPr lang="de-DE" altLang="de-DE">
              <a:latin typeface="Calibri Light"/>
            </a:endParaRPr>
          </a:p>
        </p:txBody>
      </p:sp>
      <p:sp>
        <p:nvSpPr>
          <p:cNvPr id="10"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a:solidFill>
                  <a:srgbClr val="333333"/>
                </a:solidFill>
                <a:latin typeface="Calibri Light"/>
                <a:ea typeface="+mj-ea"/>
                <a:cs typeface="+mj-cs"/>
              </a:rPr>
              <a:t>Frau </a:t>
            </a:r>
            <a:r>
              <a:rPr lang="en-US" sz="2400" dirty="0" err="1">
                <a:solidFill>
                  <a:srgbClr val="333333"/>
                </a:solidFill>
                <a:latin typeface="Calibri Light"/>
                <a:ea typeface="+mj-ea"/>
                <a:cs typeface="+mj-cs"/>
              </a:rPr>
              <a:t>oder</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Saxofonspieler</a:t>
            </a:r>
            <a:r>
              <a:rPr lang="en-US" sz="2400" dirty="0">
                <a:solidFill>
                  <a:srgbClr val="333333"/>
                </a:solidFill>
                <a:latin typeface="Calibri Light"/>
                <a:ea typeface="+mj-ea"/>
                <a:cs typeface="+mj-cs"/>
              </a:rPr>
              <a:t>?</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9" name="Rectangle 3"/>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229380" name="Rectangle 4"/>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110</a:t>
            </a:fld>
            <a:endParaRPr lang="de-DE" altLang="de-DE">
              <a:latin typeface="Calibri Light"/>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111</a:t>
            </a:fld>
            <a:endParaRPr lang="de-DE" altLang="de-DE">
              <a:latin typeface="Calibri Light"/>
            </a:endParaRPr>
          </a:p>
        </p:txBody>
      </p:sp>
      <p:sp>
        <p:nvSpPr>
          <p:cNvPr id="10"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err="1">
                <a:solidFill>
                  <a:srgbClr val="333333"/>
                </a:solidFill>
                <a:latin typeface="Calibri Light"/>
                <a:ea typeface="+mj-ea"/>
                <a:cs typeface="+mj-cs"/>
              </a:rPr>
              <a:t>Ente</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oder</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Hase</a:t>
            </a:r>
            <a:r>
              <a:rPr lang="en-US" sz="2400" dirty="0">
                <a:solidFill>
                  <a:srgbClr val="333333"/>
                </a:solidFill>
                <a:latin typeface="Calibri Light"/>
                <a:ea typeface="+mj-ea"/>
                <a:cs typeface="+mj-cs"/>
              </a:rPr>
              <a:t>?</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112</a:t>
            </a:fld>
            <a:endParaRPr lang="de-DE" altLang="de-DE">
              <a:latin typeface="Calibri Light"/>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113</a:t>
            </a:fld>
            <a:endParaRPr lang="de-DE" altLang="de-DE">
              <a:latin typeface="Calibri Light"/>
            </a:endParaRPr>
          </a:p>
        </p:txBody>
      </p:sp>
      <p:sp>
        <p:nvSpPr>
          <p:cNvPr id="12"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err="1">
                <a:solidFill>
                  <a:srgbClr val="333333"/>
                </a:solidFill>
                <a:latin typeface="Calibri Light"/>
                <a:ea typeface="+mj-ea"/>
                <a:cs typeface="+mj-cs"/>
              </a:rPr>
              <a:t>Gesicht</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oder</a:t>
            </a:r>
            <a:r>
              <a:rPr lang="en-US" sz="2400" dirty="0">
                <a:solidFill>
                  <a:srgbClr val="333333"/>
                </a:solidFill>
                <a:latin typeface="Calibri Light"/>
                <a:ea typeface="+mj-ea"/>
                <a:cs typeface="+mj-cs"/>
              </a:rPr>
              <a:t> Reiter?</a:t>
            </a:r>
          </a:p>
        </p:txBody>
      </p:sp>
      <p:sp>
        <p:nvSpPr>
          <p:cNvPr id="7" name="Rectangle 7"/>
          <p:cNvSpPr>
            <a:spLocks noChangeArrowheads="1"/>
          </p:cNvSpPr>
          <p:nvPr/>
        </p:nvSpPr>
        <p:spPr bwMode="auto">
          <a:xfrm>
            <a:off x="5096352" y="5250686"/>
            <a:ext cx="200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0"/>
              </a:spcBef>
              <a:spcAft>
                <a:spcPts val="0"/>
              </a:spcAft>
              <a:buClrTx/>
              <a:buNone/>
            </a:pPr>
            <a:r>
              <a:rPr lang="de-DE" altLang="de-DE" sz="800" dirty="0">
                <a:latin typeface="Calibri Light"/>
              </a:rPr>
              <a:t>reproduced with kind pemission by</a:t>
            </a:r>
          </a:p>
          <a:p>
            <a:pPr eaLnBrk="1" hangingPunct="1">
              <a:spcBef>
                <a:spcPts val="0"/>
              </a:spcBef>
              <a:spcAft>
                <a:spcPts val="0"/>
              </a:spcAft>
              <a:buClrTx/>
              <a:buNone/>
            </a:pPr>
            <a:r>
              <a:rPr lang="de-DE" altLang="de-DE" sz="800" dirty="0">
                <a:latin typeface="Calibri Light"/>
              </a:rPr>
              <a:t>rockypointcollectibles.easystorecreator.net/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090169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114</a:t>
            </a:fld>
            <a:endParaRPr lang="de-DE" altLang="de-DE">
              <a:latin typeface="Calibri Light"/>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a:solidFill>
                  <a:srgbClr val="333333"/>
                </a:solidFill>
                <a:latin typeface="Calibri Light"/>
                <a:ea typeface="+mj-ea"/>
                <a:cs typeface="+mj-cs"/>
              </a:rPr>
              <a:t>Jesus </a:t>
            </a:r>
            <a:r>
              <a:rPr lang="en-US" sz="2400" dirty="0" err="1">
                <a:solidFill>
                  <a:srgbClr val="333333"/>
                </a:solidFill>
                <a:latin typeface="Calibri Light"/>
                <a:ea typeface="+mj-ea"/>
                <a:cs typeface="+mj-cs"/>
              </a:rPr>
              <a:t>oder</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Kreuzigung</a:t>
            </a:r>
            <a:r>
              <a:rPr lang="en-US" sz="2400" dirty="0">
                <a:solidFill>
                  <a:srgbClr val="333333"/>
                </a:solidFill>
                <a:latin typeface="Calibri Light"/>
                <a:ea typeface="+mj-ea"/>
                <a:cs typeface="+mj-cs"/>
              </a:rPr>
              <a:t>?</a:t>
            </a:r>
          </a:p>
        </p:txBody>
      </p:sp>
      <p:sp>
        <p:nvSpPr>
          <p:cNvPr id="239621" name="Rectangle 7"/>
          <p:cNvSpPr>
            <a:spLocks noChangeArrowheads="1"/>
          </p:cNvSpPr>
          <p:nvPr/>
        </p:nvSpPr>
        <p:spPr bwMode="auto">
          <a:xfrm>
            <a:off x="5096352" y="5250686"/>
            <a:ext cx="200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dirty="0">
                <a:latin typeface="Calibri Light"/>
              </a:rPr>
              <a:t>reproduced with kind pemission by </a:t>
            </a:r>
          </a:p>
          <a:p>
            <a:pPr eaLnBrk="1" hangingPunct="1">
              <a:spcBef>
                <a:spcPct val="0"/>
              </a:spcBef>
              <a:buClrTx/>
              <a:buFontTx/>
              <a:buNone/>
            </a:pPr>
            <a:r>
              <a:rPr lang="de-DE" altLang="de-DE" sz="800" dirty="0">
                <a:latin typeface="Calibri Light"/>
              </a:rPr>
              <a:t>rockypointcollectibles.easystorecreator.net/</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115</a:t>
            </a:fld>
            <a:endParaRPr lang="de-DE" altLang="de-DE">
              <a:latin typeface="Calibri Light"/>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pic>
        <p:nvPicPr>
          <p:cNvPr id="241667" name="Picture 5" descr="MadonnaRocail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116</a:t>
            </a:fld>
            <a:endParaRPr lang="de-DE" altLang="de-DE">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3717" name="Rectangle 7"/>
          <p:cNvSpPr>
            <a:spLocks noChangeArrowheads="1"/>
          </p:cNvSpPr>
          <p:nvPr/>
        </p:nvSpPr>
        <p:spPr bwMode="auto">
          <a:xfrm>
            <a:off x="5096352" y="5250686"/>
            <a:ext cx="200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dirty="0">
                <a:latin typeface="Calibri Light"/>
              </a:rPr>
              <a:t>reproduced with kind pemission by</a:t>
            </a:r>
          </a:p>
          <a:p>
            <a:pPr eaLnBrk="1" hangingPunct="1">
              <a:spcBef>
                <a:spcPct val="0"/>
              </a:spcBef>
              <a:buClrTx/>
              <a:buFontTx/>
              <a:buNone/>
            </a:pPr>
            <a:r>
              <a:rPr lang="de-DE" altLang="de-DE" sz="800" dirty="0">
                <a:latin typeface="Calibri Light"/>
              </a:rPr>
              <a:t>rockypointcollectibles.easystorecreator.net/</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117</a:t>
            </a:fld>
            <a:endParaRPr lang="de-DE" altLang="de-DE">
              <a:latin typeface="Calibri Light"/>
            </a:endParaRPr>
          </a:p>
        </p:txBody>
      </p:sp>
      <p:sp>
        <p:nvSpPr>
          <p:cNvPr id="11"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a:solidFill>
                  <a:srgbClr val="333333"/>
                </a:solidFill>
                <a:latin typeface="Calibri Light"/>
                <a:ea typeface="+mj-ea"/>
                <a:cs typeface="+mj-cs"/>
              </a:rPr>
              <a:t>Madonna </a:t>
            </a:r>
            <a:r>
              <a:rPr lang="en-US" sz="2400" dirty="0" err="1">
                <a:solidFill>
                  <a:srgbClr val="333333"/>
                </a:solidFill>
                <a:latin typeface="Calibri Light"/>
                <a:ea typeface="+mj-ea"/>
                <a:cs typeface="+mj-cs"/>
              </a:rPr>
              <a:t>oder</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musizierende</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Elfe</a:t>
            </a:r>
            <a:r>
              <a:rPr lang="en-US" sz="2400" dirty="0">
                <a:solidFill>
                  <a:srgbClr val="333333"/>
                </a:solidFill>
                <a:latin typeface="Calibri Light"/>
                <a:ea typeface="+mj-ea"/>
                <a:cs typeface="+mj-cs"/>
              </a:rPr>
              <a:t>?</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118</a:t>
            </a:fld>
            <a:endParaRPr lang="de-DE" altLang="de-DE">
              <a:latin typeface="Calibri Light"/>
            </a:endParaRPr>
          </a:p>
        </p:txBody>
      </p:sp>
    </p:spTree>
    <p:extLst>
      <p:ext uri="{BB962C8B-B14F-4D97-AF65-F5344CB8AC3E}">
        <p14:creationId xmlns:p14="http://schemas.microsoft.com/office/powerpoint/2010/main" val="50011970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119</a:t>
            </a:fld>
            <a:endParaRPr lang="de-DE" altLang="de-DE">
              <a:latin typeface="Calibri Light"/>
            </a:endParaRPr>
          </a:p>
        </p:txBody>
      </p:sp>
    </p:spTree>
    <p:extLst>
      <p:ext uri="{BB962C8B-B14F-4D97-AF65-F5344CB8AC3E}">
        <p14:creationId xmlns:p14="http://schemas.microsoft.com/office/powerpoint/2010/main" val="32905493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Bei Dingen, die weniger bedeutsam sind, sollte man hingegen schnell entscheiden (z.B. Joghurtmarke, Kuchensorte im Café, Lottozahlen).</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120</a:t>
            </a:fld>
            <a:endParaRPr lang="de-DE" altLang="de-DE">
              <a:latin typeface="Calibri Light"/>
            </a:endParaRPr>
          </a:p>
        </p:txBody>
      </p:sp>
    </p:spTree>
    <p:extLst>
      <p:ext uri="{BB962C8B-B14F-4D97-AF65-F5344CB8AC3E}">
        <p14:creationId xmlns:p14="http://schemas.microsoft.com/office/powerpoint/2010/main" val="9293020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Bei Dingen, die weniger bedeutsam sind, sollte man hingegen schnell entscheiden (z.B. Joghurtmarke, Kuchensorte im Café, Lottozahlen).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Irren ist menschlich – bedenken Sie stets die Möglichkeit, dass Sie falsch liegen könnten. </a:t>
            </a:r>
            <a:endParaRPr lang="de-DE" altLang="de-DE" sz="2400"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121</a:t>
            </a:fld>
            <a:endParaRPr lang="de-DE" altLang="de-DE">
              <a:latin typeface="Calibri Light"/>
            </a:endParaRPr>
          </a:p>
        </p:txBody>
      </p:sp>
    </p:spTree>
    <p:extLst>
      <p:ext uri="{BB962C8B-B14F-4D97-AF65-F5344CB8AC3E}">
        <p14:creationId xmlns:p14="http://schemas.microsoft.com/office/powerpoint/2010/main" val="3040390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Bei Dingen, die weniger bedeutsam sind, sollte man hingegen schnell entscheiden (z.B. Joghurtmarke, Kuchensorte im Café, Lottozahlen).</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Irren ist menschlich – bedenken Sie stets die Möglichkeit, dass Sie falsch liegen könnten.</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Wichtige Entscheidungen sollten auf Tatsachen beruhen. Bloße Vermutungen sind „schlechte Ratgeber“. Berücksichtigen Sie immer auch die Konsequenzen einer falschen Entscheidung.</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122</a:t>
            </a:fld>
            <a:endParaRPr lang="de-DE" altLang="de-DE">
              <a:latin typeface="Calibri Light"/>
            </a:endParaRPr>
          </a:p>
        </p:txBody>
      </p:sp>
    </p:spTree>
    <p:extLst>
      <p:ext uri="{BB962C8B-B14F-4D97-AF65-F5344CB8AC3E}">
        <p14:creationId xmlns:p14="http://schemas.microsoft.com/office/powerpoint/2010/main" val="24197981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10" name="Content Placeholder 9"/>
          <p:cNvSpPr>
            <a:spLocks noGrp="1"/>
          </p:cNvSpPr>
          <p:nvPr>
            <p:ph idx="1"/>
          </p:nvPr>
        </p:nvSpPr>
        <p:spPr/>
        <p:txBody>
          <a:bodyPr/>
          <a:lstStyle/>
          <a:p>
            <a:pPr lvl="0" defTabSz="914400" fontAlgn="base">
              <a:buClr>
                <a:srgbClr val="333333"/>
              </a:buClr>
            </a:pPr>
            <a:r>
              <a:rPr lang="de-DE" altLang="de-DE" sz="2400">
                <a:solidFill>
                  <a:srgbClr val="333333"/>
                </a:solidFill>
                <a:latin typeface="Calibri Light"/>
                <a:ea typeface="ＭＳ Ｐゴシック" panose="020B0600070205080204" pitchFamily="34" charset="-128"/>
                <a:cs typeface="Times New Roman" panose="02020603050405020304" pitchFamily="18" charset="0"/>
              </a:rPr>
              <a:t>Bei vielen (aber nicht allen!) Menschen mit Psychose besteht die Tendenz, vorschnell und extrem zu urteilen. </a:t>
            </a: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7" name="Slide Number Placeholder 6"/>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123</a:t>
            </a:fld>
            <a:endParaRPr lang="de-DE" altLang="de-DE">
              <a:latin typeface="Calibri Ligh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8" name="Content Placeholder 7"/>
          <p:cNvSpPr>
            <a:spLocks noGrp="1"/>
          </p:cNvSpPr>
          <p:nvPr>
            <p:ph idx="1"/>
          </p:nvPr>
        </p:nvSpPr>
        <p:spPr/>
        <p:txBody>
          <a:bodyPr/>
          <a:lstStyle/>
          <a:p>
            <a:pPr lvl="0" defTabSz="914400" fontAlgn="base">
              <a:buClr>
                <a:srgbClr val="333333"/>
              </a:buCl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Bei vielen (aber nicht allen!) Menschen mit Psychose besteht die Tendenz, vorschnell und extrem zu urteilen. </a:t>
            </a:r>
          </a:p>
          <a:p>
            <a:pPr lvl="0" defTabSz="914400" fontAlgn="base">
              <a:buClr>
                <a:srgbClr val="333333"/>
              </a:buCl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Gregor beschuldigt Mitpatient Herbert, ihn zu vergiften!</a:t>
            </a:r>
          </a:p>
          <a:p>
            <a:pPr lvl="0" defTabSz="914400" fontAlgn="base">
              <a:buClr>
                <a:srgbClr val="333333"/>
              </a:buCl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Hintergrund:</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Essen schmeckt komisch. Gregor und Herbert mögen sich nicht besonders.</a:t>
            </a:r>
          </a:p>
          <a:p>
            <a:pPr lvl="0" defTabSz="914400" fontAlgn="base">
              <a:buClr>
                <a:srgbClr val="333333"/>
              </a:buCl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Aber:</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Woher sollte Herbert wissen, welches Essen Gregor aus dem Servierwagen nimmt. Kaum jemand begeht einen Mord aus reiner Antipathie oder wegen einer Meinungsverschiedenheit. </a:t>
            </a:r>
          </a:p>
          <a:p>
            <a:pPr lvl="0" defTabSz="914400" fontAlgn="base">
              <a:buClr>
                <a:srgbClr val="333333"/>
              </a:buClr>
            </a:pPr>
            <a:endParaRPr lang="de-DE" altLang="de-DE" sz="2400" dirty="0">
              <a:solidFill>
                <a:srgbClr val="333333"/>
              </a:solidFill>
              <a:latin typeface="Calibri Light"/>
              <a:ea typeface="ＭＳ Ｐゴシック" panose="020B0600070205080204" pitchFamily="34" charset="-128"/>
              <a:cs typeface="Times New Roman" panose="02020603050405020304" pitchFamily="18" charset="0"/>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7" name="Slide Number Placeholder 6"/>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124</a:t>
            </a:fld>
            <a:endParaRPr lang="de-DE" altLang="de-DE">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8" name="Content Placeholder 7"/>
          <p:cNvSpPr>
            <a:spLocks noGrp="1"/>
          </p:cNvSpPr>
          <p:nvPr>
            <p:ph idx="1"/>
          </p:nvPr>
        </p:nvSpPr>
        <p:spPr/>
        <p:txBody>
          <a:bodyPr/>
          <a:lstStyle/>
          <a:p>
            <a:pPr lvl="0" defTabSz="914400" fontAlgn="base">
              <a:buClr>
                <a:srgbClr val="333333"/>
              </a:buCl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Bei vielen (aber nicht allen!) Menschen mit Psychose besteht die Tendenz, vorschnell und extrem zu urteilen. </a:t>
            </a:r>
          </a:p>
          <a:p>
            <a:pPr lvl="0" defTabSz="914400" fontAlgn="base">
              <a:buClr>
                <a:srgbClr val="333333"/>
              </a:buCl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Gregor beschuldigt Mitpatient Herbert, ihn zu vergiften!</a:t>
            </a:r>
          </a:p>
          <a:p>
            <a:pPr lvl="0" defTabSz="914400" fontAlgn="base">
              <a:buClr>
                <a:srgbClr val="333333"/>
              </a:buCl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Hintergrund:</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Essen schmeckt komisch. Gregor und Herbert mögen sich nicht besonders.</a:t>
            </a:r>
          </a:p>
          <a:p>
            <a:pPr lvl="0" defTabSz="914400" fontAlgn="base">
              <a:buClr>
                <a:srgbClr val="333333"/>
              </a:buCl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Aber:</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Woher sollte Herbert wissen, welches Essen Gregor aus dem Servierwagen nimmt. Kaum jemand begeht einen Mord aus reiner Antipathie oder wegen einer Meinungsverschiedenheit. </a:t>
            </a:r>
          </a:p>
          <a:p>
            <a:pPr lvl="0" defTabSz="914400" fontAlgn="base">
              <a:buClr>
                <a:srgbClr val="333333"/>
              </a:buCl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Es sollten mehr Informationen gesammelt werden und andere Erklärungsmöglichkeiten, z.B. gemeinsam mit Vertrauenspersonen, erwogen werden. </a:t>
            </a: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7" name="Slide Number Placeholder 6"/>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125</a:t>
            </a:fld>
            <a:endParaRPr lang="de-DE" altLang="de-DE">
              <a:latin typeface="Calibri Light"/>
            </a:endParaRPr>
          </a:p>
        </p:txBody>
      </p:sp>
    </p:spTree>
    <p:extLst>
      <p:ext uri="{BB962C8B-B14F-4D97-AF65-F5344CB8AC3E}">
        <p14:creationId xmlns:p14="http://schemas.microsoft.com/office/powerpoint/2010/main" val="12159628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2 - Voreiliges Schlussfolgern 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126</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www.uke.de/mkt_app</a:t>
            </a:r>
            <a:endParaRPr lang="de-DE" sz="180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13371002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82" name="Rectangle 88"/>
          <p:cNvSpPr>
            <a:spLocks noChangeArrowheads="1"/>
          </p:cNvSpPr>
          <p:nvPr/>
        </p:nvSpPr>
        <p:spPr bwMode="auto">
          <a:xfrm>
            <a:off x="408955"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127</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401740245"/>
              </p:ext>
            </p:extLst>
          </p:nvPr>
        </p:nvGraphicFramePr>
        <p:xfrm>
          <a:off x="408954" y="2011680"/>
          <a:ext cx="11375999" cy="4754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32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Jonathan </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Newspaper/Zeitung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32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rPr>
                        <a:t>- -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Calibri Light"/>
                          <a:ea typeface="Calibri" pitchFamily="34" charset="0"/>
                        </a:rPr>
                        <a:t>Dollar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cs typeface="Times New Roman" pitchFamily="18" charset="0"/>
                        </a:rPr>
                        <a:t>Produced for the MCT/</a:t>
                      </a:r>
                      <a:r>
                        <a:rPr kumimoji="0" lang="en-US" sz="1000" b="0" i="0" u="none" strike="noStrike" cap="none" normalizeH="0" baseline="0" dirty="0" err="1">
                          <a:ln>
                            <a:noFill/>
                          </a:ln>
                          <a:solidFill>
                            <a:schemeClr val="tx1"/>
                          </a:solidFill>
                          <a:effectLst/>
                          <a:latin typeface="Calibri Light"/>
                          <a:ea typeface="MS PGothic" pitchFamily="34" charset="-128"/>
                          <a:cs typeface="Times New Roman" pitchFamily="18" charset="0"/>
                        </a:rPr>
                        <a:t>Anfertigung</a:t>
                      </a:r>
                      <a:r>
                        <a:rPr kumimoji="0" lang="en-US" sz="1000" b="0" i="0" u="none" strike="noStrike" cap="none" normalizeH="0" baseline="0" dirty="0">
                          <a:ln>
                            <a:noFill/>
                          </a:ln>
                          <a:solidFill>
                            <a:schemeClr val="tx1"/>
                          </a:solidFill>
                          <a:effectLst/>
                          <a:latin typeface="Calibri Light"/>
                          <a:ea typeface="MS PGothic" pitchFamily="34" charset="-128"/>
                          <a:cs typeface="Times New Roman" pitchFamily="18" charset="0"/>
                        </a:rPr>
                        <a:t> </a:t>
                      </a:r>
                      <a:r>
                        <a:rPr kumimoji="0" lang="en-US" sz="1000" b="0" i="0" u="none" strike="noStrike" cap="none" normalizeH="0" baseline="0" dirty="0" err="1">
                          <a:ln>
                            <a:noFill/>
                          </a:ln>
                          <a:solidFill>
                            <a:schemeClr val="tx1"/>
                          </a:solidFill>
                          <a:effectLst/>
                          <a:latin typeface="Calibri Light"/>
                          <a:ea typeface="MS PGothic" pitchFamily="34" charset="-128"/>
                          <a:cs typeface="Times New Roman" pitchFamily="18" charset="0"/>
                        </a:rPr>
                        <a:t>für</a:t>
                      </a:r>
                      <a:r>
                        <a:rPr kumimoji="0" lang="en-US" sz="1000" b="0" i="0" u="none" strike="noStrike" cap="none" normalizeH="0" baseline="0" dirty="0">
                          <a:ln>
                            <a:noFill/>
                          </a:ln>
                          <a:solidFill>
                            <a:schemeClr val="tx1"/>
                          </a:solidFill>
                          <a:effectLst/>
                          <a:latin typeface="Calibri Light"/>
                          <a:ea typeface="MS PGothic" pitchFamily="34" charset="-128"/>
                          <a:cs typeface="Times New Roman" pitchFamily="18" charset="0"/>
                        </a:rPr>
                        <a:t> das MKT; © </a:t>
                      </a:r>
                      <a:r>
                        <a:rPr kumimoji="0" lang="en-US" sz="1000" b="0" i="0" u="none" strike="noStrike" cap="none" normalizeH="0" baseline="0" dirty="0" err="1">
                          <a:ln>
                            <a:noFill/>
                          </a:ln>
                          <a:solidFill>
                            <a:schemeClr val="tx1"/>
                          </a:solidFill>
                          <a:effectLst/>
                          <a:latin typeface="Calibri Light"/>
                          <a:ea typeface="MS PGothic" pitchFamily="34" charset="-128"/>
                          <a:cs typeface="Times New Roman" pitchFamily="18" charset="0"/>
                        </a:rPr>
                        <a:t>Arbeitsgruppe</a:t>
                      </a:r>
                      <a:r>
                        <a:rPr kumimoji="0" lang="en-US" sz="1000" b="0" i="0" u="none" strike="noStrike" cap="none" normalizeH="0" baseline="0" dirty="0">
                          <a:ln>
                            <a:noFill/>
                          </a:ln>
                          <a:solidFill>
                            <a:schemeClr val="tx1"/>
                          </a:solidFill>
                          <a:effectLst/>
                          <a:latin typeface="Calibri Light"/>
                          <a:ea typeface="MS PGothic" pitchFamily="34" charset="-128"/>
                          <a:cs typeface="Times New Roman" pitchFamily="18" charset="0"/>
                        </a:rPr>
                        <a:t> </a:t>
                      </a:r>
                      <a:r>
                        <a:rPr kumimoji="0" lang="en-US" sz="1000" b="0" i="0" u="none" strike="noStrike" cap="none" normalizeH="0" baseline="0" dirty="0" err="1">
                          <a:ln>
                            <a:noFill/>
                          </a:ln>
                          <a:solidFill>
                            <a:schemeClr val="tx1"/>
                          </a:solidFill>
                          <a:effectLst/>
                          <a:latin typeface="Calibri Light"/>
                          <a:ea typeface="MS PGothic" pitchFamily="34" charset="-128"/>
                          <a:cs typeface="Times New Roman" pitchFamily="18" charset="0"/>
                        </a:rPr>
                        <a:t>Neuropsychologie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One dollar/Ein Dollar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Calibri Light"/>
                          <a:ea typeface="Calibri" pitchFamily="34" charset="0"/>
                        </a:rPr>
                        <a:t>Wallyg</a:t>
                      </a:r>
                      <a:endParaRPr kumimoji="0" lang="de-DE"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Calibri" pitchFamily="34" charset="0"/>
                        </a:rPr>
                        <a:t>NYC - Metropolitan Museum of Art - Gilbert Stuart's George Washington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8186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Calibri Light"/>
                          <a:ea typeface="Calibri" pitchFamily="34" charset="0"/>
                        </a:rPr>
                        <a:t>Adam </a:t>
                      </a:r>
                      <a:r>
                        <a:rPr kumimoji="0" lang="en-US" sz="1000" b="0" i="0" u="none" strike="noStrike" cap="none" normalizeH="0" baseline="0" dirty="0" err="1">
                          <a:ln>
                            <a:noFill/>
                          </a:ln>
                          <a:solidFill>
                            <a:schemeClr val="tx1"/>
                          </a:solidFill>
                          <a:effectLst/>
                          <a:latin typeface="Calibri Light"/>
                          <a:ea typeface="Calibri" pitchFamily="34" charset="0"/>
                        </a:rPr>
                        <a:t>Weishaupt</a:t>
                      </a:r>
                      <a:r>
                        <a:rPr kumimoji="0" lang="de-DE" sz="1000" b="0" i="0" u="none" strike="noStrike" cap="none" normalizeH="0" baseline="0" dirty="0">
                          <a:ln>
                            <a:noFill/>
                          </a:ln>
                          <a:solidFill>
                            <a:schemeClr val="tx1"/>
                          </a:solidFill>
                          <a:effectLst/>
                          <a:latin typeface="Calibri Light"/>
                          <a:ea typeface="Calibri" pitchFamily="34" charset="0"/>
                        </a:rPr>
                        <a:t> </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rPr>
                        <a:t>Public domain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Adam </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04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Label of a publishing company (owl)/</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Verlagsschild</a:t>
                      </a: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 (</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Eule</a:t>
                      </a: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04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Stained church window/</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Buntes</a:t>
                      </a: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 </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rPr>
                        <a:t>- -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chemeClr val="tx1"/>
                          </a:solidFill>
                          <a:effectLst/>
                          <a:latin typeface="Calibri Light"/>
                          <a:ea typeface="MS PGothic" pitchFamily="34" charset="-128"/>
                        </a:rPr>
                        <a:t>Black&amp;white</a:t>
                      </a:r>
                      <a:r>
                        <a:rPr kumimoji="0" lang="en-GB" sz="1000" b="0" i="0" u="none" strike="noStrike" cap="none" normalizeH="0" baseline="0" dirty="0">
                          <a:ln>
                            <a:noFill/>
                          </a:ln>
                          <a:solidFill>
                            <a:schemeClr val="tx1"/>
                          </a:solidFill>
                          <a:effectLst/>
                          <a:latin typeface="Calibri Light"/>
                          <a:ea typeface="MS PGothic" pitchFamily="34" charset="-128"/>
                        </a:rPr>
                        <a:t>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rPr>
                        <a:t>/Schwarz-</a:t>
                      </a:r>
                      <a:r>
                        <a:rPr kumimoji="0" lang="en-GB" sz="1000" b="0" i="0" u="none" strike="noStrike" cap="none" normalizeH="0" baseline="0" dirty="0" err="1">
                          <a:ln>
                            <a:noFill/>
                          </a:ln>
                          <a:solidFill>
                            <a:schemeClr val="tx1"/>
                          </a:solidFill>
                          <a:effectLst/>
                          <a:latin typeface="Calibri Light"/>
                          <a:ea typeface="MS PGothic" pitchFamily="34" charset="-128"/>
                        </a:rPr>
                        <a:t>weiß</a:t>
                      </a:r>
                      <a:r>
                        <a:rPr kumimoji="0" lang="en-GB" sz="1000" b="0" i="0" u="none" strike="noStrike" cap="none" normalizeH="0" baseline="0" dirty="0">
                          <a:ln>
                            <a:noFill/>
                          </a:ln>
                          <a:solidFill>
                            <a:schemeClr val="tx1"/>
                          </a:solidFill>
                          <a:effectLst/>
                          <a:latin typeface="Calibri Light"/>
                          <a:ea typeface="MS PGothic" pitchFamily="34" charset="-128"/>
                        </a:rPr>
                        <a:t> </a:t>
                      </a:r>
                      <a:r>
                        <a:rPr kumimoji="0" lang="en-GB" sz="1000" b="0" i="0" u="none" strike="noStrike" cap="none" normalizeH="0" baseline="0" dirty="0" err="1">
                          <a:ln>
                            <a:noFill/>
                          </a:ln>
                          <a:solidFill>
                            <a:schemeClr val="tx1"/>
                          </a:solidFill>
                          <a:effectLst/>
                          <a:latin typeface="Calibri Light"/>
                          <a:ea typeface="MS PGothic" pitchFamily="34" charset="-128"/>
                        </a:rPr>
                        <a:t>Zeichnungen</a:t>
                      </a:r>
                      <a:r>
                        <a:rPr kumimoji="0" lang="en-GB" sz="1000" b="0" i="0" u="none" strike="noStrike" cap="none" normalizeH="0" baseline="0" dirty="0">
                          <a:ln>
                            <a:noFill/>
                          </a:ln>
                          <a:solidFill>
                            <a:schemeClr val="tx1"/>
                          </a:solidFill>
                          <a:effectLst/>
                          <a:latin typeface="Calibri Light"/>
                          <a:ea typeface="MS PGothic" pitchFamily="34" charset="-128"/>
                        </a:rPr>
                        <a:t> </a:t>
                      </a:r>
                      <a:r>
                        <a:rPr kumimoji="0" lang="en-GB" sz="1000" b="0" i="0" u="none" strike="noStrike" cap="none" normalizeH="0" baseline="0" dirty="0" err="1">
                          <a:ln>
                            <a:noFill/>
                          </a:ln>
                          <a:solidFill>
                            <a:schemeClr val="tx1"/>
                          </a:solidFill>
                          <a:effectLst/>
                          <a:latin typeface="Calibri Light"/>
                          <a:ea typeface="MS PGothic" pitchFamily="34" charset="-128"/>
                        </a:rPr>
                        <a:t>fragmentierter</a:t>
                      </a:r>
                      <a:r>
                        <a:rPr kumimoji="0" lang="en-GB" sz="1000" b="0" i="0" u="none" strike="noStrike" cap="none" normalizeH="0" baseline="0" dirty="0">
                          <a:ln>
                            <a:noFill/>
                          </a:ln>
                          <a:solidFill>
                            <a:schemeClr val="tx1"/>
                          </a:solidFill>
                          <a:effectLst/>
                          <a:latin typeface="Calibri Light"/>
                          <a:ea typeface="MS PGothic" pitchFamily="34" charset="-128"/>
                        </a:rPr>
                        <a:t> </a:t>
                      </a:r>
                      <a:r>
                        <a:rPr kumimoji="0" lang="en-GB" sz="1000" b="0" i="0" u="none" strike="noStrike" cap="none" normalizeH="0" baseline="0" dirty="0" err="1">
                          <a:ln>
                            <a:noFill/>
                          </a:ln>
                          <a:solidFill>
                            <a:schemeClr val="tx1"/>
                          </a:solidFill>
                          <a:effectLst/>
                          <a:latin typeface="Calibri Light"/>
                          <a:ea typeface="MS PGothic" pitchFamily="34" charset="-128"/>
                        </a:rPr>
                        <a:t>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rPr>
                        <a:t>Various motives: raft, frog etc./</a:t>
                      </a:r>
                      <a:r>
                        <a:rPr kumimoji="0" lang="en-GB" sz="1000" b="0" i="0" u="none" strike="noStrike" cap="none" normalizeH="0" baseline="0" dirty="0" err="1">
                          <a:ln>
                            <a:noFill/>
                          </a:ln>
                          <a:solidFill>
                            <a:schemeClr val="tx1"/>
                          </a:solidFill>
                          <a:effectLst/>
                          <a:latin typeface="Calibri Light"/>
                          <a:ea typeface="MS PGothic" pitchFamily="34" charset="-128"/>
                        </a:rPr>
                        <a:t>Verschiedene</a:t>
                      </a:r>
                      <a:r>
                        <a:rPr kumimoji="0" lang="en-GB" sz="1000" b="0" i="0" u="none" strike="noStrike" cap="none" normalizeH="0" baseline="0" dirty="0">
                          <a:ln>
                            <a:noFill/>
                          </a:ln>
                          <a:solidFill>
                            <a:schemeClr val="tx1"/>
                          </a:solidFill>
                          <a:effectLst/>
                          <a:latin typeface="Calibri Light"/>
                          <a:ea typeface="MS PGothic" pitchFamily="34" charset="-128"/>
                        </a:rPr>
                        <a:t> Motive: </a:t>
                      </a:r>
                      <a:r>
                        <a:rPr kumimoji="0" lang="en-GB" sz="1000" b="0" i="0" u="none" strike="noStrike" cap="none" normalizeH="0" baseline="0" dirty="0" err="1">
                          <a:ln>
                            <a:noFill/>
                          </a:ln>
                          <a:solidFill>
                            <a:schemeClr val="tx1"/>
                          </a:solidFill>
                          <a:effectLst/>
                          <a:latin typeface="Calibri Light"/>
                          <a:ea typeface="MS PGothic" pitchFamily="34" charset="-128"/>
                        </a:rPr>
                        <a:t>Floß</a:t>
                      </a:r>
                      <a:r>
                        <a:rPr kumimoji="0" lang="en-GB" sz="1000" b="0" i="0" u="none" strike="noStrike" cap="none" normalizeH="0" baseline="0" dirty="0">
                          <a:ln>
                            <a:noFill/>
                          </a:ln>
                          <a:solidFill>
                            <a:schemeClr val="tx1"/>
                          </a:solidFill>
                          <a:effectLst/>
                          <a:latin typeface="Calibri Light"/>
                          <a:ea typeface="MS PGothic" pitchFamily="34" charset="-128"/>
                        </a:rPr>
                        <a:t>, </a:t>
                      </a:r>
                      <a:r>
                        <a:rPr kumimoji="0" lang="en-GB" sz="1000" b="0" i="0" u="none" strike="noStrike" cap="none" normalizeH="0" baseline="0" dirty="0" err="1">
                          <a:ln>
                            <a:noFill/>
                          </a:ln>
                          <a:solidFill>
                            <a:schemeClr val="tx1"/>
                          </a:solidFill>
                          <a:effectLst/>
                          <a:latin typeface="Calibri Light"/>
                          <a:ea typeface="MS PGothic" pitchFamily="34" charset="-128"/>
                        </a:rPr>
                        <a:t>Frosch</a:t>
                      </a:r>
                      <a:r>
                        <a:rPr kumimoji="0" lang="en-GB" sz="1000" b="0" i="0" u="none" strike="noStrike" cap="none" normalizeH="0" baseline="0" dirty="0">
                          <a:ln>
                            <a:noFill/>
                          </a:ln>
                          <a:solidFill>
                            <a:schemeClr val="tx1"/>
                          </a:solidFill>
                          <a:effectLst/>
                          <a:latin typeface="Calibri Light"/>
                          <a:ea typeface="MS PGothic" pitchFamily="34" charset="-128"/>
                        </a:rPr>
                        <a:t> etc.</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532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de-DE"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Different pictures/</a:t>
                      </a:r>
                      <a:r>
                        <a:rPr kumimoji="0" lang="en-US" sz="1000" b="0" i="0" u="none" strike="noStrike" cap="none" normalizeH="0" baseline="0" dirty="0" err="1">
                          <a:ln>
                            <a:noFill/>
                          </a:ln>
                          <a:solidFill>
                            <a:schemeClr val="tx1"/>
                          </a:solidFill>
                          <a:effectLst/>
                          <a:latin typeface="Calibri Light"/>
                          <a:ea typeface="MS PGothic" pitchFamily="34" charset="-128"/>
                        </a:rPr>
                        <a:t>Verschiedene</a:t>
                      </a:r>
                      <a:r>
                        <a:rPr kumimoji="0" lang="en-US" sz="1000" b="0" i="0" u="none" strike="noStrike" cap="none" normalizeH="0" baseline="0" dirty="0">
                          <a:ln>
                            <a:noFill/>
                          </a:ln>
                          <a:solidFill>
                            <a:schemeClr val="tx1"/>
                          </a:solidFill>
                          <a:effectLst/>
                          <a:latin typeface="Calibri Light"/>
                          <a:ea typeface="MS PGothic" pitchFamily="34" charset="-128"/>
                        </a:rPr>
                        <a:t> </a:t>
                      </a:r>
                      <a:r>
                        <a:rPr kumimoji="0" lang="en-US" sz="1000" b="0" i="0" u="none" strike="noStrike" cap="none" normalizeH="0" baseline="0" dirty="0" err="1">
                          <a:ln>
                            <a:noFill/>
                          </a:ln>
                          <a:solidFill>
                            <a:schemeClr val="tx1"/>
                          </a:solidFill>
                          <a:effectLst/>
                          <a:latin typeface="Calibri Light"/>
                          <a:ea typeface="MS PGothic" pitchFamily="34" charset="-128"/>
                        </a:rPr>
                        <a:t>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PP by </a:t>
                      </a:r>
                      <a:r>
                        <a:rPr kumimoji="0" lang="de-DE"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47287096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837" name="Group 45"/>
          <p:cNvGraphicFramePr>
            <a:graphicFrameLocks noGrp="1"/>
          </p:cNvGraphicFramePr>
          <p:nvPr>
            <p:extLst>
              <p:ext uri="{D42A27DB-BD31-4B8C-83A1-F6EECF244321}">
                <p14:modId xmlns:p14="http://schemas.microsoft.com/office/powerpoint/2010/main" val="256808714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Verschwörungstheoretiker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Angebliche </a:t>
                      </a:r>
                      <a:r>
                        <a:rPr kumimoji="0" lang="de-DE" sz="1800" b="0" i="0" u="none" strike="noStrike" cap="none" normalizeH="0" baseline="0" dirty="0">
                          <a:ln>
                            <a:noFill/>
                          </a:ln>
                          <a:solidFill>
                            <a:srgbClr val="333333"/>
                          </a:solidFill>
                          <a:effectLst/>
                          <a:latin typeface="Calibri Light"/>
                          <a:cs typeface="Times New Roman" pitchFamily="18" charset="0"/>
                        </a:rPr>
                        <a:t>Motive der USA:</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Die damals in Konkurrenz zur USA stehende Weltmacht Sowjetunion hatte vorher erfolgreich einen Satelliten in den Weltraum gesendet. Die USA brauchten dringend einen Erfolg</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Ablenkung vom damals tobenden Vietnam-Krieg</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NASA (Weltraumorganisation der USA) täuschte die US-Regierung aus Angst vor Budget-Kürzungen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128</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97807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58" name="Group 42"/>
          <p:cNvGraphicFramePr>
            <a:graphicFrameLocks noGrp="1"/>
          </p:cNvGraphicFramePr>
          <p:nvPr>
            <p:extLst>
              <p:ext uri="{D42A27DB-BD31-4B8C-83A1-F6EECF244321}">
                <p14:modId xmlns:p14="http://schemas.microsoft.com/office/powerpoint/2010/main" val="291143871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Char char="•"/>
                        <a:tabLst/>
                      </a:pPr>
                      <a:endParaRPr kumimoji="0" lang="de-DE" sz="1800" b="0"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129</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14508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58" name="Group 42"/>
          <p:cNvGraphicFramePr>
            <a:graphicFrameLocks noGrp="1"/>
          </p:cNvGraphicFramePr>
          <p:nvPr>
            <p:extLst>
              <p:ext uri="{D42A27DB-BD31-4B8C-83A1-F6EECF244321}">
                <p14:modId xmlns:p14="http://schemas.microsoft.com/office/powerpoint/2010/main" val="13938149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Wehende Flagge unmöglich, da es auf dem Mond keine Atmosphäre/Wetter gibt</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Sternenloser Himmel und unterschiedlicher Schattenwurf auf den Bildern weisen darauf hin, dass die Fotoaufnahmen in einem Filmstudio gemacht wurden </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lang="de-DE" sz="1800" dirty="0">
                          <a:solidFill>
                            <a:srgbClr val="333333"/>
                          </a:solidFill>
                          <a:latin typeface="Calibri Light"/>
                        </a:rPr>
                        <a:t>Wegen der großen Entfernung zwischen Mond und Erde benötigen Funksprüche hin und zurück mehrere Sekunden. Manche von Armstrongs Antworten vom Mond erfolgen jedoch direkt auf Nixons Fragen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130</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80589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2891" name="Group 27"/>
          <p:cNvGraphicFramePr>
            <a:graphicFrameLocks noGrp="1"/>
          </p:cNvGraphicFramePr>
          <p:nvPr>
            <p:extLst>
              <p:ext uri="{D42A27DB-BD31-4B8C-83A1-F6EECF244321}">
                <p14:modId xmlns:p14="http://schemas.microsoft.com/office/powerpoint/2010/main" val="224658446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r>
                        <a:rPr kumimoji="0" lang="de-DE" sz="1800" b="0"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Wehende Flagge entstand durch das Rammen des Mastes in die Mondoberfläche und eine montierte Querstrebe</a:t>
                      </a: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Auf Fotos in einer sehr hellen Umgebung werden schwache Lichtquellen (wie Sterne) nicht erfasst </a:t>
                      </a:r>
                      <a:r>
                        <a:rPr kumimoji="0" lang="de-DE" sz="1800" b="0" i="0" u="none" strike="noStrike" cap="none" normalizeH="0" baseline="0" dirty="0">
                          <a:ln>
                            <a:noFill/>
                          </a:ln>
                          <a:solidFill>
                            <a:srgbClr val="FFFFFF"/>
                          </a:solidFill>
                          <a:effectLst/>
                          <a:latin typeface="Times New Roman"/>
                          <a:cs typeface="Times New Roman" pitchFamily="18" charset="0"/>
                          <a:sym typeface="Wingdings" pitchFamily="2" charset="2"/>
                        </a:rPr>
                        <a:t>→</a:t>
                      </a:r>
                      <a:r>
                        <a:rPr kumimoji="0" lang="de-DE" sz="1800" b="0" i="0" u="none" strike="noStrike" cap="none" normalizeH="0" baseline="0" dirty="0">
                          <a:ln>
                            <a:noFill/>
                          </a:ln>
                          <a:solidFill>
                            <a:srgbClr val="FFFFFF"/>
                          </a:solidFill>
                          <a:effectLst/>
                          <a:latin typeface="Calibri Light"/>
                          <a:cs typeface="Times New Roman" pitchFamily="18" charset="0"/>
                          <a:sym typeface="Wingdings" pitchFamily="2" charset="2"/>
                        </a:rPr>
                        <a:t> sternenloser Himmel</a:t>
                      </a:r>
                      <a:endParaRPr kumimoji="0" lang="de-DE" sz="1800" b="0" i="0" u="none" strike="noStrike" cap="none" normalizeH="0" baseline="0" dirty="0">
                        <a:ln>
                          <a:noFill/>
                        </a:ln>
                        <a:solidFill>
                          <a:srgbClr val="FFFFFF"/>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Durch die unebene Oberfläche entstanden die verschiedenen Strukturen und Schatten</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131</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74162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2891" name="Group 27"/>
          <p:cNvGraphicFramePr>
            <a:graphicFrameLocks noGrp="1"/>
          </p:cNvGraphicFramePr>
          <p:nvPr>
            <p:extLst>
              <p:ext uri="{D42A27DB-BD31-4B8C-83A1-F6EECF244321}">
                <p14:modId xmlns:p14="http://schemas.microsoft.com/office/powerpoint/2010/main" val="284833035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endParaRPr kumimoji="0" lang="de-DE" sz="1800" b="1" i="0" u="none" strike="noStrike" cap="none" normalizeH="0" baseline="0" dirty="0">
                        <a:ln>
                          <a:noFill/>
                        </a:ln>
                        <a:solidFill>
                          <a:srgbClr val="004992"/>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Wehende Flagge entstand durch das Rammen des Mastes in die Mondoberfläche und eine montierte Querstrebe</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Auf Fotos in einer sehr hellen Umgebung werden schwache Lichtquellen (wie Sterne) nicht erfasst </a:t>
                      </a:r>
                      <a:r>
                        <a:rPr kumimoji="0" lang="de-DE" sz="1800" b="0" i="0" u="none" strike="noStrike" cap="none" normalizeH="0" baseline="0" dirty="0">
                          <a:ln>
                            <a:noFill/>
                          </a:ln>
                          <a:solidFill>
                            <a:srgbClr val="333333"/>
                          </a:solidFill>
                          <a:effectLst/>
                          <a:latin typeface="Times New Roman"/>
                          <a:cs typeface="Times New Roman" pitchFamily="18" charset="0"/>
                          <a:sym typeface="Wingdings" pitchFamily="2" charset="2"/>
                        </a:rPr>
                        <a:t>→</a:t>
                      </a:r>
                      <a:r>
                        <a:rPr kumimoji="0" lang="de-DE" sz="1800" b="0" i="0" u="none" strike="noStrike" cap="none" normalizeH="0" baseline="0" dirty="0">
                          <a:ln>
                            <a:noFill/>
                          </a:ln>
                          <a:solidFill>
                            <a:srgbClr val="333333"/>
                          </a:solidFill>
                          <a:effectLst/>
                          <a:latin typeface="Calibri Light"/>
                          <a:cs typeface="Times New Roman" pitchFamily="18" charset="0"/>
                          <a:sym typeface="Wingdings" pitchFamily="2" charset="2"/>
                        </a:rPr>
                        <a:t> sternenloser Himmel</a:t>
                      </a:r>
                      <a:endParaRPr kumimoji="0" lang="de-DE" sz="1800" b="0" i="0" u="none" strike="noStrike" cap="none" normalizeH="0" baseline="0" dirty="0">
                        <a:ln>
                          <a:noFill/>
                        </a:ln>
                        <a:solidFill>
                          <a:srgbClr val="333333"/>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Durch die unebene Oberfläche entstanden die verschiedenen Strukturen und Schatten</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Interview wurde zusammengeschnitten, da in der Originalaufnahme mehrere Sekunden Verzögerung im Dialog zwischen Nixon und Armstrong lagen</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92880"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132</a:t>
            </a:fld>
            <a:endParaRPr lang="de-DE" altLang="de-DE">
              <a:latin typeface="Calibri Light"/>
            </a:endParaRPr>
          </a:p>
        </p:txBody>
      </p:sp>
    </p:spTree>
    <p:extLst>
      <p:ext uri="{BB962C8B-B14F-4D97-AF65-F5344CB8AC3E}">
        <p14:creationId xmlns:p14="http://schemas.microsoft.com/office/powerpoint/2010/main" val="270540162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rPr>
              <a:t>Wurde die Mondlandung von der US-Regierung vorgetäuscht?</a:t>
            </a:r>
          </a:p>
        </p:txBody>
      </p:sp>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133</a:t>
            </a:fld>
            <a:endParaRPr lang="de-DE" altLang="de-DE">
              <a:latin typeface="Calibri Light"/>
            </a:endParaRPr>
          </a:p>
        </p:txBody>
      </p:sp>
      <p:sp>
        <p:nvSpPr>
          <p:cNvPr id="34821" name="Text Box 8"/>
          <p:cNvSpPr txBox="1">
            <a:spLocks noChangeArrowheads="1"/>
          </p:cNvSpPr>
          <p:nvPr/>
        </p:nvSpPr>
        <p:spPr bwMode="auto">
          <a:xfrm>
            <a:off x="4138971" y="3496940"/>
            <a:ext cx="760998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de-DE" altLang="de-DE" sz="2400" dirty="0">
                <a:latin typeface="Calibri Light"/>
              </a:rPr>
              <a:t>Regisseur Roland Emmerich (z.B. „Independence Day“):</a:t>
            </a:r>
            <a:br>
              <a:rPr lang="de-DE" altLang="de-DE" sz="2400" dirty="0">
                <a:latin typeface="Calibri Light"/>
              </a:rPr>
            </a:br>
            <a:r>
              <a:rPr lang="de-DE" altLang="de-DE" sz="2400" i="1" dirty="0">
                <a:latin typeface="Calibri Light"/>
              </a:rPr>
              <a:t>„Die Mondlandung war (…) technisch zu gut gemacht. Sowas konnte man in den 60er Jahren in der Qualität noch gar nicht herstellen. Da hätte man sogar mit heutiger Technik Probleme das nachzustellen.“</a:t>
            </a:r>
          </a:p>
        </p:txBody>
      </p:sp>
      <p:sp>
        <p:nvSpPr>
          <p:cNvPr id="13" name="Textfeld 7"/>
          <p:cNvSpPr txBox="1">
            <a:spLocks noChangeArrowheads="1"/>
          </p:cNvSpPr>
          <p:nvPr/>
        </p:nvSpPr>
        <p:spPr bwMode="auto">
          <a:xfrm>
            <a:off x="4139115" y="5445224"/>
            <a:ext cx="7609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Quelle: ZDF „Vorsicht Verschwörung“ </a:t>
            </a:r>
          </a:p>
        </p:txBody>
      </p:sp>
      <p:sp>
        <p:nvSpPr>
          <p:cNvPr id="6" name="Rectangle 5"/>
          <p:cNvSpPr/>
          <p:nvPr/>
        </p:nvSpPr>
        <p:spPr>
          <a:xfrm>
            <a:off x="408955" y="2649106"/>
            <a:ext cx="11376000" cy="707886"/>
          </a:xfrm>
          <a:prstGeom prst="rect">
            <a:avLst/>
          </a:prstGeom>
        </p:spPr>
        <p:txBody>
          <a:bodyPr wrap="none">
            <a:noAutofit/>
          </a:bodyPr>
          <a:lstStyle/>
          <a:p>
            <a:pPr algn="ctr">
              <a:spcBef>
                <a:spcPts val="0"/>
              </a:spcBef>
            </a:pPr>
            <a:r>
              <a:rPr lang="de-DE" altLang="de-DE" sz="4000" dirty="0">
                <a:solidFill>
                  <a:srgbClr val="FF0000"/>
                </a:solidFill>
                <a:latin typeface="Calibri Light"/>
              </a:rPr>
              <a:t>Nein!</a:t>
            </a:r>
            <a:endParaRPr lang="de-DE" altLang="de-DE" sz="4000" dirty="0">
              <a:latin typeface="Calibri Light"/>
            </a:endParaRPr>
          </a:p>
        </p:txBody>
      </p:sp>
      <p:pic>
        <p:nvPicPr>
          <p:cNvPr id="16"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96987" y="3600126"/>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5449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t>Wie kommt es zu diesen und anderen Verschwörungstheorien?</a:t>
            </a:r>
            <a:endParaRPr lang="en-US" sz="3600" dirty="0">
              <a:latin typeface="Calibri Light"/>
            </a:endParaRPr>
          </a:p>
        </p:txBody>
      </p:sp>
      <p:sp>
        <p:nvSpPr>
          <p:cNvPr id="3" name="Content Placeholder 2"/>
          <p:cNvSpPr>
            <a:spLocks noGrp="1"/>
          </p:cNvSpPr>
          <p:nvPr>
            <p:ph idx="1"/>
          </p:nvPr>
        </p:nvSpPr>
        <p:spPr/>
        <p:txBody>
          <a:bodyPr/>
          <a:lstStyle/>
          <a:p>
            <a:r>
              <a:rPr lang="en-US" sz="2400" dirty="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latin typeface="Calibri Light"/>
              </a:rPr>
              <a:pPr>
                <a:defRPr/>
              </a:pPr>
              <a:t>134</a:t>
            </a:fld>
            <a:endParaRPr lang="de-DE" altLang="de-DE">
              <a:latin typeface="Calibri Ligh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Sie sind oft spannender als die Realität! </a:t>
            </a:r>
          </a:p>
          <a:p>
            <a:pPr marL="342900" lvl="0" indent="-342900" defTabSz="914400" fontAlgn="base">
              <a:buClr>
                <a:srgbClr val="000000"/>
              </a:buClr>
              <a:buFont typeface="WingDings"/>
              <a:buChar char=""/>
            </a:pPr>
            <a:r>
              <a:rPr lang="de-DE" altLang="de-DE" sz="2400" dirty="0">
                <a:solidFill>
                  <a:srgbClr val="333333"/>
                </a:solidFill>
                <a:latin typeface="Calibri Light"/>
              </a:rPr>
              <a:t>Sie basieren auf schwer überprüfbaren Aussagen (z.B. die wehende Fahne deutet zunächst darauf hin, dass die Fotos auf der Erde gemacht wurden), die einige Menschen glauben und nicht mehr anzweifeln.</a:t>
            </a:r>
          </a:p>
          <a:p>
            <a:pPr marL="342900" lvl="0" indent="-342900" defTabSz="914400" fontAlgn="base">
              <a:buClr>
                <a:srgbClr val="000000"/>
              </a:buClr>
              <a:buFont typeface="WingDings"/>
              <a:buChar char=""/>
            </a:pPr>
            <a:r>
              <a:rPr lang="de-DE" altLang="de-DE" sz="2400" dirty="0">
                <a:solidFill>
                  <a:srgbClr val="333333"/>
                </a:solidFill>
                <a:latin typeface="Calibri Light"/>
              </a:rPr>
              <a:t>Sie verschweigen alternative Erklärungen (z.B. dass der sternenlose Himmel durch die kurze Belichtungszeit der Nachtfotografie entsteht).</a:t>
            </a:r>
          </a:p>
          <a:p>
            <a:pPr marL="342900" lvl="0" indent="-342900" defTabSz="914400" fontAlgn="base">
              <a:buClr>
                <a:srgbClr val="000000"/>
              </a:buClr>
              <a:buFont typeface="WingDings"/>
              <a:buChar char=""/>
            </a:pPr>
            <a:r>
              <a:rPr lang="de-DE" altLang="de-DE" sz="2400" dirty="0">
                <a:solidFill>
                  <a:srgbClr val="333333"/>
                </a:solidFill>
                <a:latin typeface="Calibri Light"/>
              </a:rPr>
              <a:t>Legenden reißen Fakten aus dem Zusammenhang und strapazieren diese über.</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Wie kommt es zu diesen und anderen Verschwörungstheorien?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135</a:t>
            </a:fld>
            <a:endParaRPr lang="de-DE" altLang="de-DE">
              <a:latin typeface="Calibri Light"/>
            </a:endParaRPr>
          </a:p>
        </p:txBody>
      </p:sp>
    </p:spTree>
    <p:extLst>
      <p:ext uri="{BB962C8B-B14F-4D97-AF65-F5344CB8AC3E}">
        <p14:creationId xmlns:p14="http://schemas.microsoft.com/office/powerpoint/2010/main" val="346988284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7</TotalTime>
  <Words>6767</Words>
  <Application>Microsoft Office PowerPoint</Application>
  <PresentationFormat>Custom</PresentationFormat>
  <Paragraphs>1211</Paragraphs>
  <Slides>135</Slides>
  <Notes>133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135</vt:i4>
      </vt:variant>
    </vt:vector>
  </HeadingPairs>
  <TitlesOfParts>
    <vt:vector size="145" baseType="lpstr">
      <vt:lpstr>ＭＳ Ｐゴシック</vt:lpstr>
      <vt:lpstr>Arial</vt:lpstr>
      <vt:lpstr>Calibri</vt:lpstr>
      <vt:lpstr>Calibri Light</vt:lpstr>
      <vt:lpstr>Symbol</vt:lpstr>
      <vt:lpstr>Times New Roman</vt:lpstr>
      <vt:lpstr>Verdana</vt:lpstr>
      <vt:lpstr>Wingdings</vt:lpstr>
      <vt:lpstr>Wingdings</vt:lpstr>
      <vt:lpstr>UKE_PPT-Vorlage_16zu9</vt:lpstr>
      <vt:lpstr>MKT 2 B – Voreiliges Schlussfolgern I</vt:lpstr>
      <vt:lpstr>Voreiliges Schlussfolgern</vt:lpstr>
      <vt:lpstr>Voreiliges Schlussfolgern</vt:lpstr>
      <vt:lpstr>Voreiliges Schlussfolgern</vt:lpstr>
      <vt:lpstr>Voreiliges Schlussfolgern</vt:lpstr>
      <vt:lpstr>Voreiliges Schlussfolgern</vt:lpstr>
      <vt:lpstr>Schlussfolgerungen ohne 100%-igen Beweis</vt:lpstr>
      <vt:lpstr>Schlussfolgerungen ohne 100%-igen Beweis</vt:lpstr>
      <vt:lpstr>Schlussfolgerungen ohne 100%-igen Beweis</vt:lpstr>
      <vt:lpstr>Kurzschlussdenken „in Aktion“</vt:lpstr>
      <vt:lpstr>Kurzschlussdenken „in Aktion“</vt:lpstr>
      <vt:lpstr>Kurzschlussdenken „in Aktion“</vt:lpstr>
      <vt:lpstr>Finden sich auf dem 1$ Schein Belege für eine Unterwanderung der USA durch Geheimbünde? – Moderne Legenden –</vt:lpstr>
      <vt:lpstr>Voreilige Schlussfolgerungen in Aktion  Finden sich auf dem 1$ Schein Belege für eine Unterwanderung der USA durch Geheimbünde?</vt:lpstr>
      <vt:lpstr>Voreilige Schlussfolgerungen in Aktion  Finden sich auf dem 1$ Schein Belege für eine Unterwanderung der USA durch Geheimbünde?</vt:lpstr>
      <vt:lpstr>Voreilige Schlussfolgerungen – Moderne Legenden –</vt:lpstr>
      <vt:lpstr>Wie kommt es zu diesen und anderen Verschwörungstheorien?</vt:lpstr>
      <vt:lpstr>Wie kommt es zu diesen und anderen Verschwörungstheorien?</vt:lpstr>
      <vt:lpstr>Wie kommt es zu diesen und anderen Verschwörungstheorien?</vt:lpstr>
      <vt:lpstr>Was soll das Ganze?</vt:lpstr>
      <vt:lpstr>Was soll das Ganze?</vt:lpstr>
      <vt:lpstr>Wie voreiliges Schlussfolgern Fehleinschätzungen während der Psychose begünstigt – Beispiele</vt:lpstr>
      <vt:lpstr>Aufgabe (1)</vt:lpstr>
      <vt:lpstr>Aufgabe (1)</vt:lpstr>
      <vt:lpstr>Aufgabe (1)</vt:lpstr>
      <vt:lpstr>Bild 1</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2</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3</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4</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Optional: Videoclip</vt:lpstr>
      <vt:lpstr>Bild 5</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6</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7</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8</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Aufgabengruppe 2:</vt:lpstr>
      <vt:lpstr>Was sehen Sie?</vt:lpstr>
      <vt:lpstr>Was sehen Sie jetzt?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Übertragung auf den Alltag</vt:lpstr>
      <vt:lpstr>Übertragung auf den Alltag</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 Presentation</vt:lpstr>
      <vt:lpstr>Kurzschlussdenken „in Aktion“ – Moderne Legenden –</vt:lpstr>
      <vt:lpstr>Kurzschlussdenken „in Aktion“ – Moderne Legenden –</vt:lpstr>
      <vt:lpstr>Kurzschlussdenken „in Aktion“ – Moderne Legenden –</vt:lpstr>
      <vt:lpstr>Kurzschlussdenken „in Aktion“ – Moderne Legenden –</vt:lpstr>
      <vt:lpstr>Kurzschlussdenken „in Aktion“ – Moderne Legenden –</vt:lpstr>
      <vt:lpstr>Kurzschlussdenken „in Aktion“ – Moderne Legenden –</vt:lpstr>
      <vt:lpstr>Wie kommt es zu diesen und anderen Verschwörungstheorien?</vt:lpstr>
      <vt:lpstr>Wie kommt es zu diesen und anderen Verschwörungstheorien?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422</cp:revision>
  <dcterms:created xsi:type="dcterms:W3CDTF">2002-10-15T10:55:06Z</dcterms:created>
  <dcterms:modified xsi:type="dcterms:W3CDTF">2025-02-16T03:31:55Z</dcterms:modified>
</cp:coreProperties>
</file>