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59" r:id="rId1"/>
    <p:sldMasterId id="2147484072" r:id="rId2"/>
  </p:sldMasterIdLst>
  <p:notesMasterIdLst>
    <p:notesMasterId r:id="rId125"/>
  </p:notesMasterIdLst>
  <p:sldIdLst>
    <p:sldId id="441" r:id="rId3"/>
    <p:sldId id="414" r:id="rId4"/>
    <p:sldId id="428" r:id="rId5"/>
    <p:sldId id="427" r:id="rId6"/>
    <p:sldId id="426" r:id="rId7"/>
    <p:sldId id="425" r:id="rId8"/>
    <p:sldId id="424" r:id="rId9"/>
    <p:sldId id="423" r:id="rId10"/>
    <p:sldId id="422" r:id="rId11"/>
    <p:sldId id="267" r:id="rId12"/>
    <p:sldId id="429" r:id="rId13"/>
    <p:sldId id="417" r:id="rId14"/>
    <p:sldId id="269" r:id="rId15"/>
    <p:sldId id="270" r:id="rId16"/>
    <p:sldId id="271" r:id="rId17"/>
    <p:sldId id="272" r:id="rId18"/>
    <p:sldId id="273" r:id="rId19"/>
    <p:sldId id="274" r:id="rId20"/>
    <p:sldId id="275" r:id="rId21"/>
    <p:sldId id="276" r:id="rId22"/>
    <p:sldId id="277" r:id="rId23"/>
    <p:sldId id="430" r:id="rId24"/>
    <p:sldId id="444" r:id="rId25"/>
    <p:sldId id="443" r:id="rId26"/>
    <p:sldId id="442" r:id="rId27"/>
    <p:sldId id="282" r:id="rId28"/>
    <p:sldId id="283" r:id="rId29"/>
    <p:sldId id="284" r:id="rId30"/>
    <p:sldId id="285" r:id="rId31"/>
    <p:sldId id="286" r:id="rId32"/>
    <p:sldId id="287" r:id="rId33"/>
    <p:sldId id="288" r:id="rId34"/>
    <p:sldId id="289" r:id="rId35"/>
    <p:sldId id="290" r:id="rId36"/>
    <p:sldId id="291" r:id="rId37"/>
    <p:sldId id="292" r:id="rId38"/>
    <p:sldId id="420"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412" r:id="rId52"/>
    <p:sldId id="434" r:id="rId53"/>
    <p:sldId id="433"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406" r:id="rId96"/>
    <p:sldId id="436" r:id="rId97"/>
    <p:sldId id="435" r:id="rId98"/>
    <p:sldId id="354" r:id="rId99"/>
    <p:sldId id="357" r:id="rId100"/>
    <p:sldId id="367" r:id="rId101"/>
    <p:sldId id="368" r:id="rId102"/>
    <p:sldId id="369" r:id="rId103"/>
    <p:sldId id="370" r:id="rId104"/>
    <p:sldId id="362" r:id="rId105"/>
    <p:sldId id="371" r:id="rId106"/>
    <p:sldId id="372" r:id="rId107"/>
    <p:sldId id="373" r:id="rId108"/>
    <p:sldId id="374" r:id="rId109"/>
    <p:sldId id="375" r:id="rId110"/>
    <p:sldId id="381" r:id="rId111"/>
    <p:sldId id="382" r:id="rId112"/>
    <p:sldId id="383" r:id="rId113"/>
    <p:sldId id="384" r:id="rId114"/>
    <p:sldId id="408" r:id="rId115"/>
    <p:sldId id="439" r:id="rId116"/>
    <p:sldId id="438" r:id="rId117"/>
    <p:sldId id="437" r:id="rId118"/>
    <p:sldId id="409" r:id="rId119"/>
    <p:sldId id="440" r:id="rId120"/>
    <p:sldId id="421" r:id="rId121"/>
    <p:sldId id="396" r:id="rId122"/>
    <p:sldId id="397" r:id="rId123"/>
    <p:sldId id="398" r:id="rId124"/>
  </p:sldIdLst>
  <p:sldSz cx="12195175" cy="6858000"/>
  <p:notesSz cx="6858000" cy="9144000"/>
  <p:embeddedFontLst>
    <p:embeddedFont>
      <p:font typeface="ＭＳ Ｐゴシック" panose="020B0600070205080204" pitchFamily="34" charset="-128"/>
      <p:regular r:id="rId126"/>
    </p:embeddedFont>
  </p:embeddedFontLst>
  <p:defaultTextStyle>
    <a:defPPr>
      <a:defRPr lang="el-GR"/>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46" autoAdjust="0"/>
    <p:restoredTop sz="94660"/>
  </p:normalViewPr>
  <p:slideViewPr>
    <p:cSldViewPr>
      <p:cViewPr varScale="1">
        <p:scale>
          <a:sx n="63" d="100"/>
          <a:sy n="63" d="100"/>
        </p:scale>
        <p:origin x="936" y="76"/>
      </p:cViewPr>
      <p:guideLst>
        <p:guide orient="horz" pos="2160"/>
        <p:guide pos="2880"/>
        <p:guide pos="384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font" Target="fonts/font1.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l-GR"/>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598A0120-7410-42C1-BF09-C14325733746}" type="datetimeFigureOut">
              <a:rPr lang="el-GR"/>
              <a:pPr>
                <a:defRPr/>
              </a:pPr>
              <a:t>9/1/2025</a:t>
            </a:fld>
            <a:endParaRPr lang="el-G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l-GR"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069DD2E7-0D3D-4ECA-B885-D6BAEDC6CD20}" type="slidenum">
              <a:rPr lang="el-GR" altLang="de-DE"/>
              <a:pPr/>
              <a:t>‹Nr.›</a:t>
            </a:fld>
            <a:endParaRPr lang="el-GR" altLang="de-DE"/>
          </a:p>
        </p:txBody>
      </p:sp>
    </p:spTree>
    <p:extLst>
      <p:ext uri="{BB962C8B-B14F-4D97-AF65-F5344CB8AC3E}">
        <p14:creationId xmlns:p14="http://schemas.microsoft.com/office/powerpoint/2010/main" val="22222863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2</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3</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4</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5</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6</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7</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8</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C91241-BAC8-4352-AE4F-B13020B04083}" type="slidenum">
              <a:rPr lang="en-US" altLang="de-DE"/>
              <a:pPr eaLnBrk="1" hangingPunct="1">
                <a:spcBef>
                  <a:spcPct val="0"/>
                </a:spcBef>
              </a:pPr>
              <a:t>9</a:t>
            </a:fld>
            <a:endParaRPr lang="en-US" altLang="de-DE"/>
          </a:p>
        </p:txBody>
      </p:sp>
      <p:sp>
        <p:nvSpPr>
          <p:cNvPr id="13824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8651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5AD3414-521C-4518-8C21-A2B919CFCF21}" type="slidenum">
              <a:rPr lang="en-US" altLang="de-DE"/>
              <a:pPr eaLnBrk="1" hangingPunct="1">
                <a:spcBef>
                  <a:spcPct val="0"/>
                </a:spcBef>
              </a:pPr>
              <a:t>10</a:t>
            </a:fld>
            <a:endParaRPr lang="en-US" altLang="de-DE"/>
          </a:p>
        </p:txBody>
      </p:sp>
      <p:sp>
        <p:nvSpPr>
          <p:cNvPr id="14029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3075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5AD3414-521C-4518-8C21-A2B919CFCF21}" type="slidenum">
              <a:rPr lang="en-US" altLang="de-DE"/>
              <a:pPr eaLnBrk="1" hangingPunct="1">
                <a:spcBef>
                  <a:spcPct val="0"/>
                </a:spcBef>
              </a:pPr>
              <a:t>11</a:t>
            </a:fld>
            <a:endParaRPr lang="en-US" altLang="de-DE"/>
          </a:p>
        </p:txBody>
      </p:sp>
      <p:sp>
        <p:nvSpPr>
          <p:cNvPr id="14029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13075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752BE48-5FA3-410D-B18A-CB0765A3C802}" type="slidenum">
              <a:rPr lang="en-US" altLang="de-DE"/>
              <a:pPr eaLnBrk="1" hangingPunct="1">
                <a:spcBef>
                  <a:spcPct val="0"/>
                </a:spcBef>
              </a:pPr>
              <a:t>12</a:t>
            </a:fld>
            <a:endParaRPr lang="en-US" altLang="de-DE"/>
          </a:p>
        </p:txBody>
      </p:sp>
      <p:sp>
        <p:nvSpPr>
          <p:cNvPr id="141315" name="Rectangle 2"/>
          <p:cNvSpPr>
            <a:spLocks noGrp="1" noRot="1" noChangeAspect="1" noChangeArrowheads="1" noTextEdit="1"/>
          </p:cNvSpPr>
          <p:nvPr>
            <p:ph type="sldImg"/>
          </p:nvPr>
        </p:nvSpPr>
        <p:spPr bwMode="auto">
          <a:xfrm>
            <a:off x="381000" y="685800"/>
            <a:ext cx="6097588"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91813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A8D4218-E021-42B9-9518-C315BE8B2C70}" type="slidenum">
              <a:rPr lang="en-US" altLang="de-DE"/>
              <a:pPr eaLnBrk="1" hangingPunct="1">
                <a:spcBef>
                  <a:spcPct val="0"/>
                </a:spcBef>
              </a:pPr>
              <a:t>13</a:t>
            </a:fld>
            <a:endParaRPr lang="en-US" altLang="de-DE"/>
          </a:p>
        </p:txBody>
      </p:sp>
      <p:sp>
        <p:nvSpPr>
          <p:cNvPr id="14233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47383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5AF5C6C-7132-4698-9EE4-96F34453405C}" type="slidenum">
              <a:rPr lang="en-US" altLang="de-DE"/>
              <a:pPr eaLnBrk="1" hangingPunct="1">
                <a:spcBef>
                  <a:spcPct val="0"/>
                </a:spcBef>
              </a:pPr>
              <a:t>14</a:t>
            </a:fld>
            <a:endParaRPr lang="en-US" altLang="de-DE"/>
          </a:p>
        </p:txBody>
      </p:sp>
      <p:sp>
        <p:nvSpPr>
          <p:cNvPr id="14336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11844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FA18168-C336-4535-9F91-2ECAD4DD0397}" type="slidenum">
              <a:rPr lang="en-US" altLang="de-DE"/>
              <a:pPr eaLnBrk="1" hangingPunct="1">
                <a:spcBef>
                  <a:spcPct val="0"/>
                </a:spcBef>
              </a:pPr>
              <a:t>15</a:t>
            </a:fld>
            <a:endParaRPr lang="en-US" altLang="de-DE"/>
          </a:p>
        </p:txBody>
      </p:sp>
      <p:sp>
        <p:nvSpPr>
          <p:cNvPr id="1443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07802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2C33135-5A2C-40F1-9977-6447A8AF3FC1}" type="slidenum">
              <a:rPr lang="en-US" altLang="de-DE"/>
              <a:pPr eaLnBrk="1" hangingPunct="1">
                <a:spcBef>
                  <a:spcPct val="0"/>
                </a:spcBef>
              </a:pPr>
              <a:t>16</a:t>
            </a:fld>
            <a:endParaRPr lang="en-US" altLang="de-DE"/>
          </a:p>
        </p:txBody>
      </p:sp>
      <p:sp>
        <p:nvSpPr>
          <p:cNvPr id="14541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09241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F96CBF2D-F16D-42D0-8D68-92C52064C624}" type="slidenum">
              <a:rPr lang="en-US" altLang="de-DE"/>
              <a:pPr eaLnBrk="1" hangingPunct="1">
                <a:spcBef>
                  <a:spcPct val="0"/>
                </a:spcBef>
              </a:pPr>
              <a:t>17</a:t>
            </a:fld>
            <a:endParaRPr lang="en-US" altLang="de-DE"/>
          </a:p>
        </p:txBody>
      </p:sp>
      <p:sp>
        <p:nvSpPr>
          <p:cNvPr id="1464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40531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FCD82039-9DFE-49A7-9309-22A3CFE05BAB}" type="slidenum">
              <a:rPr lang="en-US" altLang="de-DE"/>
              <a:pPr eaLnBrk="1" hangingPunct="1">
                <a:spcBef>
                  <a:spcPct val="0"/>
                </a:spcBef>
              </a:pPr>
              <a:t>18</a:t>
            </a:fld>
            <a:endParaRPr lang="en-US" altLang="de-DE"/>
          </a:p>
        </p:txBody>
      </p:sp>
      <p:sp>
        <p:nvSpPr>
          <p:cNvPr id="147459" name="Rectangle 2"/>
          <p:cNvSpPr>
            <a:spLocks noGrp="1" noRot="1" noChangeAspect="1" noChangeArrowheads="1" noTextEdit="1"/>
          </p:cNvSpPr>
          <p:nvPr>
            <p:ph type="sldImg"/>
          </p:nvPr>
        </p:nvSpPr>
        <p:spPr bwMode="auto">
          <a:xfrm>
            <a:off x="381000" y="685800"/>
            <a:ext cx="6096000" cy="3429000"/>
          </a:xfrm>
          <a:solidFill>
            <a:srgbClr val="FFFFFF"/>
          </a:solidFill>
          <a:ln>
            <a:solidFill>
              <a:srgbClr val="000000"/>
            </a:solidFill>
            <a:miter lim="800000"/>
            <a:headEnd/>
            <a:tailEnd/>
          </a:ln>
        </p:spPr>
      </p:sp>
      <p:sp>
        <p:nvSpPr>
          <p:cNvPr id="1474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16695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322863F-A65D-4EA1-B461-BCB77B835264}" type="slidenum">
              <a:rPr lang="en-US" altLang="de-DE"/>
              <a:pPr eaLnBrk="1" hangingPunct="1">
                <a:spcBef>
                  <a:spcPct val="0"/>
                </a:spcBef>
              </a:pPr>
              <a:t>19</a:t>
            </a:fld>
            <a:endParaRPr lang="en-US" altLang="de-DE"/>
          </a:p>
        </p:txBody>
      </p:sp>
      <p:sp>
        <p:nvSpPr>
          <p:cNvPr id="148483" name="Rectangle 2"/>
          <p:cNvSpPr>
            <a:spLocks noGrp="1" noRot="1" noChangeAspect="1" noChangeArrowheads="1" noTextEdit="1"/>
          </p:cNvSpPr>
          <p:nvPr>
            <p:ph type="sldImg"/>
          </p:nvPr>
        </p:nvSpPr>
        <p:spPr bwMode="auto">
          <a:xfrm>
            <a:off x="381000" y="685800"/>
            <a:ext cx="6096000" cy="3429000"/>
          </a:xfrm>
          <a:solidFill>
            <a:srgbClr val="FFFFFF"/>
          </a:solidFill>
          <a:ln>
            <a:solidFill>
              <a:srgbClr val="000000"/>
            </a:solidFill>
            <a:miter lim="800000"/>
            <a:headEnd/>
            <a:tailEnd/>
          </a:ln>
        </p:spPr>
      </p:sp>
      <p:sp>
        <p:nvSpPr>
          <p:cNvPr id="14848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38253199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055A1932-BE3B-4D91-B86C-EF04D7235B31}" type="slidenum">
              <a:rPr lang="en-US" altLang="de-DE"/>
              <a:pPr eaLnBrk="1" hangingPunct="1">
                <a:spcBef>
                  <a:spcPct val="0"/>
                </a:spcBef>
              </a:pPr>
              <a:t>20</a:t>
            </a:fld>
            <a:endParaRPr lang="en-US" altLang="de-DE"/>
          </a:p>
        </p:txBody>
      </p:sp>
      <p:sp>
        <p:nvSpPr>
          <p:cNvPr id="1495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solidFill>
                <a:schemeClr val="accent1"/>
              </a:solidFill>
              <a:ea typeface="ＭＳ Ｐゴシック" panose="020B0600070205080204" pitchFamily="34" charset="-128"/>
            </a:endParaRPr>
          </a:p>
        </p:txBody>
      </p:sp>
    </p:spTree>
    <p:extLst>
      <p:ext uri="{BB962C8B-B14F-4D97-AF65-F5344CB8AC3E}">
        <p14:creationId xmlns:p14="http://schemas.microsoft.com/office/powerpoint/2010/main" val="26323904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5A24DB35-B2DF-4808-84E5-901B968CE5B3}" type="slidenum">
              <a:rPr lang="en-US" altLang="de-DE"/>
              <a:pPr eaLnBrk="1" hangingPunct="1">
                <a:spcBef>
                  <a:spcPct val="0"/>
                </a:spcBef>
              </a:pPr>
              <a:t>21</a:t>
            </a:fld>
            <a:endParaRPr lang="en-US" altLang="de-DE"/>
          </a:p>
        </p:txBody>
      </p:sp>
      <p:sp>
        <p:nvSpPr>
          <p:cNvPr id="15053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solidFill>
                <a:schemeClr val="accent1"/>
              </a:solidFill>
              <a:ea typeface="ＭＳ Ｐゴシック" panose="020B0600070205080204" pitchFamily="34" charset="-128"/>
            </a:endParaRPr>
          </a:p>
        </p:txBody>
      </p:sp>
    </p:spTree>
    <p:extLst>
      <p:ext uri="{BB962C8B-B14F-4D97-AF65-F5344CB8AC3E}">
        <p14:creationId xmlns:p14="http://schemas.microsoft.com/office/powerpoint/2010/main" val="2917960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155192B-75E3-42AD-8CF7-2EC3600EFE73}" type="slidenum">
              <a:rPr lang="en-US" altLang="de-DE"/>
              <a:pPr eaLnBrk="1" hangingPunct="1">
                <a:spcBef>
                  <a:spcPct val="0"/>
                </a:spcBef>
              </a:pPr>
              <a:t>22</a:t>
            </a:fld>
            <a:endParaRPr lang="en-US" altLang="de-DE"/>
          </a:p>
        </p:txBody>
      </p:sp>
      <p:sp>
        <p:nvSpPr>
          <p:cNvPr id="1546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07671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155192B-75E3-42AD-8CF7-2EC3600EFE73}" type="slidenum">
              <a:rPr lang="en-US" altLang="de-DE"/>
              <a:pPr eaLnBrk="1" hangingPunct="1">
                <a:spcBef>
                  <a:spcPct val="0"/>
                </a:spcBef>
              </a:pPr>
              <a:t>23</a:t>
            </a:fld>
            <a:endParaRPr lang="en-US" altLang="de-DE"/>
          </a:p>
        </p:txBody>
      </p:sp>
      <p:sp>
        <p:nvSpPr>
          <p:cNvPr id="1546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07671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155192B-75E3-42AD-8CF7-2EC3600EFE73}" type="slidenum">
              <a:rPr lang="en-US" altLang="de-DE"/>
              <a:pPr eaLnBrk="1" hangingPunct="1">
                <a:spcBef>
                  <a:spcPct val="0"/>
                </a:spcBef>
              </a:pPr>
              <a:t>24</a:t>
            </a:fld>
            <a:endParaRPr lang="en-US" altLang="de-DE"/>
          </a:p>
        </p:txBody>
      </p:sp>
      <p:sp>
        <p:nvSpPr>
          <p:cNvPr id="1546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076711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155192B-75E3-42AD-8CF7-2EC3600EFE73}" type="slidenum">
              <a:rPr lang="en-US" altLang="de-DE"/>
              <a:pPr eaLnBrk="1" hangingPunct="1">
                <a:spcBef>
                  <a:spcPct val="0"/>
                </a:spcBef>
              </a:pPr>
              <a:t>25</a:t>
            </a:fld>
            <a:endParaRPr lang="en-US" altLang="de-DE"/>
          </a:p>
        </p:txBody>
      </p:sp>
      <p:sp>
        <p:nvSpPr>
          <p:cNvPr id="1546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076711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425E7A2-D487-43A4-B7E5-5CDFDF201333}" type="slidenum">
              <a:rPr lang="en-US" altLang="de-DE"/>
              <a:pPr eaLnBrk="1" hangingPunct="1">
                <a:spcBef>
                  <a:spcPct val="0"/>
                </a:spcBef>
              </a:pPr>
              <a:t>26</a:t>
            </a:fld>
            <a:endParaRPr lang="en-US" altLang="de-DE"/>
          </a:p>
        </p:txBody>
      </p:sp>
      <p:sp>
        <p:nvSpPr>
          <p:cNvPr id="15565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33819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7093D9F-FEB4-414C-8DA2-1B4367786516}" type="slidenum">
              <a:rPr lang="en-US" altLang="de-DE"/>
              <a:pPr eaLnBrk="1" hangingPunct="1">
                <a:spcBef>
                  <a:spcPct val="0"/>
                </a:spcBef>
              </a:pPr>
              <a:t>27</a:t>
            </a:fld>
            <a:endParaRPr lang="en-US" altLang="de-DE"/>
          </a:p>
        </p:txBody>
      </p:sp>
      <p:sp>
        <p:nvSpPr>
          <p:cNvPr id="15667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36727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7C8CB4C3-4CBE-4EC6-890C-61492B3DB110}" type="slidenum">
              <a:rPr lang="en-US" altLang="de-DE"/>
              <a:pPr eaLnBrk="1" hangingPunct="1">
                <a:spcBef>
                  <a:spcPct val="0"/>
                </a:spcBef>
              </a:pPr>
              <a:t>28</a:t>
            </a:fld>
            <a:endParaRPr lang="en-US" altLang="de-DE"/>
          </a:p>
        </p:txBody>
      </p:sp>
      <p:sp>
        <p:nvSpPr>
          <p:cNvPr id="1576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692312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9D4FB00-1441-4BD2-8B0B-D1C56B619F40}" type="slidenum">
              <a:rPr lang="en-US" altLang="de-DE"/>
              <a:pPr eaLnBrk="1" hangingPunct="1">
                <a:spcBef>
                  <a:spcPct val="0"/>
                </a:spcBef>
              </a:pPr>
              <a:t>29</a:t>
            </a:fld>
            <a:endParaRPr lang="en-US" altLang="de-DE"/>
          </a:p>
        </p:txBody>
      </p:sp>
      <p:sp>
        <p:nvSpPr>
          <p:cNvPr id="15872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33909487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CA5D15D-1E76-43BC-9D0F-4C7BF76C3E4D}" type="slidenum">
              <a:rPr lang="en-US" altLang="de-DE"/>
              <a:pPr eaLnBrk="1" hangingPunct="1">
                <a:spcBef>
                  <a:spcPct val="0"/>
                </a:spcBef>
              </a:pPr>
              <a:t>30</a:t>
            </a:fld>
            <a:endParaRPr lang="en-US" altLang="de-DE"/>
          </a:p>
        </p:txBody>
      </p:sp>
      <p:sp>
        <p:nvSpPr>
          <p:cNvPr id="15974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22112911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B9D266E-4E41-4F8E-8340-D8EB222D75CA}" type="slidenum">
              <a:rPr lang="en-US" altLang="de-DE"/>
              <a:pPr eaLnBrk="1" hangingPunct="1">
                <a:spcBef>
                  <a:spcPct val="0"/>
                </a:spcBef>
              </a:pPr>
              <a:t>31</a:t>
            </a:fld>
            <a:endParaRPr lang="en-US" altLang="de-DE"/>
          </a:p>
        </p:txBody>
      </p:sp>
      <p:sp>
        <p:nvSpPr>
          <p:cNvPr id="160771"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nchor="b"/>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5A581464-B55E-439F-9E2B-9FBE66F53647}" type="slidenum">
              <a:rPr lang="en-US" altLang="de-DE"/>
              <a:pPr algn="r" eaLnBrk="1" hangingPunct="1">
                <a:spcBef>
                  <a:spcPct val="0"/>
                </a:spcBef>
              </a:pPr>
              <a:t>31</a:t>
            </a:fld>
            <a:endParaRPr lang="en-US" altLang="de-DE"/>
          </a:p>
        </p:txBody>
      </p:sp>
      <p:sp>
        <p:nvSpPr>
          <p:cNvPr id="160772" name="Rectangle 2"/>
          <p:cNvSpPr>
            <a:spLocks noGrp="1" noRot="1" noChangeAspect="1" noChangeArrowheads="1" noTextEdit="1"/>
          </p:cNvSpPr>
          <p:nvPr>
            <p:ph type="sldImg"/>
          </p:nvPr>
        </p:nvSpPr>
        <p:spPr bwMode="auto">
          <a:xfrm>
            <a:off x="381000" y="685800"/>
            <a:ext cx="6097588"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32960873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E20D064-1005-4BFC-9BA6-03AAC9E61225}" type="slidenum">
              <a:rPr lang="en-US" altLang="de-DE"/>
              <a:pPr eaLnBrk="1" hangingPunct="1">
                <a:spcBef>
                  <a:spcPct val="0"/>
                </a:spcBef>
              </a:pPr>
              <a:t>32</a:t>
            </a:fld>
            <a:endParaRPr lang="en-US" altLang="de-DE"/>
          </a:p>
        </p:txBody>
      </p:sp>
      <p:sp>
        <p:nvSpPr>
          <p:cNvPr id="16179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nchor="b"/>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BC90B4A7-0320-4747-A8D2-5944FCBFA6FE}" type="slidenum">
              <a:rPr lang="en-US" altLang="de-DE"/>
              <a:pPr algn="r" eaLnBrk="1" hangingPunct="1">
                <a:spcBef>
                  <a:spcPct val="0"/>
                </a:spcBef>
              </a:pPr>
              <a:t>32</a:t>
            </a:fld>
            <a:endParaRPr lang="en-US" altLang="de-DE"/>
          </a:p>
        </p:txBody>
      </p:sp>
      <p:sp>
        <p:nvSpPr>
          <p:cNvPr id="161796" name="Rectangle 2"/>
          <p:cNvSpPr>
            <a:spLocks noGrp="1" noRot="1" noChangeAspect="1" noChangeArrowheads="1" noTextEdit="1"/>
          </p:cNvSpPr>
          <p:nvPr>
            <p:ph type="sldImg"/>
          </p:nvPr>
        </p:nvSpPr>
        <p:spPr bwMode="auto">
          <a:xfrm>
            <a:off x="381000" y="685800"/>
            <a:ext cx="6097588"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641037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8098857-8922-4805-99E4-5954515897A6}" type="slidenum">
              <a:rPr lang="en-US" altLang="de-DE"/>
              <a:pPr eaLnBrk="1" hangingPunct="1">
                <a:spcBef>
                  <a:spcPct val="0"/>
                </a:spcBef>
              </a:pPr>
              <a:t>33</a:t>
            </a:fld>
            <a:endParaRPr lang="en-US" altLang="de-DE"/>
          </a:p>
        </p:txBody>
      </p:sp>
      <p:sp>
        <p:nvSpPr>
          <p:cNvPr id="16281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70098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6312241-B88B-4590-9812-E29ED200608A}" type="slidenum">
              <a:rPr lang="en-US" altLang="de-DE"/>
              <a:pPr eaLnBrk="1" hangingPunct="1">
                <a:spcBef>
                  <a:spcPct val="0"/>
                </a:spcBef>
              </a:pPr>
              <a:t>34</a:t>
            </a:fld>
            <a:endParaRPr lang="en-US" altLang="de-DE"/>
          </a:p>
        </p:txBody>
      </p:sp>
      <p:sp>
        <p:nvSpPr>
          <p:cNvPr id="16384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5748094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DD635A6-20B8-41A8-B615-7213118E8D6F}" type="slidenum">
              <a:rPr lang="en-US" altLang="de-DE"/>
              <a:pPr eaLnBrk="1" hangingPunct="1">
                <a:spcBef>
                  <a:spcPct val="0"/>
                </a:spcBef>
              </a:pPr>
              <a:t>35</a:t>
            </a:fld>
            <a:endParaRPr lang="en-US" altLang="de-DE"/>
          </a:p>
        </p:txBody>
      </p:sp>
      <p:sp>
        <p:nvSpPr>
          <p:cNvPr id="16486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8725265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F356B831-796C-4CFC-AA40-DD463D0D2FE9}" type="slidenum">
              <a:rPr lang="en-US" altLang="de-DE"/>
              <a:pPr eaLnBrk="1" hangingPunct="1">
                <a:spcBef>
                  <a:spcPct val="0"/>
                </a:spcBef>
              </a:pPr>
              <a:t>36</a:t>
            </a:fld>
            <a:endParaRPr lang="en-US" altLang="de-DE"/>
          </a:p>
        </p:txBody>
      </p:sp>
      <p:sp>
        <p:nvSpPr>
          <p:cNvPr id="16589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731370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549275" y="539750"/>
            <a:ext cx="5119688" cy="28797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CBFB58A-BB0D-4642-8C67-E91B887C6D62}" type="slidenum">
              <a:rPr lang="en-US" altLang="de-DE"/>
              <a:pPr eaLnBrk="1" hangingPunct="1">
                <a:spcBef>
                  <a:spcPct val="0"/>
                </a:spcBef>
              </a:pPr>
              <a:t>38</a:t>
            </a:fld>
            <a:endParaRPr lang="en-US" altLang="de-DE"/>
          </a:p>
        </p:txBody>
      </p:sp>
      <p:sp>
        <p:nvSpPr>
          <p:cNvPr id="16691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62896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95B94E0-ADB7-4273-A379-EA624B87B189}" type="slidenum">
              <a:rPr lang="en-US" altLang="de-DE"/>
              <a:pPr eaLnBrk="1" hangingPunct="1">
                <a:spcBef>
                  <a:spcPct val="0"/>
                </a:spcBef>
              </a:pPr>
              <a:t>39</a:t>
            </a:fld>
            <a:endParaRPr lang="en-US" altLang="de-DE"/>
          </a:p>
        </p:txBody>
      </p:sp>
      <p:sp>
        <p:nvSpPr>
          <p:cNvPr id="16793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056537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060C41A-8A60-42B2-B11F-C054588FC2BF}" type="slidenum">
              <a:rPr lang="en-US" altLang="de-DE"/>
              <a:pPr eaLnBrk="1" hangingPunct="1">
                <a:spcBef>
                  <a:spcPct val="0"/>
                </a:spcBef>
              </a:pPr>
              <a:t>40</a:t>
            </a:fld>
            <a:endParaRPr lang="en-US" altLang="de-DE"/>
          </a:p>
        </p:txBody>
      </p:sp>
      <p:sp>
        <p:nvSpPr>
          <p:cNvPr id="168963"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151715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4A94BA50-A54C-4035-B2A8-02E5A7A6EA5B}" type="slidenum">
              <a:rPr lang="en-US" altLang="de-DE"/>
              <a:pPr eaLnBrk="1" hangingPunct="1">
                <a:spcBef>
                  <a:spcPct val="0"/>
                </a:spcBef>
              </a:pPr>
              <a:t>41</a:t>
            </a:fld>
            <a:endParaRPr lang="en-US" altLang="de-DE"/>
          </a:p>
        </p:txBody>
      </p:sp>
      <p:sp>
        <p:nvSpPr>
          <p:cNvPr id="1699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868432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A4476E8-8DCC-467F-9CA4-1FBEA0C27F85}" type="slidenum">
              <a:rPr lang="en-US" altLang="de-DE"/>
              <a:pPr eaLnBrk="1" hangingPunct="1">
                <a:spcBef>
                  <a:spcPct val="0"/>
                </a:spcBef>
              </a:pPr>
              <a:t>42</a:t>
            </a:fld>
            <a:endParaRPr lang="en-US" altLang="de-DE"/>
          </a:p>
        </p:txBody>
      </p:sp>
      <p:sp>
        <p:nvSpPr>
          <p:cNvPr id="171011"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2"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305944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C5D4854-42CF-44EB-851B-FE610FFD46F6}" type="slidenum">
              <a:rPr lang="en-US" altLang="de-DE"/>
              <a:pPr eaLnBrk="1" hangingPunct="1">
                <a:spcBef>
                  <a:spcPct val="0"/>
                </a:spcBef>
              </a:pPr>
              <a:t>43</a:t>
            </a:fld>
            <a:endParaRPr lang="en-US" altLang="de-DE"/>
          </a:p>
        </p:txBody>
      </p:sp>
      <p:sp>
        <p:nvSpPr>
          <p:cNvPr id="1720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870769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60AE180-1C0C-4822-8705-1D71855D114A}" type="slidenum">
              <a:rPr lang="en-US" altLang="de-DE"/>
              <a:pPr eaLnBrk="1" hangingPunct="1">
                <a:spcBef>
                  <a:spcPct val="0"/>
                </a:spcBef>
              </a:pPr>
              <a:t>44</a:t>
            </a:fld>
            <a:endParaRPr lang="en-US" altLang="de-DE"/>
          </a:p>
        </p:txBody>
      </p:sp>
      <p:sp>
        <p:nvSpPr>
          <p:cNvPr id="173059" name="Rectangle 1026"/>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60"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446763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632E020-B995-4D51-AEF4-9DCA643CB53A}" type="slidenum">
              <a:rPr lang="en-US" altLang="de-DE"/>
              <a:pPr eaLnBrk="1" hangingPunct="1">
                <a:spcBef>
                  <a:spcPct val="0"/>
                </a:spcBef>
              </a:pPr>
              <a:t>45</a:t>
            </a:fld>
            <a:endParaRPr lang="en-US" altLang="de-DE"/>
          </a:p>
        </p:txBody>
      </p:sp>
      <p:sp>
        <p:nvSpPr>
          <p:cNvPr id="17408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490547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8BF57F9-FC63-4038-91C8-E6111499AF60}" type="slidenum">
              <a:rPr lang="en-US" altLang="de-DE"/>
              <a:pPr eaLnBrk="1" hangingPunct="1">
                <a:spcBef>
                  <a:spcPct val="0"/>
                </a:spcBef>
              </a:pPr>
              <a:t>46</a:t>
            </a:fld>
            <a:endParaRPr lang="en-US" altLang="de-DE"/>
          </a:p>
        </p:txBody>
      </p:sp>
      <p:sp>
        <p:nvSpPr>
          <p:cNvPr id="175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31400292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675F250-AA9A-4AA4-85ED-DC6A9F5C12D5}" type="slidenum">
              <a:rPr lang="en-US" altLang="de-DE"/>
              <a:pPr eaLnBrk="1" hangingPunct="1">
                <a:spcBef>
                  <a:spcPct val="0"/>
                </a:spcBef>
              </a:pPr>
              <a:t>47</a:t>
            </a:fld>
            <a:endParaRPr lang="en-US" altLang="de-DE"/>
          </a:p>
        </p:txBody>
      </p:sp>
      <p:sp>
        <p:nvSpPr>
          <p:cNvPr id="17613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18348904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C480513-C355-4776-A3F8-F5E33336FC4E}" type="slidenum">
              <a:rPr lang="en-US" altLang="de-DE"/>
              <a:pPr eaLnBrk="1" hangingPunct="1">
                <a:spcBef>
                  <a:spcPct val="0"/>
                </a:spcBef>
              </a:pPr>
              <a:t>48</a:t>
            </a:fld>
            <a:endParaRPr lang="en-US" altLang="de-DE"/>
          </a:p>
        </p:txBody>
      </p:sp>
      <p:sp>
        <p:nvSpPr>
          <p:cNvPr id="177155" name="Rectangle 2"/>
          <p:cNvSpPr>
            <a:spLocks noGrp="1" noRot="1" noChangeAspect="1" noChangeArrowheads="1" noTextEdit="1"/>
          </p:cNvSpPr>
          <p:nvPr>
            <p:ph type="sldImg"/>
          </p:nvPr>
        </p:nvSpPr>
        <p:spPr bwMode="auto">
          <a:xfrm>
            <a:off x="381000" y="685800"/>
            <a:ext cx="6096000" cy="3429000"/>
          </a:xfrm>
          <a:solidFill>
            <a:srgbClr val="FFFFFF"/>
          </a:solidFill>
          <a:ln>
            <a:solidFill>
              <a:srgbClr val="000000"/>
            </a:solidFill>
            <a:miter lim="800000"/>
            <a:headEnd/>
            <a:tailEnd/>
          </a:ln>
        </p:spPr>
      </p:sp>
      <p:sp>
        <p:nvSpPr>
          <p:cNvPr id="17715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18404853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C2A69E2E-EE5B-4403-8C63-4B85F025ACB4}" type="slidenum">
              <a:rPr lang="en-US" altLang="de-DE"/>
              <a:pPr eaLnBrk="1" hangingPunct="1">
                <a:spcBef>
                  <a:spcPct val="0"/>
                </a:spcBef>
              </a:pPr>
              <a:t>49</a:t>
            </a:fld>
            <a:endParaRPr lang="en-US" altLang="de-DE"/>
          </a:p>
        </p:txBody>
      </p:sp>
      <p:sp>
        <p:nvSpPr>
          <p:cNvPr id="178179" name="Rectangle 2"/>
          <p:cNvSpPr>
            <a:spLocks noGrp="1" noRot="1" noChangeAspect="1" noChangeArrowheads="1" noTextEdit="1"/>
          </p:cNvSpPr>
          <p:nvPr>
            <p:ph type="sldImg"/>
          </p:nvPr>
        </p:nvSpPr>
        <p:spPr bwMode="auto">
          <a:xfrm>
            <a:off x="381000" y="685800"/>
            <a:ext cx="6096000" cy="3429000"/>
          </a:xfrm>
          <a:solidFill>
            <a:srgbClr val="FFFFFF"/>
          </a:solidFill>
          <a:ln>
            <a:solidFill>
              <a:srgbClr val="000000"/>
            </a:solidFill>
            <a:miter lim="800000"/>
            <a:headEnd/>
            <a:tailEnd/>
          </a:ln>
        </p:spPr>
      </p:sp>
      <p:sp>
        <p:nvSpPr>
          <p:cNvPr id="17818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7218829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B94D3D6-EFC1-48DA-BE03-4D133976CB24}" type="slidenum">
              <a:rPr lang="en-US" altLang="de-DE"/>
              <a:pPr eaLnBrk="1" hangingPunct="1">
                <a:spcBef>
                  <a:spcPct val="0"/>
                </a:spcBef>
              </a:pPr>
              <a:t>50</a:t>
            </a:fld>
            <a:endParaRPr lang="en-US" altLang="de-DE"/>
          </a:p>
        </p:txBody>
      </p:sp>
      <p:sp>
        <p:nvSpPr>
          <p:cNvPr id="18125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678783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B94D3D6-EFC1-48DA-BE03-4D133976CB24}" type="slidenum">
              <a:rPr lang="en-US" altLang="de-DE"/>
              <a:pPr eaLnBrk="1" hangingPunct="1">
                <a:spcBef>
                  <a:spcPct val="0"/>
                </a:spcBef>
              </a:pPr>
              <a:t>51</a:t>
            </a:fld>
            <a:endParaRPr lang="en-US" altLang="de-DE"/>
          </a:p>
        </p:txBody>
      </p:sp>
      <p:sp>
        <p:nvSpPr>
          <p:cNvPr id="18125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678783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B94D3D6-EFC1-48DA-BE03-4D133976CB24}" type="slidenum">
              <a:rPr lang="en-US" altLang="de-DE"/>
              <a:pPr eaLnBrk="1" hangingPunct="1">
                <a:spcBef>
                  <a:spcPct val="0"/>
                </a:spcBef>
              </a:pPr>
              <a:t>52</a:t>
            </a:fld>
            <a:endParaRPr lang="en-US" altLang="de-DE"/>
          </a:p>
        </p:txBody>
      </p:sp>
      <p:sp>
        <p:nvSpPr>
          <p:cNvPr id="18125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678783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6FD198F-02AA-4891-98F1-2D38A2F450A0}" type="slidenum">
              <a:rPr lang="en-US" altLang="de-DE"/>
              <a:pPr eaLnBrk="1" hangingPunct="1">
                <a:spcBef>
                  <a:spcPct val="0"/>
                </a:spcBef>
              </a:pPr>
              <a:t>53</a:t>
            </a:fld>
            <a:endParaRPr lang="en-US" altLang="de-DE"/>
          </a:p>
        </p:txBody>
      </p:sp>
      <p:sp>
        <p:nvSpPr>
          <p:cNvPr id="18227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484655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1043344-D76B-4AD5-B01C-9DBF086A8E16}" type="slidenum">
              <a:rPr lang="en-US" altLang="de-DE"/>
              <a:pPr eaLnBrk="1" hangingPunct="1">
                <a:spcBef>
                  <a:spcPct val="0"/>
                </a:spcBef>
              </a:pPr>
              <a:t>54</a:t>
            </a:fld>
            <a:endParaRPr lang="en-US" altLang="de-DE"/>
          </a:p>
        </p:txBody>
      </p:sp>
      <p:sp>
        <p:nvSpPr>
          <p:cNvPr id="1832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32397755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6F5FC33-67B8-44FD-A4F1-595760B487AF}" type="slidenum">
              <a:rPr lang="en-US" altLang="de-DE"/>
              <a:pPr eaLnBrk="1" hangingPunct="1">
                <a:spcBef>
                  <a:spcPct val="0"/>
                </a:spcBef>
              </a:pPr>
              <a:t>55</a:t>
            </a:fld>
            <a:endParaRPr lang="en-US" altLang="de-DE"/>
          </a:p>
        </p:txBody>
      </p:sp>
      <p:sp>
        <p:nvSpPr>
          <p:cNvPr id="18432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9201038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D6FA19A-62CC-4629-89EE-B432214F7B45}" type="slidenum">
              <a:rPr lang="en-US" altLang="de-DE"/>
              <a:pPr eaLnBrk="1" hangingPunct="1">
                <a:spcBef>
                  <a:spcPct val="0"/>
                </a:spcBef>
              </a:pPr>
              <a:t>56</a:t>
            </a:fld>
            <a:endParaRPr lang="en-US" altLang="de-DE"/>
          </a:p>
        </p:txBody>
      </p:sp>
      <p:sp>
        <p:nvSpPr>
          <p:cNvPr id="18534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10308477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984ED678-5C0A-4BCA-A12B-D71C01706CDD}" type="slidenum">
              <a:rPr lang="en-US" altLang="de-DE"/>
              <a:pPr eaLnBrk="1" hangingPunct="1">
                <a:spcBef>
                  <a:spcPct val="0"/>
                </a:spcBef>
              </a:pPr>
              <a:t>57</a:t>
            </a:fld>
            <a:endParaRPr lang="en-US" altLang="de-DE"/>
          </a:p>
        </p:txBody>
      </p:sp>
      <p:sp>
        <p:nvSpPr>
          <p:cNvPr id="18637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690213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633C3BD-E636-4CA0-AA5D-173F22F3E412}" type="slidenum">
              <a:rPr lang="en-US" altLang="de-DE"/>
              <a:pPr eaLnBrk="1" hangingPunct="1">
                <a:spcBef>
                  <a:spcPct val="0"/>
                </a:spcBef>
              </a:pPr>
              <a:t>58</a:t>
            </a:fld>
            <a:endParaRPr lang="en-US" altLang="de-DE"/>
          </a:p>
        </p:txBody>
      </p:sp>
      <p:sp>
        <p:nvSpPr>
          <p:cNvPr id="18739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418542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226DD9C-715E-4537-BA13-DA79C8F5C5AE}" type="slidenum">
              <a:rPr lang="en-US" altLang="de-DE"/>
              <a:pPr eaLnBrk="1" hangingPunct="1">
                <a:spcBef>
                  <a:spcPct val="0"/>
                </a:spcBef>
              </a:pPr>
              <a:t>59</a:t>
            </a:fld>
            <a:endParaRPr lang="en-US" altLang="de-DE"/>
          </a:p>
        </p:txBody>
      </p:sp>
      <p:sp>
        <p:nvSpPr>
          <p:cNvPr id="18841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20181309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4258BCB-2663-4489-8EE2-7220ECA202B5}" type="slidenum">
              <a:rPr lang="en-US" altLang="de-DE"/>
              <a:pPr eaLnBrk="1" hangingPunct="1">
                <a:spcBef>
                  <a:spcPct val="0"/>
                </a:spcBef>
              </a:pPr>
              <a:t>60</a:t>
            </a:fld>
            <a:endParaRPr lang="en-US" altLang="de-DE"/>
          </a:p>
        </p:txBody>
      </p:sp>
      <p:sp>
        <p:nvSpPr>
          <p:cNvPr id="18944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6737881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0585391-9471-47CA-BBB2-0BE47F92E548}" type="slidenum">
              <a:rPr lang="en-US" altLang="de-DE"/>
              <a:pPr eaLnBrk="1" hangingPunct="1">
                <a:spcBef>
                  <a:spcPct val="0"/>
                </a:spcBef>
              </a:pPr>
              <a:t>61</a:t>
            </a:fld>
            <a:endParaRPr lang="en-US" altLang="de-DE"/>
          </a:p>
        </p:txBody>
      </p:sp>
      <p:sp>
        <p:nvSpPr>
          <p:cNvPr id="19046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096130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2448E80-B304-4D1A-88BE-B538D318C7B4}" type="slidenum">
              <a:rPr lang="en-US" altLang="de-DE"/>
              <a:pPr eaLnBrk="1" hangingPunct="1">
                <a:spcBef>
                  <a:spcPct val="0"/>
                </a:spcBef>
              </a:pPr>
              <a:t>62</a:t>
            </a:fld>
            <a:endParaRPr lang="en-US" altLang="de-DE"/>
          </a:p>
        </p:txBody>
      </p:sp>
      <p:sp>
        <p:nvSpPr>
          <p:cNvPr id="19149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16846881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2C7433C-546A-47AD-BD43-861D421258E0}" type="slidenum">
              <a:rPr lang="en-US" altLang="de-DE"/>
              <a:pPr eaLnBrk="1" hangingPunct="1">
                <a:spcBef>
                  <a:spcPct val="0"/>
                </a:spcBef>
              </a:pPr>
              <a:t>63</a:t>
            </a:fld>
            <a:endParaRPr lang="en-US" altLang="de-DE"/>
          </a:p>
        </p:txBody>
      </p:sp>
      <p:sp>
        <p:nvSpPr>
          <p:cNvPr id="19251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42603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91FF1F1-C4F2-4CE2-A391-13AE46838E25}" type="slidenum">
              <a:rPr lang="en-US" altLang="de-DE"/>
              <a:pPr eaLnBrk="1" hangingPunct="1">
                <a:spcBef>
                  <a:spcPct val="0"/>
                </a:spcBef>
              </a:pPr>
              <a:t>64</a:t>
            </a:fld>
            <a:endParaRPr lang="en-US" altLang="de-DE"/>
          </a:p>
        </p:txBody>
      </p:sp>
      <p:sp>
        <p:nvSpPr>
          <p:cNvPr id="19353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2857079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1BE6625-3076-4106-9C88-C90A8F67EBE7}" type="slidenum">
              <a:rPr lang="en-US" altLang="de-DE"/>
              <a:pPr eaLnBrk="1" hangingPunct="1">
                <a:spcBef>
                  <a:spcPct val="0"/>
                </a:spcBef>
              </a:pPr>
              <a:t>65</a:t>
            </a:fld>
            <a:endParaRPr lang="en-US" altLang="de-DE"/>
          </a:p>
        </p:txBody>
      </p:sp>
      <p:sp>
        <p:nvSpPr>
          <p:cNvPr id="19456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060620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762AD228-1B1F-40F5-8AC9-A7367AC0F50D}" type="slidenum">
              <a:rPr lang="en-US" altLang="de-DE"/>
              <a:pPr eaLnBrk="1" hangingPunct="1">
                <a:spcBef>
                  <a:spcPct val="0"/>
                </a:spcBef>
              </a:pPr>
              <a:t>66</a:t>
            </a:fld>
            <a:endParaRPr lang="en-US" altLang="de-DE"/>
          </a:p>
        </p:txBody>
      </p:sp>
      <p:sp>
        <p:nvSpPr>
          <p:cNvPr id="1955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168002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844A996-6011-45C9-8116-542126EB7621}" type="slidenum">
              <a:rPr lang="en-US" altLang="de-DE"/>
              <a:pPr eaLnBrk="1" hangingPunct="1">
                <a:spcBef>
                  <a:spcPct val="0"/>
                </a:spcBef>
              </a:pPr>
              <a:t>67</a:t>
            </a:fld>
            <a:endParaRPr lang="en-US" altLang="de-DE"/>
          </a:p>
        </p:txBody>
      </p:sp>
      <p:sp>
        <p:nvSpPr>
          <p:cNvPr id="19661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626347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D5EE5C9-A9C5-46DE-98AD-279968ED98A1}" type="slidenum">
              <a:rPr lang="en-US" altLang="de-DE"/>
              <a:pPr eaLnBrk="1" hangingPunct="1">
                <a:spcBef>
                  <a:spcPct val="0"/>
                </a:spcBef>
              </a:pPr>
              <a:t>68</a:t>
            </a:fld>
            <a:endParaRPr lang="en-US" altLang="de-DE"/>
          </a:p>
        </p:txBody>
      </p:sp>
      <p:sp>
        <p:nvSpPr>
          <p:cNvPr id="1976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941689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6E6B329-1D22-4576-BC24-513318320D01}" type="slidenum">
              <a:rPr lang="en-US" altLang="de-DE"/>
              <a:pPr eaLnBrk="1" hangingPunct="1">
                <a:spcBef>
                  <a:spcPct val="0"/>
                </a:spcBef>
              </a:pPr>
              <a:t>69</a:t>
            </a:fld>
            <a:endParaRPr lang="en-US" altLang="de-DE"/>
          </a:p>
        </p:txBody>
      </p:sp>
      <p:sp>
        <p:nvSpPr>
          <p:cNvPr id="19865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571073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F08A97D0-6FB8-4E4A-B65D-CC2E4B56612A}" type="slidenum">
              <a:rPr lang="en-US" altLang="de-DE"/>
              <a:pPr eaLnBrk="1" hangingPunct="1">
                <a:spcBef>
                  <a:spcPct val="0"/>
                </a:spcBef>
              </a:pPr>
              <a:t>70</a:t>
            </a:fld>
            <a:endParaRPr lang="en-US" altLang="de-DE"/>
          </a:p>
        </p:txBody>
      </p:sp>
      <p:sp>
        <p:nvSpPr>
          <p:cNvPr id="19968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976763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0235122-95EA-495B-8239-0BBA6C71C9E6}" type="slidenum">
              <a:rPr lang="en-US" altLang="de-DE"/>
              <a:pPr eaLnBrk="1" hangingPunct="1">
                <a:spcBef>
                  <a:spcPct val="0"/>
                </a:spcBef>
              </a:pPr>
              <a:t>71</a:t>
            </a:fld>
            <a:endParaRPr lang="en-US" altLang="de-DE"/>
          </a:p>
        </p:txBody>
      </p:sp>
      <p:sp>
        <p:nvSpPr>
          <p:cNvPr id="2007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6661738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64D178E-D021-45F7-A49F-D13EB3D6D3AC}" type="slidenum">
              <a:rPr lang="en-US" altLang="de-DE"/>
              <a:pPr eaLnBrk="1" hangingPunct="1">
                <a:spcBef>
                  <a:spcPct val="0"/>
                </a:spcBef>
              </a:pPr>
              <a:t>72</a:t>
            </a:fld>
            <a:endParaRPr lang="en-US" altLang="de-DE"/>
          </a:p>
        </p:txBody>
      </p:sp>
      <p:sp>
        <p:nvSpPr>
          <p:cNvPr id="20173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27170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7A9EC10-0FAA-4A8B-8949-0EC007975632}" type="slidenum">
              <a:rPr lang="en-US" altLang="de-DE"/>
              <a:pPr eaLnBrk="1" hangingPunct="1">
                <a:spcBef>
                  <a:spcPct val="0"/>
                </a:spcBef>
              </a:pPr>
              <a:t>73</a:t>
            </a:fld>
            <a:endParaRPr lang="en-US" altLang="de-DE"/>
          </a:p>
        </p:txBody>
      </p:sp>
      <p:sp>
        <p:nvSpPr>
          <p:cNvPr id="20275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492388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E5A832F-0FE5-4CEE-A271-524C4EA58873}" type="slidenum">
              <a:rPr lang="en-US" altLang="de-DE"/>
              <a:pPr eaLnBrk="1" hangingPunct="1">
                <a:spcBef>
                  <a:spcPct val="0"/>
                </a:spcBef>
              </a:pPr>
              <a:t>74</a:t>
            </a:fld>
            <a:endParaRPr lang="en-US" altLang="de-DE"/>
          </a:p>
        </p:txBody>
      </p:sp>
      <p:sp>
        <p:nvSpPr>
          <p:cNvPr id="20377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413074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1DCBDD5-21DB-4654-BE05-63FEA9DBDABE}" type="slidenum">
              <a:rPr lang="en-US" altLang="de-DE"/>
              <a:pPr eaLnBrk="1" hangingPunct="1">
                <a:spcBef>
                  <a:spcPct val="0"/>
                </a:spcBef>
              </a:pPr>
              <a:t>75</a:t>
            </a:fld>
            <a:endParaRPr lang="en-US" altLang="de-DE"/>
          </a:p>
        </p:txBody>
      </p:sp>
      <p:sp>
        <p:nvSpPr>
          <p:cNvPr id="20480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7730117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7E5550C-4BA7-413B-BB98-3982DCAB96D1}" type="slidenum">
              <a:rPr lang="en-US" altLang="de-DE"/>
              <a:pPr eaLnBrk="1" hangingPunct="1">
                <a:spcBef>
                  <a:spcPct val="0"/>
                </a:spcBef>
              </a:pPr>
              <a:t>76</a:t>
            </a:fld>
            <a:endParaRPr lang="en-US" altLang="de-DE"/>
          </a:p>
        </p:txBody>
      </p:sp>
      <p:sp>
        <p:nvSpPr>
          <p:cNvPr id="2058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7068777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F203ED4E-40F7-447B-ADED-DCF095491CB9}" type="slidenum">
              <a:rPr lang="en-US" altLang="de-DE"/>
              <a:pPr eaLnBrk="1" hangingPunct="1">
                <a:spcBef>
                  <a:spcPct val="0"/>
                </a:spcBef>
              </a:pPr>
              <a:t>77</a:t>
            </a:fld>
            <a:endParaRPr lang="en-US" altLang="de-DE"/>
          </a:p>
        </p:txBody>
      </p:sp>
      <p:sp>
        <p:nvSpPr>
          <p:cNvPr id="20685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858966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B75ED45-B12D-4C5E-AAAD-755357B81E0E}" type="slidenum">
              <a:rPr lang="en-US" altLang="de-DE"/>
              <a:pPr eaLnBrk="1" hangingPunct="1">
                <a:spcBef>
                  <a:spcPct val="0"/>
                </a:spcBef>
              </a:pPr>
              <a:t>78</a:t>
            </a:fld>
            <a:endParaRPr lang="en-US" altLang="de-DE"/>
          </a:p>
        </p:txBody>
      </p:sp>
      <p:sp>
        <p:nvSpPr>
          <p:cNvPr id="20787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69335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87C3DBC-1858-4349-A777-8D8E329A38AE}" type="slidenum">
              <a:rPr lang="en-US" altLang="de-DE"/>
              <a:pPr eaLnBrk="1" hangingPunct="1">
                <a:spcBef>
                  <a:spcPct val="0"/>
                </a:spcBef>
              </a:pPr>
              <a:t>79</a:t>
            </a:fld>
            <a:endParaRPr lang="en-US" altLang="de-DE"/>
          </a:p>
        </p:txBody>
      </p:sp>
      <p:sp>
        <p:nvSpPr>
          <p:cNvPr id="2088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9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8005579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58400BEC-E5F4-46F4-9BA9-E0DF5F8B420C}" type="slidenum">
              <a:rPr lang="en-US" altLang="de-DE"/>
              <a:pPr eaLnBrk="1" hangingPunct="1">
                <a:spcBef>
                  <a:spcPct val="0"/>
                </a:spcBef>
              </a:pPr>
              <a:t>80</a:t>
            </a:fld>
            <a:endParaRPr lang="en-US" altLang="de-DE"/>
          </a:p>
        </p:txBody>
      </p:sp>
      <p:sp>
        <p:nvSpPr>
          <p:cNvPr id="20992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536996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D9DB9EB-4371-4395-AEBC-6D678A206791}" type="slidenum">
              <a:rPr lang="en-US" altLang="de-DE"/>
              <a:pPr eaLnBrk="1" hangingPunct="1">
                <a:spcBef>
                  <a:spcPct val="0"/>
                </a:spcBef>
              </a:pPr>
              <a:t>81</a:t>
            </a:fld>
            <a:endParaRPr lang="en-US" altLang="de-DE"/>
          </a:p>
        </p:txBody>
      </p:sp>
      <p:sp>
        <p:nvSpPr>
          <p:cNvPr id="21094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680275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E30AB07-E33C-4EC7-9161-1F4D376CD669}" type="slidenum">
              <a:rPr lang="en-US" altLang="de-DE"/>
              <a:pPr eaLnBrk="1" hangingPunct="1">
                <a:spcBef>
                  <a:spcPct val="0"/>
                </a:spcBef>
              </a:pPr>
              <a:t>82</a:t>
            </a:fld>
            <a:endParaRPr lang="en-US" altLang="de-DE"/>
          </a:p>
        </p:txBody>
      </p:sp>
      <p:sp>
        <p:nvSpPr>
          <p:cNvPr id="21197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737989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7EE8545-3993-46C4-8519-6522BA8F9619}" type="slidenum">
              <a:rPr lang="en-US" altLang="de-DE"/>
              <a:pPr eaLnBrk="1" hangingPunct="1">
                <a:spcBef>
                  <a:spcPct val="0"/>
                </a:spcBef>
              </a:pPr>
              <a:t>83</a:t>
            </a:fld>
            <a:endParaRPr lang="en-US" altLang="de-DE"/>
          </a:p>
        </p:txBody>
      </p:sp>
      <p:sp>
        <p:nvSpPr>
          <p:cNvPr id="21299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137692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4CC0BD80-5ECE-4820-ACF6-D22944AF53CF}" type="slidenum">
              <a:rPr lang="en-US" altLang="de-DE"/>
              <a:pPr eaLnBrk="1" hangingPunct="1">
                <a:spcBef>
                  <a:spcPct val="0"/>
                </a:spcBef>
              </a:pPr>
              <a:t>84</a:t>
            </a:fld>
            <a:endParaRPr lang="en-US" altLang="de-DE"/>
          </a:p>
        </p:txBody>
      </p:sp>
      <p:sp>
        <p:nvSpPr>
          <p:cNvPr id="21401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123866470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725207D6-33A1-4615-B40B-78CB6FF6AB57}" type="slidenum">
              <a:rPr lang="en-US" altLang="de-DE"/>
              <a:pPr eaLnBrk="1" hangingPunct="1">
                <a:spcBef>
                  <a:spcPct val="0"/>
                </a:spcBef>
              </a:pPr>
              <a:t>85</a:t>
            </a:fld>
            <a:endParaRPr lang="en-US" altLang="de-DE"/>
          </a:p>
        </p:txBody>
      </p:sp>
      <p:sp>
        <p:nvSpPr>
          <p:cNvPr id="21504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613638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469C4091-D906-4F06-B896-2C7FC6831307}" type="slidenum">
              <a:rPr lang="en-US" altLang="de-DE"/>
              <a:pPr eaLnBrk="1" hangingPunct="1">
                <a:spcBef>
                  <a:spcPct val="0"/>
                </a:spcBef>
              </a:pPr>
              <a:t>86</a:t>
            </a:fld>
            <a:endParaRPr lang="en-US" altLang="de-DE"/>
          </a:p>
        </p:txBody>
      </p:sp>
      <p:sp>
        <p:nvSpPr>
          <p:cNvPr id="21606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143510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F0265D5-E701-4BD7-B83B-DF0A67CB82EC}" type="slidenum">
              <a:rPr lang="en-US" altLang="de-DE"/>
              <a:pPr eaLnBrk="1" hangingPunct="1">
                <a:spcBef>
                  <a:spcPct val="0"/>
                </a:spcBef>
              </a:pPr>
              <a:t>87</a:t>
            </a:fld>
            <a:endParaRPr lang="en-US" altLang="de-DE"/>
          </a:p>
        </p:txBody>
      </p:sp>
      <p:sp>
        <p:nvSpPr>
          <p:cNvPr id="21709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330807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8A1F98E-4E2F-405A-AC04-536BB80FB039}" type="slidenum">
              <a:rPr lang="en-US" altLang="de-DE"/>
              <a:pPr eaLnBrk="1" hangingPunct="1">
                <a:spcBef>
                  <a:spcPct val="0"/>
                </a:spcBef>
              </a:pPr>
              <a:t>88</a:t>
            </a:fld>
            <a:endParaRPr lang="en-US" altLang="de-DE"/>
          </a:p>
        </p:txBody>
      </p:sp>
      <p:sp>
        <p:nvSpPr>
          <p:cNvPr id="21811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ea typeface="ＭＳ Ｐゴシック" panose="020B0600070205080204" pitchFamily="34" charset="-128"/>
            </a:endParaRPr>
          </a:p>
        </p:txBody>
      </p:sp>
    </p:spTree>
    <p:extLst>
      <p:ext uri="{BB962C8B-B14F-4D97-AF65-F5344CB8AC3E}">
        <p14:creationId xmlns:p14="http://schemas.microsoft.com/office/powerpoint/2010/main" val="19483777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A7FA239-9ED2-4DDB-B2FF-5B69B788299D}" type="slidenum">
              <a:rPr lang="en-US" altLang="de-DE"/>
              <a:pPr eaLnBrk="1" hangingPunct="1">
                <a:spcBef>
                  <a:spcPct val="0"/>
                </a:spcBef>
              </a:pPr>
              <a:t>89</a:t>
            </a:fld>
            <a:endParaRPr lang="en-US" altLang="de-DE"/>
          </a:p>
        </p:txBody>
      </p:sp>
      <p:sp>
        <p:nvSpPr>
          <p:cNvPr id="21913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9879763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F578DADF-4096-46D8-B978-F1EC48CA19F0}" type="slidenum">
              <a:rPr lang="en-US" altLang="de-DE"/>
              <a:pPr eaLnBrk="1" hangingPunct="1">
                <a:spcBef>
                  <a:spcPct val="0"/>
                </a:spcBef>
              </a:pPr>
              <a:t>90</a:t>
            </a:fld>
            <a:endParaRPr lang="en-US" altLang="de-DE"/>
          </a:p>
        </p:txBody>
      </p:sp>
      <p:sp>
        <p:nvSpPr>
          <p:cNvPr id="22016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5646624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280848C-97E6-4907-AFB1-48D2E76042E4}" type="slidenum">
              <a:rPr lang="en-US" altLang="de-DE"/>
              <a:pPr eaLnBrk="1" hangingPunct="1">
                <a:spcBef>
                  <a:spcPct val="0"/>
                </a:spcBef>
              </a:pPr>
              <a:t>91</a:t>
            </a:fld>
            <a:endParaRPr lang="en-US" altLang="de-DE"/>
          </a:p>
        </p:txBody>
      </p:sp>
      <p:sp>
        <p:nvSpPr>
          <p:cNvPr id="2211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92954766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C0399585-58D4-411C-BD0A-24AC81D2852A}" type="slidenum">
              <a:rPr lang="en-US" altLang="de-DE"/>
              <a:pPr eaLnBrk="1" hangingPunct="1">
                <a:spcBef>
                  <a:spcPct val="0"/>
                </a:spcBef>
              </a:pPr>
              <a:t>92</a:t>
            </a:fld>
            <a:endParaRPr lang="en-US" altLang="de-DE"/>
          </a:p>
        </p:txBody>
      </p:sp>
      <p:sp>
        <p:nvSpPr>
          <p:cNvPr id="22221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7228457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F351ED2-9C3B-4213-B5FF-47534C3066F3}" type="slidenum">
              <a:rPr lang="en-US" altLang="de-DE"/>
              <a:pPr eaLnBrk="1" hangingPunct="1">
                <a:spcBef>
                  <a:spcPct val="0"/>
                </a:spcBef>
              </a:pPr>
              <a:t>93</a:t>
            </a:fld>
            <a:endParaRPr lang="en-US" altLang="de-DE"/>
          </a:p>
        </p:txBody>
      </p:sp>
      <p:sp>
        <p:nvSpPr>
          <p:cNvPr id="2232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79711376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75B90A5-941D-4485-BCC1-128EAEA398D9}" type="slidenum">
              <a:rPr lang="en-US" altLang="de-DE"/>
              <a:pPr eaLnBrk="1" hangingPunct="1">
                <a:spcBef>
                  <a:spcPct val="0"/>
                </a:spcBef>
              </a:pPr>
              <a:t>94</a:t>
            </a:fld>
            <a:endParaRPr lang="en-US" altLang="de-DE"/>
          </a:p>
        </p:txBody>
      </p:sp>
      <p:sp>
        <p:nvSpPr>
          <p:cNvPr id="2263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96645962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75B90A5-941D-4485-BCC1-128EAEA398D9}" type="slidenum">
              <a:rPr lang="en-US" altLang="de-DE"/>
              <a:pPr eaLnBrk="1" hangingPunct="1">
                <a:spcBef>
                  <a:spcPct val="0"/>
                </a:spcBef>
              </a:pPr>
              <a:t>95</a:t>
            </a:fld>
            <a:endParaRPr lang="en-US" altLang="de-DE"/>
          </a:p>
        </p:txBody>
      </p:sp>
      <p:sp>
        <p:nvSpPr>
          <p:cNvPr id="2263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96645962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75B90A5-941D-4485-BCC1-128EAEA398D9}" type="slidenum">
              <a:rPr lang="en-US" altLang="de-DE"/>
              <a:pPr eaLnBrk="1" hangingPunct="1">
                <a:spcBef>
                  <a:spcPct val="0"/>
                </a:spcBef>
              </a:pPr>
              <a:t>96</a:t>
            </a:fld>
            <a:endParaRPr lang="en-US" altLang="de-DE"/>
          </a:p>
        </p:txBody>
      </p:sp>
      <p:sp>
        <p:nvSpPr>
          <p:cNvPr id="2263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96645962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ACF133F-3A62-4EB3-AE7E-7C1EF25C8869}" type="slidenum">
              <a:rPr lang="en-US" altLang="de-DE"/>
              <a:pPr eaLnBrk="1" hangingPunct="1">
                <a:spcBef>
                  <a:spcPct val="0"/>
                </a:spcBef>
              </a:pPr>
              <a:t>97</a:t>
            </a:fld>
            <a:endParaRPr lang="en-US" altLang="de-DE"/>
          </a:p>
        </p:txBody>
      </p:sp>
      <p:sp>
        <p:nvSpPr>
          <p:cNvPr id="22733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75429362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71EECFE-EA34-4276-864C-6453E35D16EB}" type="slidenum">
              <a:rPr lang="en-US" altLang="de-DE"/>
              <a:pPr eaLnBrk="1" hangingPunct="1">
                <a:spcBef>
                  <a:spcPct val="0"/>
                </a:spcBef>
              </a:pPr>
              <a:t>98</a:t>
            </a:fld>
            <a:endParaRPr lang="en-US" altLang="de-DE"/>
          </a:p>
        </p:txBody>
      </p:sp>
      <p:sp>
        <p:nvSpPr>
          <p:cNvPr id="22835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7167639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948AE102-4B2D-41F7-9693-4F58D115D96D}" type="slidenum">
              <a:rPr lang="en-US" altLang="de-DE"/>
              <a:pPr eaLnBrk="1" hangingPunct="1">
                <a:spcBef>
                  <a:spcPct val="0"/>
                </a:spcBef>
              </a:pPr>
              <a:t>99</a:t>
            </a:fld>
            <a:endParaRPr lang="en-US" altLang="de-DE"/>
          </a:p>
        </p:txBody>
      </p:sp>
      <p:sp>
        <p:nvSpPr>
          <p:cNvPr id="22937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88947303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8803F60-9A06-4866-9DA7-2507B54CFC11}" type="slidenum">
              <a:rPr lang="en-US" altLang="de-DE"/>
              <a:pPr eaLnBrk="1" hangingPunct="1">
                <a:spcBef>
                  <a:spcPct val="0"/>
                </a:spcBef>
              </a:pPr>
              <a:t>100</a:t>
            </a:fld>
            <a:endParaRPr lang="en-US" altLang="de-DE"/>
          </a:p>
        </p:txBody>
      </p:sp>
      <p:sp>
        <p:nvSpPr>
          <p:cNvPr id="23040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0734234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48F013B-A03D-45CF-9365-F219C2B20E01}" type="slidenum">
              <a:rPr lang="en-US" altLang="de-DE"/>
              <a:pPr eaLnBrk="1" hangingPunct="1">
                <a:spcBef>
                  <a:spcPct val="0"/>
                </a:spcBef>
              </a:pPr>
              <a:t>101</a:t>
            </a:fld>
            <a:endParaRPr lang="en-US" altLang="de-DE"/>
          </a:p>
        </p:txBody>
      </p:sp>
      <p:sp>
        <p:nvSpPr>
          <p:cNvPr id="2314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6481603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285C248-B29A-498C-A5BB-181876B48EEB}" type="slidenum">
              <a:rPr lang="en-US" altLang="de-DE"/>
              <a:pPr eaLnBrk="1" hangingPunct="1">
                <a:spcBef>
                  <a:spcPct val="0"/>
                </a:spcBef>
              </a:pPr>
              <a:t>102</a:t>
            </a:fld>
            <a:endParaRPr lang="en-US" altLang="de-DE"/>
          </a:p>
        </p:txBody>
      </p:sp>
      <p:sp>
        <p:nvSpPr>
          <p:cNvPr id="23245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1883050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AC55B41-1DAA-4644-8A38-AF2A3FEE6673}" type="slidenum">
              <a:rPr lang="en-US" altLang="de-DE"/>
              <a:pPr eaLnBrk="1" hangingPunct="1">
                <a:spcBef>
                  <a:spcPct val="0"/>
                </a:spcBef>
              </a:pPr>
              <a:t>103</a:t>
            </a:fld>
            <a:endParaRPr lang="en-US" altLang="de-DE"/>
          </a:p>
        </p:txBody>
      </p:sp>
      <p:sp>
        <p:nvSpPr>
          <p:cNvPr id="23347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3343033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C75E7F87-9362-4686-99EA-112AD1203337}" type="slidenum">
              <a:rPr lang="en-US" altLang="de-DE"/>
              <a:pPr eaLnBrk="1" hangingPunct="1">
                <a:spcBef>
                  <a:spcPct val="0"/>
                </a:spcBef>
              </a:pPr>
              <a:t>104</a:t>
            </a:fld>
            <a:endParaRPr lang="en-US" altLang="de-DE"/>
          </a:p>
        </p:txBody>
      </p:sp>
      <p:sp>
        <p:nvSpPr>
          <p:cNvPr id="2344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7152551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131597F-60CC-4398-B50B-FBDF19E795F7}" type="slidenum">
              <a:rPr lang="en-US" altLang="de-DE"/>
              <a:pPr eaLnBrk="1" hangingPunct="1">
                <a:spcBef>
                  <a:spcPct val="0"/>
                </a:spcBef>
              </a:pPr>
              <a:t>105</a:t>
            </a:fld>
            <a:endParaRPr lang="en-US" altLang="de-DE"/>
          </a:p>
        </p:txBody>
      </p:sp>
      <p:sp>
        <p:nvSpPr>
          <p:cNvPr id="23552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33883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C097F1CB-4469-4F56-B334-97604E0FF4F2}" type="slidenum">
              <a:rPr lang="en-US" altLang="de-DE"/>
              <a:pPr eaLnBrk="1" hangingPunct="1">
                <a:spcBef>
                  <a:spcPct val="0"/>
                </a:spcBef>
              </a:pPr>
              <a:t>106</a:t>
            </a:fld>
            <a:endParaRPr lang="en-US" altLang="de-DE"/>
          </a:p>
        </p:txBody>
      </p:sp>
      <p:sp>
        <p:nvSpPr>
          <p:cNvPr id="23654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0980749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6F1917F-D0F9-4E62-A9CA-9471E2D1DF9A}" type="slidenum">
              <a:rPr lang="en-US" altLang="de-DE"/>
              <a:pPr eaLnBrk="1" hangingPunct="1">
                <a:spcBef>
                  <a:spcPct val="0"/>
                </a:spcBef>
              </a:pPr>
              <a:t>107</a:t>
            </a:fld>
            <a:endParaRPr lang="en-US" altLang="de-DE"/>
          </a:p>
        </p:txBody>
      </p:sp>
      <p:sp>
        <p:nvSpPr>
          <p:cNvPr id="23757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75718432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80F6427-191F-4B37-B192-BA9C9FB64A71}" type="slidenum">
              <a:rPr lang="en-US" altLang="de-DE"/>
              <a:pPr eaLnBrk="1" hangingPunct="1">
                <a:spcBef>
                  <a:spcPct val="0"/>
                </a:spcBef>
              </a:pPr>
              <a:t>108</a:t>
            </a:fld>
            <a:endParaRPr lang="en-US" altLang="de-DE"/>
          </a:p>
        </p:txBody>
      </p:sp>
      <p:sp>
        <p:nvSpPr>
          <p:cNvPr id="23859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2600043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DBB5E67-1B2C-42E7-968B-3833AA7A1110}" type="slidenum">
              <a:rPr lang="en-US" altLang="de-DE"/>
              <a:pPr eaLnBrk="1" hangingPunct="1">
                <a:spcBef>
                  <a:spcPct val="0"/>
                </a:spcBef>
              </a:pPr>
              <a:t>109</a:t>
            </a:fld>
            <a:endParaRPr lang="en-US" altLang="de-DE"/>
          </a:p>
        </p:txBody>
      </p:sp>
      <p:sp>
        <p:nvSpPr>
          <p:cNvPr id="23961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8153427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96417BD7-6609-4101-866D-1DD402B03AF3}" type="slidenum">
              <a:rPr lang="en-US" altLang="de-DE"/>
              <a:pPr eaLnBrk="1" hangingPunct="1">
                <a:spcBef>
                  <a:spcPct val="0"/>
                </a:spcBef>
              </a:pPr>
              <a:t>110</a:t>
            </a:fld>
            <a:endParaRPr lang="en-US" altLang="de-DE"/>
          </a:p>
        </p:txBody>
      </p:sp>
      <p:sp>
        <p:nvSpPr>
          <p:cNvPr id="24064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71388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4314233-E127-4C40-90E6-1D427D0AB833}" type="slidenum">
              <a:rPr lang="en-US" altLang="de-DE"/>
              <a:pPr eaLnBrk="1" hangingPunct="1">
                <a:spcBef>
                  <a:spcPct val="0"/>
                </a:spcBef>
              </a:pPr>
              <a:t>111</a:t>
            </a:fld>
            <a:endParaRPr lang="en-US" altLang="de-DE"/>
          </a:p>
        </p:txBody>
      </p:sp>
      <p:sp>
        <p:nvSpPr>
          <p:cNvPr id="24166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66204002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5B8FBA83-060C-431D-A197-141986F90AB1}" type="slidenum">
              <a:rPr lang="en-US" altLang="de-DE"/>
              <a:pPr eaLnBrk="1" hangingPunct="1">
                <a:spcBef>
                  <a:spcPct val="0"/>
                </a:spcBef>
              </a:pPr>
              <a:t>112</a:t>
            </a:fld>
            <a:endParaRPr lang="en-US" altLang="de-DE"/>
          </a:p>
        </p:txBody>
      </p:sp>
      <p:sp>
        <p:nvSpPr>
          <p:cNvPr id="24269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6962444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5B4423D-870A-4034-9046-A46CAEE9EE1F}" type="slidenum">
              <a:rPr lang="en-US" altLang="de-DE"/>
              <a:pPr eaLnBrk="1" hangingPunct="1">
                <a:spcBef>
                  <a:spcPct val="0"/>
                </a:spcBef>
              </a:pPr>
              <a:t>113</a:t>
            </a:fld>
            <a:endParaRPr lang="en-US" altLang="de-DE"/>
          </a:p>
        </p:txBody>
      </p:sp>
      <p:sp>
        <p:nvSpPr>
          <p:cNvPr id="2467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5340700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5B4423D-870A-4034-9046-A46CAEE9EE1F}" type="slidenum">
              <a:rPr lang="en-US" altLang="de-DE"/>
              <a:pPr eaLnBrk="1" hangingPunct="1">
                <a:spcBef>
                  <a:spcPct val="0"/>
                </a:spcBef>
              </a:pPr>
              <a:t>114</a:t>
            </a:fld>
            <a:endParaRPr lang="en-US" altLang="de-DE"/>
          </a:p>
        </p:txBody>
      </p:sp>
      <p:sp>
        <p:nvSpPr>
          <p:cNvPr id="2467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5340700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5B4423D-870A-4034-9046-A46CAEE9EE1F}" type="slidenum">
              <a:rPr lang="en-US" altLang="de-DE"/>
              <a:pPr eaLnBrk="1" hangingPunct="1">
                <a:spcBef>
                  <a:spcPct val="0"/>
                </a:spcBef>
              </a:pPr>
              <a:t>115</a:t>
            </a:fld>
            <a:endParaRPr lang="en-US" altLang="de-DE"/>
          </a:p>
        </p:txBody>
      </p:sp>
      <p:sp>
        <p:nvSpPr>
          <p:cNvPr id="2467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5340700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5B4423D-870A-4034-9046-A46CAEE9EE1F}" type="slidenum">
              <a:rPr lang="en-US" altLang="de-DE"/>
              <a:pPr eaLnBrk="1" hangingPunct="1">
                <a:spcBef>
                  <a:spcPct val="0"/>
                </a:spcBef>
              </a:pPr>
              <a:t>116</a:t>
            </a:fld>
            <a:endParaRPr lang="en-US" altLang="de-DE"/>
          </a:p>
        </p:txBody>
      </p:sp>
      <p:sp>
        <p:nvSpPr>
          <p:cNvPr id="24678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5340700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8D5F956-434C-4F76-AA5D-CD766BFA884B}" type="slidenum">
              <a:rPr lang="en-US" altLang="de-DE"/>
              <a:pPr eaLnBrk="1" hangingPunct="1">
                <a:spcBef>
                  <a:spcPct val="0"/>
                </a:spcBef>
              </a:pPr>
              <a:t>117</a:t>
            </a:fld>
            <a:endParaRPr lang="en-US" altLang="de-DE"/>
          </a:p>
        </p:txBody>
      </p:sp>
      <p:sp>
        <p:nvSpPr>
          <p:cNvPr id="2488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8507535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8D5F956-434C-4F76-AA5D-CD766BFA884B}" type="slidenum">
              <a:rPr lang="en-US" altLang="de-DE"/>
              <a:pPr eaLnBrk="1" hangingPunct="1">
                <a:spcBef>
                  <a:spcPct val="0"/>
                </a:spcBef>
              </a:pPr>
              <a:t>118</a:t>
            </a:fld>
            <a:endParaRPr lang="en-US" altLang="de-DE"/>
          </a:p>
        </p:txBody>
      </p:sp>
      <p:sp>
        <p:nvSpPr>
          <p:cNvPr id="24883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8507535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E8887F5-E4ED-4381-ABD6-51E4CFF977D2}" type="slidenum">
              <a:rPr lang="en-US" altLang="de-DE"/>
              <a:pPr eaLnBrk="1" hangingPunct="1">
                <a:spcBef>
                  <a:spcPct val="0"/>
                </a:spcBef>
              </a:pPr>
              <a:t>120</a:t>
            </a:fld>
            <a:endParaRPr lang="en-US" altLang="de-DE"/>
          </a:p>
        </p:txBody>
      </p:sp>
      <p:sp>
        <p:nvSpPr>
          <p:cNvPr id="25088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0498083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D03D680-DD0C-4677-BBDD-85710EF39ABC}" type="slidenum">
              <a:rPr lang="en-US" altLang="de-DE"/>
              <a:pPr eaLnBrk="1" hangingPunct="1">
                <a:spcBef>
                  <a:spcPct val="0"/>
                </a:spcBef>
              </a:pPr>
              <a:t>121</a:t>
            </a:fld>
            <a:endParaRPr lang="en-US" altLang="de-DE"/>
          </a:p>
        </p:txBody>
      </p:sp>
      <p:sp>
        <p:nvSpPr>
          <p:cNvPr id="2519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1513267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7EE7842B-63B5-4CE3-9E44-607554E363F3}" type="slidenum">
              <a:rPr lang="en-US" altLang="de-DE"/>
              <a:pPr eaLnBrk="1" hangingPunct="1">
                <a:spcBef>
                  <a:spcPct val="0"/>
                </a:spcBef>
              </a:pPr>
              <a:t>122</a:t>
            </a:fld>
            <a:endParaRPr lang="en-US" altLang="de-DE"/>
          </a:p>
        </p:txBody>
      </p:sp>
      <p:sp>
        <p:nvSpPr>
          <p:cNvPr id="25293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950585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p>
        </p:txBody>
      </p:sp>
      <p:sp>
        <p:nvSpPr>
          <p:cNvPr id="4" name="Slide Number Placeholder 3"/>
          <p:cNvSpPr>
            <a:spLocks noGrp="1"/>
          </p:cNvSpPr>
          <p:nvPr>
            <p:ph type="sldNum" sz="quarter" idx="12"/>
          </p:nvPr>
        </p:nvSpPr>
        <p:spPr bwMode="gray"/>
        <p:txBody>
          <a:bodyPr/>
          <a:lstStyle>
            <a:lvl1pPr>
              <a:defRPr b="0"/>
            </a:lvl1pPr>
          </a:lstStyle>
          <a:p>
            <a:fld id="{7DCBE1BA-A85E-4DD0-BC4B-73DEB0AFC769}" type="slidenum">
              <a:rPr lang="el-GR" altLang="de-DE" smtClean="0"/>
              <a:pPr/>
              <a:t>‹Nr.›</a:t>
            </a:fld>
            <a:endParaRPr lang="el-GR"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4 – Ενσυναίσθηση... Ι</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1E4EF1F9-9AC6-4580-9167-B1DA9F1F8DD7}"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endParaRPr lang="de-DE"/>
          </a:p>
        </p:txBody>
      </p:sp>
      <p:sp>
        <p:nvSpPr>
          <p:cNvPr id="7" name="Slide Number Placeholder 6"/>
          <p:cNvSpPr>
            <a:spLocks noGrp="1"/>
          </p:cNvSpPr>
          <p:nvPr>
            <p:ph type="sldNum" sz="quarter" idx="12"/>
          </p:nvPr>
        </p:nvSpPr>
        <p:spPr bwMode="gray"/>
        <p:txBody>
          <a:bodyPr/>
          <a:lstStyle>
            <a:lvl1pPr>
              <a:defRPr b="0"/>
            </a:lvl1pPr>
          </a:lstStyle>
          <a:p>
            <a:fld id="{D1D2CA57-1700-418E-A989-2A7B529286D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p>
        </p:txBody>
      </p:sp>
      <p:sp>
        <p:nvSpPr>
          <p:cNvPr id="7" name="Slide Number Placeholder 6"/>
          <p:cNvSpPr>
            <a:spLocks noGrp="1"/>
          </p:cNvSpPr>
          <p:nvPr>
            <p:ph type="sldNum" sz="quarter" idx="12"/>
          </p:nvPr>
        </p:nvSpPr>
        <p:spPr bwMode="gray"/>
        <p:txBody>
          <a:bodyPr/>
          <a:lstStyle>
            <a:lvl1pPr>
              <a:defRPr b="0"/>
            </a:lvl1pPr>
          </a:lstStyle>
          <a:p>
            <a:fld id="{7DCBE1BA-A85E-4DD0-BC4B-73DEB0AFC769}" type="slidenum">
              <a:rPr lang="el-GR" altLang="de-DE" smtClean="0"/>
              <a:pPr/>
              <a:t>‹Nr.›</a:t>
            </a:fld>
            <a:endParaRPr lang="el-GR"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p>
        </p:txBody>
      </p:sp>
      <p:sp>
        <p:nvSpPr>
          <p:cNvPr id="7" name="Slide Number Placeholder 6"/>
          <p:cNvSpPr>
            <a:spLocks noGrp="1"/>
          </p:cNvSpPr>
          <p:nvPr>
            <p:ph type="sldNum" sz="quarter" idx="12"/>
          </p:nvPr>
        </p:nvSpPr>
        <p:spPr bwMode="gray"/>
        <p:txBody>
          <a:bodyPr/>
          <a:lstStyle>
            <a:lvl1pPr>
              <a:defRPr b="0"/>
            </a:lvl1pPr>
          </a:lstStyle>
          <a:p>
            <a:fld id="{7DCBE1BA-A85E-4DD0-BC4B-73DEB0AFC769}" type="slidenum">
              <a:rPr lang="el-GR" altLang="de-DE" smtClean="0"/>
              <a:pPr/>
              <a:t>‹Nr.›</a:t>
            </a:fld>
            <a:endParaRPr lang="el-GR"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endParaRPr lang="de-DE"/>
          </a:p>
        </p:txBody>
      </p:sp>
      <p:sp>
        <p:nvSpPr>
          <p:cNvPr id="5" name="Slide Number Placeholder 4"/>
          <p:cNvSpPr>
            <a:spLocks noGrp="1"/>
          </p:cNvSpPr>
          <p:nvPr>
            <p:ph type="sldNum" sz="quarter" idx="12"/>
          </p:nvPr>
        </p:nvSpPr>
        <p:spPr bwMode="gray"/>
        <p:txBody>
          <a:bodyPr/>
          <a:lstStyle>
            <a:lvl1pPr>
              <a:defRPr b="0"/>
            </a:lvl1pPr>
          </a:lstStyle>
          <a:p>
            <a:fld id="{E7835EFA-5B0B-478B-A20E-1032E7262496}"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4 – Ενσυναίσθηση... Ι</a:t>
            </a:r>
            <a:endParaRPr lang="de-DE"/>
          </a:p>
        </p:txBody>
      </p:sp>
      <p:sp>
        <p:nvSpPr>
          <p:cNvPr id="4" name="Slide Number Placeholder 3"/>
          <p:cNvSpPr>
            <a:spLocks noGrp="1"/>
          </p:cNvSpPr>
          <p:nvPr>
            <p:ph type="sldNum" sz="quarter" idx="12"/>
          </p:nvPr>
        </p:nvSpPr>
        <p:spPr bwMode="gray"/>
        <p:txBody>
          <a:bodyPr/>
          <a:lstStyle>
            <a:lvl1pPr>
              <a:defRPr b="0"/>
            </a:lvl1pPr>
          </a:lstStyle>
          <a:p>
            <a:fld id="{79128A32-9E1E-4E4D-A9C6-179F20E22DAA}"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2947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93054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315663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164943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54163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2145495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2355669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1010150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1893314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548835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110548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7956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4 – Ενσυναίσθηση... Ι</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DCBE1BA-A85E-4DD0-BC4B-73DEB0AFC769}" type="slidenum">
              <a:rPr lang="el-GR" altLang="de-DE" smtClean="0"/>
              <a:pPr/>
              <a:t>‹Nr.›</a:t>
            </a:fld>
            <a:endParaRPr lang="el-GR"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 id="214748407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265047239"/>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 id="214748408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4</a:t>
            </a:r>
            <a:r>
              <a:rPr lang="el-GR" altLang="ja-JP" dirty="0">
                <a:latin typeface="Calibri Light"/>
              </a:rPr>
              <a:t> </a:t>
            </a:r>
            <a:r>
              <a:rPr lang="en-US" altLang="ja-JP" dirty="0">
                <a:latin typeface="Calibri Light"/>
              </a:rPr>
              <a:t>A – </a:t>
            </a:r>
            <a:r>
              <a:rPr lang="el-GR" altLang="ko-KR" dirty="0"/>
              <a:t>Ενσυναίσθηση... </a:t>
            </a:r>
            <a:r>
              <a:rPr lang="el-GR" altLang="ko-KR"/>
              <a:t>Ι</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dirty="0">
                <a:solidFill>
                  <a:srgbClr val="004992"/>
                </a:solidFill>
              </a:rPr>
              <a:t>(6|22)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444248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el-GR" altLang="de-DE" sz="2000" i="1" dirty="0">
                <a:solidFill>
                  <a:srgbClr val="004992"/>
                </a:solidFill>
              </a:rPr>
              <a:t>;;;</a:t>
            </a:r>
            <a:endParaRPr lang="de-DE" altLang="de-DE" sz="2000" b="1"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a:t>
            </a:r>
            <a:endParaRPr lang="de-DE" altLang="de-DE" sz="2000" b="1"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a:t>
            </a:fld>
            <a:endParaRPr lang="de-DE" altLang="de-DE">
              <a:latin typeface="+mn-lt"/>
              <a:ea typeface="+mn-ea"/>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517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 </a:t>
            </a:r>
            <a:r>
              <a:rPr lang="de-DE" altLang="de-DE" sz="2000" dirty="0">
                <a:solidFill>
                  <a:srgbClr val="333333"/>
                </a:solidFill>
              </a:rPr>
              <a:t>Αδιαφορία, συγκέντρωση, κόπωση, </a:t>
            </a:r>
            <a:r>
              <a:rPr lang="el-GR" altLang="de-DE" sz="2000" dirty="0">
                <a:solidFill>
                  <a:srgbClr val="333333"/>
                </a:solidFill>
              </a:rPr>
              <a:t>πονοκέφαλος</a:t>
            </a:r>
            <a:r>
              <a:rPr lang="de-DE"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a:t>
            </a:fld>
            <a:endParaRPr lang="de-DE" altLang="de-DE">
              <a:latin typeface="+mn-lt"/>
              <a:ea typeface="+mn-ea"/>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316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 </a:t>
            </a:r>
            <a:r>
              <a:rPr lang="de-DE" altLang="de-DE" sz="2000" dirty="0">
                <a:solidFill>
                  <a:srgbClr val="333333"/>
                </a:solidFill>
              </a:rPr>
              <a:t>Αδιαφορία, συγκέντρωση, κόπωση, </a:t>
            </a:r>
            <a:r>
              <a:rPr lang="el-GR" altLang="de-DE" sz="2000" dirty="0">
                <a:solidFill>
                  <a:srgbClr val="333333"/>
                </a:solidFill>
              </a:rPr>
              <a:t>πονοκέφαλος</a:t>
            </a:r>
            <a:r>
              <a:rPr lang="de-DE" altLang="de-DE" sz="2000" dirty="0">
                <a:solidFill>
                  <a:srgbClr val="333333"/>
                </a:solidFill>
              </a:rPr>
              <a:t>;</a:t>
            </a:r>
          </a:p>
          <a:p>
            <a:pPr lvl="0" defTabSz="914400" fontAlgn="base">
              <a:lnSpc>
                <a:spcPct val="100000"/>
              </a:lnSpc>
              <a:spcBef>
                <a:spcPts val="1200"/>
              </a:spcBef>
            </a:pPr>
            <a:r>
              <a:rPr lang="el-GR" altLang="de-DE" sz="2000" b="1" dirty="0">
                <a:solidFill>
                  <a:srgbClr val="333333"/>
                </a:solidFill>
              </a:rPr>
              <a:t>Τί μπορεί να βοηθήσει στην απάντηση</a:t>
            </a:r>
            <a:r>
              <a:rPr lang="de-DE" altLang="de-DE" sz="2000" b="1" dirty="0">
                <a:solidFill>
                  <a:srgbClr val="333333"/>
                </a:solidFill>
              </a:rPr>
              <a:t> </a:t>
            </a:r>
            <a:r>
              <a:rPr lang="el-GR" altLang="de-DE" sz="2000" b="1" dirty="0">
                <a:solidFill>
                  <a:srgbClr val="333333"/>
                </a:solidFill>
              </a:rPr>
              <a:t>αυτού του</a:t>
            </a:r>
            <a:r>
              <a:rPr lang="de-DE" altLang="de-DE" sz="2000" b="1" dirty="0">
                <a:solidFill>
                  <a:srgbClr val="333333"/>
                </a:solidFill>
              </a:rPr>
              <a:t> ερ</a:t>
            </a:r>
            <a:r>
              <a:rPr lang="el-GR" altLang="de-DE" sz="2000" b="1" dirty="0">
                <a:solidFill>
                  <a:srgbClr val="333333"/>
                </a:solidFill>
              </a:rPr>
              <a:t>ωτήματος</a:t>
            </a:r>
            <a:r>
              <a:rPr lang="de-DE" altLang="de-DE" sz="2000" b="1"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a:t>
            </a:fld>
            <a:endParaRPr lang="de-DE" altLang="de-DE">
              <a:latin typeface="+mn-lt"/>
              <a:ea typeface="+mn-ea"/>
            </a:endParaRPr>
          </a:p>
        </p:txBody>
      </p:sp>
      <p:pic>
        <p:nvPicPr>
          <p:cNvPr id="9" name="Picture 8"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3842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 </a:t>
            </a:r>
            <a:r>
              <a:rPr lang="de-DE" altLang="de-DE" sz="2000" dirty="0">
                <a:solidFill>
                  <a:srgbClr val="333333"/>
                </a:solidFill>
              </a:rPr>
              <a:t>Αδιαφορία, συγκέντρωση, κόπωση, </a:t>
            </a:r>
            <a:r>
              <a:rPr lang="el-GR" altLang="de-DE" sz="2000" dirty="0">
                <a:solidFill>
                  <a:srgbClr val="333333"/>
                </a:solidFill>
              </a:rPr>
              <a:t>πονοκέφαλος</a:t>
            </a:r>
            <a:r>
              <a:rPr lang="de-DE" altLang="de-DE" sz="2000" dirty="0">
                <a:solidFill>
                  <a:srgbClr val="333333"/>
                </a:solidFill>
              </a:rPr>
              <a:t>;</a:t>
            </a:r>
          </a:p>
          <a:p>
            <a:pPr lvl="0" defTabSz="914400" fontAlgn="base">
              <a:lnSpc>
                <a:spcPct val="100000"/>
              </a:lnSpc>
              <a:spcBef>
                <a:spcPts val="1200"/>
              </a:spcBef>
            </a:pPr>
            <a:r>
              <a:rPr lang="el-GR" altLang="de-DE" sz="2000" b="1" dirty="0">
                <a:solidFill>
                  <a:srgbClr val="333333"/>
                </a:solidFill>
              </a:rPr>
              <a:t>Τί μπορεί να βοηθήσει στην απάντηση</a:t>
            </a:r>
            <a:r>
              <a:rPr lang="de-DE" altLang="de-DE" sz="2000" b="1" dirty="0">
                <a:solidFill>
                  <a:srgbClr val="333333"/>
                </a:solidFill>
              </a:rPr>
              <a:t> </a:t>
            </a:r>
            <a:r>
              <a:rPr lang="el-GR" altLang="de-DE" sz="2000" b="1" dirty="0">
                <a:solidFill>
                  <a:srgbClr val="333333"/>
                </a:solidFill>
              </a:rPr>
              <a:t>αυτού του</a:t>
            </a:r>
            <a:r>
              <a:rPr lang="de-DE" altLang="de-DE" sz="2000" b="1" dirty="0">
                <a:solidFill>
                  <a:srgbClr val="333333"/>
                </a:solidFill>
              </a:rPr>
              <a:t> ερ</a:t>
            </a:r>
            <a:r>
              <a:rPr lang="el-GR" altLang="de-DE" sz="2000" b="1" dirty="0">
                <a:solidFill>
                  <a:srgbClr val="333333"/>
                </a:solidFill>
              </a:rPr>
              <a:t>ωτήματος</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004992"/>
                </a:solidFill>
              </a:rPr>
              <a:t>Η</a:t>
            </a:r>
            <a:r>
              <a:rPr lang="de-DE" altLang="de-DE" sz="2000" dirty="0">
                <a:solidFill>
                  <a:srgbClr val="004992"/>
                </a:solidFill>
              </a:rPr>
              <a:t> γνώσ</a:t>
            </a:r>
            <a:r>
              <a:rPr lang="el-GR" altLang="de-DE" sz="2000" dirty="0">
                <a:solidFill>
                  <a:srgbClr val="004992"/>
                </a:solidFill>
              </a:rPr>
              <a:t>η</a:t>
            </a:r>
            <a:r>
              <a:rPr lang="de-DE" altLang="de-DE" sz="2000" dirty="0">
                <a:solidFill>
                  <a:srgbClr val="004992"/>
                </a:solidFill>
              </a:rPr>
              <a:t> σχετικά με το </a:t>
            </a:r>
            <a:r>
              <a:rPr lang="el-GR" altLang="de-DE" sz="2000" dirty="0">
                <a:solidFill>
                  <a:srgbClr val="004992"/>
                </a:solidFill>
              </a:rPr>
              <a:t>άτομο</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άτομο</a:t>
            </a:r>
            <a:r>
              <a:rPr lang="de-DE" altLang="de-DE" sz="2000" dirty="0">
                <a:solidFill>
                  <a:srgbClr val="333333"/>
                </a:solidFill>
              </a:rPr>
              <a:t> </a:t>
            </a:r>
            <a:r>
              <a:rPr lang="el-GR" altLang="de-DE" sz="2000" dirty="0">
                <a:solidFill>
                  <a:srgbClr val="333333"/>
                </a:solidFill>
              </a:rPr>
              <a:t>υποφέρει</a:t>
            </a:r>
            <a:r>
              <a:rPr lang="de-DE" altLang="de-DE" sz="2000" dirty="0">
                <a:solidFill>
                  <a:srgbClr val="333333"/>
                </a:solidFill>
              </a:rPr>
              <a:t> από ημικρανίες;</a:t>
            </a:r>
            <a:endParaRPr lang="el-GR"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405774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 </a:t>
            </a:r>
            <a:r>
              <a:rPr lang="de-DE" altLang="de-DE" sz="2000" dirty="0">
                <a:solidFill>
                  <a:srgbClr val="333333"/>
                </a:solidFill>
              </a:rPr>
              <a:t>Αδιαφορία, συγκέντρωση, κόπωση, </a:t>
            </a:r>
            <a:r>
              <a:rPr lang="el-GR" altLang="de-DE" sz="2000" dirty="0">
                <a:solidFill>
                  <a:srgbClr val="333333"/>
                </a:solidFill>
              </a:rPr>
              <a:t>πονοκέφαλος</a:t>
            </a:r>
            <a:r>
              <a:rPr lang="de-DE" altLang="de-DE" sz="2000" dirty="0">
                <a:solidFill>
                  <a:srgbClr val="333333"/>
                </a:solidFill>
              </a:rPr>
              <a:t>;</a:t>
            </a:r>
          </a:p>
          <a:p>
            <a:pPr lvl="0" defTabSz="914400" fontAlgn="base">
              <a:lnSpc>
                <a:spcPct val="100000"/>
              </a:lnSpc>
              <a:spcBef>
                <a:spcPts val="1200"/>
              </a:spcBef>
            </a:pPr>
            <a:r>
              <a:rPr lang="el-GR" altLang="de-DE" sz="2000" b="1" dirty="0">
                <a:solidFill>
                  <a:srgbClr val="333333"/>
                </a:solidFill>
              </a:rPr>
              <a:t>Τί μπορεί να βοηθήσει στην απάντηση</a:t>
            </a:r>
            <a:r>
              <a:rPr lang="de-DE" altLang="de-DE" sz="2000" b="1" dirty="0">
                <a:solidFill>
                  <a:srgbClr val="333333"/>
                </a:solidFill>
              </a:rPr>
              <a:t> </a:t>
            </a:r>
            <a:r>
              <a:rPr lang="el-GR" altLang="de-DE" sz="2000" b="1" dirty="0">
                <a:solidFill>
                  <a:srgbClr val="333333"/>
                </a:solidFill>
              </a:rPr>
              <a:t>αυτού του</a:t>
            </a:r>
            <a:r>
              <a:rPr lang="de-DE" altLang="de-DE" sz="2000" b="1" dirty="0">
                <a:solidFill>
                  <a:srgbClr val="333333"/>
                </a:solidFill>
              </a:rPr>
              <a:t> ερ</a:t>
            </a:r>
            <a:r>
              <a:rPr lang="el-GR" altLang="de-DE" sz="2000" b="1" dirty="0">
                <a:solidFill>
                  <a:srgbClr val="333333"/>
                </a:solidFill>
              </a:rPr>
              <a:t>ωτήματος</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004992"/>
                </a:solidFill>
              </a:rPr>
              <a:t>Η</a:t>
            </a:r>
            <a:r>
              <a:rPr lang="de-DE" altLang="de-DE" sz="2000" dirty="0">
                <a:solidFill>
                  <a:srgbClr val="004992"/>
                </a:solidFill>
              </a:rPr>
              <a:t> γνώσ</a:t>
            </a:r>
            <a:r>
              <a:rPr lang="el-GR" altLang="de-DE" sz="2000" dirty="0">
                <a:solidFill>
                  <a:srgbClr val="004992"/>
                </a:solidFill>
              </a:rPr>
              <a:t>η</a:t>
            </a:r>
            <a:r>
              <a:rPr lang="de-DE" altLang="de-DE" sz="2000" dirty="0">
                <a:solidFill>
                  <a:srgbClr val="004992"/>
                </a:solidFill>
              </a:rPr>
              <a:t> σχετικά με το </a:t>
            </a:r>
            <a:r>
              <a:rPr lang="el-GR" altLang="de-DE" sz="2000" dirty="0">
                <a:solidFill>
                  <a:srgbClr val="004992"/>
                </a:solidFill>
              </a:rPr>
              <a:t>άτομο</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άτομο</a:t>
            </a:r>
            <a:r>
              <a:rPr lang="de-DE" altLang="de-DE" sz="2000" dirty="0">
                <a:solidFill>
                  <a:srgbClr val="333333"/>
                </a:solidFill>
              </a:rPr>
              <a:t> </a:t>
            </a:r>
            <a:r>
              <a:rPr lang="el-GR" altLang="de-DE" sz="2000" dirty="0">
                <a:solidFill>
                  <a:srgbClr val="333333"/>
                </a:solidFill>
              </a:rPr>
              <a:t>υποφέρει</a:t>
            </a:r>
            <a:r>
              <a:rPr lang="de-DE" altLang="de-DE" sz="2000" dirty="0">
                <a:solidFill>
                  <a:srgbClr val="333333"/>
                </a:solidFill>
              </a:rPr>
              <a:t> από ημικρανίες;</a:t>
            </a:r>
            <a:endParaRPr lang="el-GR"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Περι</a:t>
            </a:r>
            <a:r>
              <a:rPr lang="en-US" altLang="de-DE" sz="2000" dirty="0">
                <a:solidFill>
                  <a:srgbClr val="004992"/>
                </a:solidFill>
              </a:rPr>
              <a:t>βάλλον / κατάσταση</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a:t>
            </a:r>
            <a:r>
              <a:rPr lang="de-DE" altLang="de-DE" sz="2000" dirty="0">
                <a:solidFill>
                  <a:srgbClr val="333333"/>
                </a:solidFill>
              </a:rPr>
              <a:t>άτομο </a:t>
            </a:r>
            <a:r>
              <a:rPr lang="el-GR" altLang="de-DE" sz="2000" dirty="0">
                <a:solidFill>
                  <a:srgbClr val="333333"/>
                </a:solidFill>
              </a:rPr>
              <a:t>ξενύχτισε χθές το βράδυ κάνοντας πάρτυ</a:t>
            </a:r>
            <a:r>
              <a:rPr lang="de-DE" altLang="de-DE" sz="2000" dirty="0">
                <a:solidFill>
                  <a:srgbClr val="333333"/>
                </a:solidFill>
              </a:rPr>
              <a:t>;</a:t>
            </a:r>
            <a:endParaRPr lang="el-GR"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a:t>
            </a:fld>
            <a:endParaRPr lang="de-DE" altLang="de-DE">
              <a:latin typeface="+mn-lt"/>
              <a:ea typeface="+mn-ea"/>
            </a:endParaRPr>
          </a:p>
        </p:txBody>
      </p:sp>
    </p:spTree>
    <p:extLst>
      <p:ext uri="{BB962C8B-B14F-4D97-AF65-F5344CB8AC3E}">
        <p14:creationId xmlns:p14="http://schemas.microsoft.com/office/powerpoint/2010/main" val="893043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 </a:t>
            </a:r>
            <a:r>
              <a:rPr lang="de-DE" altLang="de-DE" sz="2000" dirty="0">
                <a:solidFill>
                  <a:srgbClr val="333333"/>
                </a:solidFill>
              </a:rPr>
              <a:t>Αδιαφορία, συγκέντρωση, κόπωση, </a:t>
            </a:r>
            <a:r>
              <a:rPr lang="el-GR" altLang="de-DE" sz="2000" dirty="0">
                <a:solidFill>
                  <a:srgbClr val="333333"/>
                </a:solidFill>
              </a:rPr>
              <a:t>πονοκέφαλος</a:t>
            </a:r>
            <a:r>
              <a:rPr lang="de-DE" altLang="de-DE" sz="2000" dirty="0">
                <a:solidFill>
                  <a:srgbClr val="333333"/>
                </a:solidFill>
              </a:rPr>
              <a:t>;</a:t>
            </a:r>
          </a:p>
          <a:p>
            <a:pPr lvl="0" defTabSz="914400" fontAlgn="base">
              <a:lnSpc>
                <a:spcPct val="100000"/>
              </a:lnSpc>
              <a:spcBef>
                <a:spcPts val="1200"/>
              </a:spcBef>
            </a:pPr>
            <a:r>
              <a:rPr lang="el-GR" altLang="de-DE" sz="2000" b="1" dirty="0">
                <a:solidFill>
                  <a:srgbClr val="333333"/>
                </a:solidFill>
              </a:rPr>
              <a:t>Τί μπορεί να βοηθήσει στην απάντηση</a:t>
            </a:r>
            <a:r>
              <a:rPr lang="de-DE" altLang="de-DE" sz="2000" b="1" dirty="0">
                <a:solidFill>
                  <a:srgbClr val="333333"/>
                </a:solidFill>
              </a:rPr>
              <a:t> </a:t>
            </a:r>
            <a:r>
              <a:rPr lang="el-GR" altLang="de-DE" sz="2000" b="1" dirty="0">
                <a:solidFill>
                  <a:srgbClr val="333333"/>
                </a:solidFill>
              </a:rPr>
              <a:t>αυτού του</a:t>
            </a:r>
            <a:r>
              <a:rPr lang="de-DE" altLang="de-DE" sz="2000" b="1" dirty="0">
                <a:solidFill>
                  <a:srgbClr val="333333"/>
                </a:solidFill>
              </a:rPr>
              <a:t> ερ</a:t>
            </a:r>
            <a:r>
              <a:rPr lang="el-GR" altLang="de-DE" sz="2000" b="1" dirty="0">
                <a:solidFill>
                  <a:srgbClr val="333333"/>
                </a:solidFill>
              </a:rPr>
              <a:t>ωτήματος</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004992"/>
                </a:solidFill>
              </a:rPr>
              <a:t>Η</a:t>
            </a:r>
            <a:r>
              <a:rPr lang="de-DE" altLang="de-DE" sz="2000" dirty="0">
                <a:solidFill>
                  <a:srgbClr val="004992"/>
                </a:solidFill>
              </a:rPr>
              <a:t> γνώσ</a:t>
            </a:r>
            <a:r>
              <a:rPr lang="el-GR" altLang="de-DE" sz="2000" dirty="0">
                <a:solidFill>
                  <a:srgbClr val="004992"/>
                </a:solidFill>
              </a:rPr>
              <a:t>η</a:t>
            </a:r>
            <a:r>
              <a:rPr lang="de-DE" altLang="de-DE" sz="2000" dirty="0">
                <a:solidFill>
                  <a:srgbClr val="004992"/>
                </a:solidFill>
              </a:rPr>
              <a:t> σχετικά με το </a:t>
            </a:r>
            <a:r>
              <a:rPr lang="el-GR" altLang="de-DE" sz="2000" dirty="0">
                <a:solidFill>
                  <a:srgbClr val="004992"/>
                </a:solidFill>
              </a:rPr>
              <a:t>άτομο</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άτομο</a:t>
            </a:r>
            <a:r>
              <a:rPr lang="de-DE" altLang="de-DE" sz="2000" dirty="0">
                <a:solidFill>
                  <a:srgbClr val="333333"/>
                </a:solidFill>
              </a:rPr>
              <a:t> </a:t>
            </a:r>
            <a:r>
              <a:rPr lang="el-GR" altLang="de-DE" sz="2000" dirty="0">
                <a:solidFill>
                  <a:srgbClr val="333333"/>
                </a:solidFill>
              </a:rPr>
              <a:t>υποφέρει</a:t>
            </a:r>
            <a:r>
              <a:rPr lang="de-DE" altLang="de-DE" sz="2000" dirty="0">
                <a:solidFill>
                  <a:srgbClr val="333333"/>
                </a:solidFill>
              </a:rPr>
              <a:t> από ημικρανίες;</a:t>
            </a:r>
            <a:endParaRPr lang="el-GR"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Περι</a:t>
            </a:r>
            <a:r>
              <a:rPr lang="en-US" altLang="de-DE" sz="2000" dirty="0">
                <a:solidFill>
                  <a:srgbClr val="004992"/>
                </a:solidFill>
              </a:rPr>
              <a:t>βάλλον / κατάσταση</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a:t>
            </a:r>
            <a:r>
              <a:rPr lang="de-DE" altLang="de-DE" sz="2000" dirty="0">
                <a:solidFill>
                  <a:srgbClr val="333333"/>
                </a:solidFill>
              </a:rPr>
              <a:t>άτομο </a:t>
            </a:r>
            <a:r>
              <a:rPr lang="el-GR" altLang="de-DE" sz="2000" dirty="0">
                <a:solidFill>
                  <a:srgbClr val="333333"/>
                </a:solidFill>
              </a:rPr>
              <a:t>ξενύχτισε χθές το βράδυ κάνοντας πάρτυ</a:t>
            </a:r>
            <a:r>
              <a:rPr lang="de-DE" altLang="de-DE" sz="2000" dirty="0">
                <a:solidFill>
                  <a:srgbClr val="333333"/>
                </a:solidFill>
              </a:rPr>
              <a:t>;</a:t>
            </a:r>
            <a:endParaRPr lang="el-GR"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Αυτο</a:t>
            </a:r>
            <a:r>
              <a:rPr lang="en-US" altLang="de-DE" sz="2000" dirty="0">
                <a:solidFill>
                  <a:srgbClr val="004992"/>
                </a:solidFill>
              </a:rPr>
              <a:t>-παρα</a:t>
            </a:r>
            <a:r>
              <a:rPr lang="en-US" altLang="de-DE" sz="2000" dirty="0" err="1">
                <a:solidFill>
                  <a:srgbClr val="004992"/>
                </a:solidFill>
              </a:rPr>
              <a:t>τήρηση</a:t>
            </a:r>
            <a:r>
              <a:rPr lang="en-US" altLang="de-DE" sz="2000" dirty="0">
                <a:solidFill>
                  <a:srgbClr val="004992"/>
                </a:solidFill>
              </a:rPr>
              <a:t> </a:t>
            </a:r>
            <a:r>
              <a:rPr lang="en-US" altLang="de-DE" sz="2000" dirty="0">
                <a:solidFill>
                  <a:srgbClr val="333333"/>
                </a:solidFill>
                <a:latin typeface="Times New Roman"/>
                <a:sym typeface="Wingdings" panose="05000000000000000000" pitchFamily="2" charset="2"/>
              </a:rPr>
              <a:t>→</a:t>
            </a:r>
            <a:r>
              <a:rPr lang="en-US" altLang="de-DE" sz="2000" dirty="0">
                <a:solidFill>
                  <a:srgbClr val="333333"/>
                </a:solidFill>
              </a:rPr>
              <a:t> </a:t>
            </a:r>
            <a:r>
              <a:rPr lang="en-US" altLang="de-DE" sz="2000" dirty="0" err="1">
                <a:solidFill>
                  <a:srgbClr val="333333"/>
                </a:solidFill>
              </a:rPr>
              <a:t>Σε</a:t>
            </a:r>
            <a:r>
              <a:rPr lang="en-US" altLang="de-DE" sz="2000" dirty="0">
                <a:solidFill>
                  <a:srgbClr val="333333"/>
                </a:solidFill>
              </a:rPr>
              <a:t> πο</a:t>
            </a:r>
            <a:r>
              <a:rPr lang="el-GR" altLang="de-DE" sz="2000" dirty="0">
                <a:solidFill>
                  <a:srgbClr val="333333"/>
                </a:solidFill>
              </a:rPr>
              <a:t>ιές</a:t>
            </a:r>
            <a:r>
              <a:rPr lang="en-US" altLang="de-DE" sz="2000" dirty="0">
                <a:solidFill>
                  <a:srgbClr val="333333"/>
                </a:solidFill>
              </a:rPr>
              <a:t> π</a:t>
            </a:r>
            <a:r>
              <a:rPr lang="en-US" altLang="de-DE" sz="2000" dirty="0" err="1">
                <a:solidFill>
                  <a:srgbClr val="333333"/>
                </a:solidFill>
              </a:rPr>
              <a:t>ερι</a:t>
            </a:r>
            <a:r>
              <a:rPr lang="en-US" altLang="de-DE" sz="2000" dirty="0">
                <a:solidFill>
                  <a:srgbClr val="333333"/>
                </a:solidFill>
              </a:rPr>
              <a:t>πτώσεις μπορ</a:t>
            </a:r>
            <a:r>
              <a:rPr lang="el-GR" altLang="de-DE" sz="2000" dirty="0">
                <a:solidFill>
                  <a:srgbClr val="333333"/>
                </a:solidFill>
              </a:rPr>
              <a:t>εί να αγγίξω τον κρόταφό </a:t>
            </a:r>
            <a:r>
              <a:rPr lang="de-DE" altLang="de-DE" sz="2000" dirty="0">
                <a:solidFill>
                  <a:srgbClr val="333333"/>
                </a:solidFill>
              </a:rPr>
              <a:t>μου;</a:t>
            </a:r>
            <a:r>
              <a:rPr lang="en-US" altLang="de-DE" sz="2000" dirty="0">
                <a:solidFill>
                  <a:srgbClr val="333333"/>
                </a:solidFill>
              </a:rPr>
              <a:t> (</a:t>
            </a:r>
            <a:r>
              <a:rPr lang="en-US" altLang="de-DE" sz="2000" dirty="0" err="1">
                <a:solidFill>
                  <a:srgbClr val="333333"/>
                </a:solidFill>
              </a:rPr>
              <a:t>Προσοχή</a:t>
            </a:r>
            <a:r>
              <a:rPr lang="en-US" altLang="de-DE" sz="2000" dirty="0">
                <a:solidFill>
                  <a:srgbClr val="333333"/>
                </a:solidFill>
              </a:rPr>
              <a:t>! </a:t>
            </a:r>
            <a:r>
              <a:rPr lang="en-US" altLang="de-DE" sz="2000" dirty="0" err="1">
                <a:solidFill>
                  <a:srgbClr val="333333"/>
                </a:solidFill>
              </a:rPr>
              <a:t>Μη</a:t>
            </a:r>
            <a:r>
              <a:rPr lang="el-GR" altLang="de-DE" sz="2000" dirty="0">
                <a:solidFill>
                  <a:srgbClr val="333333"/>
                </a:solidFill>
              </a:rPr>
              <a:t> βγάζετε κατευθείαν Συμπέράσματα για τους άλλους βάσει του εαυτού σας</a:t>
            </a:r>
            <a:r>
              <a:rPr lang="de-DE" altLang="de-DE" sz="2000" dirty="0">
                <a:solidFill>
                  <a:srgbClr val="333333"/>
                </a:solidFill>
              </a:rPr>
              <a:t>!</a:t>
            </a:r>
            <a:r>
              <a:rPr lang="en-US" altLang="de-DE" sz="2000" dirty="0">
                <a:solidFill>
                  <a:srgbClr val="333333"/>
                </a:solidFill>
              </a:rPr>
              <a:t>)</a:t>
            </a:r>
            <a:endParaRPr lang="el-GR"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a:t>
            </a:fld>
            <a:endParaRPr lang="de-DE" altLang="de-DE">
              <a:latin typeface="+mn-lt"/>
              <a:ea typeface="+mn-ea"/>
            </a:endParaRPr>
          </a:p>
        </p:txBody>
      </p:sp>
    </p:spTree>
    <p:extLst>
      <p:ext uri="{BB962C8B-B14F-4D97-AF65-F5344CB8AC3E}">
        <p14:creationId xmlns:p14="http://schemas.microsoft.com/office/powerpoint/2010/main" val="3990103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μπορώ να δείξω ενσυναίσθηση για ένα άλλο άτομο ...;</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000" dirty="0">
                <a:solidFill>
                  <a:srgbClr val="333333"/>
                </a:solidFill>
              </a:rPr>
              <a:t>Πα</a:t>
            </a:r>
            <a:r>
              <a:rPr lang="de-DE" altLang="de-DE" sz="2000" dirty="0" err="1">
                <a:solidFill>
                  <a:srgbClr val="333333"/>
                </a:solidFill>
              </a:rPr>
              <a:t>ράδειγμ</a:t>
            </a:r>
            <a:r>
              <a:rPr lang="de-DE" altLang="de-DE" sz="2000" dirty="0">
                <a:solidFill>
                  <a:srgbClr val="333333"/>
                </a:solidFill>
              </a:rPr>
              <a:t>α: Ένα άτομο αγγίζει</a:t>
            </a:r>
            <a:r>
              <a:rPr lang="el-GR" altLang="de-DE" sz="2000" dirty="0">
                <a:solidFill>
                  <a:srgbClr val="333333"/>
                </a:solidFill>
              </a:rPr>
              <a:t> τον κρόταφό του/της</a:t>
            </a:r>
            <a:r>
              <a:rPr lang="de-DE" altLang="de-DE" sz="2000" dirty="0">
                <a:solidFill>
                  <a:srgbClr val="333333"/>
                </a:solidFill>
              </a:rPr>
              <a:t>.</a:t>
            </a:r>
          </a:p>
          <a:p>
            <a:pPr lvl="0" defTabSz="914400" fontAlgn="base">
              <a:lnSpc>
                <a:spcPct val="100000"/>
              </a:lnSpc>
              <a:spcBef>
                <a:spcPts val="1200"/>
              </a:spcBef>
            </a:pPr>
            <a:r>
              <a:rPr lang="de-DE" altLang="de-DE" sz="2000" i="1" dirty="0">
                <a:solidFill>
                  <a:srgbClr val="004992"/>
                </a:solidFill>
              </a:rPr>
              <a:t>Γιατί; </a:t>
            </a:r>
            <a:r>
              <a:rPr lang="de-DE" altLang="de-DE" sz="2000" dirty="0">
                <a:solidFill>
                  <a:srgbClr val="333333"/>
                </a:solidFill>
              </a:rPr>
              <a:t>Αδιαφορία, συγκέντρωση, κόπωση, </a:t>
            </a:r>
            <a:r>
              <a:rPr lang="el-GR" altLang="de-DE" sz="2000" dirty="0">
                <a:solidFill>
                  <a:srgbClr val="333333"/>
                </a:solidFill>
              </a:rPr>
              <a:t>πονοκέφαλος</a:t>
            </a:r>
            <a:r>
              <a:rPr lang="de-DE" altLang="de-DE" sz="2000" dirty="0">
                <a:solidFill>
                  <a:srgbClr val="333333"/>
                </a:solidFill>
              </a:rPr>
              <a:t>;</a:t>
            </a:r>
          </a:p>
          <a:p>
            <a:pPr lvl="0" defTabSz="914400" fontAlgn="base">
              <a:lnSpc>
                <a:spcPct val="100000"/>
              </a:lnSpc>
              <a:spcBef>
                <a:spcPts val="1200"/>
              </a:spcBef>
            </a:pPr>
            <a:r>
              <a:rPr lang="el-GR" altLang="de-DE" sz="2000" b="1" dirty="0">
                <a:solidFill>
                  <a:srgbClr val="333333"/>
                </a:solidFill>
              </a:rPr>
              <a:t>Τί μπορεί να βοηθήσει στην απάντηση</a:t>
            </a:r>
            <a:r>
              <a:rPr lang="de-DE" altLang="de-DE" sz="2000" b="1" dirty="0">
                <a:solidFill>
                  <a:srgbClr val="333333"/>
                </a:solidFill>
              </a:rPr>
              <a:t> </a:t>
            </a:r>
            <a:r>
              <a:rPr lang="el-GR" altLang="de-DE" sz="2000" b="1" dirty="0">
                <a:solidFill>
                  <a:srgbClr val="333333"/>
                </a:solidFill>
              </a:rPr>
              <a:t>αυτού του</a:t>
            </a:r>
            <a:r>
              <a:rPr lang="de-DE" altLang="de-DE" sz="2000" b="1" dirty="0">
                <a:solidFill>
                  <a:srgbClr val="333333"/>
                </a:solidFill>
              </a:rPr>
              <a:t> ερ</a:t>
            </a:r>
            <a:r>
              <a:rPr lang="el-GR" altLang="de-DE" sz="2000" b="1" dirty="0">
                <a:solidFill>
                  <a:srgbClr val="333333"/>
                </a:solidFill>
              </a:rPr>
              <a:t>ωτήματος</a:t>
            </a:r>
            <a:r>
              <a:rPr lang="de-DE" altLang="de-DE" sz="20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004992"/>
                </a:solidFill>
              </a:rPr>
              <a:t>Η</a:t>
            </a:r>
            <a:r>
              <a:rPr lang="de-DE" altLang="de-DE" sz="2000" dirty="0">
                <a:solidFill>
                  <a:srgbClr val="004992"/>
                </a:solidFill>
              </a:rPr>
              <a:t> γνώσ</a:t>
            </a:r>
            <a:r>
              <a:rPr lang="el-GR" altLang="de-DE" sz="2000" dirty="0">
                <a:solidFill>
                  <a:srgbClr val="004992"/>
                </a:solidFill>
              </a:rPr>
              <a:t>η</a:t>
            </a:r>
            <a:r>
              <a:rPr lang="de-DE" altLang="de-DE" sz="2000" dirty="0">
                <a:solidFill>
                  <a:srgbClr val="004992"/>
                </a:solidFill>
              </a:rPr>
              <a:t> σχετικά με το </a:t>
            </a:r>
            <a:r>
              <a:rPr lang="el-GR" altLang="de-DE" sz="2000" dirty="0">
                <a:solidFill>
                  <a:srgbClr val="004992"/>
                </a:solidFill>
              </a:rPr>
              <a:t>άτομο</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άτομο</a:t>
            </a:r>
            <a:r>
              <a:rPr lang="de-DE" altLang="de-DE" sz="2000" dirty="0">
                <a:solidFill>
                  <a:srgbClr val="333333"/>
                </a:solidFill>
              </a:rPr>
              <a:t> </a:t>
            </a:r>
            <a:r>
              <a:rPr lang="el-GR" altLang="de-DE" sz="2000" dirty="0">
                <a:solidFill>
                  <a:srgbClr val="333333"/>
                </a:solidFill>
              </a:rPr>
              <a:t>υποφέρει</a:t>
            </a:r>
            <a:r>
              <a:rPr lang="de-DE" altLang="de-DE" sz="2000" dirty="0">
                <a:solidFill>
                  <a:srgbClr val="333333"/>
                </a:solidFill>
              </a:rPr>
              <a:t> από ημικρανίες;</a:t>
            </a:r>
            <a:endParaRPr lang="el-GR"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Περι</a:t>
            </a:r>
            <a:r>
              <a:rPr lang="en-US" altLang="de-DE" sz="2000" dirty="0">
                <a:solidFill>
                  <a:srgbClr val="004992"/>
                </a:solidFill>
              </a:rPr>
              <a:t>βάλλον / κατάσταση</a:t>
            </a:r>
            <a:r>
              <a:rPr lang="de-DE" altLang="de-DE" sz="2000" b="1" dirty="0">
                <a:solidFill>
                  <a:srgbClr val="004992"/>
                </a:solidFill>
              </a:rPr>
              <a:t> </a:t>
            </a:r>
            <a:r>
              <a:rPr lang="de-DE" altLang="de-DE" sz="2000" dirty="0">
                <a:solidFill>
                  <a:srgbClr val="333333"/>
                </a:solidFill>
                <a:latin typeface="Times New Roman"/>
                <a:sym typeface="Wingdings" panose="05000000000000000000" pitchFamily="2" charset="2"/>
              </a:rPr>
              <a:t>→</a:t>
            </a:r>
            <a:r>
              <a:rPr lang="de-DE" altLang="de-DE" sz="2000" dirty="0">
                <a:solidFill>
                  <a:srgbClr val="333333"/>
                </a:solidFill>
              </a:rPr>
              <a:t> Μήπως το </a:t>
            </a:r>
            <a:r>
              <a:rPr lang="el-GR" altLang="de-DE" sz="2000" dirty="0">
                <a:solidFill>
                  <a:srgbClr val="333333"/>
                </a:solidFill>
              </a:rPr>
              <a:t>συγκεκριμένο </a:t>
            </a:r>
            <a:r>
              <a:rPr lang="de-DE" altLang="de-DE" sz="2000" dirty="0">
                <a:solidFill>
                  <a:srgbClr val="333333"/>
                </a:solidFill>
              </a:rPr>
              <a:t>άτομο </a:t>
            </a:r>
            <a:r>
              <a:rPr lang="el-GR" altLang="de-DE" sz="2000" dirty="0">
                <a:solidFill>
                  <a:srgbClr val="333333"/>
                </a:solidFill>
              </a:rPr>
              <a:t>ξενύχτισε χθές το βράδυ κάνοντας πάρτυ</a:t>
            </a:r>
            <a:r>
              <a:rPr lang="de-DE" altLang="de-DE" sz="2000" dirty="0">
                <a:solidFill>
                  <a:srgbClr val="333333"/>
                </a:solidFill>
              </a:rPr>
              <a:t>;</a:t>
            </a:r>
            <a:endParaRPr lang="el-GR"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Αυτο</a:t>
            </a:r>
            <a:r>
              <a:rPr lang="en-US" altLang="de-DE" sz="2000" dirty="0">
                <a:solidFill>
                  <a:srgbClr val="004992"/>
                </a:solidFill>
              </a:rPr>
              <a:t>-παρα</a:t>
            </a:r>
            <a:r>
              <a:rPr lang="en-US" altLang="de-DE" sz="2000" dirty="0" err="1">
                <a:solidFill>
                  <a:srgbClr val="004992"/>
                </a:solidFill>
              </a:rPr>
              <a:t>τήρηση</a:t>
            </a:r>
            <a:r>
              <a:rPr lang="en-US" altLang="de-DE" sz="2000" dirty="0">
                <a:solidFill>
                  <a:srgbClr val="004992"/>
                </a:solidFill>
              </a:rPr>
              <a:t> </a:t>
            </a:r>
            <a:r>
              <a:rPr lang="en-US" altLang="de-DE" sz="2000" dirty="0">
                <a:solidFill>
                  <a:srgbClr val="333333"/>
                </a:solidFill>
                <a:latin typeface="Times New Roman"/>
                <a:sym typeface="Wingdings" panose="05000000000000000000" pitchFamily="2" charset="2"/>
              </a:rPr>
              <a:t>→</a:t>
            </a:r>
            <a:r>
              <a:rPr lang="en-US" altLang="de-DE" sz="2000" dirty="0">
                <a:solidFill>
                  <a:srgbClr val="333333"/>
                </a:solidFill>
              </a:rPr>
              <a:t> </a:t>
            </a:r>
            <a:r>
              <a:rPr lang="en-US" altLang="de-DE" sz="2000" dirty="0" err="1">
                <a:solidFill>
                  <a:srgbClr val="333333"/>
                </a:solidFill>
              </a:rPr>
              <a:t>Σε</a:t>
            </a:r>
            <a:r>
              <a:rPr lang="en-US" altLang="de-DE" sz="2000" dirty="0">
                <a:solidFill>
                  <a:srgbClr val="333333"/>
                </a:solidFill>
              </a:rPr>
              <a:t> πο</a:t>
            </a:r>
            <a:r>
              <a:rPr lang="el-GR" altLang="de-DE" sz="2000" dirty="0">
                <a:solidFill>
                  <a:srgbClr val="333333"/>
                </a:solidFill>
              </a:rPr>
              <a:t>ιές</a:t>
            </a:r>
            <a:r>
              <a:rPr lang="en-US" altLang="de-DE" sz="2000" dirty="0">
                <a:solidFill>
                  <a:srgbClr val="333333"/>
                </a:solidFill>
              </a:rPr>
              <a:t> π</a:t>
            </a:r>
            <a:r>
              <a:rPr lang="en-US" altLang="de-DE" sz="2000" dirty="0" err="1">
                <a:solidFill>
                  <a:srgbClr val="333333"/>
                </a:solidFill>
              </a:rPr>
              <a:t>ερι</a:t>
            </a:r>
            <a:r>
              <a:rPr lang="en-US" altLang="de-DE" sz="2000" dirty="0">
                <a:solidFill>
                  <a:srgbClr val="333333"/>
                </a:solidFill>
              </a:rPr>
              <a:t>πτώσεις μπορ</a:t>
            </a:r>
            <a:r>
              <a:rPr lang="el-GR" altLang="de-DE" sz="2000" dirty="0">
                <a:solidFill>
                  <a:srgbClr val="333333"/>
                </a:solidFill>
              </a:rPr>
              <a:t>εί να αγγίξω τον κρόταφό </a:t>
            </a:r>
            <a:r>
              <a:rPr lang="de-DE" altLang="de-DE" sz="2000" dirty="0">
                <a:solidFill>
                  <a:srgbClr val="333333"/>
                </a:solidFill>
              </a:rPr>
              <a:t>μου;</a:t>
            </a:r>
            <a:r>
              <a:rPr lang="en-US" altLang="de-DE" sz="2000" dirty="0">
                <a:solidFill>
                  <a:srgbClr val="333333"/>
                </a:solidFill>
              </a:rPr>
              <a:t> (</a:t>
            </a:r>
            <a:r>
              <a:rPr lang="en-US" altLang="de-DE" sz="2000" dirty="0" err="1">
                <a:solidFill>
                  <a:srgbClr val="333333"/>
                </a:solidFill>
              </a:rPr>
              <a:t>Προσοχή</a:t>
            </a:r>
            <a:r>
              <a:rPr lang="en-US" altLang="de-DE" sz="2000" dirty="0">
                <a:solidFill>
                  <a:srgbClr val="333333"/>
                </a:solidFill>
              </a:rPr>
              <a:t>! </a:t>
            </a:r>
            <a:r>
              <a:rPr lang="en-US" altLang="de-DE" sz="2000" dirty="0" err="1">
                <a:solidFill>
                  <a:srgbClr val="333333"/>
                </a:solidFill>
              </a:rPr>
              <a:t>Μη</a:t>
            </a:r>
            <a:r>
              <a:rPr lang="el-GR" altLang="de-DE" sz="2000" dirty="0">
                <a:solidFill>
                  <a:srgbClr val="333333"/>
                </a:solidFill>
              </a:rPr>
              <a:t> βγάζετε κατευθείαν Συμπέράσματα για τους άλλους βάσει του εαυτού σας</a:t>
            </a:r>
            <a:r>
              <a:rPr lang="de-DE" altLang="de-DE" sz="2000" dirty="0">
                <a:solidFill>
                  <a:srgbClr val="333333"/>
                </a:solidFill>
              </a:rPr>
              <a:t>!</a:t>
            </a:r>
            <a:r>
              <a:rPr lang="en-US" altLang="de-DE" sz="2000" dirty="0">
                <a:solidFill>
                  <a:srgbClr val="333333"/>
                </a:solidFill>
              </a:rPr>
              <a:t>)</a:t>
            </a:r>
            <a:endParaRPr lang="el-GR" altLang="de-DE" sz="20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en-US" altLang="de-DE" sz="2000" dirty="0" err="1">
                <a:solidFill>
                  <a:srgbClr val="004992"/>
                </a:solidFill>
              </a:rPr>
              <a:t>Έκφρ</a:t>
            </a:r>
            <a:r>
              <a:rPr lang="en-US" altLang="de-DE" sz="2000" dirty="0">
                <a:solidFill>
                  <a:srgbClr val="004992"/>
                </a:solidFill>
              </a:rPr>
              <a:t>αση του προσώπου: </a:t>
            </a:r>
            <a:r>
              <a:rPr lang="en-US" altLang="de-DE" sz="2000" dirty="0">
                <a:solidFill>
                  <a:srgbClr val="333333"/>
                </a:solidFill>
                <a:latin typeface="Times New Roman"/>
                <a:sym typeface="Wingdings" panose="05000000000000000000" pitchFamily="2" charset="2"/>
              </a:rPr>
              <a:t>→</a:t>
            </a:r>
            <a:r>
              <a:rPr lang="en-US" altLang="de-DE" sz="2000" dirty="0">
                <a:solidFill>
                  <a:srgbClr val="333333"/>
                </a:solidFill>
              </a:rPr>
              <a:t> Μήπως </a:t>
            </a:r>
            <a:r>
              <a:rPr lang="el-GR" altLang="de-DE" sz="2000" dirty="0">
                <a:solidFill>
                  <a:srgbClr val="333333"/>
                </a:solidFill>
              </a:rPr>
              <a:t>το συγκεκριμένο άτομο φαίνεται</a:t>
            </a:r>
            <a:r>
              <a:rPr lang="en-US" altLang="de-DE" sz="2000" dirty="0">
                <a:solidFill>
                  <a:srgbClr val="333333"/>
                </a:solidFill>
              </a:rPr>
              <a:t> </a:t>
            </a:r>
            <a:r>
              <a:rPr lang="de-DE" altLang="de-DE" sz="2000" dirty="0">
                <a:solidFill>
                  <a:srgbClr val="333333"/>
                </a:solidFill>
              </a:rPr>
              <a:t>κουρασμένο, σ</a:t>
            </a:r>
            <a:r>
              <a:rPr lang="el-GR" altLang="de-DE" sz="2000" dirty="0">
                <a:solidFill>
                  <a:srgbClr val="333333"/>
                </a:solidFill>
              </a:rPr>
              <a:t>κεπτικό</a:t>
            </a:r>
            <a:r>
              <a:rPr lang="de-DE" altLang="de-DE" sz="2000" dirty="0">
                <a:solidFill>
                  <a:srgbClr val="333333"/>
                </a:solidFill>
              </a:rPr>
              <a:t>, </a:t>
            </a:r>
            <a:r>
              <a:rPr lang="el-GR" altLang="de-DE" sz="2000" dirty="0">
                <a:solidFill>
                  <a:srgbClr val="333333"/>
                </a:solidFill>
              </a:rPr>
              <a:t>ή να πονάει</a:t>
            </a:r>
            <a:r>
              <a:rPr lang="de-DE" altLang="de-DE" sz="2000" dirty="0">
                <a:solidFill>
                  <a:srgbClr val="333333"/>
                </a:solidFill>
              </a:rPr>
              <a:t> </a:t>
            </a:r>
            <a:r>
              <a:rPr lang="en-US" altLang="de-DE" sz="2000" dirty="0">
                <a:solidFill>
                  <a:srgbClr val="333333"/>
                </a:solidFill>
              </a:rPr>
              <a:t>κ</a:t>
            </a:r>
            <a:r>
              <a:rPr lang="el-GR" altLang="de-DE" sz="2000" dirty="0">
                <a:solidFill>
                  <a:srgbClr val="333333"/>
                </a:solidFill>
              </a:rPr>
              <a:t>.</a:t>
            </a:r>
            <a:r>
              <a:rPr lang="en-US" altLang="de-DE" sz="2000" dirty="0">
                <a:solidFill>
                  <a:srgbClr val="333333"/>
                </a:solidFill>
              </a:rPr>
              <a:t>λ</a:t>
            </a:r>
            <a:r>
              <a:rPr lang="el-GR" altLang="de-DE" sz="2000" dirty="0">
                <a:solidFill>
                  <a:srgbClr val="333333"/>
                </a:solidFill>
              </a:rPr>
              <a:t>.</a:t>
            </a:r>
            <a:r>
              <a:rPr lang="en-US" altLang="de-DE" sz="2000" dirty="0">
                <a:solidFill>
                  <a:srgbClr val="333333"/>
                </a:solidFill>
              </a:rPr>
              <a:t>π</a:t>
            </a:r>
            <a:r>
              <a:rPr lang="el-GR" altLang="de-DE" sz="2000" dirty="0">
                <a:solidFill>
                  <a:srgbClr val="333333"/>
                </a:solidFill>
              </a:rPr>
              <a:t>.</a:t>
            </a:r>
            <a:r>
              <a:rPr lang="en-US"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a:t>
            </a:fld>
            <a:endParaRPr lang="de-DE" altLang="de-DE">
              <a:latin typeface="+mn-lt"/>
              <a:ea typeface="+mn-ea"/>
            </a:endParaRPr>
          </a:p>
        </p:txBody>
      </p:sp>
    </p:spTree>
    <p:extLst>
      <p:ext uri="{BB962C8B-B14F-4D97-AF65-F5344CB8AC3E}">
        <p14:creationId xmlns:p14="http://schemas.microsoft.com/office/powerpoint/2010/main" val="2862564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μελέτες</a:t>
            </a:r>
            <a:r>
              <a:rPr lang="en-US" altLang="de-DE" sz="2400" dirty="0">
                <a:solidFill>
                  <a:srgbClr val="333333"/>
                </a:solidFill>
              </a:rPr>
              <a:t> </a:t>
            </a:r>
            <a:r>
              <a:rPr lang="en-US" altLang="de-DE" sz="2400" dirty="0" err="1">
                <a:solidFill>
                  <a:srgbClr val="333333"/>
                </a:solidFill>
              </a:rPr>
              <a:t>δείχνουν</a:t>
            </a:r>
            <a:r>
              <a:rPr lang="en-US" altLang="de-DE" sz="2400" dirty="0">
                <a:solidFill>
                  <a:srgbClr val="333333"/>
                </a:solidFill>
              </a:rPr>
              <a:t> </a:t>
            </a:r>
            <a:r>
              <a:rPr lang="en-US" altLang="de-DE" sz="2400" dirty="0" err="1">
                <a:solidFill>
                  <a:srgbClr val="333333"/>
                </a:solidFill>
              </a:rPr>
              <a:t>ότι</a:t>
            </a:r>
            <a:r>
              <a:rPr lang="en-US" altLang="de-DE" sz="2400" dirty="0">
                <a:solidFill>
                  <a:srgbClr val="333333"/>
                </a:solidFill>
              </a:rPr>
              <a:t> π</a:t>
            </a:r>
            <a:r>
              <a:rPr lang="en-US" altLang="de-DE" sz="2400" dirty="0" err="1">
                <a:solidFill>
                  <a:srgbClr val="333333"/>
                </a:solidFill>
              </a:rPr>
              <a:t>ολλοί</a:t>
            </a:r>
            <a:r>
              <a:rPr lang="en-US" altLang="de-DE" sz="2400" dirty="0">
                <a:solidFill>
                  <a:srgbClr val="333333"/>
                </a:solidFill>
              </a:rPr>
              <a:t> (α</a:t>
            </a:r>
            <a:r>
              <a:rPr lang="en-US" altLang="de-DE" sz="2400" dirty="0" err="1">
                <a:solidFill>
                  <a:srgbClr val="333333"/>
                </a:solidFill>
              </a:rPr>
              <a:t>λλά</a:t>
            </a:r>
            <a:r>
              <a:rPr lang="en-US" altLang="de-DE" sz="2400" dirty="0">
                <a:solidFill>
                  <a:srgbClr val="333333"/>
                </a:solidFill>
              </a:rPr>
              <a:t> </a:t>
            </a:r>
            <a:r>
              <a:rPr lang="en-US" altLang="de-DE" sz="2400" dirty="0" err="1">
                <a:solidFill>
                  <a:srgbClr val="333333"/>
                </a:solidFill>
              </a:rPr>
              <a:t>όχι</a:t>
            </a:r>
            <a:r>
              <a:rPr lang="en-US" altLang="de-DE" sz="2400" dirty="0">
                <a:solidFill>
                  <a:srgbClr val="333333"/>
                </a:solidFill>
              </a:rPr>
              <a:t> </a:t>
            </a:r>
            <a:r>
              <a:rPr lang="en-US" altLang="de-DE" sz="2400" dirty="0" err="1">
                <a:solidFill>
                  <a:srgbClr val="333333"/>
                </a:solidFill>
              </a:rPr>
              <a:t>όλ</a:t>
            </a:r>
            <a:r>
              <a:rPr lang="el-GR" altLang="de-DE" sz="2400" dirty="0">
                <a:solidFill>
                  <a:srgbClr val="333333"/>
                </a:solidFill>
              </a:rPr>
              <a:t>οι</a:t>
            </a:r>
            <a:r>
              <a:rPr lang="en-US" altLang="de-DE" sz="2400" dirty="0">
                <a:solidFill>
                  <a:srgbClr val="333333"/>
                </a:solidFill>
              </a:rPr>
              <a:t>!) </a:t>
            </a:r>
            <a:r>
              <a:rPr lang="el-GR" altLang="de-DE" sz="2400" dirty="0">
                <a:solidFill>
                  <a:srgbClr val="333333"/>
                </a:solidFill>
              </a:rPr>
              <a:t>άνθρωποι</a:t>
            </a:r>
            <a:r>
              <a:rPr lang="en-US" altLang="de-DE" sz="2400" dirty="0">
                <a:solidFill>
                  <a:srgbClr val="333333"/>
                </a:solidFill>
              </a:rPr>
              <a:t>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ψυχι</a:t>
            </a:r>
            <a:r>
              <a:rPr lang="en-US" altLang="de-DE" sz="2400" dirty="0">
                <a:solidFill>
                  <a:srgbClr val="333333"/>
                </a:solidFill>
              </a:rPr>
              <a:t>ατρικά προβλήματα (ειδικά ψύχωση) έχουν προβλήματα με τα </a:t>
            </a:r>
            <a:r>
              <a:rPr lang="el-GR" altLang="de-DE" sz="2400" dirty="0">
                <a:solidFill>
                  <a:srgbClr val="333333"/>
                </a:solidFill>
              </a:rPr>
              <a:t>ακόλουθα</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Δυσκολίες</a:t>
            </a:r>
            <a:r>
              <a:rPr lang="en-US" altLang="de-DE" sz="2400" dirty="0">
                <a:solidFill>
                  <a:srgbClr val="004992"/>
                </a:solidFill>
              </a:rPr>
              <a:t> </a:t>
            </a:r>
            <a:r>
              <a:rPr lang="el-GR" altLang="de-DE" sz="2400" dirty="0">
                <a:solidFill>
                  <a:srgbClr val="004992"/>
                </a:solidFill>
              </a:rPr>
              <a:t>σ</a:t>
            </a:r>
            <a:r>
              <a:rPr lang="en-US" altLang="de-DE" sz="2400" dirty="0" err="1">
                <a:solidFill>
                  <a:srgbClr val="004992"/>
                </a:solidFill>
              </a:rPr>
              <a:t>τον</a:t>
            </a:r>
            <a:r>
              <a:rPr lang="en-US" altLang="de-DE" sz="2400" dirty="0">
                <a:solidFill>
                  <a:srgbClr val="004992"/>
                </a:solidFill>
              </a:rPr>
              <a:t> </a:t>
            </a:r>
            <a:r>
              <a:rPr lang="en-US" altLang="de-DE" sz="2400" dirty="0" err="1">
                <a:solidFill>
                  <a:srgbClr val="004992"/>
                </a:solidFill>
              </a:rPr>
              <a:t>εντο</a:t>
            </a:r>
            <a:r>
              <a:rPr lang="en-US" altLang="de-DE" sz="2400" dirty="0">
                <a:solidFill>
                  <a:srgbClr val="004992"/>
                </a:solidFill>
              </a:rPr>
              <a:t>πισμό και </a:t>
            </a:r>
            <a:r>
              <a:rPr lang="el-GR" altLang="de-DE" sz="2400" dirty="0">
                <a:solidFill>
                  <a:srgbClr val="004992"/>
                </a:solidFill>
              </a:rPr>
              <a:t>σ</a:t>
            </a:r>
            <a:r>
              <a:rPr lang="en-US" altLang="de-DE" sz="2400" dirty="0" err="1">
                <a:solidFill>
                  <a:srgbClr val="004992"/>
                </a:solidFill>
              </a:rPr>
              <a:t>την</a:t>
            </a:r>
            <a:r>
              <a:rPr lang="en-US" altLang="de-DE" sz="2400" dirty="0">
                <a:solidFill>
                  <a:srgbClr val="004992"/>
                </a:solidFill>
              </a:rPr>
              <a:t> α</a:t>
            </a:r>
            <a:r>
              <a:rPr lang="en-US" altLang="de-DE" sz="2400" dirty="0" err="1">
                <a:solidFill>
                  <a:srgbClr val="004992"/>
                </a:solidFill>
              </a:rPr>
              <a:t>ξιολόγηση</a:t>
            </a:r>
            <a:r>
              <a:rPr lang="en-US" altLang="de-DE" sz="2400" dirty="0">
                <a:solidFill>
                  <a:srgbClr val="004992"/>
                </a:solidFill>
              </a:rPr>
              <a:t> </a:t>
            </a:r>
            <a:r>
              <a:rPr lang="en-US" altLang="de-DE" sz="2400" dirty="0" err="1">
                <a:solidFill>
                  <a:srgbClr val="004992"/>
                </a:solidFill>
              </a:rPr>
              <a:t>των</a:t>
            </a:r>
            <a:r>
              <a:rPr lang="en-US" altLang="de-DE" sz="2400" dirty="0">
                <a:solidFill>
                  <a:srgbClr val="004992"/>
                </a:solidFill>
              </a:rPr>
              <a:t> </a:t>
            </a:r>
            <a:r>
              <a:rPr lang="en-US" altLang="de-DE" sz="2400" dirty="0" err="1">
                <a:solidFill>
                  <a:srgbClr val="004992"/>
                </a:solidFill>
              </a:rPr>
              <a:t>εκφράσεων</a:t>
            </a:r>
            <a:r>
              <a:rPr lang="en-US" altLang="de-DE" sz="2400" dirty="0">
                <a:solidFill>
                  <a:srgbClr val="004992"/>
                </a:solidFill>
              </a:rPr>
              <a:t> </a:t>
            </a:r>
            <a:r>
              <a:rPr lang="en-US" altLang="de-DE" sz="2400" dirty="0" err="1">
                <a:solidFill>
                  <a:srgbClr val="004992"/>
                </a:solidFill>
              </a:rPr>
              <a:t>του</a:t>
            </a:r>
            <a:r>
              <a:rPr lang="en-US" altLang="de-DE" sz="2400" dirty="0">
                <a:solidFill>
                  <a:srgbClr val="004992"/>
                </a:solidFill>
              </a:rPr>
              <a:t> π</a:t>
            </a:r>
            <a:r>
              <a:rPr lang="en-US" altLang="de-DE" sz="2400" dirty="0" err="1">
                <a:solidFill>
                  <a:srgbClr val="004992"/>
                </a:solidFill>
              </a:rPr>
              <a:t>ροσώ</a:t>
            </a:r>
            <a:r>
              <a:rPr lang="en-US" altLang="de-DE" sz="2400" dirty="0">
                <a:solidFill>
                  <a:srgbClr val="004992"/>
                </a:solidFill>
              </a:rPr>
              <a:t>που των άλλων (π.χ. </a:t>
            </a:r>
            <a:r>
              <a:rPr lang="el-GR" altLang="de-DE" sz="2400" dirty="0">
                <a:solidFill>
                  <a:srgbClr val="004992"/>
                </a:solidFill>
              </a:rPr>
              <a:t>λύπη</a:t>
            </a:r>
            <a:r>
              <a:rPr lang="en-US" altLang="de-DE" sz="2400" dirty="0">
                <a:solidFill>
                  <a:srgbClr val="004992"/>
                </a:solidFill>
              </a:rPr>
              <a:t>, </a:t>
            </a:r>
            <a:r>
              <a:rPr lang="el-GR" altLang="de-DE" sz="2400" dirty="0">
                <a:solidFill>
                  <a:srgbClr val="004992"/>
                </a:solidFill>
              </a:rPr>
              <a:t>χαρά</a:t>
            </a:r>
            <a:r>
              <a:rPr lang="en-US" altLang="de-DE" sz="2400" dirty="0">
                <a:solidFill>
                  <a:srgbClr val="004992"/>
                </a:solidFill>
              </a:rPr>
              <a:t>).</a:t>
            </a:r>
            <a:endParaRPr lang="el-GR"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a:t>
            </a:fld>
            <a:endParaRPr lang="de-DE" altLang="de-DE">
              <a:latin typeface="+mn-lt"/>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μελέτες</a:t>
            </a:r>
            <a:r>
              <a:rPr lang="en-US" altLang="de-DE" sz="2400" dirty="0">
                <a:solidFill>
                  <a:srgbClr val="333333"/>
                </a:solidFill>
              </a:rPr>
              <a:t> </a:t>
            </a:r>
            <a:r>
              <a:rPr lang="en-US" altLang="de-DE" sz="2400" dirty="0" err="1">
                <a:solidFill>
                  <a:srgbClr val="333333"/>
                </a:solidFill>
              </a:rPr>
              <a:t>δείχνουν</a:t>
            </a:r>
            <a:r>
              <a:rPr lang="en-US" altLang="de-DE" sz="2400" dirty="0">
                <a:solidFill>
                  <a:srgbClr val="333333"/>
                </a:solidFill>
              </a:rPr>
              <a:t> </a:t>
            </a:r>
            <a:r>
              <a:rPr lang="en-US" altLang="de-DE" sz="2400" dirty="0" err="1">
                <a:solidFill>
                  <a:srgbClr val="333333"/>
                </a:solidFill>
              </a:rPr>
              <a:t>ότι</a:t>
            </a:r>
            <a:r>
              <a:rPr lang="en-US" altLang="de-DE" sz="2400" dirty="0">
                <a:solidFill>
                  <a:srgbClr val="333333"/>
                </a:solidFill>
              </a:rPr>
              <a:t> π</a:t>
            </a:r>
            <a:r>
              <a:rPr lang="en-US" altLang="de-DE" sz="2400" dirty="0" err="1">
                <a:solidFill>
                  <a:srgbClr val="333333"/>
                </a:solidFill>
              </a:rPr>
              <a:t>ολλοί</a:t>
            </a:r>
            <a:r>
              <a:rPr lang="en-US" altLang="de-DE" sz="2400" dirty="0">
                <a:solidFill>
                  <a:srgbClr val="333333"/>
                </a:solidFill>
              </a:rPr>
              <a:t> (α</a:t>
            </a:r>
            <a:r>
              <a:rPr lang="en-US" altLang="de-DE" sz="2400" dirty="0" err="1">
                <a:solidFill>
                  <a:srgbClr val="333333"/>
                </a:solidFill>
              </a:rPr>
              <a:t>λλά</a:t>
            </a:r>
            <a:r>
              <a:rPr lang="en-US" altLang="de-DE" sz="2400" dirty="0">
                <a:solidFill>
                  <a:srgbClr val="333333"/>
                </a:solidFill>
              </a:rPr>
              <a:t> </a:t>
            </a:r>
            <a:r>
              <a:rPr lang="en-US" altLang="de-DE" sz="2400" dirty="0" err="1">
                <a:solidFill>
                  <a:srgbClr val="333333"/>
                </a:solidFill>
              </a:rPr>
              <a:t>όχι</a:t>
            </a:r>
            <a:r>
              <a:rPr lang="en-US" altLang="de-DE" sz="2400" dirty="0">
                <a:solidFill>
                  <a:srgbClr val="333333"/>
                </a:solidFill>
              </a:rPr>
              <a:t> </a:t>
            </a:r>
            <a:r>
              <a:rPr lang="en-US" altLang="de-DE" sz="2400" dirty="0" err="1">
                <a:solidFill>
                  <a:srgbClr val="333333"/>
                </a:solidFill>
              </a:rPr>
              <a:t>όλ</a:t>
            </a:r>
            <a:r>
              <a:rPr lang="el-GR" altLang="de-DE" sz="2400" dirty="0">
                <a:solidFill>
                  <a:srgbClr val="333333"/>
                </a:solidFill>
              </a:rPr>
              <a:t>οι</a:t>
            </a:r>
            <a:r>
              <a:rPr lang="en-US" altLang="de-DE" sz="2400" dirty="0">
                <a:solidFill>
                  <a:srgbClr val="333333"/>
                </a:solidFill>
              </a:rPr>
              <a:t>!) </a:t>
            </a:r>
            <a:r>
              <a:rPr lang="el-GR" altLang="de-DE" sz="2400" dirty="0">
                <a:solidFill>
                  <a:srgbClr val="333333"/>
                </a:solidFill>
              </a:rPr>
              <a:t>άνθρωποι</a:t>
            </a:r>
            <a:r>
              <a:rPr lang="en-US" altLang="de-DE" sz="2400" dirty="0">
                <a:solidFill>
                  <a:srgbClr val="333333"/>
                </a:solidFill>
              </a:rPr>
              <a:t> </a:t>
            </a:r>
            <a:r>
              <a:rPr lang="en-US" altLang="de-DE" sz="2400" dirty="0" err="1">
                <a:solidFill>
                  <a:srgbClr val="333333"/>
                </a:solidFill>
              </a:rPr>
              <a:t>με</a:t>
            </a:r>
            <a:r>
              <a:rPr lang="en-US" altLang="de-DE" sz="2400" dirty="0">
                <a:solidFill>
                  <a:srgbClr val="333333"/>
                </a:solidFill>
              </a:rPr>
              <a:t> </a:t>
            </a:r>
            <a:r>
              <a:rPr lang="en-US" altLang="de-DE" sz="2400" dirty="0" err="1">
                <a:solidFill>
                  <a:srgbClr val="333333"/>
                </a:solidFill>
              </a:rPr>
              <a:t>ψυχι</a:t>
            </a:r>
            <a:r>
              <a:rPr lang="en-US" altLang="de-DE" sz="2400" dirty="0">
                <a:solidFill>
                  <a:srgbClr val="333333"/>
                </a:solidFill>
              </a:rPr>
              <a:t>ατρικά προβλήματα (ειδικά ψύχωση) έχουν προβλήματα με τα </a:t>
            </a:r>
            <a:r>
              <a:rPr lang="el-GR" altLang="de-DE" sz="2400" dirty="0">
                <a:solidFill>
                  <a:srgbClr val="333333"/>
                </a:solidFill>
              </a:rPr>
              <a:t>ακόλουθα</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Δυσκολίες</a:t>
            </a:r>
            <a:r>
              <a:rPr lang="en-US" altLang="de-DE" sz="2400" dirty="0">
                <a:solidFill>
                  <a:srgbClr val="004992"/>
                </a:solidFill>
              </a:rPr>
              <a:t> </a:t>
            </a:r>
            <a:r>
              <a:rPr lang="el-GR" altLang="de-DE" sz="2400" dirty="0">
                <a:solidFill>
                  <a:srgbClr val="004992"/>
                </a:solidFill>
              </a:rPr>
              <a:t>σ</a:t>
            </a:r>
            <a:r>
              <a:rPr lang="en-US" altLang="de-DE" sz="2400" dirty="0" err="1">
                <a:solidFill>
                  <a:srgbClr val="004992"/>
                </a:solidFill>
              </a:rPr>
              <a:t>τον</a:t>
            </a:r>
            <a:r>
              <a:rPr lang="en-US" altLang="de-DE" sz="2400" dirty="0">
                <a:solidFill>
                  <a:srgbClr val="004992"/>
                </a:solidFill>
              </a:rPr>
              <a:t> </a:t>
            </a:r>
            <a:r>
              <a:rPr lang="en-US" altLang="de-DE" sz="2400" dirty="0" err="1">
                <a:solidFill>
                  <a:srgbClr val="004992"/>
                </a:solidFill>
              </a:rPr>
              <a:t>εντο</a:t>
            </a:r>
            <a:r>
              <a:rPr lang="en-US" altLang="de-DE" sz="2400" dirty="0">
                <a:solidFill>
                  <a:srgbClr val="004992"/>
                </a:solidFill>
              </a:rPr>
              <a:t>πισμό και </a:t>
            </a:r>
            <a:r>
              <a:rPr lang="el-GR" altLang="de-DE" sz="2400" dirty="0">
                <a:solidFill>
                  <a:srgbClr val="004992"/>
                </a:solidFill>
              </a:rPr>
              <a:t>σ</a:t>
            </a:r>
            <a:r>
              <a:rPr lang="en-US" altLang="de-DE" sz="2400" dirty="0" err="1">
                <a:solidFill>
                  <a:srgbClr val="004992"/>
                </a:solidFill>
              </a:rPr>
              <a:t>την</a:t>
            </a:r>
            <a:r>
              <a:rPr lang="en-US" altLang="de-DE" sz="2400" dirty="0">
                <a:solidFill>
                  <a:srgbClr val="004992"/>
                </a:solidFill>
              </a:rPr>
              <a:t> α</a:t>
            </a:r>
            <a:r>
              <a:rPr lang="en-US" altLang="de-DE" sz="2400" dirty="0" err="1">
                <a:solidFill>
                  <a:srgbClr val="004992"/>
                </a:solidFill>
              </a:rPr>
              <a:t>ξιολόγηση</a:t>
            </a:r>
            <a:r>
              <a:rPr lang="en-US" altLang="de-DE" sz="2400" dirty="0">
                <a:solidFill>
                  <a:srgbClr val="004992"/>
                </a:solidFill>
              </a:rPr>
              <a:t> </a:t>
            </a:r>
            <a:r>
              <a:rPr lang="en-US" altLang="de-DE" sz="2400" dirty="0" err="1">
                <a:solidFill>
                  <a:srgbClr val="004992"/>
                </a:solidFill>
              </a:rPr>
              <a:t>των</a:t>
            </a:r>
            <a:r>
              <a:rPr lang="en-US" altLang="de-DE" sz="2400" dirty="0">
                <a:solidFill>
                  <a:srgbClr val="004992"/>
                </a:solidFill>
              </a:rPr>
              <a:t> </a:t>
            </a:r>
            <a:r>
              <a:rPr lang="en-US" altLang="de-DE" sz="2400" dirty="0" err="1">
                <a:solidFill>
                  <a:srgbClr val="004992"/>
                </a:solidFill>
              </a:rPr>
              <a:t>εκφράσεων</a:t>
            </a:r>
            <a:r>
              <a:rPr lang="en-US" altLang="de-DE" sz="2400" dirty="0">
                <a:solidFill>
                  <a:srgbClr val="004992"/>
                </a:solidFill>
              </a:rPr>
              <a:t> </a:t>
            </a:r>
            <a:r>
              <a:rPr lang="en-US" altLang="de-DE" sz="2400" dirty="0" err="1">
                <a:solidFill>
                  <a:srgbClr val="004992"/>
                </a:solidFill>
              </a:rPr>
              <a:t>του</a:t>
            </a:r>
            <a:r>
              <a:rPr lang="en-US" altLang="de-DE" sz="2400" dirty="0">
                <a:solidFill>
                  <a:srgbClr val="004992"/>
                </a:solidFill>
              </a:rPr>
              <a:t> π</a:t>
            </a:r>
            <a:r>
              <a:rPr lang="en-US" altLang="de-DE" sz="2400" dirty="0" err="1">
                <a:solidFill>
                  <a:srgbClr val="004992"/>
                </a:solidFill>
              </a:rPr>
              <a:t>ροσώ</a:t>
            </a:r>
            <a:r>
              <a:rPr lang="en-US" altLang="de-DE" sz="2400" dirty="0">
                <a:solidFill>
                  <a:srgbClr val="004992"/>
                </a:solidFill>
              </a:rPr>
              <a:t>που των άλλων (π.χ. </a:t>
            </a:r>
            <a:r>
              <a:rPr lang="el-GR" altLang="de-DE" sz="2400" dirty="0">
                <a:solidFill>
                  <a:srgbClr val="004992"/>
                </a:solidFill>
              </a:rPr>
              <a:t>λύπη</a:t>
            </a:r>
            <a:r>
              <a:rPr lang="en-US" altLang="de-DE" sz="2400" dirty="0">
                <a:solidFill>
                  <a:srgbClr val="004992"/>
                </a:solidFill>
              </a:rPr>
              <a:t>, </a:t>
            </a:r>
            <a:r>
              <a:rPr lang="el-GR" altLang="de-DE" sz="2400" dirty="0">
                <a:solidFill>
                  <a:srgbClr val="004992"/>
                </a:solidFill>
              </a:rPr>
              <a:t>χαρά</a:t>
            </a:r>
            <a:r>
              <a:rPr lang="en-US" altLang="de-DE" sz="2400" dirty="0">
                <a:solidFill>
                  <a:srgbClr val="004992"/>
                </a:solidFill>
              </a:rPr>
              <a:t>).</a:t>
            </a:r>
            <a:endParaRPr lang="el-GR" altLang="de-DE" sz="2400" dirty="0">
              <a:solidFill>
                <a:srgbClr val="004992"/>
              </a:solidFill>
            </a:endParaRPr>
          </a:p>
          <a:p>
            <a:pPr marL="342900" lvl="0" indent="-342900" defTabSz="914400" fontAlgn="base">
              <a:buClr>
                <a:srgbClr val="333333"/>
              </a:buClr>
              <a:buFont typeface="WingDings"/>
              <a:buChar char=""/>
            </a:pPr>
            <a:r>
              <a:rPr lang="en-US" altLang="de-DE" sz="2400" dirty="0" err="1">
                <a:solidFill>
                  <a:srgbClr val="004992"/>
                </a:solidFill>
              </a:rPr>
              <a:t>Δυσκολίες</a:t>
            </a:r>
            <a:r>
              <a:rPr lang="en-US" altLang="de-DE" sz="2400" dirty="0">
                <a:solidFill>
                  <a:srgbClr val="004992"/>
                </a:solidFill>
              </a:rPr>
              <a:t> </a:t>
            </a:r>
            <a:r>
              <a:rPr lang="el-GR" altLang="de-DE" sz="2400" dirty="0">
                <a:solidFill>
                  <a:srgbClr val="004992"/>
                </a:solidFill>
              </a:rPr>
              <a:t>στο να </a:t>
            </a:r>
            <a:r>
              <a:rPr lang="en-US" altLang="de-DE" sz="2400" dirty="0" err="1">
                <a:solidFill>
                  <a:srgbClr val="004992"/>
                </a:solidFill>
              </a:rPr>
              <a:t>συν</a:t>
            </a:r>
            <a:r>
              <a:rPr lang="el-GR" altLang="de-DE" sz="2400" dirty="0">
                <a:solidFill>
                  <a:srgbClr val="004992"/>
                </a:solidFill>
              </a:rPr>
              <a:t>άγουν</a:t>
            </a:r>
            <a:r>
              <a:rPr lang="en-US" altLang="de-DE" sz="2400" dirty="0">
                <a:solidFill>
                  <a:srgbClr val="004992"/>
                </a:solidFill>
              </a:rPr>
              <a:t> </a:t>
            </a:r>
            <a:r>
              <a:rPr lang="en-US" altLang="de-DE" sz="2400" dirty="0" err="1">
                <a:solidFill>
                  <a:srgbClr val="004992"/>
                </a:solidFill>
              </a:rPr>
              <a:t>κίνητρ</a:t>
            </a:r>
            <a:r>
              <a:rPr lang="en-US" altLang="de-DE" sz="2400" dirty="0">
                <a:solidFill>
                  <a:srgbClr val="004992"/>
                </a:solidFill>
              </a:rPr>
              <a:t>α / μελλοντικές δραστηριότητες των άλλων ανθρώπων </a:t>
            </a:r>
            <a:r>
              <a:rPr lang="el-GR" altLang="de-DE" sz="2400" dirty="0">
                <a:solidFill>
                  <a:srgbClr val="004992"/>
                </a:solidFill>
              </a:rPr>
              <a:t>με βάση την</a:t>
            </a:r>
            <a:r>
              <a:rPr lang="en-US" altLang="de-DE" sz="2400" dirty="0">
                <a:solidFill>
                  <a:srgbClr val="004992"/>
                </a:solidFill>
              </a:rPr>
              <a:t> </a:t>
            </a:r>
            <a:r>
              <a:rPr lang="en-US" altLang="de-DE" sz="2400" dirty="0" err="1">
                <a:solidFill>
                  <a:srgbClr val="004992"/>
                </a:solidFill>
              </a:rPr>
              <a:t>τρέχουσ</a:t>
            </a:r>
            <a:r>
              <a:rPr lang="en-US" altLang="de-DE" sz="2400" dirty="0">
                <a:solidFill>
                  <a:srgbClr val="004992"/>
                </a:solidFill>
              </a:rPr>
              <a:t>α συμπεριφορά</a:t>
            </a:r>
            <a:r>
              <a:rPr lang="el-GR" altLang="de-DE" sz="2400" dirty="0">
                <a:solidFill>
                  <a:srgbClr val="004992"/>
                </a:solidFill>
              </a:rPr>
              <a:t> τους</a:t>
            </a:r>
            <a:r>
              <a:rPr lang="en-US"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11</a:t>
            </a:fld>
            <a:endParaRPr lang="de-DE" altLang="de-DE">
              <a:latin typeface="+mn-lt"/>
              <a:ea typeface="+mn-ea"/>
            </a:endParaRPr>
          </a:p>
        </p:txBody>
      </p:sp>
    </p:spTree>
    <p:extLst>
      <p:ext uri="{BB962C8B-B14F-4D97-AF65-F5344CB8AC3E}">
        <p14:creationId xmlns:p14="http://schemas.microsoft.com/office/powerpoint/2010/main" val="3968567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Πώς η προβληματική αναγνώριση υναισθημάτων,προώθούν παρερμηνείες κατά τη διάρκεια της ψύχωσης - αραδείγματα</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defRPr/>
            </a:pPr>
            <a:r>
              <a:rPr lang="en-US" sz="2400" dirty="0">
                <a:solidFill>
                  <a:srgbClr val="333333"/>
                </a:solidFill>
              </a:rPr>
              <a:t>Η α</a:t>
            </a:r>
            <a:r>
              <a:rPr lang="en-US" sz="2400" dirty="0" err="1">
                <a:solidFill>
                  <a:srgbClr val="333333"/>
                </a:solidFill>
              </a:rPr>
              <a:t>ίσθηση</a:t>
            </a:r>
            <a:r>
              <a:rPr lang="en-US" sz="2400" dirty="0">
                <a:solidFill>
                  <a:srgbClr val="333333"/>
                </a:solidFill>
              </a:rPr>
              <a:t> </a:t>
            </a:r>
            <a:r>
              <a:rPr lang="el-GR" sz="2400" dirty="0">
                <a:solidFill>
                  <a:srgbClr val="333333"/>
                </a:solidFill>
              </a:rPr>
              <a:t>ότι κάποιος βρίσκεται </a:t>
            </a:r>
            <a:r>
              <a:rPr lang="en-US" sz="2400" dirty="0" err="1">
                <a:solidFill>
                  <a:srgbClr val="333333"/>
                </a:solidFill>
              </a:rPr>
              <a:t>συνεχώς</a:t>
            </a:r>
            <a:r>
              <a:rPr lang="en-US" sz="2400" dirty="0">
                <a:solidFill>
                  <a:srgbClr val="333333"/>
                </a:solidFill>
              </a:rPr>
              <a:t> </a:t>
            </a:r>
            <a:r>
              <a:rPr lang="en-US" sz="2400" dirty="0" err="1">
                <a:solidFill>
                  <a:srgbClr val="333333"/>
                </a:solidFill>
              </a:rPr>
              <a:t>σε</a:t>
            </a:r>
            <a:r>
              <a:rPr lang="en-US" sz="2400" dirty="0">
                <a:solidFill>
                  <a:srgbClr val="333333"/>
                </a:solidFill>
              </a:rPr>
              <a:t> </a:t>
            </a:r>
            <a:r>
              <a:rPr lang="en-US" sz="2400" dirty="0" err="1">
                <a:solidFill>
                  <a:srgbClr val="333333"/>
                </a:solidFill>
              </a:rPr>
              <a:t>κίνδυνο</a:t>
            </a:r>
            <a:r>
              <a:rPr lang="el-GR" sz="2400" dirty="0">
                <a:solidFill>
                  <a:srgbClr val="333333"/>
                </a:solidFill>
              </a:rPr>
              <a:t>,</a:t>
            </a:r>
            <a:r>
              <a:rPr lang="en-US" sz="2400" dirty="0">
                <a:solidFill>
                  <a:srgbClr val="333333"/>
                </a:solidFill>
              </a:rPr>
              <a:t> </a:t>
            </a:r>
            <a:r>
              <a:rPr lang="en-US" sz="2400" dirty="0" err="1">
                <a:solidFill>
                  <a:srgbClr val="333333"/>
                </a:solidFill>
              </a:rPr>
              <a:t>οδηγεί</a:t>
            </a:r>
            <a:r>
              <a:rPr lang="en-US" sz="2400" dirty="0">
                <a:solidFill>
                  <a:srgbClr val="333333"/>
                </a:solidFill>
              </a:rPr>
              <a:t> </a:t>
            </a:r>
            <a:r>
              <a:rPr lang="en-US" sz="2400" dirty="0" err="1">
                <a:solidFill>
                  <a:srgbClr val="333333"/>
                </a:solidFill>
              </a:rPr>
              <a:t>σε</a:t>
            </a:r>
            <a:r>
              <a:rPr lang="en-US" sz="2400" dirty="0">
                <a:solidFill>
                  <a:srgbClr val="333333"/>
                </a:solidFill>
              </a:rPr>
              <a:t> </a:t>
            </a:r>
            <a:r>
              <a:rPr lang="el-GR" sz="2400" dirty="0">
                <a:solidFill>
                  <a:srgbClr val="333333"/>
                </a:solidFill>
              </a:rPr>
              <a:t>διαστρεβλωμένη αντίληψη </a:t>
            </a:r>
            <a:r>
              <a:rPr lang="en-US" sz="2400" dirty="0" err="1">
                <a:solidFill>
                  <a:srgbClr val="333333"/>
                </a:solidFill>
              </a:rPr>
              <a:t>των</a:t>
            </a:r>
            <a:r>
              <a:rPr lang="en-US" sz="2400" dirty="0">
                <a:solidFill>
                  <a:srgbClr val="333333"/>
                </a:solidFill>
              </a:rPr>
              <a:t> </a:t>
            </a:r>
            <a:r>
              <a:rPr lang="en-US" sz="2400" dirty="0" err="1">
                <a:solidFill>
                  <a:srgbClr val="333333"/>
                </a:solidFill>
              </a:rPr>
              <a:t>άλλων</a:t>
            </a:r>
            <a:r>
              <a:rPr lang="en-US" sz="2400" dirty="0">
                <a:solidFill>
                  <a:srgbClr val="333333"/>
                </a:solidFill>
              </a:rPr>
              <a:t> α</a:t>
            </a:r>
            <a:r>
              <a:rPr lang="en-US" sz="2400" dirty="0" err="1">
                <a:solidFill>
                  <a:srgbClr val="333333"/>
                </a:solidFill>
              </a:rPr>
              <a:t>νθρώ</a:t>
            </a:r>
            <a:r>
              <a:rPr lang="en-US" sz="2400" dirty="0">
                <a:solidFill>
                  <a:srgbClr val="333333"/>
                </a:solidFill>
              </a:rPr>
              <a:t>πων:</a:t>
            </a:r>
          </a:p>
          <a:p>
            <a:pPr marL="342900" lvl="0" indent="-342900" defTabSz="914400" fontAlgn="base">
              <a:buClr>
                <a:srgbClr val="333333"/>
              </a:buClr>
              <a:buFont typeface="WingDings"/>
              <a:buChar char=""/>
              <a:defRPr/>
            </a:pPr>
            <a:r>
              <a:rPr lang="el-GR" sz="2400" dirty="0">
                <a:solidFill>
                  <a:srgbClr val="333333"/>
                </a:solidFill>
              </a:rPr>
              <a:t>Το συμπονετικό </a:t>
            </a:r>
            <a:r>
              <a:rPr lang="en-US" sz="2400" dirty="0">
                <a:solidFill>
                  <a:srgbClr val="333333"/>
                </a:solidFill>
              </a:rPr>
              <a:t>χα</a:t>
            </a:r>
            <a:r>
              <a:rPr lang="en-US" sz="2400" dirty="0" err="1">
                <a:solidFill>
                  <a:srgbClr val="333333"/>
                </a:solidFill>
              </a:rPr>
              <a:t>μόγελο</a:t>
            </a:r>
            <a:r>
              <a:rPr lang="en-US" sz="2400" dirty="0">
                <a:solidFill>
                  <a:srgbClr val="333333"/>
                </a:solidFill>
              </a:rPr>
              <a:t> </a:t>
            </a:r>
            <a:r>
              <a:rPr lang="en-US" sz="2400" dirty="0" err="1">
                <a:solidFill>
                  <a:srgbClr val="333333"/>
                </a:solidFill>
              </a:rPr>
              <a:t>του</a:t>
            </a:r>
            <a:r>
              <a:rPr lang="en-US" sz="2400" dirty="0">
                <a:solidFill>
                  <a:srgbClr val="333333"/>
                </a:solidFill>
              </a:rPr>
              <a:t> </a:t>
            </a:r>
            <a:r>
              <a:rPr lang="en-US" sz="2400" dirty="0" err="1">
                <a:solidFill>
                  <a:srgbClr val="333333"/>
                </a:solidFill>
              </a:rPr>
              <a:t>γι</a:t>
            </a:r>
            <a:r>
              <a:rPr lang="en-US" sz="2400" dirty="0">
                <a:solidFill>
                  <a:srgbClr val="333333"/>
                </a:solidFill>
              </a:rPr>
              <a:t>ατρού θεωρείται ως</a:t>
            </a:r>
            <a:r>
              <a:rPr lang="el-GR" sz="2400" dirty="0">
                <a:solidFill>
                  <a:srgbClr val="333333"/>
                </a:solidFill>
              </a:rPr>
              <a:t> κοροϊδία</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Έν</a:t>
            </a:r>
            <a:r>
              <a:rPr lang="en-US" sz="2400" dirty="0">
                <a:solidFill>
                  <a:srgbClr val="333333"/>
                </a:solidFill>
              </a:rPr>
              <a:t>α </a:t>
            </a:r>
            <a:r>
              <a:rPr lang="el-GR" sz="2400" dirty="0">
                <a:solidFill>
                  <a:srgbClr val="333333"/>
                </a:solidFill>
              </a:rPr>
              <a:t>ξαφνιασμένο </a:t>
            </a:r>
            <a:r>
              <a:rPr lang="en-US" sz="2400" dirty="0">
                <a:solidFill>
                  <a:srgbClr val="333333"/>
                </a:solidFill>
              </a:rPr>
              <a:t>π</a:t>
            </a:r>
            <a:r>
              <a:rPr lang="en-US" sz="2400" dirty="0" err="1">
                <a:solidFill>
                  <a:srgbClr val="333333"/>
                </a:solidFill>
              </a:rPr>
              <a:t>ρόσω</a:t>
            </a:r>
            <a:r>
              <a:rPr lang="en-US" sz="2400" dirty="0">
                <a:solidFill>
                  <a:srgbClr val="333333"/>
                </a:solidFill>
              </a:rPr>
              <a:t>πο</a:t>
            </a:r>
            <a:r>
              <a:rPr lang="el-GR" sz="2400" dirty="0">
                <a:solidFill>
                  <a:srgbClr val="333333"/>
                </a:solidFill>
              </a:rPr>
              <a:t> </a:t>
            </a:r>
            <a:r>
              <a:rPr lang="en-US" sz="2400" dirty="0">
                <a:solidFill>
                  <a:srgbClr val="333333"/>
                </a:solidFill>
              </a:rPr>
              <a:t>πα</a:t>
            </a:r>
            <a:r>
              <a:rPr lang="en-US" sz="2400" dirty="0" err="1">
                <a:solidFill>
                  <a:srgbClr val="333333"/>
                </a:solidFill>
              </a:rPr>
              <a:t>ρερμηνε</a:t>
            </a:r>
            <a:r>
              <a:rPr lang="el-GR" sz="2400" dirty="0">
                <a:solidFill>
                  <a:srgbClr val="333333"/>
                </a:solidFill>
              </a:rPr>
              <a:t>ύεται</a:t>
            </a:r>
            <a:r>
              <a:rPr lang="en-US" sz="2400" dirty="0">
                <a:solidFill>
                  <a:srgbClr val="333333"/>
                </a:solidFill>
              </a:rPr>
              <a:t> </a:t>
            </a:r>
            <a:r>
              <a:rPr lang="en-US" sz="2400" dirty="0" err="1">
                <a:solidFill>
                  <a:srgbClr val="333333"/>
                </a:solidFill>
              </a:rPr>
              <a:t>ως</a:t>
            </a:r>
            <a:r>
              <a:rPr lang="en-US" sz="2400" dirty="0">
                <a:solidFill>
                  <a:srgbClr val="333333"/>
                </a:solidFill>
              </a:rPr>
              <a:t> </a:t>
            </a:r>
            <a:r>
              <a:rPr lang="en-US" sz="2400" dirty="0" err="1">
                <a:solidFill>
                  <a:srgbClr val="333333"/>
                </a:solidFill>
              </a:rPr>
              <a:t>φο</a:t>
            </a:r>
            <a:r>
              <a:rPr lang="en-US" sz="2400" dirty="0">
                <a:solidFill>
                  <a:srgbClr val="333333"/>
                </a:solidFill>
              </a:rPr>
              <a:t>βισμένο.</a:t>
            </a:r>
          </a:p>
          <a:p>
            <a:pPr marL="342900" lvl="0" indent="-342900" defTabSz="914400" fontAlgn="base">
              <a:buClr>
                <a:srgbClr val="333333"/>
              </a:buClr>
              <a:buFont typeface="WingDings"/>
              <a:buChar char=""/>
              <a:defRPr/>
            </a:pPr>
            <a:r>
              <a:rPr lang="el-GR" sz="2400" dirty="0">
                <a:solidFill>
                  <a:srgbClr val="333333"/>
                </a:solidFill>
              </a:rPr>
              <a:t>Η </a:t>
            </a:r>
            <a:r>
              <a:rPr lang="en-GB" sz="2400" dirty="0" err="1">
                <a:solidFill>
                  <a:srgbClr val="333333"/>
                </a:solidFill>
              </a:rPr>
              <a:t>συμ</a:t>
            </a:r>
            <a:r>
              <a:rPr lang="en-GB" sz="2400" dirty="0">
                <a:solidFill>
                  <a:srgbClr val="333333"/>
                </a:solidFill>
              </a:rPr>
              <a:t>πυκνωμέν</a:t>
            </a:r>
            <a:r>
              <a:rPr lang="el-GR" sz="2400" dirty="0">
                <a:solidFill>
                  <a:srgbClr val="333333"/>
                </a:solidFill>
              </a:rPr>
              <a:t>η</a:t>
            </a:r>
            <a:r>
              <a:rPr lang="en-GB" sz="2400" dirty="0">
                <a:solidFill>
                  <a:srgbClr val="333333"/>
                </a:solidFill>
              </a:rPr>
              <a:t> και </a:t>
            </a:r>
            <a:r>
              <a:rPr lang="en-GB" sz="2400" dirty="0" err="1">
                <a:solidFill>
                  <a:srgbClr val="333333"/>
                </a:solidFill>
              </a:rPr>
              <a:t>στοχ</a:t>
            </a:r>
            <a:r>
              <a:rPr lang="en-GB" sz="2400" dirty="0">
                <a:solidFill>
                  <a:srgbClr val="333333"/>
                </a:solidFill>
              </a:rPr>
              <a:t>αστική ματιά του θεραπευτή </a:t>
            </a:r>
            <a:r>
              <a:rPr lang="el-GR" sz="2400" dirty="0">
                <a:solidFill>
                  <a:srgbClr val="333333"/>
                </a:solidFill>
              </a:rPr>
              <a:t>παρερμηνεύεται </a:t>
            </a:r>
            <a:r>
              <a:rPr lang="en-GB" sz="2400" dirty="0" err="1">
                <a:solidFill>
                  <a:srgbClr val="333333"/>
                </a:solidFill>
              </a:rPr>
              <a:t>ως</a:t>
            </a:r>
            <a:r>
              <a:rPr lang="en-GB" sz="2400" dirty="0">
                <a:solidFill>
                  <a:srgbClr val="333333"/>
                </a:solidFill>
              </a:rPr>
              <a:t> </a:t>
            </a:r>
            <a:r>
              <a:rPr lang="en-GB" sz="2400" dirty="0" err="1">
                <a:solidFill>
                  <a:srgbClr val="333333"/>
                </a:solidFill>
              </a:rPr>
              <a:t>εχθρική</a:t>
            </a:r>
            <a:r>
              <a:rPr lang="en-GB" sz="2400" dirty="0">
                <a:solidFill>
                  <a:srgbClr val="333333"/>
                </a:solidFill>
              </a:rPr>
              <a:t>.</a:t>
            </a:r>
            <a:endParaRPr lang="el-GR" sz="2400" dirty="0">
              <a:solidFill>
                <a:srgbClr val="333333"/>
              </a:solidFill>
            </a:endParaRPr>
          </a:p>
          <a:p>
            <a:pPr algn="ctr" defTabSz="914400" fontAlgn="base">
              <a:buClr>
                <a:srgbClr val="333333"/>
              </a:buClr>
              <a:defRPr/>
            </a:pPr>
            <a:r>
              <a:rPr lang="el-GR" altLang="de-DE" sz="2400" dirty="0">
                <a:solidFill>
                  <a:srgbClr val="004992"/>
                </a:solidFill>
              </a:rPr>
              <a:t>Μπορεί κάποιος να συνεισφέρει με μια σύντομη προσωπική εμπειρία;</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12</a:t>
            </a:fld>
            <a:endParaRPr lang="de-DE" altLang="de-DE">
              <a:latin typeface="+mn-lt"/>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Εργασία 1</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13</a:t>
            </a:fld>
            <a:endParaRPr lang="de-DE" altLang="de-DE">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Παρακαλώ αναφέρετε μερικά ανθρώπινα αισθήματα / συναισθήματα</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14</a:t>
            </a:fld>
            <a:endParaRPr lang="de-DE" altLang="de-DE">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Παρακαλώ αναφέρετε μερικά ανθρώπινα αισθήματα / συναισθήματα</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a:solidFill>
                  <a:srgbClr val="333333"/>
                </a:solidFill>
              </a:rPr>
              <a:t>Χαρά</a:t>
            </a:r>
          </a:p>
          <a:p>
            <a:pPr marL="342900" lvl="0" indent="-342900" defTabSz="914400" fontAlgn="base">
              <a:buClr>
                <a:srgbClr val="333333"/>
              </a:buClr>
              <a:buFont typeface="WingDings"/>
              <a:buChar char=""/>
            </a:pPr>
            <a:r>
              <a:rPr lang="de-DE" altLang="de-DE" sz="2400" dirty="0">
                <a:solidFill>
                  <a:srgbClr val="333333"/>
                </a:solidFill>
              </a:rPr>
              <a:t>Έκπληξη</a:t>
            </a:r>
          </a:p>
          <a:p>
            <a:pPr marL="342900" lvl="0" indent="-342900" defTabSz="914400" fontAlgn="base">
              <a:buClr>
                <a:srgbClr val="333333"/>
              </a:buClr>
              <a:buFont typeface="WingDings"/>
              <a:buChar char=""/>
            </a:pPr>
            <a:r>
              <a:rPr lang="de-DE" altLang="de-DE" sz="2400" dirty="0">
                <a:solidFill>
                  <a:srgbClr val="333333"/>
                </a:solidFill>
              </a:rPr>
              <a:t>Φόβος</a:t>
            </a:r>
          </a:p>
          <a:p>
            <a:pPr marL="342900" lvl="0" indent="-342900" defTabSz="914400" fontAlgn="base">
              <a:buClr>
                <a:srgbClr val="333333"/>
              </a:buClr>
              <a:buFont typeface="WingDings"/>
              <a:buChar char=""/>
            </a:pPr>
            <a:r>
              <a:rPr lang="el-GR" altLang="de-DE" sz="2400" dirty="0">
                <a:solidFill>
                  <a:srgbClr val="333333"/>
                </a:solidFill>
              </a:rPr>
              <a:t>Λύπη</a:t>
            </a:r>
            <a:endParaRPr lang="de-DE"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Θυμός</a:t>
            </a:r>
          </a:p>
          <a:p>
            <a:pPr marL="342900" lvl="0" indent="-342900" defTabSz="914400" fontAlgn="base">
              <a:buClr>
                <a:srgbClr val="333333"/>
              </a:buClr>
              <a:buFont typeface="WingDings"/>
              <a:buChar char=""/>
            </a:pPr>
            <a:r>
              <a:rPr lang="de-DE" altLang="de-DE" sz="2400" dirty="0">
                <a:solidFill>
                  <a:srgbClr val="333333"/>
                </a:solidFill>
              </a:rPr>
              <a:t>Αηδία</a:t>
            </a:r>
          </a:p>
          <a:p>
            <a:pPr marL="342900" lvl="0" indent="-342900" defTabSz="914400" fontAlgn="base">
              <a:buClr>
                <a:srgbClr val="333333"/>
              </a:buClr>
              <a:buFont typeface="WingDings"/>
              <a:buChar char=""/>
            </a:pPr>
            <a:r>
              <a:rPr lang="de-DE" altLang="de-DE" sz="2400" dirty="0">
                <a:solidFill>
                  <a:srgbClr val="333333"/>
                </a:solidFill>
              </a:rPr>
              <a:t>Πόνος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15</a:t>
            </a:fld>
            <a:endParaRPr lang="de-DE" altLang="de-DE">
              <a:latin typeface="+mn-lt"/>
              <a:ea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marL="190500" defTabSz="914377">
              <a:spcBef>
                <a:spcPts val="0"/>
              </a:spcBef>
            </a:pPr>
            <a:r>
              <a:rPr lang="el-GR" sz="3600">
                <a:solidFill>
                  <a:srgbClr val="004992"/>
                </a:solidFill>
                <a:latin typeface="+mn-lt"/>
                <a:ea typeface="+mn-ea"/>
                <a:cs typeface="+mn-cs"/>
              </a:rPr>
              <a:t>Αισθήματα / Συναισθήματα</a:t>
            </a:r>
            <a:br>
              <a:rPr lang="el-GR" sz="3600">
                <a:solidFill>
                  <a:srgbClr val="004992"/>
                </a:solidFill>
                <a:latin typeface="+mn-lt"/>
                <a:ea typeface="+mn-ea"/>
                <a:cs typeface="+mn-cs"/>
              </a:rPr>
            </a:br>
            <a:r>
              <a:rPr lang="el-GR">
                <a:solidFill>
                  <a:srgbClr val="004992"/>
                </a:solidFill>
                <a:latin typeface="+mn-lt"/>
                <a:ea typeface="+mn-ea"/>
                <a:cs typeface="+mn-cs"/>
              </a:rPr>
              <a:t>Μερικές φορές είναι εύκολο να καταλάβετε τι αισθάνεται κάποιος άλλος ... ειδικά αν γνωρίζετε το γενικό πλαίσιο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16</a:t>
            </a:fld>
            <a:endParaRPr lang="de-DE" altLang="de-DE">
              <a:latin typeface="+mn-lt"/>
              <a:ea typeface="+mn-ea"/>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Calibri Light"/>
              </a:rPr>
              <a:t>???</a:t>
            </a:r>
            <a:endParaRPr lang="en-GB" altLang="de-DE" sz="2000" dirty="0">
              <a:solidFill>
                <a:srgbClr val="004992"/>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marL="190500" defTabSz="914377">
              <a:spcBef>
                <a:spcPts val="0"/>
              </a:spcBef>
            </a:pPr>
            <a:r>
              <a:rPr lang="el-GR" sz="3600">
                <a:solidFill>
                  <a:srgbClr val="004992"/>
                </a:solidFill>
                <a:latin typeface="+mn-lt"/>
                <a:ea typeface="+mn-ea"/>
                <a:cs typeface="+mn-cs"/>
              </a:rPr>
              <a:t>Αισθήματα / Συναισθήματα</a:t>
            </a:r>
            <a:br>
              <a:rPr lang="el-GR" sz="3600">
                <a:solidFill>
                  <a:srgbClr val="004992"/>
                </a:solidFill>
                <a:latin typeface="+mn-lt"/>
                <a:ea typeface="+mn-ea"/>
                <a:cs typeface="+mn-cs"/>
              </a:rPr>
            </a:br>
            <a:r>
              <a:rPr lang="el-GR">
                <a:solidFill>
                  <a:srgbClr val="004992"/>
                </a:solidFill>
                <a:latin typeface="+mn-lt"/>
                <a:ea typeface="+mn-ea"/>
                <a:cs typeface="+mn-cs"/>
              </a:rPr>
              <a:t>Μερικές φορές είναι εύκολο να καταλάβετε τι αισθάνεται κάποιος άλλος ... ειδικά αν γνωρίζετε το γενικό πλαίσιο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17</a:t>
            </a:fld>
            <a:endParaRPr lang="de-DE" altLang="de-DE">
              <a:latin typeface="+mn-lt"/>
              <a:ea typeface="+mn-ea"/>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Λύπη</a:t>
            </a:r>
            <a:endParaRPr lang="en-GB" altLang="de-DE" sz="2000" dirty="0">
              <a:solidFill>
                <a:srgbClr val="004992"/>
              </a:solidFill>
              <a:latin typeface="Calibri Light"/>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Θυμός</a:t>
            </a:r>
            <a:endParaRPr lang="en-GB" altLang="de-DE" sz="2000" dirty="0">
              <a:solidFill>
                <a:srgbClr val="004992"/>
              </a:solidFill>
              <a:latin typeface="Calibri Light"/>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Χαρά</a:t>
            </a:r>
            <a:endParaRPr lang="en-GB" altLang="de-DE" sz="2000" dirty="0">
              <a:solidFill>
                <a:srgbClr val="004992"/>
              </a:solidFill>
              <a:latin typeface="Calibri Light"/>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Αηδία</a:t>
            </a:r>
            <a:endParaRPr lang="en-GB" altLang="de-DE" sz="2000" dirty="0">
              <a:solidFill>
                <a:srgbClr val="004992"/>
              </a:solidFill>
              <a:latin typeface="Calibri Light"/>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 ‘Εκπληξη</a:t>
            </a:r>
            <a:endParaRPr lang="en-GB" altLang="de-DE" sz="2000" dirty="0">
              <a:solidFill>
                <a:srgbClr val="004992"/>
              </a:solidFill>
              <a:latin typeface="Calibri Light"/>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000">
                <a:solidFill>
                  <a:srgbClr val="004992"/>
                </a:solidFill>
                <a:latin typeface="Calibri Light"/>
              </a:rPr>
              <a:t>Πόνος</a:t>
            </a:r>
            <a:endParaRPr lang="en-GB" altLang="de-DE" sz="2000" dirty="0">
              <a:solidFill>
                <a:srgbClr val="004992"/>
              </a:solidFill>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2" name="Text Box 8"/>
          <p:cNvSpPr txBox="1">
            <a:spLocks noChangeArrowheads="1"/>
          </p:cNvSpPr>
          <p:nvPr/>
        </p:nvSpPr>
        <p:spPr bwMode="auto">
          <a:xfrm>
            <a:off x="408955" y="4937760"/>
            <a:ext cx="1152144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None/>
            </a:pPr>
            <a:r>
              <a:rPr lang="de-DE" altLang="de-DE" sz="2400" dirty="0">
                <a:solidFill>
                  <a:srgbClr val="333333"/>
                </a:solidFill>
                <a:latin typeface="+mn-lt"/>
                <a:ea typeface="+mn-ea"/>
              </a:rPr>
              <a:t>Είναι </a:t>
            </a:r>
            <a:r>
              <a:rPr lang="el-GR" altLang="de-DE" sz="2400" dirty="0">
                <a:solidFill>
                  <a:srgbClr val="333333"/>
                </a:solidFill>
                <a:latin typeface="+mn-lt"/>
                <a:ea typeface="+mn-ea"/>
              </a:rPr>
              <a:t>πολύ </a:t>
            </a:r>
            <a:r>
              <a:rPr lang="de-DE" altLang="de-DE" sz="2400" dirty="0">
                <a:solidFill>
                  <a:srgbClr val="333333"/>
                </a:solidFill>
                <a:latin typeface="+mn-lt"/>
                <a:ea typeface="+mn-ea"/>
              </a:rPr>
              <a:t>πιο δύσκολο όταν δεν γνωρίζε</a:t>
            </a:r>
            <a:r>
              <a:rPr lang="el-GR" altLang="de-DE" sz="2400" dirty="0">
                <a:solidFill>
                  <a:srgbClr val="333333"/>
                </a:solidFill>
                <a:latin typeface="+mn-lt"/>
                <a:ea typeface="+mn-ea"/>
              </a:rPr>
              <a:t>τε</a:t>
            </a:r>
            <a:r>
              <a:rPr lang="de-DE" altLang="de-DE" sz="2400" dirty="0">
                <a:solidFill>
                  <a:srgbClr val="333333"/>
                </a:solidFill>
                <a:latin typeface="+mn-lt"/>
                <a:ea typeface="+mn-ea"/>
              </a:rPr>
              <a:t> το </a:t>
            </a:r>
            <a:r>
              <a:rPr lang="el-GR" altLang="de-DE" sz="2400" dirty="0">
                <a:solidFill>
                  <a:srgbClr val="333333"/>
                </a:solidFill>
                <a:latin typeface="+mn-lt"/>
                <a:ea typeface="+mn-ea"/>
              </a:rPr>
              <a:t>άτομο</a:t>
            </a:r>
            <a:r>
              <a:rPr lang="de-DE" altLang="de-DE" sz="2400" dirty="0">
                <a:solidFill>
                  <a:srgbClr val="333333"/>
                </a:solidFill>
                <a:latin typeface="+mn-lt"/>
                <a:ea typeface="+mn-ea"/>
              </a:rPr>
              <a:t> ή τις περιστάσεις!</a:t>
            </a:r>
          </a:p>
          <a:p>
            <a:pPr eaLnBrk="1" hangingPunct="1">
              <a:spcBef>
                <a:spcPts val="1200"/>
              </a:spcBef>
              <a:spcAft>
                <a:spcPts val="0"/>
              </a:spcAft>
              <a:buClr>
                <a:srgbClr val="004992"/>
              </a:buClr>
              <a:buNone/>
            </a:pPr>
            <a:r>
              <a:rPr lang="de-DE" altLang="de-DE" sz="2400" dirty="0">
                <a:solidFill>
                  <a:srgbClr val="004992"/>
                </a:solidFill>
                <a:latin typeface="+mn-lt"/>
                <a:ea typeface="+mn-ea"/>
              </a:rPr>
              <a:t>Παρακαλώ δοκιμάστε να προσδιορίσε</a:t>
            </a:r>
            <a:r>
              <a:rPr lang="el-GR" altLang="de-DE" sz="2400" dirty="0">
                <a:solidFill>
                  <a:srgbClr val="004992"/>
                </a:solidFill>
                <a:latin typeface="+mn-lt"/>
                <a:ea typeface="+mn-ea"/>
              </a:rPr>
              <a:t>τε</a:t>
            </a:r>
            <a:r>
              <a:rPr lang="de-DE" altLang="de-DE" sz="2400" dirty="0">
                <a:solidFill>
                  <a:srgbClr val="004992"/>
                </a:solidFill>
                <a:latin typeface="+mn-lt"/>
                <a:ea typeface="+mn-ea"/>
              </a:rPr>
              <a:t> τις συναισθηματικές εκφράσεις</a:t>
            </a:r>
            <a:r>
              <a:rPr lang="el-GR" altLang="de-DE" sz="2400" dirty="0">
                <a:solidFill>
                  <a:srgbClr val="004992"/>
                </a:solidFill>
                <a:latin typeface="+mn-lt"/>
                <a:ea typeface="+mn-ea"/>
              </a:rPr>
              <a:t> στις</a:t>
            </a:r>
            <a:r>
              <a:rPr lang="de-DE" altLang="de-DE" sz="2400" dirty="0">
                <a:solidFill>
                  <a:srgbClr val="004992"/>
                </a:solidFill>
                <a:latin typeface="+mn-lt"/>
                <a:ea typeface="+mn-ea"/>
              </a:rPr>
              <a:t> εικόν</a:t>
            </a:r>
            <a:r>
              <a:rPr lang="el-GR" altLang="de-DE" sz="2400" dirty="0">
                <a:solidFill>
                  <a:srgbClr val="004992"/>
                </a:solidFill>
                <a:latin typeface="+mn-lt"/>
                <a:ea typeface="+mn-ea"/>
              </a:rPr>
              <a:t>ες</a:t>
            </a:r>
            <a:r>
              <a:rPr lang="de-DE" altLang="de-DE" sz="2400" dirty="0">
                <a:solidFill>
                  <a:srgbClr val="004992"/>
                </a:solidFill>
                <a:latin typeface="+mn-lt"/>
                <a:ea typeface="+mn-ea"/>
              </a:rPr>
              <a:t> 1 έως 5.</a:t>
            </a:r>
          </a:p>
          <a:p>
            <a:pPr eaLnBrk="1" hangingPunct="1">
              <a:spcBef>
                <a:spcPts val="1200"/>
              </a:spcBef>
              <a:spcAft>
                <a:spcPts val="0"/>
              </a:spcAft>
              <a:buClr>
                <a:srgbClr val="004992"/>
              </a:buClr>
              <a:buNone/>
            </a:pPr>
            <a:r>
              <a:rPr lang="en-GB" altLang="ko-KR" sz="2400" dirty="0" err="1">
                <a:solidFill>
                  <a:srgbClr val="004992"/>
                </a:solidFill>
                <a:latin typeface="+mn-lt"/>
                <a:ea typeface="+mn-ea"/>
              </a:rPr>
              <a:t>Πόσο</a:t>
            </a:r>
            <a:r>
              <a:rPr lang="en-GB" altLang="ko-KR" sz="2400" dirty="0">
                <a:solidFill>
                  <a:srgbClr val="004992"/>
                </a:solidFill>
                <a:latin typeface="+mn-lt"/>
                <a:ea typeface="+mn-ea"/>
              </a:rPr>
              <a:t> </a:t>
            </a:r>
            <a:r>
              <a:rPr lang="en-GB" altLang="ko-KR" sz="2400" dirty="0" err="1">
                <a:solidFill>
                  <a:srgbClr val="004992"/>
                </a:solidFill>
                <a:latin typeface="+mn-lt"/>
                <a:ea typeface="+mn-ea"/>
              </a:rPr>
              <a:t>σίγουροι</a:t>
            </a:r>
            <a:r>
              <a:rPr lang="en-GB" altLang="ko-KR" sz="2400" dirty="0">
                <a:solidFill>
                  <a:srgbClr val="004992"/>
                </a:solidFill>
                <a:latin typeface="+mn-lt"/>
                <a:ea typeface="+mn-ea"/>
              </a:rPr>
              <a:t> </a:t>
            </a:r>
            <a:r>
              <a:rPr lang="en-GB" altLang="ko-KR" sz="2400" dirty="0" err="1">
                <a:solidFill>
                  <a:srgbClr val="004992"/>
                </a:solidFill>
                <a:latin typeface="+mn-lt"/>
                <a:ea typeface="+mn-ea"/>
              </a:rPr>
              <a:t>είστε</a:t>
            </a:r>
            <a:r>
              <a:rPr lang="en-GB" altLang="ko-KR" sz="2400" dirty="0">
                <a:solidFill>
                  <a:srgbClr val="004992"/>
                </a:solidFill>
                <a:latin typeface="+mn-lt"/>
                <a:ea typeface="+mn-ea"/>
              </a:rPr>
              <a:t> </a:t>
            </a:r>
            <a:r>
              <a:rPr lang="el-GR" altLang="ko-KR" sz="2400" dirty="0">
                <a:solidFill>
                  <a:srgbClr val="004992"/>
                </a:solidFill>
                <a:latin typeface="+mn-lt"/>
                <a:ea typeface="+mn-ea"/>
              </a:rPr>
              <a:t>για τις </a:t>
            </a:r>
            <a:r>
              <a:rPr lang="en-GB" altLang="ko-KR" sz="2400" dirty="0">
                <a:solidFill>
                  <a:srgbClr val="004992"/>
                </a:solidFill>
                <a:latin typeface="+mn-lt"/>
                <a:ea typeface="+mn-ea"/>
              </a:rPr>
              <a:t>απα</a:t>
            </a:r>
            <a:r>
              <a:rPr lang="en-GB" altLang="ko-KR" sz="2400" dirty="0" err="1">
                <a:solidFill>
                  <a:srgbClr val="004992"/>
                </a:solidFill>
                <a:latin typeface="+mn-lt"/>
                <a:ea typeface="+mn-ea"/>
              </a:rPr>
              <a:t>ντήσεις</a:t>
            </a:r>
            <a:r>
              <a:rPr lang="en-GB" altLang="ko-KR" sz="2400" dirty="0">
                <a:solidFill>
                  <a:srgbClr val="004992"/>
                </a:solidFill>
                <a:latin typeface="+mn-lt"/>
                <a:ea typeface="+mn-ea"/>
              </a:rPr>
              <a:t> σας;</a:t>
            </a:r>
            <a:endParaRPr lang="en-GB" altLang="de-DE" sz="2400" dirty="0">
              <a:solidFill>
                <a:srgbClr val="004992"/>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18</a:t>
            </a:fld>
            <a:endParaRPr lang="de-DE" altLang="de-DE">
              <a:latin typeface="+mn-lt"/>
              <a:ea typeface="+mn-ea"/>
            </a:endParaRPr>
          </a:p>
        </p:txBody>
      </p:sp>
      <p:sp>
        <p:nvSpPr>
          <p:cNvPr id="13"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14"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15"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16"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17"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2"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103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
                <a:srgbClr val="333333"/>
              </a:buClr>
              <a:buNone/>
            </a:pPr>
            <a:r>
              <a:rPr lang="de-DE" altLang="de-DE" sz="2400" dirty="0">
                <a:solidFill>
                  <a:srgbClr val="333333"/>
                </a:solidFill>
                <a:latin typeface="+mn-lt"/>
                <a:ea typeface="+mn-ea"/>
              </a:rPr>
              <a:t>Είναι </a:t>
            </a:r>
            <a:r>
              <a:rPr lang="el-GR" altLang="de-DE" sz="2400" dirty="0">
                <a:solidFill>
                  <a:srgbClr val="333333"/>
                </a:solidFill>
                <a:latin typeface="+mn-lt"/>
                <a:ea typeface="+mn-ea"/>
              </a:rPr>
              <a:t>πολύ </a:t>
            </a:r>
            <a:r>
              <a:rPr lang="de-DE" altLang="de-DE" sz="2400" dirty="0">
                <a:solidFill>
                  <a:srgbClr val="333333"/>
                </a:solidFill>
                <a:latin typeface="+mn-lt"/>
                <a:ea typeface="+mn-ea"/>
              </a:rPr>
              <a:t>πιο δύσκολο όταν δεν γνωρίζετε το</a:t>
            </a:r>
            <a:r>
              <a:rPr lang="el-GR" altLang="de-DE" sz="2400" dirty="0">
                <a:solidFill>
                  <a:srgbClr val="333333"/>
                </a:solidFill>
                <a:latin typeface="+mn-lt"/>
                <a:ea typeface="+mn-ea"/>
              </a:rPr>
              <a:t> άτομο</a:t>
            </a:r>
            <a:r>
              <a:rPr lang="de-DE" altLang="de-DE" sz="2400" dirty="0">
                <a:solidFill>
                  <a:srgbClr val="333333"/>
                </a:solidFill>
                <a:latin typeface="+mn-lt"/>
                <a:ea typeface="+mn-ea"/>
              </a:rPr>
              <a:t> ή τις περιστάσεις!</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19</a:t>
            </a:fld>
            <a:endParaRPr lang="de-DE" altLang="de-DE">
              <a:latin typeface="+mn-lt"/>
              <a:ea typeface="+mn-ea"/>
            </a:endParaRPr>
          </a:p>
        </p:txBody>
      </p:sp>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l-GR" altLang="de-DE" sz="2000" dirty="0">
                <a:latin typeface="+mj-lt"/>
                <a:ea typeface="+mn-ea"/>
                <a:cs typeface="+mn-cs"/>
              </a:rPr>
              <a:t>Χαρά</a:t>
            </a:r>
            <a:endParaRPr lang="de-DE" altLang="de-DE" sz="2000" dirty="0">
              <a:latin typeface="+mj-lt"/>
              <a:ea typeface="+mn-ea"/>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l-GR" altLang="de-DE" sz="2000" dirty="0">
                <a:latin typeface="+mj-lt"/>
                <a:ea typeface="+mn-ea"/>
                <a:cs typeface="+mn-cs"/>
              </a:rPr>
              <a:t>Φόβος</a:t>
            </a:r>
            <a:endParaRPr lang="de-DE" altLang="de-DE" sz="2000" dirty="0">
              <a:latin typeface="+mj-lt"/>
              <a:ea typeface="+mn-ea"/>
              <a:cs typeface="+mn-cs"/>
            </a:endParaRPr>
          </a:p>
        </p:txBody>
      </p:sp>
      <p:sp>
        <p:nvSpPr>
          <p:cNvPr id="16" name="Caption_13"/>
          <p:cNvSpPr txBox="1">
            <a:spLocks noChangeArrowheads="1"/>
          </p:cNvSpPr>
          <p:nvPr/>
        </p:nvSpPr>
        <p:spPr bwMode="auto">
          <a:xfrm>
            <a:off x="5394960"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l-GR" altLang="de-DE" sz="2000" dirty="0">
                <a:latin typeface="+mj-lt"/>
                <a:ea typeface="+mn-ea"/>
                <a:cs typeface="+mn-cs"/>
              </a:rPr>
              <a:t>Έκπληξη</a:t>
            </a:r>
            <a:endParaRPr lang="de-DE" altLang="de-DE" sz="2000" dirty="0">
              <a:latin typeface="+mj-lt"/>
              <a:ea typeface="+mn-ea"/>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l-GR" altLang="de-DE" sz="2000" dirty="0">
                <a:latin typeface="+mj-lt"/>
                <a:ea typeface="+mn-ea"/>
                <a:cs typeface="+mn-cs"/>
              </a:rPr>
              <a:t>Θυμός</a:t>
            </a:r>
            <a:endParaRPr lang="de-DE" altLang="de-DE" sz="2000" dirty="0">
              <a:latin typeface="+mj-lt"/>
              <a:ea typeface="+mn-ea"/>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l-GR" altLang="de-DE" sz="2000" dirty="0">
                <a:latin typeface="+mj-lt"/>
                <a:ea typeface="+mn-ea"/>
                <a:cs typeface="+mn-cs"/>
              </a:rPr>
              <a:t>Λύπη</a:t>
            </a:r>
            <a:endParaRPr lang="de-DE" altLang="de-DE" sz="2000" dirty="0">
              <a:latin typeface="+mj-lt"/>
              <a:ea typeface="+mn-ea"/>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5.</a:t>
            </a:r>
            <a:endParaRPr lang="en-US" altLang="de-DE" sz="2400" dirty="0">
              <a:solidFill>
                <a:srgbClr val="333333"/>
              </a:solidFill>
              <a:latin typeface="Calibri Light"/>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4.</a:t>
            </a:r>
            <a:endParaRPr lang="en-US" altLang="de-DE" sz="2400" dirty="0">
              <a:solidFill>
                <a:srgbClr val="333333"/>
              </a:solidFill>
              <a:latin typeface="Calibri Light"/>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Calibri Light"/>
              </a:rPr>
              <a:t>3.</a:t>
            </a:r>
            <a:endParaRPr lang="en-US" altLang="de-DE" sz="2400">
              <a:solidFill>
                <a:srgbClr val="333333"/>
              </a:solidFill>
              <a:latin typeface="Calibri Light"/>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2.</a:t>
            </a:r>
            <a:endParaRPr lang="en-US" altLang="de-DE" sz="2400" dirty="0">
              <a:solidFill>
                <a:srgbClr val="333333"/>
              </a:solidFill>
              <a:latin typeface="Calibri Light"/>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Calibri Light"/>
              </a:rPr>
              <a:t>1.</a:t>
            </a:r>
            <a:endParaRPr lang="en-US" altLang="de-DE" sz="2400" dirty="0">
              <a:solidFill>
                <a:srgbClr val="333333"/>
              </a:solidFill>
              <a:latin typeface="Calibri Light"/>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sz="3200" dirty="0">
                <a:solidFill>
                  <a:srgbClr val="004992"/>
                </a:solidFill>
                <a:latin typeface="+mn-lt"/>
                <a:ea typeface="+mn-ea"/>
                <a:cs typeface="+mn-cs"/>
              </a:rPr>
              <a:t>Μπορούμε να βγάλουμε συμπεράσματα για το χαρακτήρα ή το επάγγελμα ενός ανθρώπου, μόνο και μόνο από την εμφάνισή του;</a:t>
            </a:r>
            <a:endParaRPr lang="en-US" sz="32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defTabSz="914400" fontAlgn="base"/>
            <a:r>
              <a:rPr lang="de-DE" altLang="de-DE" sz="2400" dirty="0">
                <a:solidFill>
                  <a:srgbClr val="333333"/>
                </a:solidFill>
              </a:rPr>
              <a:t>Ποιος από αυτούς τους 4 κ</a:t>
            </a:r>
            <a:r>
              <a:rPr lang="el-GR" altLang="de-DE" sz="2400" dirty="0">
                <a:solidFill>
                  <a:srgbClr val="333333"/>
                </a:solidFill>
              </a:rPr>
              <a:t>υρίους</a:t>
            </a:r>
            <a:r>
              <a:rPr lang="de-DE" altLang="de-DE" sz="2400" dirty="0">
                <a:solidFill>
                  <a:srgbClr val="333333"/>
                </a:solidFill>
              </a:rPr>
              <a:t> είναι ηθοποιός, αθλητής, </a:t>
            </a:r>
            <a:r>
              <a:rPr lang="el-GR" altLang="de-DE" sz="2400" dirty="0">
                <a:solidFill>
                  <a:srgbClr val="333333"/>
                </a:solidFill>
              </a:rPr>
              <a:t>Ψυχοθεραπευτής</a:t>
            </a:r>
            <a:r>
              <a:rPr lang="de-DE" altLang="de-DE" sz="2400" dirty="0">
                <a:solidFill>
                  <a:srgbClr val="333333"/>
                </a:solidFill>
              </a:rPr>
              <a:t> ή </a:t>
            </a:r>
            <a:r>
              <a:rPr lang="el-GR" altLang="de-DE" sz="2400" dirty="0">
                <a:solidFill>
                  <a:srgbClr val="333333"/>
                </a:solidFill>
              </a:rPr>
              <a:t>κατά συρροήν</a:t>
            </a:r>
            <a:r>
              <a:rPr lang="de-DE" altLang="de-DE" sz="2400" dirty="0">
                <a:solidFill>
                  <a:srgbClr val="333333"/>
                </a:solidFill>
              </a:rPr>
              <a:t> δολοφόνος;</a:t>
            </a:r>
            <a:r>
              <a:rPr lang="el-GR" altLang="de-DE" sz="2400" dirty="0">
                <a:solidFill>
                  <a:srgbClr val="333333"/>
                </a:solidFill>
              </a:rPr>
              <a:t>Πόσο σίγουροι είστε;</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20</a:t>
            </a:fld>
            <a:endParaRPr lang="de-DE" altLang="de-DE">
              <a:latin typeface="+mn-lt"/>
              <a:ea typeface="+mn-ea"/>
            </a:endParaRPr>
          </a:p>
        </p:txBody>
      </p:sp>
      <p:pic>
        <p:nvPicPr>
          <p:cNvPr id="29"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0393" y="3140968"/>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140968"/>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395806" y="3140968"/>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8379" y="3140968"/>
            <a:ext cx="222385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rPr>
              <a:t>Συχνά, τα στερεότυπ</a:t>
            </a:r>
            <a:r>
              <a:rPr lang="el-GR" altLang="de-DE" sz="2400" dirty="0">
                <a:solidFill>
                  <a:srgbClr val="333333"/>
                </a:solidFill>
              </a:rPr>
              <a:t>ά</a:t>
            </a:r>
            <a:r>
              <a:rPr lang="de-DE" altLang="de-DE" sz="2400" dirty="0">
                <a:solidFill>
                  <a:srgbClr val="333333"/>
                </a:solidFill>
              </a:rPr>
              <a:t> κυριαρχούν </a:t>
            </a:r>
            <a:r>
              <a:rPr lang="el-GR" altLang="de-DE" sz="2400" dirty="0">
                <a:solidFill>
                  <a:srgbClr val="333333"/>
                </a:solidFill>
              </a:rPr>
              <a:t>στις </a:t>
            </a:r>
            <a:r>
              <a:rPr lang="de-DE" altLang="de-DE" sz="2400" dirty="0">
                <a:solidFill>
                  <a:srgbClr val="333333"/>
                </a:solidFill>
              </a:rPr>
              <a:t>πρώτες εντυπώσεις μας. </a:t>
            </a:r>
            <a:r>
              <a:rPr lang="el-GR" altLang="de-DE" sz="2400" dirty="0">
                <a:solidFill>
                  <a:srgbClr val="333333"/>
                </a:solidFill>
              </a:rPr>
              <a:t>Όπως γ</a:t>
            </a:r>
            <a:r>
              <a:rPr lang="de-DE" altLang="de-DE" sz="2400" dirty="0">
                <a:solidFill>
                  <a:srgbClr val="333333"/>
                </a:solidFill>
              </a:rPr>
              <a:t>ια παράδειγμα, </a:t>
            </a:r>
            <a:r>
              <a:rPr lang="el-GR" altLang="de-DE" sz="2400" dirty="0">
                <a:solidFill>
                  <a:srgbClr val="333333"/>
                </a:solidFill>
              </a:rPr>
              <a:t>δεν είναι όλοι οι ηθοποιοί γοητευτικοί</a:t>
            </a:r>
            <a:r>
              <a:rPr lang="de-DE" altLang="de-DE" sz="2400" dirty="0">
                <a:solidFill>
                  <a:srgbClr val="333333"/>
                </a:solidFill>
              </a:rPr>
              <a:t> </a:t>
            </a:r>
            <a:r>
              <a:rPr lang="el-GR" altLang="de-DE" sz="2400" dirty="0">
                <a:solidFill>
                  <a:srgbClr val="333333"/>
                </a:solidFill>
              </a:rPr>
              <a:t>και δεν φαίνονται όλοι οι</a:t>
            </a:r>
            <a:r>
              <a:rPr lang="de-DE" altLang="de-DE" sz="2400" dirty="0">
                <a:solidFill>
                  <a:srgbClr val="333333"/>
                </a:solidFill>
              </a:rPr>
              <a:t> δολοφόνοι </a:t>
            </a:r>
            <a:r>
              <a:rPr lang="el-GR" altLang="de-DE" sz="2400" dirty="0">
                <a:solidFill>
                  <a:srgbClr val="333333"/>
                </a:solidFill>
              </a:rPr>
              <a:t>κτηνώδης</a:t>
            </a:r>
            <a:r>
              <a:rPr lang="de-DE" altLang="de-DE" sz="2400" dirty="0">
                <a:solidFill>
                  <a:srgbClr val="333333"/>
                </a:solidFill>
              </a:rPr>
              <a:t>!</a:t>
            </a:r>
            <a:endParaRPr lang="en-US" sz="2400"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Το γνωρίζατε αυτό!;</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21</a:t>
            </a:fld>
            <a:endParaRPr lang="de-DE" altLang="de-DE">
              <a:latin typeface="+mn-lt"/>
              <a:ea typeface="+mn-ea"/>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0393" y="3140968"/>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140968"/>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395806" y="3140968"/>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8379" y="3140968"/>
            <a:ext cx="222385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57627" y="5882987"/>
            <a:ext cx="244827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l-GR" altLang="de-DE" sz="1800" dirty="0">
                <a:latin typeface="Calibri Light"/>
              </a:rPr>
              <a:t>Babe Ruth:</a:t>
            </a:r>
          </a:p>
          <a:p>
            <a:pPr algn="ctr" eaLnBrk="1" hangingPunct="1">
              <a:spcBef>
                <a:spcPts val="0"/>
              </a:spcBef>
              <a:spcAft>
                <a:spcPts val="0"/>
              </a:spcAft>
              <a:buClrTx/>
              <a:buNone/>
            </a:pPr>
            <a:r>
              <a:rPr lang="el-GR" altLang="de-DE" sz="1800" dirty="0">
                <a:latin typeface="Calibri Light"/>
              </a:rPr>
              <a:t>Ο θρυλικός ήρωας του μπέιζμπολ</a:t>
            </a:r>
            <a:endParaRPr lang="en-US" altLang="de-DE" sz="1800" dirty="0">
              <a:latin typeface="Calibri Light"/>
            </a:endParaRPr>
          </a:p>
        </p:txBody>
      </p:sp>
      <p:sp>
        <p:nvSpPr>
          <p:cNvPr id="23" name="Caption_20"/>
          <p:cNvSpPr>
            <a:spLocks noChangeArrowheads="1"/>
          </p:cNvSpPr>
          <p:nvPr/>
        </p:nvSpPr>
        <p:spPr bwMode="auto">
          <a:xfrm>
            <a:off x="9395806" y="5884168"/>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l-GR" altLang="de-DE" sz="1800" dirty="0">
                <a:latin typeface="Calibri Light"/>
              </a:rPr>
              <a:t>Χαλέντ </a:t>
            </a:r>
            <a:r>
              <a:rPr lang="de-DE" altLang="de-DE" sz="1800" dirty="0">
                <a:latin typeface="Calibri Light"/>
              </a:rPr>
              <a:t>Saleh:</a:t>
            </a:r>
          </a:p>
          <a:p>
            <a:pPr algn="ctr" eaLnBrk="1" hangingPunct="1">
              <a:spcBef>
                <a:spcPts val="0"/>
              </a:spcBef>
              <a:spcAft>
                <a:spcPts val="0"/>
              </a:spcAft>
              <a:buClrTx/>
              <a:buNone/>
            </a:pPr>
            <a:r>
              <a:rPr lang="el-GR" altLang="de-DE" sz="1800" dirty="0">
                <a:latin typeface="Calibri Light"/>
              </a:rPr>
              <a:t>Ηθοποιός</a:t>
            </a:r>
            <a:endParaRPr lang="en-US" altLang="de-DE" sz="1800" dirty="0">
              <a:latin typeface="Calibri Light"/>
            </a:endParaRPr>
          </a:p>
        </p:txBody>
      </p:sp>
      <p:sp>
        <p:nvSpPr>
          <p:cNvPr id="24" name="Caption_19"/>
          <p:cNvSpPr>
            <a:spLocks noChangeArrowheads="1"/>
          </p:cNvSpPr>
          <p:nvPr/>
        </p:nvSpPr>
        <p:spPr bwMode="auto">
          <a:xfrm>
            <a:off x="408955" y="5884168"/>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l-GR" altLang="de-DE" sz="1800" dirty="0">
                <a:latin typeface="Calibri Light"/>
              </a:rPr>
              <a:t>Jeffrey Dahmer:</a:t>
            </a:r>
          </a:p>
          <a:p>
            <a:pPr algn="ctr" eaLnBrk="1" hangingPunct="1">
              <a:spcBef>
                <a:spcPts val="0"/>
              </a:spcBef>
              <a:spcAft>
                <a:spcPts val="0"/>
              </a:spcAft>
              <a:buClrTx/>
              <a:buNone/>
            </a:pPr>
            <a:r>
              <a:rPr lang="el-GR" altLang="de-DE" sz="1800" dirty="0">
                <a:latin typeface="Calibri Light"/>
              </a:rPr>
              <a:t>Κατά συρροήν δολοφόνος</a:t>
            </a:r>
            <a:endParaRPr lang="en-US" altLang="de-DE" sz="1800" dirty="0">
              <a:latin typeface="Calibri Light"/>
            </a:endParaRPr>
          </a:p>
        </p:txBody>
      </p:sp>
      <p:sp>
        <p:nvSpPr>
          <p:cNvPr id="25" name="Caption_21"/>
          <p:cNvSpPr>
            <a:spLocks noChangeArrowheads="1"/>
          </p:cNvSpPr>
          <p:nvPr/>
        </p:nvSpPr>
        <p:spPr bwMode="auto">
          <a:xfrm>
            <a:off x="3758379" y="5884168"/>
            <a:ext cx="22238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Light"/>
              </a:rPr>
              <a:t>Aaron Beck:</a:t>
            </a:r>
          </a:p>
          <a:p>
            <a:pPr algn="ctr" eaLnBrk="1" hangingPunct="1">
              <a:spcBef>
                <a:spcPts val="0"/>
              </a:spcBef>
              <a:spcAft>
                <a:spcPts val="0"/>
              </a:spcAft>
              <a:buClrTx/>
              <a:buNone/>
            </a:pPr>
            <a:r>
              <a:rPr lang="el-GR" altLang="de-DE" sz="1800" dirty="0">
                <a:latin typeface="Calibri Light"/>
              </a:rPr>
              <a:t>Ψυχοθεραπευτής</a:t>
            </a:r>
            <a:endParaRPr lang="en-GB" altLang="de-DE" sz="1800" dirty="0">
              <a:latin typeface="Calibri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Όταν είσαι στη Ρώμη, συπμεριφέρσου όπως και οι Ρωμαίοι!</a:t>
            </a:r>
            <a:br>
              <a:rPr lang="el-GR" sz="3600" dirty="0">
                <a:solidFill>
                  <a:srgbClr val="004992"/>
                </a:solidFill>
                <a:latin typeface="+mn-lt"/>
                <a:ea typeface="+mn-ea"/>
                <a:cs typeface="+mn-cs"/>
              </a:rPr>
            </a:br>
            <a:r>
              <a:rPr lang="el-GR" dirty="0">
                <a:solidFill>
                  <a:srgbClr val="004992"/>
                </a:solidFill>
                <a:latin typeface="+mn-lt"/>
                <a:ea typeface="+mn-ea"/>
                <a:cs typeface="+mn-cs"/>
              </a:rPr>
              <a:t>Κοινές παρερμηνείες χειρονομιών</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22</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3830814949"/>
              </p:ext>
            </p:extLst>
          </p:nvPr>
        </p:nvGraphicFramePr>
        <p:xfrm>
          <a:off x="408955" y="2203704"/>
          <a:ext cx="11376001"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χειρονομία / μίμηση</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Πώς ερμηνεύεται η χειρονομία αυτή εδώ εν αντιθέσει με κάπου αλλού;</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600" b="0" i="0" u="none" strike="noStrike" cap="none" normalizeH="0" baseline="0" dirty="0">
                          <a:ln>
                            <a:noFill/>
                          </a:ln>
                          <a:solidFill>
                            <a:srgbClr val="333333"/>
                          </a:solidFill>
                          <a:effectLst/>
                          <a:latin typeface="Calibri Light"/>
                          <a:cs typeface="Times New Roman" pitchFamily="18" charset="0"/>
                        </a:rPr>
                        <a:t>Γλώσσα</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3086"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768995" y="5715000"/>
            <a:ext cx="1488482" cy="1005840"/>
          </a:xfrm>
          <a:prstGeom prst="rect">
            <a:avLst/>
          </a:prstGeom>
          <a:noFill/>
        </p:spPr>
      </p:pic>
    </p:spTree>
    <p:extLst>
      <p:ext uri="{BB962C8B-B14F-4D97-AF65-F5344CB8AC3E}">
        <p14:creationId xmlns:p14="http://schemas.microsoft.com/office/powerpoint/2010/main" val="2021594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Όταν είσαι στη Ρώμη, συπμεριφέρσου όπως και οι Ρωμαίοι!</a:t>
            </a:r>
            <a:br>
              <a:rPr lang="el-GR" sz="3600" dirty="0">
                <a:solidFill>
                  <a:srgbClr val="004992"/>
                </a:solidFill>
                <a:latin typeface="+mn-lt"/>
                <a:ea typeface="+mn-ea"/>
                <a:cs typeface="+mn-cs"/>
              </a:rPr>
            </a:br>
            <a:r>
              <a:rPr lang="el-GR" dirty="0">
                <a:solidFill>
                  <a:srgbClr val="004992"/>
                </a:solidFill>
                <a:latin typeface="+mn-lt"/>
                <a:ea typeface="+mn-ea"/>
                <a:cs typeface="+mn-cs"/>
              </a:rPr>
              <a:t>Κοινές παρερμηνείες χειρονομιών</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23</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485789668"/>
              </p:ext>
            </p:extLst>
          </p:nvPr>
        </p:nvGraphicFramePr>
        <p:xfrm>
          <a:off x="408955" y="2203704"/>
          <a:ext cx="11376001"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χειρονομία / μίμηση</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Πώς ερμηνεύεται η χειρονομία αυτή εδώ εν αντιθέσει με κάπου αλλού;</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Ευρώπη / Βόρεια Αμερική:</a:t>
                      </a:r>
                      <a:r>
                        <a:rPr kumimoji="0" lang="el-GR" sz="1800" b="0" i="0" u="none" strike="noStrike" cap="none" normalizeH="0" baseline="0" dirty="0">
                          <a:ln>
                            <a:noFill/>
                          </a:ln>
                          <a:solidFill>
                            <a:srgbClr val="333333"/>
                          </a:solidFill>
                          <a:effectLst/>
                          <a:latin typeface="Calibri Light"/>
                          <a:cs typeface="Times New Roman" pitchFamily="18" charset="0"/>
                        </a:rPr>
                        <a:t> δίνει την εντύπωση ότι κάποιος είναι χαλαρός,ίσως και λίγο άκομψος.</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Σε ορισμένες αραβικές χώρες, η σόλα του παπουτσιού θεωρείται το πιο βρώμικο μέρος του σώματος. Επομένως, είναι προσβολή το να δείξει κανείς τις σόλες των παπουτσιών του σε κάποιον άλλον.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600" b="0" i="0" u="none" strike="noStrike" cap="none" normalizeH="0" baseline="0" dirty="0">
                          <a:ln>
                            <a:noFill/>
                          </a:ln>
                          <a:solidFill>
                            <a:srgbClr val="333333"/>
                          </a:solidFill>
                          <a:effectLst/>
                          <a:latin typeface="Calibri Light"/>
                          <a:cs typeface="Times New Roman" pitchFamily="18" charset="0"/>
                        </a:rPr>
                        <a:t>Γλώσσα</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l-GR" sz="1800" b="0" i="0" u="none" strike="noStrike" cap="none" normalizeH="0" baseline="0" dirty="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3086"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768995" y="5715000"/>
            <a:ext cx="1488482" cy="1005840"/>
          </a:xfrm>
          <a:prstGeom prst="rect">
            <a:avLst/>
          </a:prstGeom>
          <a:noFill/>
        </p:spPr>
      </p:pic>
    </p:spTree>
    <p:extLst>
      <p:ext uri="{BB962C8B-B14F-4D97-AF65-F5344CB8AC3E}">
        <p14:creationId xmlns:p14="http://schemas.microsoft.com/office/powerpoint/2010/main" val="1465697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Όταν είσαι στη Ρώμη, συπμεριφέρσου όπως και οι Ρωμαίοι!</a:t>
            </a:r>
            <a:br>
              <a:rPr lang="el-GR" sz="3600" dirty="0">
                <a:solidFill>
                  <a:srgbClr val="004992"/>
                </a:solidFill>
                <a:latin typeface="+mn-lt"/>
                <a:ea typeface="+mn-ea"/>
                <a:cs typeface="+mn-cs"/>
              </a:rPr>
            </a:br>
            <a:r>
              <a:rPr lang="el-GR" dirty="0">
                <a:solidFill>
                  <a:srgbClr val="004992"/>
                </a:solidFill>
                <a:latin typeface="+mn-lt"/>
                <a:ea typeface="+mn-ea"/>
                <a:cs typeface="+mn-cs"/>
              </a:rPr>
              <a:t>Κοινές παρερμηνείες χειρονομιών</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24</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2780774217"/>
              </p:ext>
            </p:extLst>
          </p:nvPr>
        </p:nvGraphicFramePr>
        <p:xfrm>
          <a:off x="408955" y="2203704"/>
          <a:ext cx="11376001"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χειρονομία / μίμηση</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Πώς ερμηνεύεται η χειρονομία αυτή εδώ εν αντιθέσει με κάπου αλλού;</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Ευρώπη / Βόρεια Αμερική:</a:t>
                      </a:r>
                      <a:r>
                        <a:rPr kumimoji="0" lang="el-GR" sz="1800" b="0" i="0" u="none" strike="noStrike" cap="none" normalizeH="0" baseline="0" dirty="0">
                          <a:ln>
                            <a:noFill/>
                          </a:ln>
                          <a:solidFill>
                            <a:srgbClr val="333333"/>
                          </a:solidFill>
                          <a:effectLst/>
                          <a:latin typeface="Calibri Light"/>
                          <a:cs typeface="Times New Roman" pitchFamily="18" charset="0"/>
                        </a:rPr>
                        <a:t> δίνει την εντύπωση ότι κάποιος είναι χαλαρός,ίσως και λίγο άκομψος.</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Σε ορισμένες αραβικές χώρες, η σόλα του παπουτσιού θεωρείται το πιο βρώμικο μέρος του σώματος. Επομένως, είναι προσβολή το να δείξει κανείς τις σόλες των παπουτσιών του σε κάποιον άλλον.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ΗΠΑ και πολλές άλλες χώρες:</a:t>
                      </a:r>
                      <a:r>
                        <a:rPr kumimoji="0" lang="el-GR" sz="1800" b="0" i="0" u="none" strike="noStrike" cap="none" normalizeH="0" baseline="0" dirty="0">
                          <a:ln>
                            <a:noFill/>
                          </a:ln>
                          <a:solidFill>
                            <a:srgbClr val="333333"/>
                          </a:solidFill>
                          <a:effectLst/>
                          <a:latin typeface="Calibri Light"/>
                          <a:cs typeface="Times New Roman" pitchFamily="18" charset="0"/>
                        </a:rPr>
                        <a:t> «μπράβο!», «εξαιρετικό!»</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μερικές αφρικανικές χώρες:</a:t>
                      </a:r>
                      <a:r>
                        <a:rPr kumimoji="0" lang="el-GR" sz="1800" b="0" i="0" u="none" strike="noStrike" cap="none" normalizeH="0" baseline="0" dirty="0">
                          <a:ln>
                            <a:noFill/>
                          </a:ln>
                          <a:solidFill>
                            <a:srgbClr val="333333"/>
                          </a:solidFill>
                          <a:effectLst/>
                          <a:latin typeface="Calibri Light"/>
                          <a:cs typeface="Times New Roman" pitchFamily="18" charset="0"/>
                        </a:rPr>
                        <a:t> «φύγε μακριά!»</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πολλές χώρες :</a:t>
                      </a:r>
                      <a:r>
                        <a:rPr kumimoji="0" lang="el-GR" sz="1800" b="0" i="0" u="none" strike="noStrike" cap="none" normalizeH="0" baseline="0" dirty="0">
                          <a:ln>
                            <a:noFill/>
                          </a:ln>
                          <a:solidFill>
                            <a:srgbClr val="333333"/>
                          </a:solidFill>
                          <a:effectLst/>
                          <a:latin typeface="Calibri Light"/>
                          <a:cs typeface="Times New Roman" pitchFamily="18" charset="0"/>
                        </a:rPr>
                        <a:t> χρησιμοποιείται για ωτοστόπ ,αλλά όχι σε όλες τις χώρες (κοίτα και τα παραπάνω).</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600" b="0" i="0" u="none" strike="noStrike" cap="none" normalizeH="0" baseline="0" dirty="0">
                          <a:ln>
                            <a:noFill/>
                          </a:ln>
                          <a:solidFill>
                            <a:srgbClr val="333333"/>
                          </a:solidFill>
                          <a:effectLst/>
                          <a:latin typeface="Calibri Light"/>
                          <a:cs typeface="Times New Roman" pitchFamily="18" charset="0"/>
                        </a:rPr>
                        <a:t>Γλώσσα</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Tx/>
                        <a:buNone/>
                        <a:tabLst/>
                      </a:pPr>
                      <a:r>
                        <a:rPr kumimoji="0" lang="el-GR" sz="1800" b="0" i="0" u="none" strike="noStrike" cap="none" normalizeH="0" baseline="0">
                          <a:ln>
                            <a:noFill/>
                          </a:ln>
                          <a:solidFill>
                            <a:srgbClr val="333333"/>
                          </a:solidFill>
                          <a:effectLst/>
                          <a:latin typeface="Calibri Light"/>
                          <a:cs typeface="Times New Roman" pitchFamily="18" charset="0"/>
                        </a:rPr>
                        <a:t>;;;</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3086"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768995" y="5715000"/>
            <a:ext cx="1488482" cy="1005840"/>
          </a:xfrm>
          <a:prstGeom prst="rect">
            <a:avLst/>
          </a:prstGeom>
          <a:noFill/>
        </p:spPr>
      </p:pic>
    </p:spTree>
    <p:extLst>
      <p:ext uri="{BB962C8B-B14F-4D97-AF65-F5344CB8AC3E}">
        <p14:creationId xmlns:p14="http://schemas.microsoft.com/office/powerpoint/2010/main" val="1813402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Όταν είσαι στη Ρώμη, συπμεριφέρσου όπως και οι Ρωμαίοι!</a:t>
            </a:r>
            <a:br>
              <a:rPr lang="el-GR" sz="3600" dirty="0">
                <a:solidFill>
                  <a:srgbClr val="004992"/>
                </a:solidFill>
                <a:latin typeface="+mn-lt"/>
                <a:ea typeface="+mn-ea"/>
                <a:cs typeface="+mn-cs"/>
              </a:rPr>
            </a:br>
            <a:r>
              <a:rPr lang="el-GR" dirty="0">
                <a:solidFill>
                  <a:srgbClr val="004992"/>
                </a:solidFill>
                <a:latin typeface="+mn-lt"/>
                <a:ea typeface="+mn-ea"/>
                <a:cs typeface="+mn-cs"/>
              </a:rPr>
              <a:t>Κοινές παρερμηνείες χειρονομιών</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25</a:t>
            </a:fld>
            <a:endParaRPr lang="de-DE" altLang="de-DE">
              <a:latin typeface="+mn-lt"/>
              <a:ea typeface="+mn-ea"/>
            </a:endParaRPr>
          </a:p>
        </p:txBody>
      </p:sp>
      <p:graphicFrame>
        <p:nvGraphicFramePr>
          <p:cNvPr id="12" name="Group 27"/>
          <p:cNvGraphicFramePr>
            <a:graphicFrameLocks noGrp="1"/>
          </p:cNvGraphicFramePr>
          <p:nvPr>
            <p:extLst>
              <p:ext uri="{D42A27DB-BD31-4B8C-83A1-F6EECF244321}">
                <p14:modId xmlns:p14="http://schemas.microsoft.com/office/powerpoint/2010/main" val="1747782992"/>
              </p:ext>
            </p:extLst>
          </p:nvPr>
        </p:nvGraphicFramePr>
        <p:xfrm>
          <a:off x="408955" y="2203704"/>
          <a:ext cx="11376001" cy="457200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χειρονομία / μίμηση</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Πώς ερμηνεύεται η χειρονομία αυτή εδώ εν αντιθέσει με κάπου αλλού;</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Ευρώπη / Βόρεια Αμερική:</a:t>
                      </a:r>
                      <a:r>
                        <a:rPr kumimoji="0" lang="el-GR" sz="1800" b="0" i="0" u="none" strike="noStrike" cap="none" normalizeH="0" baseline="0" dirty="0">
                          <a:ln>
                            <a:noFill/>
                          </a:ln>
                          <a:solidFill>
                            <a:srgbClr val="333333"/>
                          </a:solidFill>
                          <a:effectLst/>
                          <a:latin typeface="Calibri Light"/>
                          <a:cs typeface="Times New Roman" pitchFamily="18" charset="0"/>
                        </a:rPr>
                        <a:t> δίνει την εντύπωση ότι κάποιος είναι χαλαρός,ίσως και λίγο άκομψος.</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Σε ορισμένες αραβικές χώρες, η σόλα του παπουτσιού θεωρείται το πιο βρώμικο μέρος του σώματος. Επομένως, είναι προσβολή το να δείξει κανείς τις σόλες των παπουτσιών του σε κάποιον άλλον.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600" b="0" i="0" u="none" strike="noStrike" cap="none" normalizeH="0" baseline="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ΗΠΑ και πολλές άλλες χώρες:</a:t>
                      </a:r>
                      <a:r>
                        <a:rPr kumimoji="0" lang="el-GR" sz="1800" b="0" i="0" u="none" strike="noStrike" cap="none" normalizeH="0" baseline="0" dirty="0">
                          <a:ln>
                            <a:noFill/>
                          </a:ln>
                          <a:solidFill>
                            <a:srgbClr val="333333"/>
                          </a:solidFill>
                          <a:effectLst/>
                          <a:latin typeface="Calibri Light"/>
                          <a:cs typeface="Times New Roman" pitchFamily="18" charset="0"/>
                        </a:rPr>
                        <a:t> «μπράβο!», «εξαιρετικό!»</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μερικές αφρικανικές χώρες:</a:t>
                      </a:r>
                      <a:r>
                        <a:rPr kumimoji="0" lang="el-GR" sz="1800" b="0" i="0" u="none" strike="noStrike" cap="none" normalizeH="0" baseline="0" dirty="0">
                          <a:ln>
                            <a:noFill/>
                          </a:ln>
                          <a:solidFill>
                            <a:srgbClr val="333333"/>
                          </a:solidFill>
                          <a:effectLst/>
                          <a:latin typeface="Calibri Light"/>
                          <a:cs typeface="Times New Roman" pitchFamily="18" charset="0"/>
                        </a:rPr>
                        <a:t> «φύγε μακριά!»</a:t>
                      </a:r>
                    </a:p>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1" i="0" u="none" strike="noStrike" cap="none" normalizeH="0" baseline="0" dirty="0">
                          <a:ln>
                            <a:noFill/>
                          </a:ln>
                          <a:solidFill>
                            <a:srgbClr val="333333"/>
                          </a:solidFill>
                          <a:effectLst/>
                          <a:latin typeface="Calibri Light"/>
                          <a:cs typeface="Times New Roman" pitchFamily="18" charset="0"/>
                        </a:rPr>
                        <a:t>πολλές χώρες :</a:t>
                      </a:r>
                      <a:r>
                        <a:rPr kumimoji="0" lang="el-GR" sz="1800" b="0" i="0" u="none" strike="noStrike" cap="none" normalizeH="0" baseline="0" dirty="0">
                          <a:ln>
                            <a:noFill/>
                          </a:ln>
                          <a:solidFill>
                            <a:srgbClr val="333333"/>
                          </a:solidFill>
                          <a:effectLst/>
                          <a:latin typeface="Calibri Light"/>
                          <a:cs typeface="Times New Roman" pitchFamily="18" charset="0"/>
                        </a:rPr>
                        <a:t> χρησιμοποιείται για ωτοστόπ ,αλλά όχι σε όλες τις χώρες (κοίτα και τα παραπάνω).</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l-GR" sz="1600" b="0" i="0" u="none" strike="noStrike" cap="none" normalizeH="0" baseline="0" dirty="0">
                          <a:ln>
                            <a:noFill/>
                          </a:ln>
                          <a:solidFill>
                            <a:srgbClr val="333333"/>
                          </a:solidFill>
                          <a:effectLst/>
                          <a:latin typeface="Calibri Light"/>
                          <a:cs typeface="Times New Roman" pitchFamily="18" charset="0"/>
                        </a:rPr>
                        <a:t>Γλώσσα</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6699"/>
                        </a:buClr>
                        <a:buSzTx/>
                        <a:buFont typeface="Wingdings" pitchFamily="2" charset="2"/>
                        <a:buNone/>
                        <a:tabLst/>
                      </a:pPr>
                      <a:r>
                        <a:rPr kumimoji="0" lang="el-GR" sz="1800" b="0" i="0" u="none" strike="noStrike" cap="none" normalizeH="0" baseline="0" dirty="0">
                          <a:ln>
                            <a:noFill/>
                          </a:ln>
                          <a:solidFill>
                            <a:srgbClr val="333333"/>
                          </a:solidFill>
                          <a:effectLst/>
                          <a:latin typeface="Calibri Light"/>
                          <a:cs typeface="Times New Roman" pitchFamily="18" charset="0"/>
                        </a:rPr>
                        <a:t>Η γερμανική λέξη «Dicker» (που σημαίνει: χοντρούλης) και η ελληνική λέξη «Μαλάκας» , μπορεί να είναι φιλικοί χαιρετισμοί ανάμεσα σε παρέες συνομιλήκων, αλλά είναι αγενείς και προσβλητικές εάν χρησιμοποιηθούν υπό άλλες περιστάσεις.</a:t>
                      </a:r>
                      <a:endParaRPr kumimoji="0" lang="pt-BR"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083"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3086"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768995" y="5715000"/>
            <a:ext cx="1488482" cy="1005840"/>
          </a:xfrm>
          <a:prstGeom prst="rect">
            <a:avLst/>
          </a:prstGeom>
          <a:noFill/>
        </p:spPr>
      </p:pic>
    </p:spTree>
    <p:extLst>
      <p:ext uri="{BB962C8B-B14F-4D97-AF65-F5344CB8AC3E}">
        <p14:creationId xmlns:p14="http://schemas.microsoft.com/office/powerpoint/2010/main" val="289984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2η Εργασία</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Στη συνέχεια θα δείτε μια εικόνα</a:t>
            </a:r>
            <a:r>
              <a:rPr lang="el-GR" altLang="de-DE" sz="2400" dirty="0">
                <a:solidFill>
                  <a:srgbClr val="333333"/>
                </a:solidFill>
              </a:rPr>
              <a:t> </a:t>
            </a:r>
            <a:r>
              <a:rPr lang="de-DE" altLang="de-DE" sz="2400" dirty="0">
                <a:solidFill>
                  <a:srgbClr val="333333"/>
                </a:solidFill>
              </a:rPr>
              <a:t>(Ή </a:t>
            </a:r>
            <a:r>
              <a:rPr lang="el-GR" altLang="de-DE" sz="2400" dirty="0">
                <a:solidFill>
                  <a:srgbClr val="333333"/>
                </a:solidFill>
              </a:rPr>
              <a:t>ένα </a:t>
            </a:r>
            <a:r>
              <a:rPr lang="de-DE" altLang="de-DE" sz="2400" dirty="0">
                <a:solidFill>
                  <a:srgbClr val="333333"/>
                </a:solidFill>
              </a:rPr>
              <a:t>μέρος της </a:t>
            </a:r>
            <a:r>
              <a:rPr lang="de-DE" altLang="de-DE" sz="2400">
                <a:solidFill>
                  <a:srgbClr val="333333"/>
                </a:solidFill>
              </a:rPr>
              <a:t>εικόνας).</a:t>
            </a:r>
          </a:p>
          <a:p>
            <a:pPr marL="342900" indent="-342900" eaLnBrk="1" hangingPunct="1">
              <a:buClr>
                <a:srgbClr val="333333"/>
              </a:buClr>
              <a:buFont typeface="WingDings"/>
              <a:buChar char=""/>
            </a:pPr>
            <a:r>
              <a:rPr lang="de-DE" altLang="de-DE" sz="2400">
                <a:solidFill>
                  <a:srgbClr val="333333"/>
                </a:solidFill>
              </a:rPr>
              <a:t>Παρακαλώ </a:t>
            </a:r>
            <a:r>
              <a:rPr lang="de-DE" altLang="de-DE" sz="2400" dirty="0">
                <a:solidFill>
                  <a:srgbClr val="333333"/>
                </a:solidFill>
              </a:rPr>
              <a:t>προσπαθήσ</a:t>
            </a:r>
            <a:r>
              <a:rPr lang="el-GR" altLang="de-DE" sz="2400" dirty="0">
                <a:solidFill>
                  <a:srgbClr val="333333"/>
                </a:solidFill>
              </a:rPr>
              <a:t>τε</a:t>
            </a:r>
            <a:r>
              <a:rPr lang="de-DE" altLang="de-DE" sz="2400" dirty="0">
                <a:solidFill>
                  <a:srgbClr val="333333"/>
                </a:solidFill>
              </a:rPr>
              <a:t> να βρ</a:t>
            </a:r>
            <a:r>
              <a:rPr lang="el-GR" altLang="de-DE" sz="2400" dirty="0">
                <a:solidFill>
                  <a:srgbClr val="333333"/>
                </a:solidFill>
              </a:rPr>
              <a:t>είτε</a:t>
            </a:r>
            <a:r>
              <a:rPr lang="de-DE" altLang="de-DE" sz="2400" dirty="0">
                <a:solidFill>
                  <a:srgbClr val="333333"/>
                </a:solidFill>
              </a:rPr>
              <a:t> </a:t>
            </a:r>
            <a:r>
              <a:rPr lang="el-GR" altLang="de-DE" sz="2400" dirty="0">
                <a:solidFill>
                  <a:srgbClr val="333333"/>
                </a:solidFill>
              </a:rPr>
              <a:t>στην εικόνα τι κάνει</a:t>
            </a:r>
            <a:r>
              <a:rPr lang="de-DE" altLang="de-DE" sz="2400" dirty="0">
                <a:solidFill>
                  <a:srgbClr val="333333"/>
                </a:solidFill>
              </a:rPr>
              <a:t> το </a:t>
            </a:r>
            <a:r>
              <a:rPr lang="el-GR" altLang="de-DE" sz="2400" dirty="0">
                <a:solidFill>
                  <a:srgbClr val="333333"/>
                </a:solidFill>
              </a:rPr>
              <a:t>άτομο </a:t>
            </a:r>
            <a:r>
              <a:rPr lang="de-DE" altLang="de-DE" sz="2400" dirty="0">
                <a:solidFill>
                  <a:srgbClr val="333333"/>
                </a:solidFill>
              </a:rPr>
              <a:t>ή </a:t>
            </a:r>
            <a:r>
              <a:rPr lang="el-GR" altLang="de-DE" sz="2400" dirty="0">
                <a:solidFill>
                  <a:srgbClr val="333333"/>
                </a:solidFill>
              </a:rPr>
              <a:t>τι </a:t>
            </a:r>
            <a:r>
              <a:rPr lang="de-DE" altLang="de-DE" sz="2400" dirty="0">
                <a:solidFill>
                  <a:srgbClr val="333333"/>
                </a:solidFill>
              </a:rPr>
              <a:t>σκέφτεται.</a:t>
            </a:r>
          </a:p>
          <a:p>
            <a:pPr marL="342900" indent="-342900" eaLnBrk="1" hangingPunct="1">
              <a:buClr>
                <a:srgbClr val="333333"/>
              </a:buClr>
              <a:buFont typeface="WingDings"/>
              <a:buChar char=""/>
            </a:pPr>
            <a:r>
              <a:rPr lang="en-GB" altLang="ko-KR" sz="2400" dirty="0">
                <a:solidFill>
                  <a:srgbClr val="333333"/>
                </a:solidFill>
              </a:rPr>
              <a:t>Παρακα</a:t>
            </a:r>
            <a:r>
              <a:rPr lang="en-GB" altLang="ko-KR" sz="2400" dirty="0" err="1">
                <a:solidFill>
                  <a:srgbClr val="333333"/>
                </a:solidFill>
              </a:rPr>
              <a:t>λείσθε</a:t>
            </a:r>
            <a:r>
              <a:rPr lang="en-GB" altLang="ko-KR" sz="2400" dirty="0">
                <a:solidFill>
                  <a:srgbClr val="333333"/>
                </a:solidFill>
              </a:rPr>
              <a:t> να </a:t>
            </a:r>
            <a:r>
              <a:rPr lang="en-GB" altLang="ko-KR" sz="2400" dirty="0" err="1">
                <a:solidFill>
                  <a:srgbClr val="333333"/>
                </a:solidFill>
              </a:rPr>
              <a:t>συζητήσετε</a:t>
            </a:r>
            <a:r>
              <a:rPr lang="en-GB" altLang="ko-KR" sz="2400" dirty="0">
                <a:solidFill>
                  <a:srgbClr val="333333"/>
                </a:solidFill>
              </a:rPr>
              <a:t> </a:t>
            </a:r>
            <a:r>
              <a:rPr lang="en-GB" altLang="ko-KR" sz="2400" dirty="0" err="1">
                <a:solidFill>
                  <a:srgbClr val="333333"/>
                </a:solidFill>
              </a:rPr>
              <a:t>με</a:t>
            </a:r>
            <a:r>
              <a:rPr lang="en-GB" altLang="ko-KR" sz="2400" dirty="0">
                <a:solidFill>
                  <a:srgbClr val="333333"/>
                </a:solidFill>
              </a:rPr>
              <a:t> </a:t>
            </a:r>
            <a:r>
              <a:rPr lang="en-GB" altLang="ko-KR" sz="2400" dirty="0" err="1">
                <a:solidFill>
                  <a:srgbClr val="333333"/>
                </a:solidFill>
              </a:rPr>
              <a:t>την</a:t>
            </a:r>
            <a:r>
              <a:rPr lang="en-GB" altLang="ko-KR" sz="2400" dirty="0">
                <a:solidFill>
                  <a:srgbClr val="333333"/>
                </a:solidFill>
              </a:rPr>
              <a:t> </a:t>
            </a:r>
            <a:r>
              <a:rPr lang="en-GB" altLang="ko-KR" sz="2400" dirty="0" err="1">
                <a:solidFill>
                  <a:srgbClr val="333333"/>
                </a:solidFill>
              </a:rPr>
              <a:t>ομάδ</a:t>
            </a:r>
            <a:r>
              <a:rPr lang="en-GB" altLang="ko-KR" sz="2400" dirty="0">
                <a:solidFill>
                  <a:srgbClr val="333333"/>
                </a:solidFill>
              </a:rPr>
              <a:t>α</a:t>
            </a:r>
            <a:r>
              <a:rPr lang="el-GR" altLang="ko-KR" sz="2400" dirty="0">
                <a:solidFill>
                  <a:srgbClr val="333333"/>
                </a:solidFill>
              </a:rPr>
              <a:t> το κατά </a:t>
            </a:r>
            <a:r>
              <a:rPr lang="en-GB" altLang="ko-KR" sz="2400" dirty="0">
                <a:solidFill>
                  <a:srgbClr val="333333"/>
                </a:solidFill>
              </a:rPr>
              <a:t>π</a:t>
            </a:r>
            <a:r>
              <a:rPr lang="en-GB" altLang="ko-KR" sz="2400" dirty="0" err="1">
                <a:solidFill>
                  <a:srgbClr val="333333"/>
                </a:solidFill>
              </a:rPr>
              <a:t>όσο</a:t>
            </a:r>
            <a:r>
              <a:rPr lang="en-GB" altLang="ko-KR" sz="2400" dirty="0">
                <a:solidFill>
                  <a:srgbClr val="333333"/>
                </a:solidFill>
              </a:rPr>
              <a:t> </a:t>
            </a:r>
            <a:r>
              <a:rPr lang="en-GB" altLang="ko-KR" sz="2400" dirty="0" err="1">
                <a:solidFill>
                  <a:srgbClr val="333333"/>
                </a:solidFill>
              </a:rPr>
              <a:t>σίγουροι</a:t>
            </a:r>
            <a:r>
              <a:rPr lang="en-GB" altLang="ko-KR" sz="2400" dirty="0">
                <a:solidFill>
                  <a:srgbClr val="333333"/>
                </a:solidFill>
              </a:rPr>
              <a:t> </a:t>
            </a:r>
            <a:r>
              <a:rPr lang="en-GB" altLang="ko-KR" sz="2400" dirty="0" err="1">
                <a:solidFill>
                  <a:srgbClr val="333333"/>
                </a:solidFill>
              </a:rPr>
              <a:t>είστε</a:t>
            </a:r>
            <a:r>
              <a:rPr lang="en-GB" altLang="ko-KR" sz="2400" dirty="0">
                <a:solidFill>
                  <a:srgbClr val="333333"/>
                </a:solidFill>
              </a:rPr>
              <a:t> </a:t>
            </a:r>
            <a:r>
              <a:rPr lang="el-GR" altLang="ko-KR" sz="2400" dirty="0">
                <a:solidFill>
                  <a:srgbClr val="333333"/>
                </a:solidFill>
              </a:rPr>
              <a:t>για την</a:t>
            </a:r>
            <a:r>
              <a:rPr lang="en-GB" altLang="ko-KR" sz="2400" dirty="0">
                <a:solidFill>
                  <a:srgbClr val="333333"/>
                </a:solidFill>
              </a:rPr>
              <a:t> α</a:t>
            </a:r>
            <a:r>
              <a:rPr lang="en-GB" altLang="ko-KR" sz="2400" dirty="0" err="1">
                <a:solidFill>
                  <a:srgbClr val="333333"/>
                </a:solidFill>
              </a:rPr>
              <a:t>ξιολόγησή</a:t>
            </a:r>
            <a:r>
              <a:rPr lang="en-GB" altLang="ko-KR" sz="2400" dirty="0">
                <a:solidFill>
                  <a:srgbClr val="333333"/>
                </a:solidFill>
              </a:rPr>
              <a:t> σας.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περνά την γραμμή του τερματισμού σε ένα</a:t>
            </a:r>
            <a:r>
              <a:rPr lang="el-GR" altLang="de-DE" sz="2400" dirty="0">
                <a:solidFill>
                  <a:srgbClr val="333333"/>
                </a:solidFill>
                <a:latin typeface="+mn-lt"/>
                <a:ea typeface="+mn-ea"/>
              </a:rPr>
              <a:t>ν</a:t>
            </a:r>
            <a:r>
              <a:rPr lang="de-DE" altLang="de-DE" sz="2400" dirty="0">
                <a:solidFill>
                  <a:srgbClr val="333333"/>
                </a:solidFill>
                <a:latin typeface="+mn-lt"/>
                <a:ea typeface="+mn-ea"/>
              </a:rPr>
              <a:t> μαραθώνιο</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είναι θυμωμένος</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φωνάζ</a:t>
            </a:r>
            <a:r>
              <a:rPr lang="el-GR" altLang="de-DE" sz="2400" dirty="0">
                <a:solidFill>
                  <a:srgbClr val="333333"/>
                </a:solidFill>
                <a:latin typeface="+mn-lt"/>
                <a:ea typeface="+mn-ea"/>
              </a:rPr>
              <a:t>ει</a:t>
            </a:r>
            <a:r>
              <a:rPr lang="de-DE" altLang="de-DE" sz="2400" dirty="0">
                <a:solidFill>
                  <a:srgbClr val="333333"/>
                </a:solidFill>
                <a:latin typeface="+mn-lt"/>
                <a:ea typeface="+mn-ea"/>
              </a:rPr>
              <a:t> για βοήθεια, επειδή </a:t>
            </a:r>
            <a:r>
              <a:rPr lang="el-GR" altLang="de-DE" sz="2400" dirty="0">
                <a:solidFill>
                  <a:srgbClr val="333333"/>
                </a:solidFill>
                <a:latin typeface="+mn-lt"/>
                <a:ea typeface="+mn-ea"/>
              </a:rPr>
              <a:t>κλάπηκε </a:t>
            </a:r>
            <a:r>
              <a:rPr lang="de-DE" altLang="de-DE" sz="2400" dirty="0">
                <a:solidFill>
                  <a:srgbClr val="333333"/>
                </a:solidFill>
                <a:latin typeface="+mn-lt"/>
                <a:ea typeface="+mn-ea"/>
              </a:rPr>
              <a:t>το πουκάμισό τ</a:t>
            </a:r>
            <a:r>
              <a:rPr lang="el-GR" altLang="de-DE" sz="2400" dirty="0">
                <a:solidFill>
                  <a:srgbClr val="333333"/>
                </a:solidFill>
                <a:latin typeface="+mn-lt"/>
                <a:ea typeface="+mn-ea"/>
              </a:rPr>
              <a:t>ου</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λατρεύ</a:t>
            </a:r>
            <a:r>
              <a:rPr lang="el-GR" altLang="de-DE" sz="2400" dirty="0">
                <a:solidFill>
                  <a:srgbClr val="333333"/>
                </a:solidFill>
                <a:latin typeface="+mn-lt"/>
                <a:ea typeface="+mn-ea"/>
              </a:rPr>
              <a:t>ει</a:t>
            </a:r>
            <a:r>
              <a:rPr lang="de-DE" altLang="de-DE" sz="2400" dirty="0">
                <a:solidFill>
                  <a:srgbClr val="333333"/>
                </a:solidFill>
                <a:latin typeface="+mn-lt"/>
                <a:ea typeface="+mn-ea"/>
              </a:rPr>
              <a:t> τον ήλι</a:t>
            </a:r>
            <a:r>
              <a:rPr lang="el-GR" altLang="de-DE" sz="2400" dirty="0">
                <a:solidFill>
                  <a:srgbClr val="333333"/>
                </a:solidFill>
                <a:latin typeface="+mn-lt"/>
                <a:ea typeface="+mn-ea"/>
              </a:rPr>
              <a:t>ο</a:t>
            </a:r>
            <a:endParaRPr lang="en-GB"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Τι αισθάνεται αυτός ο άνθρωπος ή τι κάνει;</a:t>
            </a:r>
            <a:br>
              <a:rPr lang="el-GR" sz="3600" dirty="0">
                <a:solidFill>
                  <a:srgbClr val="004992"/>
                </a:solidFill>
                <a:latin typeface="+mn-lt"/>
                <a:ea typeface="+mn-ea"/>
                <a:cs typeface="+mn-cs"/>
              </a:rPr>
            </a:br>
            <a:r>
              <a:rPr lang="el-GR" sz="3600" dirty="0">
                <a:solidFill>
                  <a:srgbClr val="004992"/>
                </a:solidFill>
                <a:latin typeface="+mn-lt"/>
                <a:ea typeface="+mn-ea"/>
                <a:cs typeface="+mn-cs"/>
              </a:rPr>
              <a:t>Πόσο σίγουροι είστε;</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27</a:t>
            </a:fld>
            <a:endParaRPr lang="de-DE" alt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5"/>
          <p:cNvSpPr txBox="1">
            <a:spLocks noChangeArrowheads="1"/>
          </p:cNvSpPr>
          <p:nvPr/>
        </p:nvSpPr>
        <p:spPr bwMode="auto">
          <a:xfrm>
            <a:off x="512368" y="4654550"/>
            <a:ext cx="303801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i="1" dirty="0">
                <a:solidFill>
                  <a:srgbClr val="333333"/>
                </a:solidFill>
                <a:latin typeface="+mn-lt"/>
                <a:ea typeface="+mn-ea"/>
              </a:rPr>
              <a:t>Παρακα</a:t>
            </a:r>
            <a:r>
              <a:rPr lang="de-DE" altLang="de-DE" sz="800" i="1" dirty="0" err="1">
                <a:solidFill>
                  <a:srgbClr val="333333"/>
                </a:solidFill>
                <a:latin typeface="+mn-lt"/>
                <a:ea typeface="+mn-ea"/>
              </a:rPr>
              <a:t>λούμε</a:t>
            </a:r>
            <a:r>
              <a:rPr lang="de-DE" altLang="de-DE" sz="800" i="1" dirty="0">
                <a:solidFill>
                  <a:srgbClr val="333333"/>
                </a:solidFill>
                <a:latin typeface="+mn-lt"/>
                <a:ea typeface="+mn-ea"/>
              </a:rPr>
              <a:t> </a:t>
            </a:r>
            <a:r>
              <a:rPr lang="de-DE" altLang="de-DE" sz="800" i="1" dirty="0" err="1">
                <a:solidFill>
                  <a:srgbClr val="333333"/>
                </a:solidFill>
                <a:latin typeface="+mn-lt"/>
                <a:ea typeface="+mn-ea"/>
              </a:rPr>
              <a:t>δι</a:t>
            </a:r>
            <a:r>
              <a:rPr lang="de-DE" altLang="de-DE" sz="800" i="1" dirty="0">
                <a:solidFill>
                  <a:srgbClr val="333333"/>
                </a:solidFill>
                <a:latin typeface="+mn-lt"/>
                <a:ea typeface="+mn-ea"/>
              </a:rPr>
              <a:t>αβάστε τ</a:t>
            </a:r>
            <a:r>
              <a:rPr lang="el-GR" altLang="de-DE" sz="800" i="1" dirty="0">
                <a:solidFill>
                  <a:srgbClr val="333333"/>
                </a:solidFill>
                <a:latin typeface="+mn-lt"/>
                <a:ea typeface="+mn-ea"/>
              </a:rPr>
              <a:t>ις ευχαριστίες </a:t>
            </a:r>
            <a:r>
              <a:rPr lang="de-DE" altLang="de-DE" sz="800" i="1" dirty="0">
                <a:solidFill>
                  <a:srgbClr val="333333"/>
                </a:solidFill>
                <a:latin typeface="+mn-lt"/>
                <a:ea typeface="+mn-ea"/>
              </a:rPr>
              <a:t>στο τέλος της παρουσίασης. </a:t>
            </a:r>
          </a:p>
        </p:txBody>
      </p:sp>
      <p:sp>
        <p:nvSpPr>
          <p:cNvPr id="31749" name="Rectangle 5"/>
          <p:cNvSpPr>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περνά την γραμμή του τερματισμού σε ένα</a:t>
            </a:r>
            <a:r>
              <a:rPr lang="el-GR" altLang="de-DE" sz="2400" dirty="0">
                <a:solidFill>
                  <a:srgbClr val="333333"/>
                </a:solidFill>
                <a:latin typeface="+mn-lt"/>
                <a:ea typeface="+mn-ea"/>
              </a:rPr>
              <a:t>ν</a:t>
            </a:r>
            <a:r>
              <a:rPr lang="de-DE" altLang="de-DE" sz="2400" dirty="0">
                <a:solidFill>
                  <a:srgbClr val="333333"/>
                </a:solidFill>
                <a:latin typeface="+mn-lt"/>
                <a:ea typeface="+mn-ea"/>
              </a:rPr>
              <a:t> μαραθώνιο</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rPr>
              <a:t>Ο άνθρωπος είναι θυμωμένος</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φωνάζ</a:t>
            </a:r>
            <a:r>
              <a:rPr lang="el-GR" altLang="de-DE" sz="2400" dirty="0">
                <a:solidFill>
                  <a:srgbClr val="333333"/>
                </a:solidFill>
                <a:latin typeface="+mn-lt"/>
                <a:ea typeface="+mn-ea"/>
              </a:rPr>
              <a:t>ει</a:t>
            </a:r>
            <a:r>
              <a:rPr lang="de-DE" altLang="de-DE" sz="2400" dirty="0">
                <a:solidFill>
                  <a:srgbClr val="333333"/>
                </a:solidFill>
                <a:latin typeface="+mn-lt"/>
                <a:ea typeface="+mn-ea"/>
              </a:rPr>
              <a:t> για βοήθεια, επειδή </a:t>
            </a:r>
            <a:r>
              <a:rPr lang="el-GR" altLang="de-DE" sz="2400" dirty="0">
                <a:solidFill>
                  <a:srgbClr val="333333"/>
                </a:solidFill>
                <a:latin typeface="+mn-lt"/>
                <a:ea typeface="+mn-ea"/>
              </a:rPr>
              <a:t>κλάπηκε </a:t>
            </a:r>
            <a:r>
              <a:rPr lang="de-DE" altLang="de-DE" sz="2400" dirty="0">
                <a:solidFill>
                  <a:srgbClr val="333333"/>
                </a:solidFill>
                <a:latin typeface="+mn-lt"/>
                <a:ea typeface="+mn-ea"/>
              </a:rPr>
              <a:t>το πουκάμισό τ</a:t>
            </a:r>
            <a:r>
              <a:rPr lang="el-GR" altLang="de-DE" sz="2400" dirty="0">
                <a:solidFill>
                  <a:srgbClr val="333333"/>
                </a:solidFill>
                <a:latin typeface="+mn-lt"/>
                <a:ea typeface="+mn-ea"/>
              </a:rPr>
              <a:t>ου</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 λατρεύ</a:t>
            </a:r>
            <a:r>
              <a:rPr lang="el-GR" altLang="de-DE" sz="2400" dirty="0">
                <a:solidFill>
                  <a:srgbClr val="333333"/>
                </a:solidFill>
                <a:latin typeface="+mn-lt"/>
                <a:ea typeface="+mn-ea"/>
              </a:rPr>
              <a:t>ει</a:t>
            </a:r>
            <a:r>
              <a:rPr lang="de-DE" altLang="de-DE" sz="2400" dirty="0">
                <a:solidFill>
                  <a:srgbClr val="333333"/>
                </a:solidFill>
                <a:latin typeface="+mn-lt"/>
                <a:ea typeface="+mn-ea"/>
              </a:rPr>
              <a:t> τον ήλι</a:t>
            </a:r>
            <a:r>
              <a:rPr lang="el-GR" altLang="de-DE" sz="2400" dirty="0">
                <a:solidFill>
                  <a:srgbClr val="333333"/>
                </a:solidFill>
                <a:latin typeface="+mn-lt"/>
                <a:ea typeface="+mn-ea"/>
              </a:rPr>
              <a:t>ο</a:t>
            </a:r>
            <a:endParaRPr lang="en-GB" altLang="de-DE"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28</a:t>
            </a:fld>
            <a:endParaRPr lang="de-DE" altLang="de-DE">
              <a:latin typeface="+mn-lt"/>
              <a:ea typeface="+mn-ea"/>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Θυμός!</a:t>
            </a:r>
            <a:endParaRPr lang="en-GB"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Τελικ</a:t>
            </a:r>
            <a:r>
              <a:rPr lang="el-GR" altLang="de-DE" sz="2400" dirty="0">
                <a:solidFill>
                  <a:srgbClr val="333333"/>
                </a:solidFill>
                <a:latin typeface="+mn-lt"/>
                <a:ea typeface="+mn-ea"/>
              </a:rPr>
              <a:t>ή αγόρευση</a:t>
            </a:r>
            <a:r>
              <a:rPr lang="de-DE" altLang="de-DE" sz="2400" dirty="0">
                <a:solidFill>
                  <a:srgbClr val="333333"/>
                </a:solidFill>
                <a:latin typeface="+mn-lt"/>
                <a:ea typeface="+mn-ea"/>
              </a:rPr>
              <a:t> στο δικαστήριο</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Συνδικαλιστής ή</a:t>
            </a:r>
            <a:r>
              <a:rPr lang="de-DE" altLang="de-DE" sz="2400" dirty="0">
                <a:solidFill>
                  <a:srgbClr val="333333"/>
                </a:solidFill>
                <a:latin typeface="+mn-lt"/>
                <a:ea typeface="+mn-ea"/>
              </a:rPr>
              <a:t> ηγέτη</a:t>
            </a:r>
            <a:r>
              <a:rPr lang="el-GR" altLang="de-DE" sz="2400" dirty="0">
                <a:solidFill>
                  <a:srgbClr val="333333"/>
                </a:solidFill>
                <a:latin typeface="+mn-lt"/>
                <a:ea typeface="+mn-ea"/>
              </a:rPr>
              <a:t>ς εργατικού κόμματος που</a:t>
            </a:r>
            <a:r>
              <a:rPr lang="de-DE" altLang="de-DE" sz="2400" dirty="0">
                <a:solidFill>
                  <a:srgbClr val="333333"/>
                </a:solidFill>
                <a:latin typeface="+mn-lt"/>
                <a:ea typeface="+mn-ea"/>
              </a:rPr>
              <a:t> μιλάει στους συντρόφους του (στη δεκαετία του 1920)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Κα</a:t>
            </a:r>
            <a:r>
              <a:rPr lang="el-GR" altLang="de-DE" sz="2400" dirty="0">
                <a:solidFill>
                  <a:srgbClr val="333333"/>
                </a:solidFill>
                <a:latin typeface="+mn-lt"/>
                <a:ea typeface="+mn-ea"/>
              </a:rPr>
              <a:t>υγάς</a:t>
            </a:r>
            <a:r>
              <a:rPr lang="de-DE" altLang="de-DE" sz="2400" dirty="0">
                <a:solidFill>
                  <a:srgbClr val="333333"/>
                </a:solidFill>
                <a:latin typeface="+mn-lt"/>
                <a:ea typeface="+mn-ea"/>
              </a:rPr>
              <a:t> </a:t>
            </a:r>
            <a:r>
              <a:rPr lang="el-GR" altLang="de-DE" sz="2400" dirty="0">
                <a:solidFill>
                  <a:srgbClr val="333333"/>
                </a:solidFill>
                <a:latin typeface="+mn-lt"/>
                <a:ea typeface="+mn-ea"/>
              </a:rPr>
              <a:t>στην </a:t>
            </a:r>
            <a:r>
              <a:rPr lang="de-DE" altLang="de-DE" sz="2400" dirty="0">
                <a:solidFill>
                  <a:srgbClr val="333333"/>
                </a:solidFill>
                <a:latin typeface="+mn-lt"/>
                <a:ea typeface="+mn-ea"/>
              </a:rPr>
              <a:t>αγορά</a:t>
            </a:r>
          </a:p>
          <a:p>
            <a:pPr eaLnBrk="1" hangingPunct="1">
              <a:lnSpc>
                <a:spcPct val="105000"/>
              </a:lnSpc>
              <a:spcBef>
                <a:spcPts val="1999"/>
              </a:spcBef>
              <a:spcAft>
                <a:spcPts val="0"/>
              </a:spcAft>
              <a:buClr>
                <a:srgbClr val="333333"/>
              </a:buClr>
              <a:buFont typeface="WingDings"/>
              <a:buAutoNum type="arabicPeriod"/>
            </a:pPr>
            <a:r>
              <a:rPr lang="en-GB" altLang="de-DE" sz="2400" dirty="0" err="1">
                <a:solidFill>
                  <a:srgbClr val="333333"/>
                </a:solidFill>
                <a:latin typeface="+mn-lt"/>
                <a:ea typeface="+mn-ea"/>
              </a:rPr>
              <a:t>Μουσικός</a:t>
            </a:r>
            <a:r>
              <a:rPr lang="en-GB" altLang="de-DE" sz="2400" dirty="0">
                <a:solidFill>
                  <a:srgbClr val="333333"/>
                </a:solidFill>
                <a:latin typeface="+mn-lt"/>
                <a:ea typeface="+mn-ea"/>
              </a:rPr>
              <a:t> </a:t>
            </a:r>
            <a:r>
              <a:rPr lang="el-GR" altLang="de-DE" sz="2400" dirty="0">
                <a:solidFill>
                  <a:srgbClr val="333333"/>
                </a:solidFill>
                <a:latin typeface="+mn-lt"/>
                <a:ea typeface="+mn-ea"/>
              </a:rPr>
              <a:t>που </a:t>
            </a:r>
            <a:r>
              <a:rPr lang="en-GB" altLang="de-DE" sz="2400" dirty="0" err="1">
                <a:solidFill>
                  <a:srgbClr val="333333"/>
                </a:solidFill>
                <a:latin typeface="+mn-lt"/>
                <a:ea typeface="+mn-ea"/>
              </a:rPr>
              <a:t>τρ</a:t>
            </a:r>
            <a:r>
              <a:rPr lang="en-GB" altLang="de-DE" sz="2400" dirty="0">
                <a:solidFill>
                  <a:srgbClr val="333333"/>
                </a:solidFill>
                <a:latin typeface="+mn-lt"/>
                <a:ea typeface="+mn-ea"/>
              </a:rPr>
              <a:t>αγουδ</a:t>
            </a:r>
            <a:r>
              <a:rPr lang="el-GR" altLang="de-DE" sz="2400" dirty="0">
                <a:solidFill>
                  <a:srgbClr val="333333"/>
                </a:solidFill>
                <a:latin typeface="+mn-lt"/>
                <a:ea typeface="+mn-ea"/>
              </a:rPr>
              <a:t>άει</a:t>
            </a:r>
            <a:r>
              <a:rPr lang="en-GB" altLang="de-DE" sz="2400" dirty="0">
                <a:solidFill>
                  <a:srgbClr val="333333"/>
                </a:solidFill>
                <a:latin typeface="+mn-lt"/>
                <a:ea typeface="+mn-ea"/>
              </a:rPr>
              <a:t> </a:t>
            </a:r>
            <a:r>
              <a:rPr lang="en-GB" altLang="de-DE" sz="2400" dirty="0" err="1">
                <a:solidFill>
                  <a:srgbClr val="333333"/>
                </a:solidFill>
                <a:latin typeface="+mn-lt"/>
                <a:ea typeface="+mn-ea"/>
              </a:rPr>
              <a:t>έν</a:t>
            </a:r>
            <a:r>
              <a:rPr lang="en-GB" altLang="de-DE" sz="2400" dirty="0">
                <a:solidFill>
                  <a:srgbClr val="333333"/>
                </a:solidFill>
                <a:latin typeface="+mn-lt"/>
                <a:ea typeface="+mn-ea"/>
              </a:rPr>
              <a:t>α </a:t>
            </a:r>
            <a:r>
              <a:rPr lang="el-GR" altLang="de-DE" sz="2400" dirty="0">
                <a:solidFill>
                  <a:srgbClr val="333333"/>
                </a:solidFill>
                <a:latin typeface="+mn-lt"/>
                <a:ea typeface="+mn-ea"/>
              </a:rPr>
              <a:t>ερωτικό </a:t>
            </a:r>
            <a:r>
              <a:rPr lang="en-GB" altLang="de-DE" sz="2400" dirty="0" err="1">
                <a:solidFill>
                  <a:srgbClr val="333333"/>
                </a:solidFill>
                <a:latin typeface="+mn-lt"/>
                <a:ea typeface="+mn-ea"/>
              </a:rPr>
              <a:t>τρ</a:t>
            </a:r>
            <a:r>
              <a:rPr lang="en-GB" altLang="de-DE" sz="2400" dirty="0">
                <a:solidFill>
                  <a:srgbClr val="333333"/>
                </a:solidFill>
                <a:latin typeface="+mn-lt"/>
                <a:ea typeface="+mn-ea"/>
              </a:rPr>
              <a:t>αγούδι</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 </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29</a:t>
            </a:fld>
            <a:endParaRPr lang="de-DE" altLang="de-DE">
              <a:latin typeface="+mn-lt"/>
              <a:ea typeface="+mn-ea"/>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Τελικ</a:t>
            </a:r>
            <a:r>
              <a:rPr lang="el-GR" altLang="de-DE" sz="2400" dirty="0">
                <a:solidFill>
                  <a:srgbClr val="333333"/>
                </a:solidFill>
                <a:latin typeface="+mn-lt"/>
                <a:ea typeface="+mn-ea"/>
              </a:rPr>
              <a:t>ή αγόρευση</a:t>
            </a:r>
            <a:r>
              <a:rPr lang="de-DE" altLang="de-DE" sz="2400" dirty="0">
                <a:solidFill>
                  <a:srgbClr val="333333"/>
                </a:solidFill>
                <a:latin typeface="+mn-lt"/>
                <a:ea typeface="+mn-ea"/>
              </a:rPr>
              <a:t> στο δικαστήριο</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Συνδικαλιστής ή </a:t>
            </a:r>
            <a:r>
              <a:rPr lang="de-DE" altLang="de-DE" sz="2400" dirty="0">
                <a:solidFill>
                  <a:srgbClr val="333333"/>
                </a:solidFill>
                <a:latin typeface="+mn-lt"/>
                <a:ea typeface="+mn-ea"/>
              </a:rPr>
              <a:t>ηγέτη</a:t>
            </a:r>
            <a:r>
              <a:rPr lang="el-GR" altLang="de-DE" sz="2400" dirty="0">
                <a:solidFill>
                  <a:srgbClr val="333333"/>
                </a:solidFill>
                <a:latin typeface="+mn-lt"/>
                <a:ea typeface="+mn-ea"/>
              </a:rPr>
              <a:t>ς εργατικού κόμματος που</a:t>
            </a:r>
            <a:r>
              <a:rPr lang="de-DE" altLang="de-DE" sz="2400" dirty="0">
                <a:solidFill>
                  <a:srgbClr val="333333"/>
                </a:solidFill>
                <a:latin typeface="+mn-lt"/>
                <a:ea typeface="+mn-ea"/>
              </a:rPr>
              <a:t> μιλάει στους συντρόφους του (στη δεκαετία του 1920)</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Κα</a:t>
            </a:r>
            <a:r>
              <a:rPr lang="el-GR" altLang="de-DE" sz="2400" dirty="0">
                <a:solidFill>
                  <a:srgbClr val="333333"/>
                </a:solidFill>
                <a:latin typeface="+mn-lt"/>
                <a:ea typeface="+mn-ea"/>
              </a:rPr>
              <a:t>υγάς</a:t>
            </a:r>
            <a:r>
              <a:rPr lang="de-DE" altLang="de-DE" sz="2400" dirty="0">
                <a:solidFill>
                  <a:srgbClr val="333333"/>
                </a:solidFill>
                <a:latin typeface="+mn-lt"/>
                <a:ea typeface="+mn-ea"/>
              </a:rPr>
              <a:t> </a:t>
            </a:r>
            <a:r>
              <a:rPr lang="el-GR" altLang="de-DE" sz="2400" dirty="0">
                <a:solidFill>
                  <a:srgbClr val="333333"/>
                </a:solidFill>
                <a:latin typeface="+mn-lt"/>
                <a:ea typeface="+mn-ea"/>
              </a:rPr>
              <a:t>στην </a:t>
            </a:r>
            <a:r>
              <a:rPr lang="de-DE" altLang="de-DE" sz="2400" dirty="0">
                <a:solidFill>
                  <a:srgbClr val="333333"/>
                </a:solidFill>
                <a:latin typeface="+mn-lt"/>
                <a:ea typeface="+mn-ea"/>
              </a:rPr>
              <a:t>αγορά</a:t>
            </a:r>
          </a:p>
          <a:p>
            <a:pPr eaLnBrk="1" hangingPunct="1">
              <a:lnSpc>
                <a:spcPct val="105000"/>
              </a:lnSpc>
              <a:spcBef>
                <a:spcPts val="1999"/>
              </a:spcBef>
              <a:spcAft>
                <a:spcPts val="0"/>
              </a:spcAft>
              <a:buClr>
                <a:srgbClr val="004992"/>
              </a:buClr>
              <a:buFont typeface="WingDings"/>
              <a:buAutoNum type="arabicPeriod"/>
            </a:pPr>
            <a:r>
              <a:rPr lang="en-GB" altLang="de-DE" sz="2400" dirty="0" err="1">
                <a:solidFill>
                  <a:srgbClr val="004992"/>
                </a:solidFill>
                <a:latin typeface="+mn-lt"/>
                <a:ea typeface="+mn-ea"/>
              </a:rPr>
              <a:t>Μουσικός</a:t>
            </a:r>
            <a:r>
              <a:rPr lang="en-GB" altLang="de-DE" sz="2400" dirty="0">
                <a:solidFill>
                  <a:srgbClr val="004992"/>
                </a:solidFill>
                <a:latin typeface="+mn-lt"/>
                <a:ea typeface="+mn-ea"/>
              </a:rPr>
              <a:t> </a:t>
            </a:r>
            <a:r>
              <a:rPr lang="el-GR" altLang="de-DE" sz="2400" dirty="0">
                <a:solidFill>
                  <a:srgbClr val="004992"/>
                </a:solidFill>
                <a:latin typeface="+mn-lt"/>
                <a:ea typeface="+mn-ea"/>
              </a:rPr>
              <a:t>που </a:t>
            </a:r>
            <a:r>
              <a:rPr lang="en-GB" altLang="de-DE" sz="2400" dirty="0" err="1">
                <a:solidFill>
                  <a:srgbClr val="004992"/>
                </a:solidFill>
                <a:latin typeface="+mn-lt"/>
                <a:ea typeface="+mn-ea"/>
              </a:rPr>
              <a:t>τρ</a:t>
            </a:r>
            <a:r>
              <a:rPr lang="en-GB" altLang="de-DE" sz="2400" dirty="0">
                <a:solidFill>
                  <a:srgbClr val="004992"/>
                </a:solidFill>
                <a:latin typeface="+mn-lt"/>
                <a:ea typeface="+mn-ea"/>
              </a:rPr>
              <a:t>αγουδ</a:t>
            </a:r>
            <a:r>
              <a:rPr lang="el-GR" altLang="de-DE" sz="2400" dirty="0">
                <a:solidFill>
                  <a:srgbClr val="004992"/>
                </a:solidFill>
                <a:latin typeface="+mn-lt"/>
                <a:ea typeface="+mn-ea"/>
              </a:rPr>
              <a:t>άει</a:t>
            </a:r>
            <a:r>
              <a:rPr lang="en-GB" altLang="de-DE" sz="2400" dirty="0">
                <a:solidFill>
                  <a:srgbClr val="004992"/>
                </a:solidFill>
                <a:latin typeface="+mn-lt"/>
                <a:ea typeface="+mn-ea"/>
              </a:rPr>
              <a:t> </a:t>
            </a:r>
            <a:r>
              <a:rPr lang="en-GB" altLang="de-DE" sz="2400" dirty="0" err="1">
                <a:solidFill>
                  <a:srgbClr val="004992"/>
                </a:solidFill>
                <a:latin typeface="+mn-lt"/>
                <a:ea typeface="+mn-ea"/>
              </a:rPr>
              <a:t>έν</a:t>
            </a:r>
            <a:r>
              <a:rPr lang="en-GB" altLang="de-DE" sz="2400" dirty="0">
                <a:solidFill>
                  <a:srgbClr val="004992"/>
                </a:solidFill>
                <a:latin typeface="+mn-lt"/>
                <a:ea typeface="+mn-ea"/>
              </a:rPr>
              <a:t>α </a:t>
            </a:r>
            <a:r>
              <a:rPr lang="el-GR" altLang="de-DE" sz="2400" dirty="0">
                <a:solidFill>
                  <a:srgbClr val="004992"/>
                </a:solidFill>
                <a:latin typeface="+mn-lt"/>
                <a:ea typeface="+mn-ea"/>
              </a:rPr>
              <a:t>ερωτικό </a:t>
            </a:r>
            <a:r>
              <a:rPr lang="en-GB" altLang="de-DE" sz="2400" dirty="0" err="1">
                <a:solidFill>
                  <a:srgbClr val="004992"/>
                </a:solidFill>
                <a:latin typeface="+mn-lt"/>
                <a:ea typeface="+mn-ea"/>
              </a:rPr>
              <a:t>τρ</a:t>
            </a:r>
            <a:r>
              <a:rPr lang="en-GB" altLang="de-DE" sz="2400" dirty="0">
                <a:solidFill>
                  <a:srgbClr val="004992"/>
                </a:solidFill>
                <a:latin typeface="+mn-lt"/>
                <a:ea typeface="+mn-ea"/>
              </a:rPr>
              <a:t>αγούδι</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30</a:t>
            </a:fld>
            <a:endParaRPr lang="de-DE" altLang="de-DE">
              <a:latin typeface="+mn-lt"/>
              <a:ea typeface="+mn-ea"/>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Πάθος!</a:t>
            </a:r>
            <a:endParaRPr lang="en-GB"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Στιγμιότυπο από ένα</a:t>
            </a:r>
            <a:r>
              <a:rPr lang="el-GR" altLang="de-DE" sz="2400" dirty="0">
                <a:solidFill>
                  <a:srgbClr val="333333"/>
                </a:solidFill>
                <a:latin typeface="+mn-lt"/>
                <a:ea typeface="+mn-ea"/>
              </a:rPr>
              <a:t>ν Αφρικανό καταζητούμενο εγκληματία πολέμου </a:t>
            </a:r>
            <a:r>
              <a:rPr lang="de-DE" altLang="de-DE" sz="2400" dirty="0">
                <a:solidFill>
                  <a:srgbClr val="333333"/>
                </a:solidFill>
                <a:latin typeface="+mn-lt"/>
                <a:ea typeface="+mn-ea"/>
              </a:rPr>
              <a:t>(</a:t>
            </a:r>
            <a:r>
              <a:rPr lang="en-US" altLang="de-DE" sz="2400" dirty="0">
                <a:solidFill>
                  <a:srgbClr val="333333"/>
                </a:solidFill>
                <a:latin typeface="+mn-lt"/>
                <a:ea typeface="+mn-ea"/>
              </a:rPr>
              <a:t>General</a:t>
            </a:r>
            <a:r>
              <a:rPr lang="de-DE" altLang="de-DE" sz="2400" dirty="0">
                <a:solidFill>
                  <a:srgbClr val="333333"/>
                </a:solidFill>
                <a:latin typeface="+mn-lt"/>
                <a:ea typeface="+mn-ea"/>
              </a:rPr>
              <a:t> Dbeki)</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Ο άνθρωπος</a:t>
            </a:r>
            <a:r>
              <a:rPr lang="el-GR" altLang="de-DE" sz="2400" dirty="0">
                <a:solidFill>
                  <a:srgbClr val="333333"/>
                </a:solidFill>
                <a:latin typeface="+mn-lt"/>
                <a:ea typeface="+mn-ea"/>
              </a:rPr>
              <a:t> που</a:t>
            </a:r>
            <a:r>
              <a:rPr lang="de-DE" altLang="de-DE" sz="2400" dirty="0">
                <a:solidFill>
                  <a:srgbClr val="333333"/>
                </a:solidFill>
                <a:latin typeface="+mn-lt"/>
                <a:ea typeface="+mn-ea"/>
              </a:rPr>
              <a:t> τρέχει</a:t>
            </a:r>
            <a:r>
              <a:rPr lang="el-GR" altLang="de-DE" sz="2400" dirty="0">
                <a:solidFill>
                  <a:srgbClr val="333333"/>
                </a:solidFill>
                <a:latin typeface="+mn-lt"/>
                <a:ea typeface="+mn-ea"/>
              </a:rPr>
              <a:t> σε</a:t>
            </a:r>
            <a:r>
              <a:rPr lang="de-DE" altLang="de-DE" sz="2400" dirty="0">
                <a:solidFill>
                  <a:srgbClr val="333333"/>
                </a:solidFill>
                <a:latin typeface="+mn-lt"/>
                <a:ea typeface="+mn-ea"/>
              </a:rPr>
              <a:t> ένα</a:t>
            </a:r>
            <a:r>
              <a:rPr lang="el-GR" altLang="de-DE" sz="2400" dirty="0">
                <a:solidFill>
                  <a:srgbClr val="333333"/>
                </a:solidFill>
                <a:latin typeface="+mn-lt"/>
                <a:ea typeface="+mn-ea"/>
              </a:rPr>
              <a:t>ν</a:t>
            </a:r>
            <a:r>
              <a:rPr lang="de-DE" altLang="de-DE" sz="2400" dirty="0">
                <a:solidFill>
                  <a:srgbClr val="333333"/>
                </a:solidFill>
                <a:latin typeface="+mn-lt"/>
                <a:ea typeface="+mn-ea"/>
              </a:rPr>
              <a:t> μαραθώνιο</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Απελπισμένο</a:t>
            </a:r>
            <a:r>
              <a:rPr lang="el-GR" altLang="de-DE" sz="2400" dirty="0">
                <a:solidFill>
                  <a:srgbClr val="333333"/>
                </a:solidFill>
                <a:latin typeface="+mn-lt"/>
                <a:ea typeface="+mn-ea"/>
              </a:rPr>
              <a:t>ς</a:t>
            </a:r>
            <a:r>
              <a:rPr lang="de-DE" altLang="de-DE" sz="2400" dirty="0">
                <a:solidFill>
                  <a:srgbClr val="333333"/>
                </a:solidFill>
                <a:latin typeface="+mn-lt"/>
                <a:ea typeface="+mn-ea"/>
              </a:rPr>
              <a:t> τυφλός</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Αμερικανός </a:t>
            </a:r>
            <a:r>
              <a:rPr lang="de-DE" altLang="de-DE" sz="2400" dirty="0">
                <a:solidFill>
                  <a:srgbClr val="333333"/>
                </a:solidFill>
                <a:latin typeface="+mn-lt"/>
                <a:ea typeface="+mn-ea"/>
              </a:rPr>
              <a:t>πολιτικός</a:t>
            </a:r>
            <a:r>
              <a:rPr lang="el-GR" altLang="de-DE" sz="2400" dirty="0">
                <a:solidFill>
                  <a:srgbClr val="333333"/>
                </a:solidFill>
                <a:latin typeface="+mn-lt"/>
                <a:ea typeface="+mn-ea"/>
              </a:rPr>
              <a:t> που</a:t>
            </a:r>
            <a:r>
              <a:rPr lang="de-DE" altLang="de-DE" sz="2400" dirty="0">
                <a:solidFill>
                  <a:srgbClr val="333333"/>
                </a:solidFill>
                <a:latin typeface="+mn-lt"/>
                <a:ea typeface="+mn-ea"/>
              </a:rPr>
              <a:t> </a:t>
            </a:r>
            <a:r>
              <a:rPr lang="el-GR" altLang="de-DE" sz="2400" dirty="0">
                <a:solidFill>
                  <a:srgbClr val="333333"/>
                </a:solidFill>
                <a:latin typeface="+mn-lt"/>
                <a:ea typeface="+mn-ea"/>
              </a:rPr>
              <a:t>κάνει </a:t>
            </a:r>
            <a:r>
              <a:rPr lang="de-DE" altLang="de-DE" sz="2400" dirty="0">
                <a:solidFill>
                  <a:srgbClr val="333333"/>
                </a:solidFill>
                <a:latin typeface="+mn-lt"/>
                <a:ea typeface="+mn-ea"/>
              </a:rPr>
              <a:t>τζόκινγκ ανάμεσα </a:t>
            </a:r>
            <a:r>
              <a:rPr lang="el-GR" altLang="de-DE" sz="2400" dirty="0">
                <a:solidFill>
                  <a:srgbClr val="333333"/>
                </a:solidFill>
                <a:latin typeface="+mn-lt"/>
                <a:ea typeface="+mn-ea"/>
              </a:rPr>
              <a:t>στους </a:t>
            </a:r>
            <a:r>
              <a:rPr lang="de-DE" altLang="de-DE" sz="2400" dirty="0">
                <a:solidFill>
                  <a:srgbClr val="333333"/>
                </a:solidFill>
                <a:latin typeface="+mn-lt"/>
                <a:ea typeface="+mn-ea"/>
              </a:rPr>
              <a:t>σωματοφύλακές του</a:t>
            </a:r>
            <a:endParaRPr lang="en-GB"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 </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31</a:t>
            </a:fld>
            <a:endParaRPr lang="de-DE" altLang="de-DE">
              <a:latin typeface="+mn-lt"/>
              <a:ea typeface="+mn-ea"/>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Στιγμιότυπο από ένα</a:t>
            </a:r>
            <a:r>
              <a:rPr lang="el-GR" altLang="de-DE" sz="2400" dirty="0">
                <a:solidFill>
                  <a:srgbClr val="333333"/>
                </a:solidFill>
                <a:latin typeface="+mn-lt"/>
                <a:ea typeface="+mn-ea"/>
              </a:rPr>
              <a:t>ν Αφρικανό καταζητούμενο εγκληματία πολέμου </a:t>
            </a:r>
            <a:r>
              <a:rPr lang="de-DE" altLang="de-DE" sz="2400" dirty="0">
                <a:solidFill>
                  <a:srgbClr val="333333"/>
                </a:solidFill>
                <a:latin typeface="+mn-lt"/>
                <a:ea typeface="+mn-ea"/>
              </a:rPr>
              <a:t>(</a:t>
            </a:r>
            <a:r>
              <a:rPr lang="en-US" altLang="de-DE" sz="2400" dirty="0">
                <a:solidFill>
                  <a:srgbClr val="333333"/>
                </a:solidFill>
                <a:latin typeface="+mn-lt"/>
                <a:ea typeface="+mn-ea"/>
              </a:rPr>
              <a:t>General</a:t>
            </a:r>
            <a:r>
              <a:rPr lang="de-DE" altLang="de-DE" sz="2400" dirty="0">
                <a:solidFill>
                  <a:srgbClr val="333333"/>
                </a:solidFill>
                <a:latin typeface="+mn-lt"/>
                <a:ea typeface="+mn-ea"/>
              </a:rPr>
              <a:t> Dbeki)</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rPr>
              <a:t>Ο άνθρωπος </a:t>
            </a:r>
            <a:r>
              <a:rPr lang="el-GR" altLang="de-DE" sz="2400" dirty="0">
                <a:solidFill>
                  <a:srgbClr val="004992"/>
                </a:solidFill>
                <a:latin typeface="+mn-lt"/>
                <a:ea typeface="+mn-ea"/>
              </a:rPr>
              <a:t>που </a:t>
            </a:r>
            <a:r>
              <a:rPr lang="de-DE" altLang="de-DE" sz="2400" dirty="0">
                <a:solidFill>
                  <a:srgbClr val="004992"/>
                </a:solidFill>
                <a:latin typeface="+mn-lt"/>
                <a:ea typeface="+mn-ea"/>
              </a:rPr>
              <a:t>τρέχει</a:t>
            </a:r>
            <a:r>
              <a:rPr lang="el-GR" altLang="de-DE" sz="2400" dirty="0">
                <a:solidFill>
                  <a:srgbClr val="004992"/>
                </a:solidFill>
                <a:latin typeface="+mn-lt"/>
                <a:ea typeface="+mn-ea"/>
              </a:rPr>
              <a:t> σε</a:t>
            </a:r>
            <a:r>
              <a:rPr lang="de-DE" altLang="de-DE" sz="2400" dirty="0">
                <a:solidFill>
                  <a:srgbClr val="004992"/>
                </a:solidFill>
                <a:latin typeface="+mn-lt"/>
                <a:ea typeface="+mn-ea"/>
              </a:rPr>
              <a:t> ένα</a:t>
            </a:r>
            <a:r>
              <a:rPr lang="el-GR" altLang="de-DE" sz="2400" dirty="0">
                <a:solidFill>
                  <a:srgbClr val="004992"/>
                </a:solidFill>
                <a:latin typeface="+mn-lt"/>
                <a:ea typeface="+mn-ea"/>
              </a:rPr>
              <a:t>ν</a:t>
            </a:r>
            <a:r>
              <a:rPr lang="de-DE" altLang="de-DE" sz="2400" dirty="0">
                <a:solidFill>
                  <a:srgbClr val="004992"/>
                </a:solidFill>
                <a:latin typeface="+mn-lt"/>
                <a:ea typeface="+mn-ea"/>
              </a:rPr>
              <a:t> μαραθώνιο</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Απελπισμένο</a:t>
            </a:r>
            <a:r>
              <a:rPr lang="el-GR" altLang="de-DE" sz="2400" dirty="0">
                <a:solidFill>
                  <a:srgbClr val="333333"/>
                </a:solidFill>
                <a:latin typeface="+mn-lt"/>
                <a:ea typeface="+mn-ea"/>
              </a:rPr>
              <a:t>ς </a:t>
            </a:r>
            <a:r>
              <a:rPr lang="de-DE" altLang="de-DE" sz="2400" dirty="0">
                <a:solidFill>
                  <a:srgbClr val="333333"/>
                </a:solidFill>
                <a:latin typeface="+mn-lt"/>
                <a:ea typeface="+mn-ea"/>
              </a:rPr>
              <a:t>τυφλός</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Αμερικανός </a:t>
            </a:r>
            <a:r>
              <a:rPr lang="de-DE" altLang="de-DE" sz="2400" dirty="0">
                <a:solidFill>
                  <a:srgbClr val="333333"/>
                </a:solidFill>
                <a:latin typeface="+mn-lt"/>
                <a:ea typeface="+mn-ea"/>
              </a:rPr>
              <a:t>πολιτικός</a:t>
            </a:r>
            <a:r>
              <a:rPr lang="el-GR" altLang="de-DE" sz="2400" dirty="0">
                <a:solidFill>
                  <a:srgbClr val="333333"/>
                </a:solidFill>
                <a:latin typeface="+mn-lt"/>
                <a:ea typeface="+mn-ea"/>
              </a:rPr>
              <a:t> που κάνει </a:t>
            </a:r>
            <a:r>
              <a:rPr lang="de-DE" altLang="de-DE" sz="2400" dirty="0">
                <a:solidFill>
                  <a:srgbClr val="333333"/>
                </a:solidFill>
                <a:latin typeface="+mn-lt"/>
                <a:ea typeface="+mn-ea"/>
              </a:rPr>
              <a:t>τζόκινγκ ανάμεσα </a:t>
            </a:r>
            <a:r>
              <a:rPr lang="el-GR" altLang="de-DE" sz="2400" dirty="0">
                <a:solidFill>
                  <a:srgbClr val="333333"/>
                </a:solidFill>
                <a:latin typeface="+mn-lt"/>
                <a:ea typeface="+mn-ea"/>
              </a:rPr>
              <a:t>στους </a:t>
            </a:r>
            <a:r>
              <a:rPr lang="de-DE" altLang="de-DE" sz="2400" dirty="0">
                <a:solidFill>
                  <a:srgbClr val="333333"/>
                </a:solidFill>
                <a:latin typeface="+mn-lt"/>
                <a:ea typeface="+mn-ea"/>
              </a:rPr>
              <a:t>σωματοφύλακές του</a:t>
            </a:r>
            <a:endParaRPr lang="en-GB" altLang="de-DE"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32</a:t>
            </a:fld>
            <a:endParaRPr lang="de-DE" altLang="de-DE">
              <a:latin typeface="+mn-lt"/>
              <a:ea typeface="+mn-ea"/>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Παίκτης </a:t>
            </a:r>
            <a:r>
              <a:rPr lang="el-GR" altLang="de-DE" sz="2400" dirty="0">
                <a:solidFill>
                  <a:srgbClr val="333333"/>
                </a:solidFill>
                <a:latin typeface="+mn-lt"/>
                <a:ea typeface="+mn-ea"/>
              </a:rPr>
              <a:t>που </a:t>
            </a:r>
            <a:r>
              <a:rPr lang="de-DE" altLang="de-DE" sz="2400" dirty="0">
                <a:solidFill>
                  <a:srgbClr val="333333"/>
                </a:solidFill>
                <a:latin typeface="+mn-lt"/>
                <a:ea typeface="+mn-ea"/>
              </a:rPr>
              <a:t>υπογράφ</a:t>
            </a:r>
            <a:r>
              <a:rPr lang="el-GR" altLang="de-DE" sz="2400" dirty="0">
                <a:solidFill>
                  <a:srgbClr val="333333"/>
                </a:solidFill>
                <a:latin typeface="+mn-lt"/>
                <a:ea typeface="+mn-ea"/>
              </a:rPr>
              <a:t>ει</a:t>
            </a:r>
            <a:r>
              <a:rPr lang="de-DE" altLang="de-DE" sz="2400" dirty="0">
                <a:solidFill>
                  <a:srgbClr val="333333"/>
                </a:solidFill>
                <a:latin typeface="+mn-lt"/>
                <a:ea typeface="+mn-ea"/>
              </a:rPr>
              <a:t> με την ομάδα του</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Τυφλ</a:t>
            </a:r>
            <a:r>
              <a:rPr lang="el-GR" altLang="de-DE" sz="2400" dirty="0">
                <a:solidFill>
                  <a:srgbClr val="333333"/>
                </a:solidFill>
                <a:latin typeface="+mn-lt"/>
                <a:ea typeface="+mn-ea"/>
              </a:rPr>
              <a:t>ός</a:t>
            </a:r>
            <a:r>
              <a:rPr lang="de-DE" altLang="de-DE" sz="2400" dirty="0">
                <a:solidFill>
                  <a:srgbClr val="333333"/>
                </a:solidFill>
                <a:latin typeface="+mn-lt"/>
                <a:ea typeface="+mn-ea"/>
              </a:rPr>
              <a:t> </a:t>
            </a:r>
            <a:r>
              <a:rPr lang="el-GR" altLang="de-DE" sz="2400" dirty="0">
                <a:solidFill>
                  <a:srgbClr val="333333"/>
                </a:solidFill>
                <a:latin typeface="+mn-lt"/>
                <a:ea typeface="+mn-ea"/>
              </a:rPr>
              <a:t>μ</a:t>
            </a:r>
            <a:r>
              <a:rPr lang="de-DE" altLang="de-DE" sz="2400" dirty="0">
                <a:solidFill>
                  <a:srgbClr val="333333"/>
                </a:solidFill>
                <a:latin typeface="+mn-lt"/>
                <a:ea typeface="+mn-ea"/>
              </a:rPr>
              <a:t>οναχός</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Καχύποπτη</a:t>
            </a:r>
            <a:r>
              <a:rPr lang="de-DE" altLang="de-DE" sz="2400" dirty="0">
                <a:solidFill>
                  <a:srgbClr val="333333"/>
                </a:solidFill>
                <a:latin typeface="+mn-lt"/>
                <a:ea typeface="+mn-ea"/>
              </a:rPr>
              <a:t> ματιά</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Τοξοβολία</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33</a:t>
            </a:fld>
            <a:endParaRPr lang="de-DE" altLang="de-DE">
              <a:latin typeface="+mn-lt"/>
              <a:ea typeface="+mn-ea"/>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rPr>
              <a:t>Παίκτης </a:t>
            </a:r>
            <a:r>
              <a:rPr lang="el-GR" altLang="de-DE" sz="2400" dirty="0">
                <a:latin typeface="+mn-lt"/>
                <a:ea typeface="+mn-ea"/>
              </a:rPr>
              <a:t>που </a:t>
            </a:r>
            <a:r>
              <a:rPr lang="de-DE" altLang="de-DE" sz="2400" dirty="0">
                <a:latin typeface="+mn-lt"/>
                <a:ea typeface="+mn-ea"/>
              </a:rPr>
              <a:t>υπογράφ</a:t>
            </a:r>
            <a:r>
              <a:rPr lang="el-GR" altLang="de-DE" sz="2400" dirty="0">
                <a:latin typeface="+mn-lt"/>
                <a:ea typeface="+mn-ea"/>
              </a:rPr>
              <a:t>ει</a:t>
            </a:r>
            <a:r>
              <a:rPr lang="de-DE" altLang="de-DE" sz="2400" dirty="0">
                <a:latin typeface="+mn-lt"/>
                <a:ea typeface="+mn-ea"/>
              </a:rPr>
              <a:t> με την ομάδα του</a:t>
            </a:r>
          </a:p>
          <a:p>
            <a:pPr eaLnBrk="1" hangingPunct="1">
              <a:lnSpc>
                <a:spcPct val="105000"/>
              </a:lnSpc>
              <a:spcBef>
                <a:spcPts val="1999"/>
              </a:spcBef>
              <a:spcAft>
                <a:spcPts val="0"/>
              </a:spcAft>
              <a:buClr>
                <a:srgbClr val="333333"/>
              </a:buClr>
              <a:buFont typeface="WingDings"/>
              <a:buAutoNum type="arabicPeriod"/>
            </a:pPr>
            <a:r>
              <a:rPr lang="de-DE" altLang="de-DE" sz="2400" dirty="0">
                <a:latin typeface="+mn-lt"/>
                <a:ea typeface="+mn-ea"/>
              </a:rPr>
              <a:t>Τυφλ</a:t>
            </a:r>
            <a:r>
              <a:rPr lang="el-GR" altLang="de-DE" sz="2400" dirty="0">
                <a:latin typeface="+mn-lt"/>
                <a:ea typeface="+mn-ea"/>
              </a:rPr>
              <a:t>ός</a:t>
            </a:r>
            <a:r>
              <a:rPr lang="de-DE" altLang="de-DE" sz="2400" dirty="0">
                <a:latin typeface="+mn-lt"/>
                <a:ea typeface="+mn-ea"/>
              </a:rPr>
              <a:t> </a:t>
            </a:r>
            <a:r>
              <a:rPr lang="el-GR" altLang="de-DE" sz="2400" dirty="0">
                <a:latin typeface="+mn-lt"/>
                <a:ea typeface="+mn-ea"/>
              </a:rPr>
              <a:t>μ</a:t>
            </a:r>
            <a:r>
              <a:rPr lang="de-DE" altLang="de-DE" sz="2400" dirty="0">
                <a:latin typeface="+mn-lt"/>
                <a:ea typeface="+mn-ea"/>
              </a:rPr>
              <a:t>οναχός</a:t>
            </a:r>
          </a:p>
          <a:p>
            <a:pPr eaLnBrk="1" hangingPunct="1">
              <a:lnSpc>
                <a:spcPct val="105000"/>
              </a:lnSpc>
              <a:spcBef>
                <a:spcPts val="1999"/>
              </a:spcBef>
              <a:spcAft>
                <a:spcPts val="0"/>
              </a:spcAft>
              <a:buClr>
                <a:srgbClr val="333333"/>
              </a:buClr>
              <a:buFont typeface="WingDings"/>
              <a:buAutoNum type="arabicPeriod"/>
            </a:pPr>
            <a:r>
              <a:rPr lang="el-GR" altLang="de-DE" sz="2400" dirty="0">
                <a:latin typeface="+mn-lt"/>
                <a:ea typeface="+mn-ea"/>
              </a:rPr>
              <a:t>Καχύποπτη</a:t>
            </a:r>
            <a:r>
              <a:rPr lang="de-DE" altLang="de-DE" sz="2400" dirty="0">
                <a:latin typeface="+mn-lt"/>
                <a:ea typeface="+mn-ea"/>
              </a:rPr>
              <a:t> ματιά</a:t>
            </a:r>
          </a:p>
          <a:p>
            <a:pPr eaLnBrk="1" hangingPunct="1">
              <a:lnSpc>
                <a:spcPct val="105000"/>
              </a:lnSpc>
              <a:spcBef>
                <a:spcPts val="1999"/>
              </a:spcBef>
              <a:spcAft>
                <a:spcPts val="0"/>
              </a:spcAft>
              <a:buClr>
                <a:srgbClr val="0063C6"/>
              </a:buClr>
              <a:buFont typeface="WingDings"/>
              <a:buAutoNum type="arabicPeriod"/>
            </a:pPr>
            <a:r>
              <a:rPr lang="de-DE" altLang="de-DE" sz="2400" dirty="0">
                <a:solidFill>
                  <a:srgbClr val="004992"/>
                </a:solidFill>
                <a:latin typeface="+mn-lt"/>
                <a:ea typeface="+mn-ea"/>
              </a:rPr>
              <a:t>Τοξοβολία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34</a:t>
            </a:fld>
            <a:endParaRPr lang="de-DE" altLang="de-DE">
              <a:latin typeface="+mn-lt"/>
              <a:ea typeface="+mn-ea"/>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Συγκέντρωση!</a:t>
            </a:r>
            <a:endParaRPr lang="en-GB" altLang="de-DE" sz="2400" dirty="0">
              <a:solidFill>
                <a:srgbClr val="004992"/>
              </a:solidFill>
              <a:latin typeface="Calibri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Παραγγ</a:t>
            </a:r>
            <a:r>
              <a:rPr lang="el-GR" altLang="de-DE" sz="2400" dirty="0">
                <a:solidFill>
                  <a:srgbClr val="333333"/>
                </a:solidFill>
                <a:latin typeface="+mn-lt"/>
                <a:ea typeface="+mn-ea"/>
              </a:rPr>
              <a:t>έλνοντας</a:t>
            </a:r>
            <a:r>
              <a:rPr lang="de-DE" altLang="de-DE" sz="2400" dirty="0">
                <a:solidFill>
                  <a:srgbClr val="333333"/>
                </a:solidFill>
                <a:latin typeface="+mn-lt"/>
                <a:ea typeface="+mn-ea"/>
              </a:rPr>
              <a:t> ποτά στο μπαρ</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Προπονητής</a:t>
            </a:r>
            <a:r>
              <a:rPr lang="de-DE" altLang="de-DE" sz="2400" dirty="0">
                <a:solidFill>
                  <a:srgbClr val="333333"/>
                </a:solidFill>
                <a:latin typeface="+mn-lt"/>
                <a:ea typeface="+mn-ea"/>
              </a:rPr>
              <a:t> </a:t>
            </a:r>
            <a:r>
              <a:rPr lang="el-GR" altLang="de-DE" sz="2400" dirty="0">
                <a:solidFill>
                  <a:srgbClr val="333333"/>
                </a:solidFill>
                <a:latin typeface="+mn-lt"/>
                <a:ea typeface="+mn-ea"/>
              </a:rPr>
              <a:t>που </a:t>
            </a:r>
            <a:r>
              <a:rPr lang="de-DE" altLang="de-DE" sz="2400" dirty="0">
                <a:solidFill>
                  <a:srgbClr val="333333"/>
                </a:solidFill>
                <a:latin typeface="+mn-lt"/>
                <a:ea typeface="+mn-ea"/>
              </a:rPr>
              <a:t>ενθαρρύνει την ομάδα του</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Εξοργισμένος </a:t>
            </a:r>
            <a:r>
              <a:rPr lang="el-GR" altLang="de-DE" sz="2400" dirty="0">
                <a:solidFill>
                  <a:srgbClr val="333333"/>
                </a:solidFill>
                <a:latin typeface="+mn-lt"/>
                <a:ea typeface="+mn-ea"/>
              </a:rPr>
              <a:t>χρηματιστής</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Ά</a:t>
            </a:r>
            <a:r>
              <a:rPr lang="de-DE" altLang="de-DE" sz="2400" dirty="0">
                <a:solidFill>
                  <a:srgbClr val="333333"/>
                </a:solidFill>
                <a:latin typeface="+mn-lt"/>
                <a:ea typeface="+mn-ea"/>
              </a:rPr>
              <a:t>νθρωπος</a:t>
            </a:r>
            <a:r>
              <a:rPr lang="el-GR" altLang="de-DE" sz="2400" dirty="0">
                <a:solidFill>
                  <a:srgbClr val="333333"/>
                </a:solidFill>
                <a:latin typeface="+mn-lt"/>
                <a:ea typeface="+mn-ea"/>
              </a:rPr>
              <a:t> έτοιμος για καβγά</a:t>
            </a:r>
            <a:endParaRPr lang="de-DE"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35</a:t>
            </a:fld>
            <a:endParaRPr lang="de-DE" altLang="de-DE">
              <a:latin typeface="+mn-lt"/>
              <a:ea typeface="+mn-ea"/>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rPr>
              <a:t>Παραγγ</a:t>
            </a:r>
            <a:r>
              <a:rPr lang="el-GR" altLang="de-DE" sz="2400" dirty="0">
                <a:solidFill>
                  <a:srgbClr val="004992"/>
                </a:solidFill>
                <a:latin typeface="+mn-lt"/>
                <a:ea typeface="+mn-ea"/>
              </a:rPr>
              <a:t>έλνοντας</a:t>
            </a:r>
            <a:r>
              <a:rPr lang="de-DE" altLang="de-DE" sz="2400" dirty="0">
                <a:solidFill>
                  <a:srgbClr val="004992"/>
                </a:solidFill>
                <a:latin typeface="+mn-lt"/>
                <a:ea typeface="+mn-ea"/>
              </a:rPr>
              <a:t> ποτά στο μπαρ</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Προπονητής</a:t>
            </a:r>
            <a:r>
              <a:rPr lang="de-DE" altLang="de-DE" sz="2400" dirty="0">
                <a:solidFill>
                  <a:srgbClr val="333333"/>
                </a:solidFill>
                <a:latin typeface="+mn-lt"/>
                <a:ea typeface="+mn-ea"/>
              </a:rPr>
              <a:t> </a:t>
            </a:r>
            <a:r>
              <a:rPr lang="el-GR" altLang="de-DE" sz="2400" dirty="0">
                <a:solidFill>
                  <a:srgbClr val="333333"/>
                </a:solidFill>
                <a:latin typeface="+mn-lt"/>
                <a:ea typeface="+mn-ea"/>
              </a:rPr>
              <a:t>που </a:t>
            </a:r>
            <a:r>
              <a:rPr lang="de-DE" altLang="de-DE" sz="2400" dirty="0">
                <a:solidFill>
                  <a:srgbClr val="333333"/>
                </a:solidFill>
                <a:latin typeface="+mn-lt"/>
                <a:ea typeface="+mn-ea"/>
              </a:rPr>
              <a:t>ενθαρρύνει την ομάδα του</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Εξοργισμένος </a:t>
            </a:r>
            <a:r>
              <a:rPr lang="el-GR" altLang="de-DE" sz="2400" dirty="0">
                <a:solidFill>
                  <a:srgbClr val="333333"/>
                </a:solidFill>
                <a:latin typeface="+mn-lt"/>
                <a:ea typeface="+mn-ea"/>
              </a:rPr>
              <a:t>χρηματιστής</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Ά</a:t>
            </a:r>
            <a:r>
              <a:rPr lang="de-DE" altLang="de-DE" sz="2400" dirty="0">
                <a:solidFill>
                  <a:srgbClr val="333333"/>
                </a:solidFill>
                <a:latin typeface="+mn-lt"/>
                <a:ea typeface="+mn-ea"/>
              </a:rPr>
              <a:t>νθρωπος </a:t>
            </a:r>
            <a:r>
              <a:rPr lang="el-GR" altLang="de-DE" sz="2400" dirty="0">
                <a:solidFill>
                  <a:srgbClr val="333333"/>
                </a:solidFill>
                <a:latin typeface="+mn-lt"/>
                <a:ea typeface="+mn-ea"/>
              </a:rPr>
              <a:t>έτοιμος για καβγά</a:t>
            </a:r>
            <a:endParaRPr lang="de-DE" altLang="de-DE"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36</a:t>
            </a:fld>
            <a:endParaRPr lang="de-DE" altLang="de-DE">
              <a:latin typeface="+mn-lt"/>
              <a:ea typeface="+mn-ea"/>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1E4EF1F9-9AC6-4580-9167-B1DA9F1F8DD7}" type="slidenum">
              <a:rPr lang="de-DE" altLang="de-DE" smtClean="0">
                <a:latin typeface="+mn-lt"/>
                <a:ea typeface="+mn-ea"/>
              </a:rPr>
              <a:pPr/>
              <a:t>37</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l-GR" altLang="ko-KR" i="1" spc="-5" dirty="0">
                <a:solidFill>
                  <a:srgbClr val="333333"/>
                </a:solidFill>
                <a:latin typeface="+mn-lt"/>
                <a:ea typeface="+mn-ea"/>
              </a:rPr>
              <a:t>για τους εκπαιδευτές</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el-GR" altLang="ko-KR" dirty="0">
                <a:solidFill>
                  <a:srgbClr val="333333"/>
                </a:solidFill>
                <a:latin typeface="+mn-lt"/>
                <a:ea typeface="+mn-ea"/>
              </a:rPr>
              <a:t>Κάποια αποσπάσματα</a:t>
            </a:r>
            <a:r>
              <a:rPr lang="en-US" altLang="ko-KR" dirty="0">
                <a:solidFill>
                  <a:srgbClr val="333333"/>
                </a:solidFill>
                <a:latin typeface="+mn-lt"/>
                <a:ea typeface="+mn-ea"/>
              </a:rPr>
              <a:t> </a:t>
            </a:r>
            <a:r>
              <a:rPr lang="el-GR" altLang="ko-KR"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dirty="0">
                <a:solidFill>
                  <a:srgbClr val="333333"/>
                </a:solidFill>
                <a:latin typeface="+mn-lt"/>
                <a:ea typeface="+mn-ea"/>
              </a:rPr>
              <a:t> </a:t>
            </a:r>
            <a:r>
              <a:rPr lang="el-GR" altLang="ko-KR" dirty="0">
                <a:solidFill>
                  <a:srgbClr val="333333"/>
                </a:solidFill>
                <a:latin typeface="+mn-lt"/>
                <a:ea typeface="+mn-ea"/>
              </a:rPr>
              <a:t>προτέρων προσεκτικά τα βίντεο πριν τα δείξετε</a:t>
            </a:r>
            <a:r>
              <a:rPr lang="de-DE"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2021298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τρώει σκουλήκια με αηδία</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a:t>
            </a:r>
            <a:r>
              <a:rPr lang="de-DE" altLang="de-DE" sz="2400" dirty="0">
                <a:solidFill>
                  <a:srgbClr val="333333"/>
                </a:solidFill>
                <a:latin typeface="+mn-lt"/>
                <a:ea typeface="+mn-ea"/>
              </a:rPr>
              <a:t>γυναίκα</a:t>
            </a:r>
            <a:r>
              <a:rPr lang="el-GR" altLang="de-DE" sz="2400" dirty="0">
                <a:solidFill>
                  <a:srgbClr val="333333"/>
                </a:solidFill>
                <a:latin typeface="+mn-lt"/>
                <a:ea typeface="+mn-ea"/>
              </a:rPr>
              <a:t>, επειδή είναι αμήχανη,</a:t>
            </a:r>
            <a:r>
              <a:rPr lang="de-DE" altLang="de-DE" sz="2400" dirty="0">
                <a:solidFill>
                  <a:srgbClr val="333333"/>
                </a:solidFill>
                <a:latin typeface="+mn-lt"/>
                <a:ea typeface="+mn-ea"/>
              </a:rPr>
              <a:t> χαμηλώνει το κεφάλι της</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γυναίκα π</a:t>
            </a:r>
            <a:r>
              <a:rPr lang="de-DE" altLang="de-DE" sz="2400" dirty="0">
                <a:solidFill>
                  <a:srgbClr val="333333"/>
                </a:solidFill>
                <a:latin typeface="+mn-lt"/>
                <a:ea typeface="+mn-ea"/>
              </a:rPr>
              <a:t>ροσεύχεται</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a:t>
            </a:r>
            <a:r>
              <a:rPr lang="el-GR" altLang="de-DE" sz="2400" dirty="0">
                <a:solidFill>
                  <a:srgbClr val="333333"/>
                </a:solidFill>
                <a:latin typeface="+mn-lt"/>
                <a:ea typeface="+mn-ea"/>
              </a:rPr>
              <a:t>χαίρεται με την ατυχία</a:t>
            </a:r>
            <a:r>
              <a:rPr lang="de-DE" altLang="de-DE" sz="2400" dirty="0">
                <a:solidFill>
                  <a:srgbClr val="333333"/>
                </a:solidFill>
                <a:latin typeface="+mn-lt"/>
                <a:ea typeface="+mn-ea"/>
              </a:rPr>
              <a:t> κάποιο</a:t>
            </a:r>
            <a:r>
              <a:rPr lang="el-GR" altLang="de-DE" sz="2400" dirty="0">
                <a:solidFill>
                  <a:srgbClr val="333333"/>
                </a:solidFill>
                <a:latin typeface="+mn-lt"/>
                <a:ea typeface="+mn-ea"/>
              </a:rPr>
              <a:t>υ άλλου</a:t>
            </a:r>
            <a:endParaRPr lang="en-GB"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38</a:t>
            </a:fld>
            <a:endParaRPr lang="de-DE" altLang="de-DE">
              <a:latin typeface="+mn-lt"/>
              <a:ea typeface="+mn-ea"/>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61950" indent="-36195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004992"/>
              </a:buClr>
              <a:buFont typeface="WingDings"/>
              <a:buAutoNum type="arabicPeriod"/>
            </a:pPr>
            <a:r>
              <a:rPr lang="el-GR" altLang="de-DE" sz="2400" dirty="0">
                <a:solidFill>
                  <a:srgbClr val="004992"/>
                </a:solidFill>
                <a:latin typeface="+mn-lt"/>
                <a:ea typeface="+mn-ea"/>
              </a:rPr>
              <a:t>Η γ</a:t>
            </a:r>
            <a:r>
              <a:rPr lang="de-DE" altLang="de-DE" sz="2400" dirty="0">
                <a:solidFill>
                  <a:srgbClr val="004992"/>
                </a:solidFill>
                <a:latin typeface="+mn-lt"/>
                <a:ea typeface="+mn-ea"/>
              </a:rPr>
              <a:t>υναίκα τρώει σκουλήκια με αηδία</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a:t>
            </a:r>
            <a:r>
              <a:rPr lang="de-DE" altLang="de-DE" sz="2400" dirty="0">
                <a:solidFill>
                  <a:srgbClr val="333333"/>
                </a:solidFill>
                <a:latin typeface="+mn-lt"/>
                <a:ea typeface="+mn-ea"/>
              </a:rPr>
              <a:t>γυναίκα</a:t>
            </a:r>
            <a:r>
              <a:rPr lang="el-GR" altLang="de-DE" sz="2400" dirty="0">
                <a:solidFill>
                  <a:srgbClr val="333333"/>
                </a:solidFill>
                <a:latin typeface="+mn-lt"/>
                <a:ea typeface="+mn-ea"/>
              </a:rPr>
              <a:t>, επειδή είναι αμήχανη,</a:t>
            </a:r>
            <a:r>
              <a:rPr lang="de-DE" altLang="de-DE" sz="2400" dirty="0">
                <a:solidFill>
                  <a:srgbClr val="333333"/>
                </a:solidFill>
                <a:latin typeface="+mn-lt"/>
                <a:ea typeface="+mn-ea"/>
              </a:rPr>
              <a:t> χαμηλώνει το κεφάλι της</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γυναίκα π</a:t>
            </a:r>
            <a:r>
              <a:rPr lang="de-DE" altLang="de-DE" sz="2400" dirty="0">
                <a:solidFill>
                  <a:srgbClr val="333333"/>
                </a:solidFill>
                <a:latin typeface="+mn-lt"/>
                <a:ea typeface="+mn-ea"/>
              </a:rPr>
              <a:t>ροσεύχεται</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a:t>
            </a:r>
            <a:r>
              <a:rPr lang="el-GR" altLang="de-DE" sz="2400" dirty="0">
                <a:solidFill>
                  <a:srgbClr val="333333"/>
                </a:solidFill>
                <a:latin typeface="+mn-lt"/>
                <a:ea typeface="+mn-ea"/>
              </a:rPr>
              <a:t>χαίρεται με την ατυχία</a:t>
            </a:r>
            <a:r>
              <a:rPr lang="de-DE" altLang="de-DE" sz="2400" dirty="0">
                <a:solidFill>
                  <a:srgbClr val="333333"/>
                </a:solidFill>
                <a:latin typeface="+mn-lt"/>
                <a:ea typeface="+mn-ea"/>
              </a:rPr>
              <a:t> κάποιο</a:t>
            </a:r>
            <a:r>
              <a:rPr lang="el-GR" altLang="de-DE" sz="2400" dirty="0">
                <a:solidFill>
                  <a:srgbClr val="333333"/>
                </a:solidFill>
                <a:latin typeface="+mn-lt"/>
                <a:ea typeface="+mn-ea"/>
              </a:rPr>
              <a:t>υ άλλου</a:t>
            </a:r>
            <a:endParaRPr lang="en-GB" altLang="de-DE"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39</a:t>
            </a:fld>
            <a:endParaRPr lang="de-DE" altLang="de-DE">
              <a:latin typeface="+mn-lt"/>
              <a:ea typeface="+mn-ea"/>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Αηδία!</a:t>
            </a:r>
            <a:endParaRPr lang="en-GB" altLang="de-DE" sz="24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103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Είναι έτοιμος να ρίξει γροθιά</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Απαγγέλλει </a:t>
            </a:r>
            <a:r>
              <a:rPr lang="el-GR" altLang="de-DE" sz="2400" dirty="0">
                <a:solidFill>
                  <a:srgbClr val="333333"/>
                </a:solidFill>
                <a:latin typeface="+mn-lt"/>
                <a:ea typeface="+mn-ea"/>
              </a:rPr>
              <a:t>ένα ποίημα</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Φλερτ</a:t>
            </a:r>
            <a:r>
              <a:rPr lang="el-GR" altLang="de-DE" sz="2400" dirty="0">
                <a:solidFill>
                  <a:srgbClr val="333333"/>
                </a:solidFill>
                <a:latin typeface="+mn-lt"/>
                <a:ea typeface="+mn-ea"/>
              </a:rPr>
              <a:t>άρει</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Κάνει μια π</a:t>
            </a:r>
            <a:r>
              <a:rPr lang="de-DE" altLang="de-DE" sz="2400" dirty="0">
                <a:solidFill>
                  <a:srgbClr val="333333"/>
                </a:solidFill>
                <a:latin typeface="+mn-lt"/>
                <a:ea typeface="+mn-ea"/>
              </a:rPr>
              <a:t>ροσβλητική χειρονομία</a:t>
            </a:r>
            <a:endParaRPr lang="en-GB"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 </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40</a:t>
            </a:fld>
            <a:endParaRPr lang="de-DE" altLang="de-DE">
              <a:latin typeface="+mn-lt"/>
              <a:ea typeface="+mn-ea"/>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4"/>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Είναι έτοιμος να ρίξει γροθιά</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Απαγγέλλει </a:t>
            </a:r>
            <a:r>
              <a:rPr lang="el-GR" altLang="de-DE" sz="2400" dirty="0">
                <a:solidFill>
                  <a:srgbClr val="333333"/>
                </a:solidFill>
                <a:latin typeface="+mn-lt"/>
                <a:ea typeface="+mn-ea"/>
              </a:rPr>
              <a:t>ένα ποίημα</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rPr>
              <a:t>Φλερτ</a:t>
            </a:r>
            <a:r>
              <a:rPr lang="el-GR" altLang="de-DE" sz="2400" dirty="0">
                <a:solidFill>
                  <a:srgbClr val="004992"/>
                </a:solidFill>
                <a:latin typeface="+mn-lt"/>
                <a:ea typeface="+mn-ea"/>
              </a:rPr>
              <a:t>άρει</a:t>
            </a:r>
            <a:endParaRPr lang="de-DE" altLang="de-DE" sz="2400" dirty="0">
              <a:solidFill>
                <a:srgbClr val="004992"/>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Κάνει μια π</a:t>
            </a:r>
            <a:r>
              <a:rPr lang="de-DE" altLang="de-DE" sz="2400" dirty="0">
                <a:solidFill>
                  <a:srgbClr val="333333"/>
                </a:solidFill>
                <a:latin typeface="+mn-lt"/>
                <a:ea typeface="+mn-ea"/>
              </a:rPr>
              <a:t>ροσβλητική χειρονομία</a:t>
            </a:r>
            <a:endParaRPr lang="en-GB" altLang="de-DE"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41</a:t>
            </a:fld>
            <a:endParaRPr lang="de-DE" altLang="de-DE">
              <a:latin typeface="+mn-lt"/>
              <a:ea typeface="+mn-ea"/>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Μία ν</a:t>
            </a:r>
            <a:r>
              <a:rPr lang="de-DE" altLang="de-DE" sz="2400" dirty="0">
                <a:solidFill>
                  <a:srgbClr val="333333"/>
                </a:solidFill>
                <a:latin typeface="+mn-lt"/>
                <a:ea typeface="+mn-ea"/>
              </a:rPr>
              <a:t>ύφη </a:t>
            </a:r>
            <a:r>
              <a:rPr lang="el-GR" altLang="de-DE" sz="2400" dirty="0">
                <a:solidFill>
                  <a:srgbClr val="333333"/>
                </a:solidFill>
                <a:latin typeface="+mn-lt"/>
                <a:ea typeface="+mn-ea"/>
              </a:rPr>
              <a:t>που </a:t>
            </a:r>
            <a:r>
              <a:rPr lang="de-DE" altLang="de-DE" sz="2400" dirty="0">
                <a:solidFill>
                  <a:srgbClr val="333333"/>
                </a:solidFill>
                <a:latin typeface="+mn-lt"/>
                <a:ea typeface="+mn-ea"/>
              </a:rPr>
              <a:t>λέ</a:t>
            </a:r>
            <a:r>
              <a:rPr lang="el-GR" altLang="de-DE" sz="2400" dirty="0">
                <a:solidFill>
                  <a:srgbClr val="333333"/>
                </a:solidFill>
                <a:latin typeface="+mn-lt"/>
                <a:ea typeface="+mn-ea"/>
              </a:rPr>
              <a:t>ει</a:t>
            </a:r>
            <a:r>
              <a:rPr lang="de-DE" altLang="de-DE" sz="2400" dirty="0">
                <a:solidFill>
                  <a:srgbClr val="333333"/>
                </a:solidFill>
                <a:latin typeface="+mn-lt"/>
                <a:ea typeface="+mn-ea"/>
              </a:rPr>
              <a:t> </a:t>
            </a:r>
            <a:r>
              <a:rPr kumimoji="0" lang="el-GR" sz="2400" b="0" i="0" u="none" strike="noStrike" cap="none" normalizeH="0" baseline="0" dirty="0">
                <a:ln>
                  <a:noFill/>
                </a:ln>
                <a:solidFill>
                  <a:srgbClr val="333333"/>
                </a:solidFill>
                <a:effectLst/>
                <a:latin typeface="Calibri Light"/>
                <a:cs typeface="Times New Roman" pitchFamily="18" charset="0"/>
              </a:rPr>
              <a:t>«</a:t>
            </a:r>
            <a:r>
              <a:rPr lang="en-US" altLang="de-DE" sz="2400" dirty="0">
                <a:solidFill>
                  <a:srgbClr val="333333"/>
                </a:solidFill>
                <a:latin typeface="+mn-lt"/>
                <a:ea typeface="+mn-ea"/>
              </a:rPr>
              <a:t>Ναι</a:t>
            </a:r>
            <a:r>
              <a:rPr kumimoji="0" lang="el-GR" sz="2400" b="0" i="0" u="none" strike="noStrike" cap="none" normalizeH="0" baseline="0" dirty="0">
                <a:ln>
                  <a:noFill/>
                </a:ln>
                <a:solidFill>
                  <a:srgbClr val="333333"/>
                </a:solidFill>
                <a:effectLst/>
                <a:latin typeface="Calibri Light"/>
                <a:cs typeface="Times New Roman" pitchFamily="18" charset="0"/>
              </a:rPr>
              <a:t>»</a:t>
            </a:r>
            <a:r>
              <a:rPr lang="de-DE" altLang="de-DE" sz="2400" dirty="0">
                <a:solidFill>
                  <a:srgbClr val="333333"/>
                </a:solidFill>
                <a:latin typeface="+mn-lt"/>
                <a:ea typeface="+mn-ea"/>
              </a:rPr>
              <a:t> στο γάμο της</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Μία γ</a:t>
            </a:r>
            <a:r>
              <a:rPr lang="de-DE" altLang="de-DE" sz="2400" dirty="0">
                <a:solidFill>
                  <a:srgbClr val="333333"/>
                </a:solidFill>
                <a:latin typeface="+mn-lt"/>
                <a:ea typeface="+mn-ea"/>
              </a:rPr>
              <a:t>υναίκα στ</a:t>
            </a:r>
            <a:r>
              <a:rPr lang="el-GR" altLang="de-DE" sz="2400" dirty="0">
                <a:solidFill>
                  <a:srgbClr val="333333"/>
                </a:solidFill>
                <a:latin typeface="+mn-lt"/>
                <a:ea typeface="+mn-ea"/>
              </a:rPr>
              <a:t>ο μπάρ</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με υπερηφάνεια παρουσιάζει το γαμήλιο δαχτυλίδι της σε ένα φίλο</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διαμαρτύρεται για</a:t>
            </a:r>
            <a:r>
              <a:rPr lang="el-GR" altLang="de-DE" sz="2400" dirty="0">
                <a:solidFill>
                  <a:srgbClr val="333333"/>
                </a:solidFill>
                <a:latin typeface="+mn-lt"/>
                <a:ea typeface="+mn-ea"/>
              </a:rPr>
              <a:t> το</a:t>
            </a:r>
            <a:r>
              <a:rPr lang="de-DE" altLang="de-DE" sz="2400" dirty="0">
                <a:solidFill>
                  <a:srgbClr val="333333"/>
                </a:solidFill>
                <a:latin typeface="+mn-lt"/>
                <a:ea typeface="+mn-ea"/>
              </a:rPr>
              <a:t> εισιτήριο στάθμευσης</a:t>
            </a:r>
            <a:endParaRPr lang="en-GB"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 </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42</a:t>
            </a:fld>
            <a:endParaRPr lang="de-DE" altLang="de-DE">
              <a:latin typeface="+mn-lt"/>
              <a:ea typeface="+mn-ea"/>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Μία ν</a:t>
            </a:r>
            <a:r>
              <a:rPr lang="de-DE" altLang="de-DE" sz="2400" dirty="0">
                <a:solidFill>
                  <a:srgbClr val="333333"/>
                </a:solidFill>
                <a:latin typeface="+mn-lt"/>
                <a:ea typeface="+mn-ea"/>
              </a:rPr>
              <a:t>ύφη </a:t>
            </a:r>
            <a:r>
              <a:rPr lang="el-GR" altLang="de-DE" sz="2400" dirty="0">
                <a:solidFill>
                  <a:srgbClr val="333333"/>
                </a:solidFill>
                <a:latin typeface="+mn-lt"/>
                <a:ea typeface="+mn-ea"/>
              </a:rPr>
              <a:t>που </a:t>
            </a:r>
            <a:r>
              <a:rPr lang="de-DE" altLang="de-DE" sz="2400" dirty="0">
                <a:solidFill>
                  <a:srgbClr val="333333"/>
                </a:solidFill>
                <a:latin typeface="+mn-lt"/>
                <a:ea typeface="+mn-ea"/>
              </a:rPr>
              <a:t>λέ</a:t>
            </a:r>
            <a:r>
              <a:rPr lang="el-GR" altLang="de-DE" sz="2400" dirty="0">
                <a:solidFill>
                  <a:srgbClr val="333333"/>
                </a:solidFill>
                <a:latin typeface="+mn-lt"/>
                <a:ea typeface="+mn-ea"/>
              </a:rPr>
              <a:t>ει</a:t>
            </a:r>
            <a:r>
              <a:rPr lang="de-DE" altLang="de-DE" sz="2400" dirty="0">
                <a:solidFill>
                  <a:srgbClr val="333333"/>
                </a:solidFill>
                <a:latin typeface="+mn-lt"/>
                <a:ea typeface="+mn-ea"/>
              </a:rPr>
              <a:t> </a:t>
            </a:r>
            <a:r>
              <a:rPr kumimoji="0" lang="el-GR" sz="2400" b="0" i="0" u="none" strike="noStrike" cap="none" normalizeH="0" baseline="0" dirty="0">
                <a:ln>
                  <a:noFill/>
                </a:ln>
                <a:solidFill>
                  <a:srgbClr val="333333"/>
                </a:solidFill>
                <a:effectLst/>
                <a:latin typeface="Calibri Light"/>
                <a:cs typeface="Times New Roman" pitchFamily="18" charset="0"/>
              </a:rPr>
              <a:t>«</a:t>
            </a:r>
            <a:r>
              <a:rPr lang="en-US" altLang="de-DE" sz="2400" dirty="0">
                <a:solidFill>
                  <a:srgbClr val="333333"/>
                </a:solidFill>
                <a:latin typeface="+mn-lt"/>
                <a:ea typeface="+mn-ea"/>
              </a:rPr>
              <a:t>Ναι</a:t>
            </a:r>
            <a:r>
              <a:rPr kumimoji="0" lang="el-GR" sz="2400" b="0" i="0" u="none" strike="noStrike" cap="none" normalizeH="0" baseline="0" dirty="0">
                <a:ln>
                  <a:noFill/>
                </a:ln>
                <a:solidFill>
                  <a:srgbClr val="333333"/>
                </a:solidFill>
                <a:effectLst/>
                <a:latin typeface="Calibri Light"/>
                <a:cs typeface="Times New Roman" pitchFamily="18" charset="0"/>
              </a:rPr>
              <a:t>»</a:t>
            </a:r>
            <a:r>
              <a:rPr lang="de-DE" altLang="de-DE" sz="2400" dirty="0">
                <a:solidFill>
                  <a:srgbClr val="333333"/>
                </a:solidFill>
                <a:latin typeface="+mn-lt"/>
                <a:ea typeface="+mn-ea"/>
              </a:rPr>
              <a:t> </a:t>
            </a:r>
            <a:r>
              <a:rPr lang="de-DE" altLang="de-DE" sz="2400" dirty="0" err="1">
                <a:solidFill>
                  <a:srgbClr val="333333"/>
                </a:solidFill>
                <a:latin typeface="+mn-lt"/>
                <a:ea typeface="+mn-ea"/>
              </a:rPr>
              <a:t>στο</a:t>
            </a:r>
            <a:r>
              <a:rPr lang="de-DE" altLang="de-DE" sz="2400" dirty="0">
                <a:solidFill>
                  <a:srgbClr val="333333"/>
                </a:solidFill>
                <a:latin typeface="+mn-lt"/>
                <a:ea typeface="+mn-ea"/>
              </a:rPr>
              <a:t> γάμο της</a:t>
            </a:r>
          </a:p>
          <a:p>
            <a:pPr eaLnBrk="1" hangingPunct="1">
              <a:lnSpc>
                <a:spcPct val="105000"/>
              </a:lnSpc>
              <a:spcBef>
                <a:spcPts val="1999"/>
              </a:spcBef>
              <a:spcAft>
                <a:spcPts val="0"/>
              </a:spcAft>
              <a:buClr>
                <a:srgbClr val="004992"/>
              </a:buClr>
              <a:buFont typeface="WingDings"/>
              <a:buAutoNum type="arabicPeriod"/>
            </a:pPr>
            <a:r>
              <a:rPr lang="el-GR" altLang="de-DE" sz="2400" dirty="0">
                <a:solidFill>
                  <a:srgbClr val="004992"/>
                </a:solidFill>
                <a:latin typeface="+mn-lt"/>
                <a:ea typeface="+mn-ea"/>
              </a:rPr>
              <a:t>Μία γ</a:t>
            </a:r>
            <a:r>
              <a:rPr lang="de-DE" altLang="de-DE" sz="2400" dirty="0">
                <a:solidFill>
                  <a:srgbClr val="004992"/>
                </a:solidFill>
                <a:latin typeface="+mn-lt"/>
                <a:ea typeface="+mn-ea"/>
              </a:rPr>
              <a:t>υναίκα στ</a:t>
            </a:r>
            <a:r>
              <a:rPr lang="el-GR" altLang="de-DE" sz="2400" dirty="0">
                <a:solidFill>
                  <a:srgbClr val="004992"/>
                </a:solidFill>
                <a:latin typeface="+mn-lt"/>
                <a:ea typeface="+mn-ea"/>
              </a:rPr>
              <a:t>ο μπάρ</a:t>
            </a:r>
            <a:endParaRPr lang="de-DE" altLang="de-DE" sz="2400" dirty="0">
              <a:solidFill>
                <a:srgbClr val="004992"/>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με υπερηφάνεια παρουσιάζει το γαμήλιο δαχτυλίδι της σε ένα φίλο</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γ</a:t>
            </a:r>
            <a:r>
              <a:rPr lang="de-DE" altLang="de-DE" sz="2400" dirty="0">
                <a:solidFill>
                  <a:srgbClr val="333333"/>
                </a:solidFill>
                <a:latin typeface="+mn-lt"/>
                <a:ea typeface="+mn-ea"/>
              </a:rPr>
              <a:t>υναίκα διαμαρτύρεται για </a:t>
            </a:r>
            <a:r>
              <a:rPr lang="el-GR" altLang="de-DE" sz="2400" dirty="0">
                <a:solidFill>
                  <a:srgbClr val="333333"/>
                </a:solidFill>
                <a:latin typeface="+mn-lt"/>
                <a:ea typeface="+mn-ea"/>
              </a:rPr>
              <a:t>το </a:t>
            </a:r>
            <a:r>
              <a:rPr lang="de-DE" altLang="de-DE" sz="2400" dirty="0">
                <a:solidFill>
                  <a:srgbClr val="333333"/>
                </a:solidFill>
                <a:latin typeface="+mn-lt"/>
                <a:ea typeface="+mn-ea"/>
              </a:rPr>
              <a:t>εισιτήριο στάθμευσης</a:t>
            </a:r>
            <a:endParaRPr lang="en-GB" altLang="de-DE" sz="2400" dirty="0">
              <a:solidFill>
                <a:srgbClr val="333333"/>
              </a:solidFill>
              <a:latin typeface="+mn-lt"/>
              <a:ea typeface="+mn-ea"/>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43</a:t>
            </a:fld>
            <a:endParaRPr lang="de-DE" altLang="de-DE">
              <a:latin typeface="+mn-lt"/>
              <a:ea typeface="+mn-ea"/>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Ευτυχία!</a:t>
            </a:r>
            <a:endParaRPr lang="en-GB"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Επιθετικ</a:t>
            </a:r>
            <a:r>
              <a:rPr lang="el-GR" altLang="de-DE" sz="2400" dirty="0">
                <a:solidFill>
                  <a:srgbClr val="333333"/>
                </a:solidFill>
                <a:latin typeface="+mn-lt"/>
                <a:ea typeface="+mn-ea"/>
              </a:rPr>
              <a:t>ός οπαδός</a:t>
            </a:r>
            <a:r>
              <a:rPr lang="de-DE" altLang="de-DE" sz="2400" dirty="0">
                <a:solidFill>
                  <a:srgbClr val="333333"/>
                </a:solidFill>
                <a:latin typeface="+mn-lt"/>
                <a:ea typeface="+mn-ea"/>
              </a:rPr>
              <a:t> (χούλιγκαν)</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Χαρούμεν</a:t>
            </a:r>
            <a:r>
              <a:rPr lang="el-GR" altLang="de-DE" sz="2400" dirty="0">
                <a:solidFill>
                  <a:srgbClr val="333333"/>
                </a:solidFill>
                <a:latin typeface="+mn-lt"/>
                <a:ea typeface="+mn-ea"/>
              </a:rPr>
              <a:t>ος</a:t>
            </a:r>
            <a:r>
              <a:rPr lang="de-DE" altLang="de-DE" sz="2400" dirty="0">
                <a:solidFill>
                  <a:srgbClr val="333333"/>
                </a:solidFill>
                <a:latin typeface="+mn-lt"/>
                <a:ea typeface="+mn-ea"/>
              </a:rPr>
              <a:t> μπάρμαν</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Κα</a:t>
            </a:r>
            <a:r>
              <a:rPr lang="el-GR" altLang="de-DE" sz="2400" dirty="0">
                <a:solidFill>
                  <a:srgbClr val="333333"/>
                </a:solidFill>
                <a:latin typeface="+mn-lt"/>
                <a:ea typeface="+mn-ea"/>
              </a:rPr>
              <a:t>βγάς</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Π</a:t>
            </a:r>
            <a:r>
              <a:rPr lang="de-DE" altLang="de-DE" sz="2400" dirty="0">
                <a:solidFill>
                  <a:srgbClr val="333333"/>
                </a:solidFill>
                <a:latin typeface="+mn-lt"/>
                <a:ea typeface="+mn-ea"/>
              </a:rPr>
              <a:t>αίκτης </a:t>
            </a:r>
            <a:r>
              <a:rPr lang="el-GR" altLang="de-DE" sz="2400" dirty="0">
                <a:solidFill>
                  <a:srgbClr val="333333"/>
                </a:solidFill>
                <a:latin typeface="+mn-lt"/>
                <a:ea typeface="+mn-ea"/>
              </a:rPr>
              <a:t>που </a:t>
            </a:r>
            <a:r>
              <a:rPr lang="de-DE" altLang="de-DE" sz="2400" dirty="0">
                <a:solidFill>
                  <a:srgbClr val="333333"/>
                </a:solidFill>
                <a:latin typeface="+mn-lt"/>
                <a:ea typeface="+mn-ea"/>
              </a:rPr>
              <a:t>γιορτάζει </a:t>
            </a:r>
            <a:r>
              <a:rPr lang="el-GR" altLang="de-DE" sz="2400" dirty="0">
                <a:solidFill>
                  <a:srgbClr val="333333"/>
                </a:solidFill>
                <a:latin typeface="+mn-lt"/>
                <a:ea typeface="+mn-ea"/>
              </a:rPr>
              <a:t>το γκολ που έβαλε</a:t>
            </a:r>
            <a:endParaRPr lang="en-GB" altLang="de-DE" sz="2400" dirty="0">
              <a:solidFill>
                <a:srgbClr val="333333"/>
              </a:solidFill>
              <a:latin typeface="+mn-lt"/>
              <a:ea typeface="+mn-ea"/>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44</a:t>
            </a:fld>
            <a:endParaRPr lang="de-DE" altLang="de-DE">
              <a:latin typeface="+mn-lt"/>
              <a:ea typeface="+mn-ea"/>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45</a:t>
            </a:fld>
            <a:endParaRPr lang="de-DE" altLang="de-DE">
              <a:latin typeface="+mn-lt"/>
              <a:ea typeface="+mn-ea"/>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a:solidFill>
                  <a:srgbClr val="004992"/>
                </a:solidFill>
                <a:latin typeface="Calibri Light"/>
              </a:rPr>
              <a:t>Ευτυχία!</a:t>
            </a:r>
            <a:endParaRPr lang="en-GB" altLang="de-DE" sz="2400" dirty="0">
              <a:solidFill>
                <a:srgbClr val="004992"/>
              </a:solidFill>
              <a:latin typeface="Calibri Light"/>
            </a:endParaRPr>
          </a:p>
        </p:txBody>
      </p:sp>
      <p:sp>
        <p:nvSpPr>
          <p:cNvPr id="10" name="Text Box 9"/>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Επιθετικ</a:t>
            </a:r>
            <a:r>
              <a:rPr lang="el-GR" altLang="de-DE" sz="2400" dirty="0">
                <a:solidFill>
                  <a:srgbClr val="333333"/>
                </a:solidFill>
                <a:latin typeface="+mn-lt"/>
                <a:ea typeface="+mn-ea"/>
              </a:rPr>
              <a:t>ός οπαδός</a:t>
            </a:r>
            <a:r>
              <a:rPr lang="de-DE" altLang="de-DE" sz="2400" dirty="0">
                <a:solidFill>
                  <a:srgbClr val="333333"/>
                </a:solidFill>
                <a:latin typeface="+mn-lt"/>
                <a:ea typeface="+mn-ea"/>
              </a:rPr>
              <a:t> (χούλιγκαν)</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rPr>
              <a:t>Χαρούμεν</a:t>
            </a:r>
            <a:r>
              <a:rPr lang="el-GR" altLang="de-DE" sz="2400" dirty="0">
                <a:solidFill>
                  <a:srgbClr val="004992"/>
                </a:solidFill>
                <a:latin typeface="+mn-lt"/>
                <a:ea typeface="+mn-ea"/>
              </a:rPr>
              <a:t>ος</a:t>
            </a:r>
            <a:r>
              <a:rPr lang="de-DE" altLang="de-DE" sz="2400" dirty="0">
                <a:solidFill>
                  <a:srgbClr val="004992"/>
                </a:solidFill>
                <a:latin typeface="+mn-lt"/>
                <a:ea typeface="+mn-ea"/>
              </a:rPr>
              <a:t> μπάρμαν</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Κα</a:t>
            </a:r>
            <a:r>
              <a:rPr lang="el-GR" altLang="de-DE" sz="2400" dirty="0">
                <a:solidFill>
                  <a:srgbClr val="333333"/>
                </a:solidFill>
                <a:latin typeface="+mn-lt"/>
                <a:ea typeface="+mn-ea"/>
              </a:rPr>
              <a:t>βγάς</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Π</a:t>
            </a:r>
            <a:r>
              <a:rPr lang="de-DE" altLang="de-DE" sz="2400" dirty="0">
                <a:solidFill>
                  <a:srgbClr val="333333"/>
                </a:solidFill>
                <a:latin typeface="+mn-lt"/>
                <a:ea typeface="+mn-ea"/>
              </a:rPr>
              <a:t>αίκτης </a:t>
            </a:r>
            <a:r>
              <a:rPr lang="el-GR" altLang="de-DE" sz="2400" dirty="0">
                <a:solidFill>
                  <a:srgbClr val="333333"/>
                </a:solidFill>
                <a:latin typeface="+mn-lt"/>
                <a:ea typeface="+mn-ea"/>
              </a:rPr>
              <a:t>που </a:t>
            </a:r>
            <a:r>
              <a:rPr lang="de-DE" altLang="de-DE" sz="2400" dirty="0">
                <a:solidFill>
                  <a:srgbClr val="333333"/>
                </a:solidFill>
                <a:latin typeface="+mn-lt"/>
                <a:ea typeface="+mn-ea"/>
              </a:rPr>
              <a:t>γιορτάζει </a:t>
            </a:r>
            <a:r>
              <a:rPr lang="el-GR" altLang="de-DE" sz="2400" dirty="0">
                <a:solidFill>
                  <a:srgbClr val="333333"/>
                </a:solidFill>
                <a:latin typeface="+mn-lt"/>
                <a:ea typeface="+mn-ea"/>
              </a:rPr>
              <a:t>το γκολ που έβαλε</a:t>
            </a:r>
            <a:endParaRPr lang="en-GB" altLang="de-DE" sz="2400" dirty="0">
              <a:solidFill>
                <a:srgbClr val="333333"/>
              </a:solidFill>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Επιζών από εργατικό ατύχημα σε οχρυχείο</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Εργαζόμενος σε διάλειμμα</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Η αποτυχημένη απεργία</a:t>
            </a:r>
          </a:p>
          <a:p>
            <a:pPr eaLnBrk="1" hangingPunct="1">
              <a:lnSpc>
                <a:spcPct val="105000"/>
              </a:lnSpc>
              <a:spcBef>
                <a:spcPts val="1999"/>
              </a:spcBef>
              <a:spcAft>
                <a:spcPts val="0"/>
              </a:spcAft>
              <a:buClr>
                <a:srgbClr val="333333"/>
              </a:buClr>
              <a:buFont typeface="WingDings"/>
              <a:buAutoNum type="arabicPeriod"/>
            </a:pPr>
            <a:r>
              <a:rPr lang="el-GR" altLang="de-DE" sz="2400" dirty="0">
                <a:solidFill>
                  <a:srgbClr val="333333"/>
                </a:solidFill>
                <a:latin typeface="+mn-lt"/>
                <a:ea typeface="+mn-ea"/>
              </a:rPr>
              <a:t>Μεταμφίεση (εργαζόμενος σε ορυχείο)</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46</a:t>
            </a:fld>
            <a:endParaRPr lang="de-DE" altLang="de-DE">
              <a:latin typeface="+mn-lt"/>
              <a:ea typeface="+mn-ea"/>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el-GR" altLang="de-DE" sz="2400" i="1">
                <a:latin typeface="Calibri Light"/>
              </a:rPr>
              <a:t>Απόσπασμα!</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Επιζών </a:t>
            </a:r>
            <a:r>
              <a:rPr lang="el-GR" altLang="de-DE" sz="2400" dirty="0">
                <a:solidFill>
                  <a:srgbClr val="333333"/>
                </a:solidFill>
                <a:latin typeface="+mn-lt"/>
                <a:ea typeface="+mn-ea"/>
              </a:rPr>
              <a:t>από εργατικό ατύχημα σε οχρυχείο</a:t>
            </a:r>
            <a:endParaRPr lang="de-DE" altLang="de-DE" sz="2400" dirty="0">
              <a:solidFill>
                <a:srgbClr val="333333"/>
              </a:solidFill>
              <a:latin typeface="+mn-lt"/>
              <a:ea typeface="+mn-ea"/>
            </a:endParaRP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ea typeface="+mn-ea"/>
              </a:rPr>
              <a:t>Εργαζόμενος σ</a:t>
            </a:r>
            <a:r>
              <a:rPr lang="el-GR" altLang="de-DE" sz="2400" dirty="0">
                <a:solidFill>
                  <a:srgbClr val="004992"/>
                </a:solidFill>
                <a:latin typeface="+mn-lt"/>
                <a:ea typeface="+mn-ea"/>
              </a:rPr>
              <a:t>ε</a:t>
            </a:r>
            <a:r>
              <a:rPr lang="de-DE" altLang="de-DE" sz="2400" dirty="0">
                <a:solidFill>
                  <a:srgbClr val="004992"/>
                </a:solidFill>
                <a:latin typeface="+mn-lt"/>
                <a:ea typeface="+mn-ea"/>
              </a:rPr>
              <a:t> διάλειμμα</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Η </a:t>
            </a:r>
            <a:r>
              <a:rPr lang="el-GR" altLang="de-DE" sz="2400" dirty="0">
                <a:solidFill>
                  <a:srgbClr val="333333"/>
                </a:solidFill>
                <a:latin typeface="+mn-lt"/>
                <a:ea typeface="+mn-ea"/>
              </a:rPr>
              <a:t>αποτυχημένη </a:t>
            </a:r>
            <a:r>
              <a:rPr lang="de-DE" altLang="de-DE" sz="2400" dirty="0">
                <a:solidFill>
                  <a:srgbClr val="333333"/>
                </a:solidFill>
                <a:latin typeface="+mn-lt"/>
                <a:ea typeface="+mn-ea"/>
              </a:rPr>
              <a:t>απεργία</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ea typeface="+mn-ea"/>
              </a:rPr>
              <a:t>Μεταμφίε</a:t>
            </a:r>
            <a:r>
              <a:rPr lang="el-GR" altLang="de-DE" sz="2400" dirty="0">
                <a:solidFill>
                  <a:srgbClr val="333333"/>
                </a:solidFill>
                <a:latin typeface="+mn-lt"/>
                <a:ea typeface="+mn-ea"/>
              </a:rPr>
              <a:t>ση</a:t>
            </a:r>
            <a:r>
              <a:rPr lang="de-DE" altLang="de-DE" sz="2400" dirty="0">
                <a:solidFill>
                  <a:srgbClr val="333333"/>
                </a:solidFill>
                <a:latin typeface="+mn-lt"/>
                <a:ea typeface="+mn-ea"/>
              </a:rPr>
              <a:t> (εργαζόμενος</a:t>
            </a:r>
            <a:r>
              <a:rPr lang="el-GR" altLang="de-DE" sz="2400" dirty="0">
                <a:solidFill>
                  <a:srgbClr val="333333"/>
                </a:solidFill>
                <a:latin typeface="+mn-lt"/>
                <a:ea typeface="+mn-ea"/>
              </a:rPr>
              <a:t> σε ορυχείο</a:t>
            </a:r>
            <a:r>
              <a:rPr lang="de-DE" altLang="de-DE" sz="2400" dirty="0">
                <a:solidFill>
                  <a:srgbClr val="333333"/>
                </a:solidFill>
                <a:latin typeface="+mn-lt"/>
                <a:ea typeface="+mn-ea"/>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47</a:t>
            </a:fld>
            <a:endParaRPr lang="de-DE" altLang="de-DE">
              <a:latin typeface="+mn-lt"/>
              <a:ea typeface="+mn-ea"/>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Text Box 5"/>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Clr>
                <a:srgbClr val="333333"/>
              </a:buClr>
              <a:buNone/>
            </a:pPr>
            <a:r>
              <a:rPr lang="el-GR" altLang="de-DE" sz="2000" dirty="0">
                <a:solidFill>
                  <a:srgbClr val="333333"/>
                </a:solidFill>
                <a:latin typeface="+mn-lt"/>
                <a:ea typeface="+mn-ea"/>
              </a:rPr>
              <a:t>Ο άνδρας διαβάζει:</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Μια ερωτική αποστολή (κοκκινίζει στην επόμενη εικόνα)</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Ένα ενδιαφέρον άρθρο (κρατάει σημειώσεις στην επόμενη εικόνα)</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Μια απορριπτική αποστολή (ξέσπασμα θυμού στην επόμενη εικόνα)</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Ανέκδοτα (γελάει στην επόμενη εικόνα)</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latin typeface="+mn-lt"/>
                <a:ea typeface="+mn-ea"/>
                <a:cs typeface="+mn-cs"/>
              </a:rPr>
              <a:t>Τί αισθάνεται αυτός ο άνθρωπος ή τι κάνει;</a:t>
            </a:r>
            <a:br>
              <a:rPr lang="el-GR" sz="3600" dirty="0">
                <a:latin typeface="+mn-lt"/>
                <a:ea typeface="+mn-ea"/>
                <a:cs typeface="+mn-cs"/>
              </a:rPr>
            </a:br>
            <a:r>
              <a:rPr lang="el-GR" sz="3600" dirty="0">
                <a:latin typeface="+mn-lt"/>
                <a:ea typeface="+mn-ea"/>
                <a:cs typeface="+mn-cs"/>
              </a:rPr>
              <a:t>Πόσο σίγουροι είστε;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48</a:t>
            </a:fld>
            <a:endParaRPr lang="de-DE" altLang="de-DE">
              <a:latin typeface="+mn-lt"/>
              <a:ea typeface="+mn-ea"/>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5" name="Rectangle 7"/>
          <p:cNvSpPr>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Clr>
                <a:srgbClr val="333333"/>
              </a:buClr>
              <a:buNone/>
            </a:pPr>
            <a:r>
              <a:rPr lang="el-GR" altLang="de-DE" sz="2000" dirty="0">
                <a:solidFill>
                  <a:srgbClr val="333333"/>
                </a:solidFill>
                <a:latin typeface="+mn-lt"/>
                <a:ea typeface="+mn-ea"/>
              </a:rPr>
              <a:t>Ο άνδρας διαβάζει</a:t>
            </a:r>
            <a:r>
              <a:rPr lang="de-DE" altLang="de-DE" sz="2000" dirty="0">
                <a:solidFill>
                  <a:srgbClr val="333333"/>
                </a:solidFill>
                <a:latin typeface="+mn-lt"/>
                <a:ea typeface="+mn-ea"/>
              </a:rPr>
              <a:t>:</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Μια ερωτική αποστολή</a:t>
            </a:r>
            <a:r>
              <a:rPr lang="de-DE" altLang="de-DE" sz="2000" dirty="0">
                <a:solidFill>
                  <a:srgbClr val="333333"/>
                </a:solidFill>
                <a:latin typeface="+mn-lt"/>
                <a:ea typeface="+mn-ea"/>
              </a:rPr>
              <a:t> (κοκκ</a:t>
            </a:r>
            <a:r>
              <a:rPr lang="el-GR" altLang="de-DE" sz="2000" dirty="0">
                <a:solidFill>
                  <a:srgbClr val="333333"/>
                </a:solidFill>
                <a:latin typeface="+mn-lt"/>
                <a:ea typeface="+mn-ea"/>
              </a:rPr>
              <a:t>ινίζει</a:t>
            </a:r>
            <a:r>
              <a:rPr lang="de-DE" altLang="de-DE" sz="2000" dirty="0">
                <a:solidFill>
                  <a:srgbClr val="333333"/>
                </a:solidFill>
                <a:latin typeface="+mn-lt"/>
                <a:ea typeface="+mn-ea"/>
              </a:rPr>
              <a:t> στην επόμενη εικόνα)</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Ένα </a:t>
            </a:r>
            <a:r>
              <a:rPr lang="de-DE" altLang="de-DE" sz="2000" dirty="0">
                <a:solidFill>
                  <a:srgbClr val="333333"/>
                </a:solidFill>
                <a:latin typeface="+mn-lt"/>
                <a:ea typeface="+mn-ea"/>
              </a:rPr>
              <a:t>ενδιαφέρον άρθρο (</a:t>
            </a:r>
            <a:r>
              <a:rPr lang="el-GR" altLang="de-DE" sz="2000" dirty="0">
                <a:solidFill>
                  <a:srgbClr val="333333"/>
                </a:solidFill>
                <a:latin typeface="+mn-lt"/>
                <a:ea typeface="+mn-ea"/>
              </a:rPr>
              <a:t>κρατάει </a:t>
            </a:r>
            <a:r>
              <a:rPr lang="de-DE" altLang="de-DE" sz="2000" dirty="0">
                <a:solidFill>
                  <a:srgbClr val="333333"/>
                </a:solidFill>
                <a:latin typeface="+mn-lt"/>
                <a:ea typeface="+mn-ea"/>
              </a:rPr>
              <a:t>σημειώσεις στην επόμενη εικόνα)</a:t>
            </a:r>
          </a:p>
          <a:p>
            <a:pPr eaLnBrk="1" hangingPunct="1">
              <a:spcBef>
                <a:spcPts val="0"/>
              </a:spcBef>
              <a:spcAft>
                <a:spcPts val="0"/>
              </a:spcAft>
              <a:buClr>
                <a:srgbClr val="004992"/>
              </a:buClr>
              <a:buFont typeface="WingDings"/>
              <a:buChar char=""/>
            </a:pPr>
            <a:r>
              <a:rPr lang="el-GR" altLang="de-DE" sz="2000" dirty="0">
                <a:solidFill>
                  <a:srgbClr val="004992"/>
                </a:solidFill>
                <a:latin typeface="+mn-lt"/>
                <a:ea typeface="+mn-ea"/>
              </a:rPr>
              <a:t>Μια απορριπτική αποστολή </a:t>
            </a:r>
            <a:r>
              <a:rPr lang="de-DE" altLang="de-DE" sz="2000" dirty="0">
                <a:solidFill>
                  <a:srgbClr val="004992"/>
                </a:solidFill>
                <a:latin typeface="+mn-lt"/>
                <a:ea typeface="+mn-ea"/>
              </a:rPr>
              <a:t>(ξέσπασμα θυμού στην επόμενη εικόνα)</a:t>
            </a:r>
          </a:p>
          <a:p>
            <a:pPr eaLnBrk="1" hangingPunct="1">
              <a:spcBef>
                <a:spcPts val="0"/>
              </a:spcBef>
              <a:spcAft>
                <a:spcPts val="0"/>
              </a:spcAft>
              <a:buClr>
                <a:srgbClr val="333333"/>
              </a:buClr>
              <a:buFont typeface="WingDings"/>
              <a:buChar char=""/>
            </a:pPr>
            <a:r>
              <a:rPr lang="el-GR" altLang="de-DE" sz="2000" dirty="0">
                <a:solidFill>
                  <a:srgbClr val="333333"/>
                </a:solidFill>
                <a:latin typeface="+mn-lt"/>
                <a:ea typeface="+mn-ea"/>
              </a:rPr>
              <a:t>Α</a:t>
            </a:r>
            <a:r>
              <a:rPr lang="de-DE" altLang="de-DE" sz="2000" dirty="0">
                <a:solidFill>
                  <a:srgbClr val="333333"/>
                </a:solidFill>
                <a:latin typeface="+mn-lt"/>
                <a:ea typeface="+mn-ea"/>
              </a:rPr>
              <a:t>νέκδοτα (γ</a:t>
            </a:r>
            <a:r>
              <a:rPr lang="el-GR" altLang="de-DE" sz="2000" dirty="0">
                <a:solidFill>
                  <a:srgbClr val="333333"/>
                </a:solidFill>
                <a:latin typeface="+mn-lt"/>
                <a:ea typeface="+mn-ea"/>
              </a:rPr>
              <a:t>ελάει</a:t>
            </a:r>
            <a:r>
              <a:rPr lang="de-DE" altLang="de-DE" sz="2000" dirty="0">
                <a:solidFill>
                  <a:srgbClr val="333333"/>
                </a:solidFill>
                <a:latin typeface="+mn-lt"/>
                <a:ea typeface="+mn-ea"/>
              </a:rPr>
              <a:t> στην επόμενη εικόνα)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49</a:t>
            </a:fld>
            <a:endParaRPr lang="de-DE" altLang="de-DE">
              <a:latin typeface="+mn-lt"/>
              <a:ea typeface="+mn-ea"/>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Πρώτο συμπέρασμα!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50</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εκφράσεις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π</a:t>
            </a:r>
            <a:r>
              <a:rPr lang="en-US" altLang="de-DE" sz="2400" dirty="0" err="1">
                <a:solidFill>
                  <a:srgbClr val="333333"/>
                </a:solidFill>
              </a:rPr>
              <a:t>ροσώ</a:t>
            </a:r>
            <a:r>
              <a:rPr lang="en-US" altLang="de-DE" sz="2400" dirty="0">
                <a:solidFill>
                  <a:srgbClr val="333333"/>
                </a:solidFill>
              </a:rPr>
              <a:t>που και </a:t>
            </a:r>
            <a:r>
              <a:rPr lang="el-GR" altLang="de-DE" sz="2400" dirty="0">
                <a:solidFill>
                  <a:srgbClr val="333333"/>
                </a:solidFill>
              </a:rPr>
              <a:t>οι </a:t>
            </a:r>
            <a:r>
              <a:rPr lang="en-US" altLang="de-DE" sz="2400" dirty="0" err="1">
                <a:solidFill>
                  <a:srgbClr val="333333"/>
                </a:solidFill>
              </a:rPr>
              <a:t>χειρονομίες</a:t>
            </a:r>
            <a:r>
              <a:rPr lang="en-US" altLang="de-DE" sz="2400" dirty="0">
                <a:solidFill>
                  <a:srgbClr val="333333"/>
                </a:solidFill>
              </a:rPr>
              <a:t> </a:t>
            </a:r>
            <a:r>
              <a:rPr lang="en-US" altLang="de-DE" sz="2400" dirty="0" err="1">
                <a:solidFill>
                  <a:srgbClr val="333333"/>
                </a:solidFill>
              </a:rPr>
              <a:t>δεν</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πάντα σαφ</a:t>
            </a:r>
            <a:r>
              <a:rPr lang="el-GR" altLang="de-DE" sz="2400" dirty="0">
                <a:solidFill>
                  <a:srgbClr val="333333"/>
                </a:solidFill>
              </a:rPr>
              <a:t>εί</a:t>
            </a:r>
            <a:r>
              <a:rPr lang="en-US" altLang="de-DE" sz="2400" dirty="0">
                <a:solidFill>
                  <a:srgbClr val="333333"/>
                </a:solidFill>
              </a:rPr>
              <a:t>ς!</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Πρώτο συμπέρασμα!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51</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εκφράσεις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π</a:t>
            </a:r>
            <a:r>
              <a:rPr lang="en-US" altLang="de-DE" sz="2400" dirty="0" err="1">
                <a:solidFill>
                  <a:srgbClr val="333333"/>
                </a:solidFill>
              </a:rPr>
              <a:t>ροσώ</a:t>
            </a:r>
            <a:r>
              <a:rPr lang="en-US" altLang="de-DE" sz="2400" dirty="0">
                <a:solidFill>
                  <a:srgbClr val="333333"/>
                </a:solidFill>
              </a:rPr>
              <a:t>που και </a:t>
            </a:r>
            <a:r>
              <a:rPr lang="el-GR" altLang="de-DE" sz="2400" dirty="0">
                <a:solidFill>
                  <a:srgbClr val="333333"/>
                </a:solidFill>
              </a:rPr>
              <a:t>οι </a:t>
            </a:r>
            <a:r>
              <a:rPr lang="en-US" altLang="de-DE" sz="2400" dirty="0" err="1">
                <a:solidFill>
                  <a:srgbClr val="333333"/>
                </a:solidFill>
              </a:rPr>
              <a:t>χειρονομίες</a:t>
            </a:r>
            <a:r>
              <a:rPr lang="en-US" altLang="de-DE" sz="2400" dirty="0">
                <a:solidFill>
                  <a:srgbClr val="333333"/>
                </a:solidFill>
              </a:rPr>
              <a:t> </a:t>
            </a:r>
            <a:r>
              <a:rPr lang="en-US" altLang="de-DE" sz="2400" dirty="0" err="1">
                <a:solidFill>
                  <a:srgbClr val="333333"/>
                </a:solidFill>
              </a:rPr>
              <a:t>δεν</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πάντα σαφ</a:t>
            </a:r>
            <a:r>
              <a:rPr lang="el-GR" altLang="de-DE" sz="2400" dirty="0">
                <a:solidFill>
                  <a:srgbClr val="333333"/>
                </a:solidFill>
              </a:rPr>
              <a:t>εί</a:t>
            </a:r>
            <a:r>
              <a:rPr lang="en-US" altLang="de-DE" sz="2400" dirty="0">
                <a:solidFill>
                  <a:srgbClr val="333333"/>
                </a:solidFill>
              </a:rPr>
              <a:t>ς!</a:t>
            </a:r>
            <a:endParaRPr lang="el-GR" altLang="de-DE" sz="2400" dirty="0">
              <a:solidFill>
                <a:srgbClr val="333333"/>
              </a:solidFill>
            </a:endParaRPr>
          </a:p>
          <a:p>
            <a:pPr marL="342900" indent="-342900" defTabSz="914400" fontAlgn="base">
              <a:buClr>
                <a:srgbClr val="333333"/>
              </a:buClr>
              <a:buFont typeface="WingDings"/>
              <a:buChar char=""/>
            </a:pPr>
            <a:r>
              <a:rPr lang="en-US" altLang="de-DE" sz="2400" dirty="0" err="1">
                <a:solidFill>
                  <a:srgbClr val="333333"/>
                </a:solidFill>
              </a:rPr>
              <a:t>Πολλοί</a:t>
            </a:r>
            <a:r>
              <a:rPr lang="en-US" altLang="de-DE" sz="2400" dirty="0">
                <a:solidFill>
                  <a:srgbClr val="333333"/>
                </a:solidFill>
              </a:rPr>
              <a:t> </a:t>
            </a:r>
            <a:r>
              <a:rPr lang="en-US" altLang="de-DE" sz="2400" dirty="0" err="1">
                <a:solidFill>
                  <a:srgbClr val="333333"/>
                </a:solidFill>
              </a:rPr>
              <a:t>άνθρω</a:t>
            </a:r>
            <a:r>
              <a:rPr lang="en-US" altLang="de-DE" sz="2400" dirty="0">
                <a:solidFill>
                  <a:srgbClr val="333333"/>
                </a:solidFill>
              </a:rPr>
              <a:t>ποι δεν </a:t>
            </a:r>
            <a:r>
              <a:rPr lang="el-GR" altLang="de-DE" sz="2400" dirty="0">
                <a:solidFill>
                  <a:srgbClr val="333333"/>
                </a:solidFill>
              </a:rPr>
              <a:t>δείχνουν εκφράσεις στο πρόσωπό τους</a:t>
            </a:r>
            <a:r>
              <a:rPr lang="en-US" altLang="de-DE" sz="2400" dirty="0">
                <a:solidFill>
                  <a:srgbClr val="333333"/>
                </a:solidFill>
              </a:rPr>
              <a:t>, από </a:t>
            </a:r>
            <a:r>
              <a:rPr lang="en-US" altLang="de-DE" sz="2400" dirty="0" err="1">
                <a:solidFill>
                  <a:srgbClr val="333333"/>
                </a:solidFill>
              </a:rPr>
              <a:t>τη</a:t>
            </a:r>
            <a:r>
              <a:rPr lang="en-US" altLang="de-DE" sz="2400" dirty="0">
                <a:solidFill>
                  <a:srgbClr val="333333"/>
                </a:solidFill>
              </a:rPr>
              <a:t> </a:t>
            </a:r>
            <a:r>
              <a:rPr lang="en-US" altLang="de-DE" sz="2400" dirty="0" err="1">
                <a:solidFill>
                  <a:srgbClr val="333333"/>
                </a:solidFill>
              </a:rPr>
              <a:t>φύση</a:t>
            </a:r>
            <a:r>
              <a:rPr lang="en-US" altLang="de-DE" sz="2400" dirty="0">
                <a:solidFill>
                  <a:srgbClr val="333333"/>
                </a:solidFill>
              </a:rPr>
              <a:t> </a:t>
            </a:r>
            <a:r>
              <a:rPr lang="en-US" altLang="de-DE" sz="2400" dirty="0" err="1">
                <a:solidFill>
                  <a:srgbClr val="333333"/>
                </a:solidFill>
              </a:rPr>
              <a:t>τους</a:t>
            </a:r>
            <a:r>
              <a:rPr lang="en-US" altLang="de-DE" sz="2400" dirty="0">
                <a:solidFill>
                  <a:srgbClr val="333333"/>
                </a:solidFill>
              </a:rPr>
              <a:t> ή </a:t>
            </a:r>
            <a:r>
              <a:rPr lang="en-US" altLang="de-DE" sz="2400" dirty="0" err="1">
                <a:solidFill>
                  <a:srgbClr val="333333"/>
                </a:solidFill>
              </a:rPr>
              <a:t>λόγω</a:t>
            </a:r>
            <a:r>
              <a:rPr lang="el-GR" altLang="de-DE" sz="2400" dirty="0">
                <a:solidFill>
                  <a:srgbClr val="333333"/>
                </a:solidFill>
              </a:rPr>
              <a:t> κάποιας </a:t>
            </a:r>
            <a:r>
              <a:rPr lang="en-US" altLang="de-DE" sz="2400" dirty="0">
                <a:solidFill>
                  <a:srgbClr val="333333"/>
                </a:solidFill>
              </a:rPr>
              <a:t>α</a:t>
            </a:r>
            <a:r>
              <a:rPr lang="el-GR" altLang="de-DE" sz="2400" dirty="0">
                <a:solidFill>
                  <a:srgbClr val="333333"/>
                </a:solidFill>
              </a:rPr>
              <a:t>ρρώστιας</a:t>
            </a:r>
            <a:r>
              <a:rPr lang="en-US" altLang="de-DE" sz="2400" dirty="0">
                <a:solidFill>
                  <a:srgbClr val="333333"/>
                </a:solidFill>
              </a:rPr>
              <a:t> (π.χ. </a:t>
            </a:r>
            <a:r>
              <a:rPr lang="en-US" altLang="de-DE" sz="2400" dirty="0" err="1">
                <a:solidFill>
                  <a:srgbClr val="333333"/>
                </a:solidFill>
              </a:rPr>
              <a:t>νόσος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a:t>
            </a:r>
            <a:r>
              <a:rPr lang="en-US" altLang="de-DE" sz="2400" dirty="0" err="1">
                <a:solidFill>
                  <a:srgbClr val="333333"/>
                </a:solidFill>
              </a:rPr>
              <a:t>Πάρκινσον</a:t>
            </a:r>
            <a:r>
              <a:rPr lang="en-US" altLang="de-DE" sz="2400" dirty="0">
                <a:solidFill>
                  <a:srgbClr val="333333"/>
                </a:solidFill>
              </a:rPr>
              <a:t>), </a:t>
            </a:r>
            <a:r>
              <a:rPr lang="en-US" altLang="de-DE" sz="2400" dirty="0" err="1">
                <a:solidFill>
                  <a:srgbClr val="333333"/>
                </a:solidFill>
              </a:rPr>
              <a:t>γεγονός</a:t>
            </a:r>
            <a:r>
              <a:rPr lang="en-US" altLang="de-DE" sz="2400" dirty="0">
                <a:solidFill>
                  <a:srgbClr val="333333"/>
                </a:solidFill>
              </a:rPr>
              <a:t> π</a:t>
            </a:r>
            <a:r>
              <a:rPr lang="en-US" altLang="de-DE" sz="2400" dirty="0" err="1">
                <a:solidFill>
                  <a:srgbClr val="333333"/>
                </a:solidFill>
              </a:rPr>
              <a:t>ου</a:t>
            </a:r>
            <a:r>
              <a:rPr lang="en-US" altLang="de-DE" sz="2400" dirty="0">
                <a:solidFill>
                  <a:srgbClr val="333333"/>
                </a:solidFill>
              </a:rPr>
              <a:t> κα</a:t>
            </a:r>
            <a:r>
              <a:rPr lang="en-US" altLang="de-DE" sz="2400" dirty="0" err="1">
                <a:solidFill>
                  <a:srgbClr val="333333"/>
                </a:solidFill>
              </a:rPr>
              <a:t>θιστά</a:t>
            </a:r>
            <a:r>
              <a:rPr lang="en-US" altLang="de-DE" sz="2400" dirty="0">
                <a:solidFill>
                  <a:srgbClr val="333333"/>
                </a:solidFill>
              </a:rPr>
              <a:t> </a:t>
            </a:r>
            <a:r>
              <a:rPr lang="en-US" altLang="de-DE" sz="2400" dirty="0" err="1">
                <a:solidFill>
                  <a:srgbClr val="333333"/>
                </a:solidFill>
              </a:rPr>
              <a:t>δύσκολο</a:t>
            </a:r>
            <a:r>
              <a:rPr lang="en-US" altLang="de-DE" sz="2400" dirty="0">
                <a:solidFill>
                  <a:srgbClr val="333333"/>
                </a:solidFill>
              </a:rPr>
              <a:t> να</a:t>
            </a:r>
            <a:r>
              <a:rPr lang="el-GR" altLang="de-DE" sz="2400" dirty="0">
                <a:solidFill>
                  <a:srgbClr val="333333"/>
                </a:solidFill>
              </a:rPr>
              <a:t> καταλάβει κανείς τα </a:t>
            </a:r>
            <a:r>
              <a:rPr lang="en-US" altLang="de-DE" sz="2400" dirty="0">
                <a:solidFill>
                  <a:srgbClr val="333333"/>
                </a:solidFill>
              </a:rPr>
              <a:t>βα</a:t>
            </a:r>
            <a:r>
              <a:rPr lang="en-US" altLang="de-DE" sz="2400" dirty="0" err="1">
                <a:solidFill>
                  <a:srgbClr val="333333"/>
                </a:solidFill>
              </a:rPr>
              <a:t>θύτερ</a:t>
            </a:r>
            <a:r>
              <a:rPr lang="en-US" altLang="de-DE" sz="2400" dirty="0">
                <a:solidFill>
                  <a:srgbClr val="333333"/>
                </a:solidFill>
              </a:rPr>
              <a:t>α συναισθήματα </a:t>
            </a:r>
            <a:r>
              <a:rPr lang="en-US" altLang="de-DE" sz="2400">
                <a:solidFill>
                  <a:srgbClr val="333333"/>
                </a:solidFill>
              </a:rPr>
              <a:t>τους.</a:t>
            </a:r>
            <a:endParaRPr lang="en-US" sz="2400" dirty="0"/>
          </a:p>
        </p:txBody>
      </p:sp>
    </p:spTree>
    <p:extLst>
      <p:ext uri="{BB962C8B-B14F-4D97-AF65-F5344CB8AC3E}">
        <p14:creationId xmlns:p14="http://schemas.microsoft.com/office/powerpoint/2010/main" val="4821536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Πρώτο συμπέρασμα!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52</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n-US" altLang="de-DE" sz="2400" dirty="0" err="1">
                <a:solidFill>
                  <a:srgbClr val="333333"/>
                </a:solidFill>
              </a:rPr>
              <a:t>Οι</a:t>
            </a:r>
            <a:r>
              <a:rPr lang="en-US" altLang="de-DE" sz="2400" dirty="0">
                <a:solidFill>
                  <a:srgbClr val="333333"/>
                </a:solidFill>
              </a:rPr>
              <a:t> </a:t>
            </a:r>
            <a:r>
              <a:rPr lang="en-US" altLang="de-DE" sz="2400" dirty="0" err="1">
                <a:solidFill>
                  <a:srgbClr val="333333"/>
                </a:solidFill>
              </a:rPr>
              <a:t>εκφράσεις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π</a:t>
            </a:r>
            <a:r>
              <a:rPr lang="en-US" altLang="de-DE" sz="2400" dirty="0" err="1">
                <a:solidFill>
                  <a:srgbClr val="333333"/>
                </a:solidFill>
              </a:rPr>
              <a:t>ροσώ</a:t>
            </a:r>
            <a:r>
              <a:rPr lang="en-US" altLang="de-DE" sz="2400" dirty="0">
                <a:solidFill>
                  <a:srgbClr val="333333"/>
                </a:solidFill>
              </a:rPr>
              <a:t>που και </a:t>
            </a:r>
            <a:r>
              <a:rPr lang="el-GR" altLang="de-DE" sz="2400" dirty="0">
                <a:solidFill>
                  <a:srgbClr val="333333"/>
                </a:solidFill>
              </a:rPr>
              <a:t>οι </a:t>
            </a:r>
            <a:r>
              <a:rPr lang="en-US" altLang="de-DE" sz="2400" dirty="0" err="1">
                <a:solidFill>
                  <a:srgbClr val="333333"/>
                </a:solidFill>
              </a:rPr>
              <a:t>χειρονομίες</a:t>
            </a:r>
            <a:r>
              <a:rPr lang="en-US" altLang="de-DE" sz="2400" dirty="0">
                <a:solidFill>
                  <a:srgbClr val="333333"/>
                </a:solidFill>
              </a:rPr>
              <a:t> </a:t>
            </a:r>
            <a:r>
              <a:rPr lang="en-US" altLang="de-DE" sz="2400" dirty="0" err="1">
                <a:solidFill>
                  <a:srgbClr val="333333"/>
                </a:solidFill>
              </a:rPr>
              <a:t>δεν</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πάντα σαφ</a:t>
            </a:r>
            <a:r>
              <a:rPr lang="el-GR" altLang="de-DE" sz="2400" dirty="0">
                <a:solidFill>
                  <a:srgbClr val="333333"/>
                </a:solidFill>
              </a:rPr>
              <a:t>εί</a:t>
            </a:r>
            <a:r>
              <a:rPr lang="en-US" altLang="de-DE" sz="2400" dirty="0">
                <a:solidFill>
                  <a:srgbClr val="333333"/>
                </a:solidFill>
              </a:rPr>
              <a:t>ς!</a:t>
            </a:r>
            <a:endParaRPr lang="el-GR" altLang="de-DE" sz="2400" dirty="0">
              <a:solidFill>
                <a:srgbClr val="333333"/>
              </a:solidFill>
            </a:endParaRPr>
          </a:p>
          <a:p>
            <a:pPr marL="342900" indent="-342900" defTabSz="914400" fontAlgn="base">
              <a:buClr>
                <a:srgbClr val="333333"/>
              </a:buClr>
              <a:buFont typeface="WingDings"/>
              <a:buChar char=""/>
            </a:pPr>
            <a:r>
              <a:rPr lang="en-US" altLang="de-DE" sz="2400" dirty="0" err="1">
                <a:solidFill>
                  <a:srgbClr val="333333"/>
                </a:solidFill>
              </a:rPr>
              <a:t>Πολλοί</a:t>
            </a:r>
            <a:r>
              <a:rPr lang="en-US" altLang="de-DE" sz="2400" dirty="0">
                <a:solidFill>
                  <a:srgbClr val="333333"/>
                </a:solidFill>
              </a:rPr>
              <a:t> </a:t>
            </a:r>
            <a:r>
              <a:rPr lang="en-US" altLang="de-DE" sz="2400" dirty="0" err="1">
                <a:solidFill>
                  <a:srgbClr val="333333"/>
                </a:solidFill>
              </a:rPr>
              <a:t>άνθρω</a:t>
            </a:r>
            <a:r>
              <a:rPr lang="en-US" altLang="de-DE" sz="2400" dirty="0">
                <a:solidFill>
                  <a:srgbClr val="333333"/>
                </a:solidFill>
              </a:rPr>
              <a:t>ποι δεν </a:t>
            </a:r>
            <a:r>
              <a:rPr lang="el-GR" altLang="de-DE" sz="2400" dirty="0">
                <a:solidFill>
                  <a:srgbClr val="333333"/>
                </a:solidFill>
              </a:rPr>
              <a:t>δείχνουν εκφράσεις στο πρόσωπό τους</a:t>
            </a:r>
            <a:r>
              <a:rPr lang="en-US" altLang="de-DE" sz="2400" dirty="0">
                <a:solidFill>
                  <a:srgbClr val="333333"/>
                </a:solidFill>
              </a:rPr>
              <a:t>, από </a:t>
            </a:r>
            <a:r>
              <a:rPr lang="en-US" altLang="de-DE" sz="2400" dirty="0" err="1">
                <a:solidFill>
                  <a:srgbClr val="333333"/>
                </a:solidFill>
              </a:rPr>
              <a:t>τη</a:t>
            </a:r>
            <a:r>
              <a:rPr lang="en-US" altLang="de-DE" sz="2400" dirty="0">
                <a:solidFill>
                  <a:srgbClr val="333333"/>
                </a:solidFill>
              </a:rPr>
              <a:t> </a:t>
            </a:r>
            <a:r>
              <a:rPr lang="en-US" altLang="de-DE" sz="2400" dirty="0" err="1">
                <a:solidFill>
                  <a:srgbClr val="333333"/>
                </a:solidFill>
              </a:rPr>
              <a:t>φύση</a:t>
            </a:r>
            <a:r>
              <a:rPr lang="en-US" altLang="de-DE" sz="2400" dirty="0">
                <a:solidFill>
                  <a:srgbClr val="333333"/>
                </a:solidFill>
              </a:rPr>
              <a:t> </a:t>
            </a:r>
            <a:r>
              <a:rPr lang="en-US" altLang="de-DE" sz="2400" dirty="0" err="1">
                <a:solidFill>
                  <a:srgbClr val="333333"/>
                </a:solidFill>
              </a:rPr>
              <a:t>τους</a:t>
            </a:r>
            <a:r>
              <a:rPr lang="en-US" altLang="de-DE" sz="2400" dirty="0">
                <a:solidFill>
                  <a:srgbClr val="333333"/>
                </a:solidFill>
              </a:rPr>
              <a:t> ή </a:t>
            </a:r>
            <a:r>
              <a:rPr lang="en-US" altLang="de-DE" sz="2400" dirty="0" err="1">
                <a:solidFill>
                  <a:srgbClr val="333333"/>
                </a:solidFill>
              </a:rPr>
              <a:t>λόγω</a:t>
            </a:r>
            <a:r>
              <a:rPr lang="el-GR" altLang="de-DE" sz="2400" dirty="0">
                <a:solidFill>
                  <a:srgbClr val="333333"/>
                </a:solidFill>
              </a:rPr>
              <a:t> κάποιας </a:t>
            </a:r>
            <a:r>
              <a:rPr lang="en-US" altLang="de-DE" sz="2400" dirty="0">
                <a:solidFill>
                  <a:srgbClr val="333333"/>
                </a:solidFill>
              </a:rPr>
              <a:t>α</a:t>
            </a:r>
            <a:r>
              <a:rPr lang="el-GR" altLang="de-DE" sz="2400" dirty="0">
                <a:solidFill>
                  <a:srgbClr val="333333"/>
                </a:solidFill>
              </a:rPr>
              <a:t>ρρώστιας</a:t>
            </a:r>
            <a:r>
              <a:rPr lang="en-US" altLang="de-DE" sz="2400" dirty="0">
                <a:solidFill>
                  <a:srgbClr val="333333"/>
                </a:solidFill>
              </a:rPr>
              <a:t> (π.χ. </a:t>
            </a:r>
            <a:r>
              <a:rPr lang="en-US" altLang="de-DE" sz="2400" dirty="0" err="1">
                <a:solidFill>
                  <a:srgbClr val="333333"/>
                </a:solidFill>
              </a:rPr>
              <a:t>νόσος</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a:t>
            </a:r>
            <a:r>
              <a:rPr lang="en-US" altLang="de-DE" sz="2400" dirty="0" err="1">
                <a:solidFill>
                  <a:srgbClr val="333333"/>
                </a:solidFill>
              </a:rPr>
              <a:t>Πάρκινσον</a:t>
            </a:r>
            <a:r>
              <a:rPr lang="en-US" altLang="de-DE" sz="2400" dirty="0">
                <a:solidFill>
                  <a:srgbClr val="333333"/>
                </a:solidFill>
              </a:rPr>
              <a:t>), </a:t>
            </a:r>
            <a:r>
              <a:rPr lang="en-US" altLang="de-DE" sz="2400" dirty="0" err="1">
                <a:solidFill>
                  <a:srgbClr val="333333"/>
                </a:solidFill>
              </a:rPr>
              <a:t>γεγονός</a:t>
            </a:r>
            <a:r>
              <a:rPr lang="en-US" altLang="de-DE" sz="2400" dirty="0">
                <a:solidFill>
                  <a:srgbClr val="333333"/>
                </a:solidFill>
              </a:rPr>
              <a:t> π</a:t>
            </a:r>
            <a:r>
              <a:rPr lang="en-US" altLang="de-DE" sz="2400" dirty="0" err="1">
                <a:solidFill>
                  <a:srgbClr val="333333"/>
                </a:solidFill>
              </a:rPr>
              <a:t>ου</a:t>
            </a:r>
            <a:r>
              <a:rPr lang="en-US" altLang="de-DE" sz="2400" dirty="0">
                <a:solidFill>
                  <a:srgbClr val="333333"/>
                </a:solidFill>
              </a:rPr>
              <a:t> κα</a:t>
            </a:r>
            <a:r>
              <a:rPr lang="en-US" altLang="de-DE" sz="2400" dirty="0" err="1">
                <a:solidFill>
                  <a:srgbClr val="333333"/>
                </a:solidFill>
              </a:rPr>
              <a:t>θιστά</a:t>
            </a:r>
            <a:r>
              <a:rPr lang="en-US" altLang="de-DE" sz="2400" dirty="0">
                <a:solidFill>
                  <a:srgbClr val="333333"/>
                </a:solidFill>
              </a:rPr>
              <a:t> </a:t>
            </a:r>
            <a:r>
              <a:rPr lang="en-US" altLang="de-DE" sz="2400" dirty="0" err="1">
                <a:solidFill>
                  <a:srgbClr val="333333"/>
                </a:solidFill>
              </a:rPr>
              <a:t>δύσκολο</a:t>
            </a:r>
            <a:r>
              <a:rPr lang="en-US" altLang="de-DE" sz="2400" dirty="0">
                <a:solidFill>
                  <a:srgbClr val="333333"/>
                </a:solidFill>
              </a:rPr>
              <a:t> να</a:t>
            </a:r>
            <a:r>
              <a:rPr lang="el-GR" altLang="de-DE" sz="2400" dirty="0">
                <a:solidFill>
                  <a:srgbClr val="333333"/>
                </a:solidFill>
              </a:rPr>
              <a:t> καταλάβει κανείς τα </a:t>
            </a:r>
            <a:r>
              <a:rPr lang="en-US" altLang="de-DE" sz="2400" dirty="0">
                <a:solidFill>
                  <a:srgbClr val="333333"/>
                </a:solidFill>
              </a:rPr>
              <a:t>βα</a:t>
            </a:r>
            <a:r>
              <a:rPr lang="en-US" altLang="de-DE" sz="2400" dirty="0" err="1">
                <a:solidFill>
                  <a:srgbClr val="333333"/>
                </a:solidFill>
              </a:rPr>
              <a:t>θύτερ</a:t>
            </a:r>
            <a:r>
              <a:rPr lang="en-US" altLang="de-DE" sz="2400" dirty="0">
                <a:solidFill>
                  <a:srgbClr val="333333"/>
                </a:solidFill>
              </a:rPr>
              <a:t>α συναισθήματα τους.</a:t>
            </a:r>
          </a:p>
          <a:p>
            <a:pPr marL="342900" indent="-342900" defTabSz="914400" fontAlgn="base">
              <a:buClr>
                <a:srgbClr val="333333"/>
              </a:buClr>
              <a:buFont typeface="WingDings"/>
              <a:buChar char=""/>
            </a:pPr>
            <a:r>
              <a:rPr lang="en-US" altLang="de-DE" sz="2400" dirty="0" err="1">
                <a:solidFill>
                  <a:srgbClr val="333333"/>
                </a:solidFill>
              </a:rPr>
              <a:t>Πρόσθετες</a:t>
            </a:r>
            <a:r>
              <a:rPr lang="en-US" altLang="de-DE" sz="2400" dirty="0">
                <a:solidFill>
                  <a:srgbClr val="333333"/>
                </a:solidFill>
              </a:rPr>
              <a:t> π</a:t>
            </a:r>
            <a:r>
              <a:rPr lang="en-US" altLang="de-DE" sz="2400" dirty="0" err="1">
                <a:solidFill>
                  <a:srgbClr val="333333"/>
                </a:solidFill>
              </a:rPr>
              <a:t>ληροφορίες</a:t>
            </a:r>
            <a:r>
              <a:rPr lang="en-US" altLang="de-DE" sz="2400" dirty="0">
                <a:solidFill>
                  <a:srgbClr val="333333"/>
                </a:solidFill>
              </a:rPr>
              <a:t> (κατ</a:t>
            </a:r>
            <a:r>
              <a:rPr lang="el-GR" altLang="de-DE" sz="2400" dirty="0">
                <a:solidFill>
                  <a:srgbClr val="333333"/>
                </a:solidFill>
              </a:rPr>
              <a:t>άσταση</a:t>
            </a:r>
            <a:r>
              <a:rPr lang="en-US" altLang="de-DE" sz="2400" dirty="0">
                <a:solidFill>
                  <a:srgbClr val="333333"/>
                </a:solidFill>
              </a:rPr>
              <a:t>, πρ</a:t>
            </a:r>
            <a:r>
              <a:rPr lang="el-GR" altLang="de-DE" sz="2400" dirty="0">
                <a:solidFill>
                  <a:srgbClr val="333333"/>
                </a:solidFill>
              </a:rPr>
              <a:t>οηγούμενες</a:t>
            </a:r>
            <a:r>
              <a:rPr lang="en-US" altLang="de-DE" sz="2400" dirty="0">
                <a:solidFill>
                  <a:srgbClr val="333333"/>
                </a:solidFill>
              </a:rPr>
              <a:t> </a:t>
            </a:r>
            <a:r>
              <a:rPr lang="en-US" altLang="de-DE" sz="2400" dirty="0" err="1">
                <a:solidFill>
                  <a:srgbClr val="333333"/>
                </a:solidFill>
              </a:rPr>
              <a:t>γνώσεις</a:t>
            </a:r>
            <a:r>
              <a:rPr lang="en-US" altLang="de-DE" sz="2400" dirty="0">
                <a:solidFill>
                  <a:srgbClr val="333333"/>
                </a:solidFill>
              </a:rPr>
              <a:t> </a:t>
            </a:r>
            <a:r>
              <a:rPr lang="en-US" altLang="de-DE" sz="2400" dirty="0" err="1">
                <a:solidFill>
                  <a:srgbClr val="333333"/>
                </a:solidFill>
              </a:rPr>
              <a:t>σχετικά</a:t>
            </a:r>
            <a:r>
              <a:rPr lang="en-US" altLang="de-DE" sz="2400" dirty="0">
                <a:solidFill>
                  <a:srgbClr val="333333"/>
                </a:solidFill>
              </a:rPr>
              <a:t> </a:t>
            </a:r>
            <a:r>
              <a:rPr lang="en-US" altLang="de-DE" sz="2400" dirty="0" err="1">
                <a:solidFill>
                  <a:srgbClr val="333333"/>
                </a:solidFill>
              </a:rPr>
              <a:t>με</a:t>
            </a:r>
            <a:r>
              <a:rPr lang="en-US" altLang="de-DE" sz="2400" dirty="0">
                <a:solidFill>
                  <a:srgbClr val="333333"/>
                </a:solidFill>
              </a:rPr>
              <a:t> α</a:t>
            </a:r>
            <a:r>
              <a:rPr lang="en-US" altLang="de-DE" sz="2400" dirty="0" err="1">
                <a:solidFill>
                  <a:srgbClr val="333333"/>
                </a:solidFill>
              </a:rPr>
              <a:t>υτό</a:t>
            </a:r>
            <a:r>
              <a:rPr lang="en-US" altLang="de-DE" sz="2400" dirty="0">
                <a:solidFill>
                  <a:srgbClr val="333333"/>
                </a:solidFill>
              </a:rPr>
              <a:t> </a:t>
            </a:r>
            <a:r>
              <a:rPr lang="en-US" altLang="de-DE" sz="2400" dirty="0" err="1">
                <a:solidFill>
                  <a:srgbClr val="333333"/>
                </a:solidFill>
              </a:rPr>
              <a:t>το</a:t>
            </a:r>
            <a:r>
              <a:rPr lang="en-US" altLang="de-DE" sz="2400" dirty="0">
                <a:solidFill>
                  <a:srgbClr val="333333"/>
                </a:solidFill>
              </a:rPr>
              <a:t> </a:t>
            </a:r>
            <a:r>
              <a:rPr lang="el-GR" altLang="de-DE" sz="2400" dirty="0">
                <a:solidFill>
                  <a:srgbClr val="333333"/>
                </a:solidFill>
              </a:rPr>
              <a:t>άτομο</a:t>
            </a:r>
            <a:r>
              <a:rPr lang="en-US" altLang="de-DE" sz="2400" dirty="0">
                <a:solidFill>
                  <a:srgbClr val="333333"/>
                </a:solidFill>
              </a:rPr>
              <a:t>,</a:t>
            </a:r>
            <a:r>
              <a:rPr lang="el-GR" altLang="de-DE" sz="2400" dirty="0">
                <a:solidFill>
                  <a:srgbClr val="333333"/>
                </a:solidFill>
              </a:rPr>
              <a:t> το να ρωτά κανείς</a:t>
            </a:r>
            <a:r>
              <a:rPr lang="en-US" altLang="de-DE" sz="2400" dirty="0">
                <a:solidFill>
                  <a:srgbClr val="333333"/>
                </a:solidFill>
              </a:rPr>
              <a:t> </a:t>
            </a:r>
            <a:r>
              <a:rPr lang="en-US" altLang="de-DE" sz="2400" dirty="0" err="1">
                <a:solidFill>
                  <a:srgbClr val="333333"/>
                </a:solidFill>
              </a:rPr>
              <a:t>το</a:t>
            </a:r>
            <a:r>
              <a:rPr lang="el-GR" altLang="de-DE" sz="2400" dirty="0">
                <a:solidFill>
                  <a:srgbClr val="333333"/>
                </a:solidFill>
              </a:rPr>
              <a:t> άτομο </a:t>
            </a:r>
            <a:r>
              <a:rPr lang="en-US" altLang="de-DE" sz="2400" dirty="0" err="1">
                <a:solidFill>
                  <a:srgbClr val="333333"/>
                </a:solidFill>
              </a:rPr>
              <a:t>άμεσ</a:t>
            </a:r>
            <a:r>
              <a:rPr lang="en-US" altLang="de-DE" sz="2400" dirty="0">
                <a:solidFill>
                  <a:srgbClr val="333333"/>
                </a:solidFill>
              </a:rPr>
              <a:t>α, αν είναι δυνατόν) θα πρέπει να </a:t>
            </a:r>
            <a:r>
              <a:rPr lang="el-GR" altLang="de-DE" sz="2400" dirty="0">
                <a:solidFill>
                  <a:srgbClr val="333333"/>
                </a:solidFill>
              </a:rPr>
              <a:t>λαμβάνονται υπόψιν</a:t>
            </a:r>
            <a:r>
              <a:rPr lang="en-US" altLang="de-DE" sz="2400" dirty="0">
                <a:solidFill>
                  <a:srgbClr val="333333"/>
                </a:solidFill>
              </a:rPr>
              <a:t> π</a:t>
            </a:r>
            <a:r>
              <a:rPr lang="en-US" altLang="de-DE" sz="2400" dirty="0" err="1">
                <a:solidFill>
                  <a:srgbClr val="333333"/>
                </a:solidFill>
              </a:rPr>
              <a:t>ριν</a:t>
            </a:r>
            <a:r>
              <a:rPr lang="en-US" altLang="de-DE" sz="2400" dirty="0">
                <a:solidFill>
                  <a:srgbClr val="333333"/>
                </a:solidFill>
              </a:rPr>
              <a:t> από </a:t>
            </a:r>
            <a:r>
              <a:rPr lang="en-US" altLang="de-DE" sz="2400" dirty="0" err="1">
                <a:solidFill>
                  <a:srgbClr val="333333"/>
                </a:solidFill>
              </a:rPr>
              <a:t>την</a:t>
            </a:r>
            <a:r>
              <a:rPr lang="en-US" altLang="de-DE" sz="2400" dirty="0">
                <a:solidFill>
                  <a:srgbClr val="333333"/>
                </a:solidFill>
              </a:rPr>
              <a:t> </a:t>
            </a:r>
            <a:r>
              <a:rPr lang="en-US" altLang="de-DE" sz="2400" dirty="0" err="1">
                <a:solidFill>
                  <a:srgbClr val="333333"/>
                </a:solidFill>
              </a:rPr>
              <a:t>ερμηνε</a:t>
            </a:r>
            <a:r>
              <a:rPr lang="el-GR" altLang="de-DE" sz="2400" dirty="0">
                <a:solidFill>
                  <a:srgbClr val="333333"/>
                </a:solidFill>
              </a:rPr>
              <a:t>ία βάσει των </a:t>
            </a:r>
            <a:r>
              <a:rPr lang="en-US" altLang="de-DE" sz="2400" dirty="0" err="1">
                <a:solidFill>
                  <a:srgbClr val="333333"/>
                </a:solidFill>
              </a:rPr>
              <a:t>εκφράσε</a:t>
            </a:r>
            <a:r>
              <a:rPr lang="el-GR" altLang="de-DE" sz="2400" dirty="0">
                <a:solidFill>
                  <a:srgbClr val="333333"/>
                </a:solidFill>
              </a:rPr>
              <a:t>ων</a:t>
            </a:r>
            <a:r>
              <a:rPr lang="en-US" altLang="de-DE" sz="2400" dirty="0">
                <a:solidFill>
                  <a:srgbClr val="333333"/>
                </a:solidFill>
              </a:rPr>
              <a:t> </a:t>
            </a:r>
            <a:r>
              <a:rPr lang="en-US" altLang="de-DE" sz="2400" dirty="0" err="1">
                <a:solidFill>
                  <a:srgbClr val="333333"/>
                </a:solidFill>
              </a:rPr>
              <a:t>του</a:t>
            </a:r>
            <a:r>
              <a:rPr lang="en-US" altLang="de-DE" sz="2400" dirty="0">
                <a:solidFill>
                  <a:srgbClr val="333333"/>
                </a:solidFill>
              </a:rPr>
              <a:t> π</a:t>
            </a:r>
            <a:r>
              <a:rPr lang="en-US" altLang="de-DE" sz="2400" dirty="0" err="1">
                <a:solidFill>
                  <a:srgbClr val="333333"/>
                </a:solidFill>
              </a:rPr>
              <a:t>ροσώ</a:t>
            </a:r>
            <a:r>
              <a:rPr lang="en-US" altLang="de-DE" sz="2400" dirty="0">
                <a:solidFill>
                  <a:srgbClr val="333333"/>
                </a:solidFill>
              </a:rPr>
              <a:t>που και </a:t>
            </a:r>
            <a:r>
              <a:rPr lang="el-GR" altLang="de-DE" sz="2400" dirty="0">
                <a:solidFill>
                  <a:srgbClr val="333333"/>
                </a:solidFill>
              </a:rPr>
              <a:t>των </a:t>
            </a:r>
            <a:r>
              <a:rPr lang="en-US" altLang="de-DE" sz="2400" dirty="0" err="1">
                <a:solidFill>
                  <a:srgbClr val="333333"/>
                </a:solidFill>
              </a:rPr>
              <a:t>χειρονομ</a:t>
            </a:r>
            <a:r>
              <a:rPr lang="el-GR" altLang="de-DE" sz="2400" dirty="0">
                <a:solidFill>
                  <a:srgbClr val="333333"/>
                </a:solidFill>
              </a:rPr>
              <a:t>ιών</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4812743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Εργασία 3</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53</a:t>
            </a:fld>
            <a:endParaRPr lang="de-DE" altLang="de-DE">
              <a:latin typeface="+mn-lt"/>
              <a:ea typeface="+mn-ea"/>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el-GR" altLang="de-DE" sz="2400" dirty="0">
                <a:solidFill>
                  <a:srgbClr val="333333"/>
                </a:solidFill>
              </a:rPr>
              <a:t>Θα δείτε μ</a:t>
            </a:r>
            <a:r>
              <a:rPr lang="de-DE" altLang="de-DE" sz="2400" dirty="0">
                <a:solidFill>
                  <a:srgbClr val="333333"/>
                </a:solidFill>
              </a:rPr>
              <a:t>ια σειρά από </a:t>
            </a:r>
            <a:r>
              <a:rPr lang="el-GR" altLang="de-DE" sz="2400" dirty="0">
                <a:solidFill>
                  <a:srgbClr val="333333"/>
                </a:solidFill>
              </a:rPr>
              <a:t>εικόνες</a:t>
            </a:r>
            <a:endParaRPr lang="de-DE" altLang="de-DE" sz="2400" dirty="0">
              <a:solidFill>
                <a:srgbClr val="333333"/>
              </a:solidFill>
            </a:endParaRPr>
          </a:p>
          <a:p>
            <a:pPr marL="342900" indent="-342900" defTabSz="914400" fontAlgn="base">
              <a:buClr>
                <a:srgbClr val="333333"/>
              </a:buClr>
              <a:buFont typeface="WingDings"/>
              <a:buChar char=""/>
            </a:pPr>
            <a:r>
              <a:rPr lang="el-GR" altLang="de-DE" sz="2400" dirty="0">
                <a:solidFill>
                  <a:srgbClr val="333333"/>
                </a:solidFill>
              </a:rPr>
              <a:t>Οι εικόνες </a:t>
            </a:r>
            <a:r>
              <a:rPr lang="en-US" altLang="de-DE" sz="2400" dirty="0">
                <a:solidFill>
                  <a:srgbClr val="333333"/>
                </a:solidFill>
              </a:rPr>
              <a:t>1-3 </a:t>
            </a:r>
            <a:r>
              <a:rPr lang="en-US" altLang="de-DE" sz="2400" dirty="0" err="1">
                <a:solidFill>
                  <a:srgbClr val="333333"/>
                </a:solidFill>
              </a:rPr>
              <a:t>εμφ</a:t>
            </a:r>
            <a:r>
              <a:rPr lang="en-US" altLang="de-DE" sz="2400" dirty="0">
                <a:solidFill>
                  <a:srgbClr val="333333"/>
                </a:solidFill>
              </a:rPr>
              <a:t>ανίζονται σε αντίστροφη σειρά, </a:t>
            </a:r>
            <a:r>
              <a:rPr lang="el-GR" altLang="de-DE" sz="2400" dirty="0">
                <a:solidFill>
                  <a:srgbClr val="333333"/>
                </a:solidFill>
              </a:rPr>
              <a:t>η</a:t>
            </a:r>
            <a:r>
              <a:rPr lang="en-US" altLang="de-DE" sz="2400" dirty="0">
                <a:solidFill>
                  <a:srgbClr val="333333"/>
                </a:solidFill>
              </a:rPr>
              <a:t> </a:t>
            </a:r>
            <a:r>
              <a:rPr lang="en-US" altLang="de-DE" sz="2400" dirty="0" err="1">
                <a:solidFill>
                  <a:srgbClr val="333333"/>
                </a:solidFill>
              </a:rPr>
              <a:t>εικόν</a:t>
            </a:r>
            <a:r>
              <a:rPr lang="en-US" altLang="de-DE" sz="2400" dirty="0">
                <a:solidFill>
                  <a:srgbClr val="333333"/>
                </a:solidFill>
              </a:rPr>
              <a:t>α 3 παρουσιάζεται πρώτ</a:t>
            </a:r>
            <a:r>
              <a:rPr lang="el-GR" altLang="de-DE" sz="2400" dirty="0">
                <a:solidFill>
                  <a:srgbClr val="333333"/>
                </a:solidFill>
              </a:rPr>
              <a:t>η</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err="1">
                <a:solidFill>
                  <a:srgbClr val="333333"/>
                </a:solidFill>
              </a:rPr>
              <a:t>Μετά</a:t>
            </a:r>
            <a:r>
              <a:rPr lang="en-US" altLang="de-DE" sz="2400" dirty="0">
                <a:solidFill>
                  <a:srgbClr val="333333"/>
                </a:solidFill>
              </a:rPr>
              <a:t> </a:t>
            </a:r>
            <a:r>
              <a:rPr lang="el-GR" altLang="de-DE" sz="2400" dirty="0">
                <a:solidFill>
                  <a:srgbClr val="333333"/>
                </a:solidFill>
              </a:rPr>
              <a:t>την εμφάνιση </a:t>
            </a:r>
            <a:r>
              <a:rPr lang="en-US" altLang="de-DE" sz="2400" dirty="0" err="1">
                <a:solidFill>
                  <a:srgbClr val="333333"/>
                </a:solidFill>
              </a:rPr>
              <a:t>κάθε</a:t>
            </a:r>
            <a:r>
              <a:rPr lang="en-US" altLang="de-DE" sz="2400" dirty="0">
                <a:solidFill>
                  <a:srgbClr val="333333"/>
                </a:solidFill>
              </a:rPr>
              <a:t> </a:t>
            </a:r>
            <a:r>
              <a:rPr lang="en-US" altLang="de-DE" sz="2400" dirty="0" err="1">
                <a:solidFill>
                  <a:srgbClr val="333333"/>
                </a:solidFill>
              </a:rPr>
              <a:t>εικόν</a:t>
            </a:r>
            <a:r>
              <a:rPr lang="en-US" altLang="de-DE" sz="2400" dirty="0">
                <a:solidFill>
                  <a:srgbClr val="333333"/>
                </a:solidFill>
              </a:rPr>
              <a:t>α</a:t>
            </a:r>
            <a:r>
              <a:rPr lang="el-GR" altLang="de-DE" sz="2400" dirty="0">
                <a:solidFill>
                  <a:srgbClr val="333333"/>
                </a:solidFill>
              </a:rPr>
              <a:t>ς</a:t>
            </a:r>
            <a:r>
              <a:rPr lang="en-US" altLang="de-DE" sz="2400" dirty="0">
                <a:solidFill>
                  <a:srgbClr val="333333"/>
                </a:solidFill>
              </a:rPr>
              <a:t>, θα σας </a:t>
            </a:r>
            <a:r>
              <a:rPr lang="en-US" altLang="de-DE" sz="2400" dirty="0" err="1">
                <a:solidFill>
                  <a:srgbClr val="333333"/>
                </a:solidFill>
              </a:rPr>
              <a:t>ζητηθεί</a:t>
            </a:r>
            <a:r>
              <a:rPr lang="en-US" altLang="de-DE" sz="2400" dirty="0">
                <a:solidFill>
                  <a:srgbClr val="333333"/>
                </a:solidFill>
              </a:rPr>
              <a:t> </a:t>
            </a:r>
            <a:r>
              <a:rPr lang="el-GR" altLang="de-DE" sz="2400" dirty="0">
                <a:solidFill>
                  <a:srgbClr val="333333"/>
                </a:solidFill>
              </a:rPr>
              <a:t>ποια</a:t>
            </a:r>
            <a:r>
              <a:rPr lang="en-US" altLang="de-DE" sz="2400" dirty="0">
                <a:solidFill>
                  <a:srgbClr val="333333"/>
                </a:solidFill>
              </a:rPr>
              <a:t> από </a:t>
            </a:r>
            <a:r>
              <a:rPr lang="el-GR" altLang="de-DE" sz="2400" dirty="0">
                <a:solidFill>
                  <a:srgbClr val="333333"/>
                </a:solidFill>
              </a:rPr>
              <a:t>τις 3 </a:t>
            </a:r>
            <a:r>
              <a:rPr lang="en-US" altLang="de-DE" sz="2400" dirty="0" err="1">
                <a:solidFill>
                  <a:srgbClr val="333333"/>
                </a:solidFill>
              </a:rPr>
              <a:t>εν</a:t>
            </a:r>
            <a:r>
              <a:rPr lang="en-US" altLang="de-DE" sz="2400" dirty="0">
                <a:solidFill>
                  <a:srgbClr val="333333"/>
                </a:solidFill>
              </a:rPr>
              <a:t>αλλακτικές</a:t>
            </a:r>
            <a:r>
              <a:rPr lang="el-GR" altLang="de-DE" sz="2400" dirty="0">
                <a:solidFill>
                  <a:srgbClr val="333333"/>
                </a:solidFill>
              </a:rPr>
              <a:t> εικόνες</a:t>
            </a:r>
            <a:r>
              <a:rPr lang="en-US" altLang="de-DE" sz="2400" dirty="0">
                <a:solidFill>
                  <a:srgbClr val="333333"/>
                </a:solidFill>
              </a:rPr>
              <a:t> </a:t>
            </a:r>
            <a:r>
              <a:rPr lang="en-US" altLang="de-DE" sz="2400" dirty="0" err="1">
                <a:solidFill>
                  <a:srgbClr val="333333"/>
                </a:solidFill>
              </a:rPr>
              <a:t>ολοκληρώνει</a:t>
            </a:r>
            <a:r>
              <a:rPr lang="en-US" altLang="de-DE" sz="2400" dirty="0">
                <a:solidFill>
                  <a:srgbClr val="333333"/>
                </a:solidFill>
              </a:rPr>
              <a:t> </a:t>
            </a:r>
            <a:r>
              <a:rPr lang="en-US" altLang="de-DE" sz="2400" dirty="0" err="1">
                <a:solidFill>
                  <a:srgbClr val="333333"/>
                </a:solidFill>
              </a:rPr>
              <a:t>τη</a:t>
            </a:r>
            <a:r>
              <a:rPr lang="el-GR" altLang="de-DE" sz="2400" dirty="0">
                <a:solidFill>
                  <a:srgbClr val="333333"/>
                </a:solidFill>
              </a:rPr>
              <a:t>ν</a:t>
            </a:r>
            <a:r>
              <a:rPr lang="en-US" altLang="de-DE" sz="2400" dirty="0">
                <a:solidFill>
                  <a:srgbClr val="333333"/>
                </a:solidFill>
              </a:rPr>
              <a:t> </a:t>
            </a:r>
            <a:r>
              <a:rPr lang="el-GR" altLang="de-DE" sz="2400" dirty="0">
                <a:solidFill>
                  <a:srgbClr val="333333"/>
                </a:solidFill>
              </a:rPr>
              <a:t>ακολουθία με λογική σειρά</a:t>
            </a:r>
            <a:r>
              <a:rPr lang="en-US" altLang="de-DE" sz="2400" dirty="0">
                <a:solidFill>
                  <a:srgbClr val="333333"/>
                </a:solidFill>
              </a:rPr>
              <a: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54</a:t>
            </a:fld>
            <a:endParaRPr lang="de-DE" altLang="de-DE">
              <a:latin typeface="+mn-lt"/>
              <a:ea typeface="+mn-ea"/>
            </a:endParaRPr>
          </a:p>
        </p:txBody>
      </p:sp>
      <p:pic>
        <p:nvPicPr>
          <p:cNvPr id="17"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1" name="Caption_113669"/>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2" name="Caption_113668"/>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dirty="0">
              <a:solidFill>
                <a:srgbClr val="000000"/>
              </a:solidFill>
              <a:latin typeface="Calibri Light"/>
            </a:endParaRPr>
          </a:p>
        </p:txBody>
      </p:sp>
      <p:sp>
        <p:nvSpPr>
          <p:cNvPr id="23" name="Caption_113667"/>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4"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55</a:t>
            </a:fld>
            <a:endParaRPr lang="de-DE" altLang="de-DE">
              <a:latin typeface="+mn-lt"/>
              <a:ea typeface="+mn-ea"/>
            </a:endParaRPr>
          </a:p>
        </p:txBody>
      </p:sp>
      <p:pic>
        <p:nvPicPr>
          <p:cNvPr id="19"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15717"/>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6" name="Caption_11571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7" name="Caption_11571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dirty="0">
              <a:solidFill>
                <a:srgbClr val="000000"/>
              </a:solidFill>
              <a:latin typeface="Calibri Light"/>
            </a:endParaRPr>
          </a:p>
        </p:txBody>
      </p:sp>
      <p:sp>
        <p:nvSpPr>
          <p:cNvPr id="28"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56</a:t>
            </a:fld>
            <a:endParaRPr lang="de-DE" altLang="de-DE">
              <a:latin typeface="+mn-lt"/>
              <a:ea typeface="+mn-ea"/>
            </a:endParaRPr>
          </a:p>
        </p:txBody>
      </p:sp>
      <p:pic>
        <p:nvPicPr>
          <p:cNvPr id="21"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17765"/>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30" name="Caption_11776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31" name="Caption_117763"/>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2"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57</a:t>
            </a:fld>
            <a:endParaRPr lang="de-DE" altLang="de-DE">
              <a:latin typeface="+mn-lt"/>
              <a:ea typeface="+mn-ea"/>
            </a:endParaRPr>
          </a:p>
        </p:txBody>
      </p:sp>
      <p:pic>
        <p:nvPicPr>
          <p:cNvPr id="14"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dirty="0">
              <a:solidFill>
                <a:srgbClr val="000000"/>
              </a:solidFill>
              <a:latin typeface="Calibri Light"/>
            </a:endParaRPr>
          </a:p>
        </p:txBody>
      </p:sp>
      <p:sp>
        <p:nvSpPr>
          <p:cNvPr id="19"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0"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58</a:t>
            </a:fld>
            <a:endParaRPr lang="de-DE" altLang="de-DE">
              <a:latin typeface="+mn-lt"/>
              <a:ea typeface="+mn-ea"/>
            </a:endParaRPr>
          </a:p>
        </p:txBody>
      </p:sp>
      <p:pic>
        <p:nvPicPr>
          <p:cNvPr id="17"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1867"/>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2" name="Caption_12186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3" name="Caption_12186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4"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59</a:t>
            </a:fld>
            <a:endParaRPr lang="de-DE" altLang="de-DE">
              <a:latin typeface="+mn-lt"/>
              <a:ea typeface="+mn-ea"/>
            </a:endParaRPr>
          </a:p>
        </p:txBody>
      </p:sp>
      <p:pic>
        <p:nvPicPr>
          <p:cNvPr id="19"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23914"/>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6" name="Caption_123913"/>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7" name="Caption_123912"/>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8"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60</a:t>
            </a:fld>
            <a:endParaRPr lang="de-DE" altLang="de-DE">
              <a:latin typeface="+mn-lt"/>
              <a:ea typeface="+mn-ea"/>
            </a:endParaRPr>
          </a:p>
        </p:txBody>
      </p:sp>
      <p:pic>
        <p:nvPicPr>
          <p:cNvPr id="21"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2"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3"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25962"/>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30" name="Caption_125961"/>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31" name="Caption_125960"/>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2"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61</a:t>
            </a:fld>
            <a:endParaRPr lang="de-DE" altLang="de-DE">
              <a:latin typeface="+mn-lt"/>
              <a:ea typeface="+mn-ea"/>
            </a:endParaRPr>
          </a:p>
        </p:txBody>
      </p:sp>
      <p:pic>
        <p:nvPicPr>
          <p:cNvPr id="14"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28006"/>
          <p:cNvSpPr txBox="1">
            <a:spLocks noChangeArrowheads="1"/>
          </p:cNvSpPr>
          <p:nvPr/>
        </p:nvSpPr>
        <p:spPr bwMode="auto">
          <a:xfrm>
            <a:off x="5854576" y="6328664"/>
            <a:ext cx="4523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1"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62</a:t>
            </a:fld>
            <a:endParaRPr lang="de-DE" altLang="de-DE">
              <a:latin typeface="+mn-lt"/>
              <a:ea typeface="+mn-ea"/>
            </a:endParaRPr>
          </a:p>
        </p:txBody>
      </p:sp>
      <p:pic>
        <p:nvPicPr>
          <p:cNvPr id="17"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30056"/>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2" name="Caption_130057"/>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3" name="Caption_130058"/>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4"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63</a:t>
            </a:fld>
            <a:endParaRPr lang="de-DE" altLang="de-DE">
              <a:latin typeface="+mn-lt"/>
              <a:ea typeface="+mn-ea"/>
            </a:endParaRPr>
          </a:p>
        </p:txBody>
      </p:sp>
      <p:pic>
        <p:nvPicPr>
          <p:cNvPr id="19"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32105"/>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6" name="Caption_13210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7" name="Caption_132107"/>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8"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64</a:t>
            </a:fld>
            <a:endParaRPr lang="de-DE" altLang="de-DE">
              <a:latin typeface="+mn-lt"/>
              <a:ea typeface="+mn-ea"/>
            </a:endParaRPr>
          </a:p>
        </p:txBody>
      </p:sp>
      <p:pic>
        <p:nvPicPr>
          <p:cNvPr id="21"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4"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24"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34153"/>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30" name="Caption_13415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31" name="Caption_134155"/>
          <p:cNvSpPr txBox="1">
            <a:spLocks noChangeAspect="1"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2"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4γ!</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65</a:t>
            </a:fld>
            <a:endParaRPr lang="de-DE" altLang="de-DE">
              <a:latin typeface="+mn-lt"/>
              <a:ea typeface="+mn-ea"/>
            </a:endParaRPr>
          </a:p>
        </p:txBody>
      </p:sp>
      <p:pic>
        <p:nvPicPr>
          <p:cNvPr id="14"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19"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0"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1"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66</a:t>
            </a:fld>
            <a:endParaRPr lang="de-DE" altLang="de-DE">
              <a:latin typeface="+mn-lt"/>
              <a:ea typeface="+mn-ea"/>
            </a:endParaRPr>
          </a:p>
        </p:txBody>
      </p:sp>
      <p:pic>
        <p:nvPicPr>
          <p:cNvPr id="17"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21" name="Caption_138243"/>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2" name="Caption_13824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3" name="Caption_13824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4"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67</a:t>
            </a:fld>
            <a:endParaRPr lang="de-DE" altLang="de-DE">
              <a:latin typeface="+mn-lt"/>
              <a:ea typeface="+mn-ea"/>
            </a:endParaRPr>
          </a:p>
        </p:txBody>
      </p:sp>
      <p:pic>
        <p:nvPicPr>
          <p:cNvPr id="19"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2"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3"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40292"/>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6" name="Caption_140293"/>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7" name="Caption_140294"/>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8"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68</a:t>
            </a:fld>
            <a:endParaRPr lang="de-DE" altLang="de-DE">
              <a:latin typeface="+mn-lt"/>
              <a:ea typeface="+mn-ea"/>
            </a:endParaRPr>
          </a:p>
        </p:txBody>
      </p:sp>
      <p:pic>
        <p:nvPicPr>
          <p:cNvPr id="21"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4"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5"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42341"/>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30" name="Caption_14234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31" name="Caption_142343"/>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2"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69</a:t>
            </a:fld>
            <a:endParaRPr lang="de-DE" altLang="de-DE">
              <a:latin typeface="+mn-lt"/>
              <a:ea typeface="+mn-ea"/>
            </a:endParaRPr>
          </a:p>
        </p:txBody>
      </p:sp>
      <p:pic>
        <p:nvPicPr>
          <p:cNvPr id="14"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14"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6"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8"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44394"/>
          <p:cNvSpPr txBox="1">
            <a:spLocks noChangeArrowheads="1"/>
          </p:cNvSpPr>
          <p:nvPr/>
        </p:nvSpPr>
        <p:spPr bwMode="auto">
          <a:xfrm>
            <a:off x="5854576" y="6328664"/>
            <a:ext cx="4523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1"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70</a:t>
            </a:fld>
            <a:endParaRPr lang="de-DE" altLang="de-DE">
              <a:latin typeface="+mn-lt"/>
              <a:ea typeface="+mn-ea"/>
            </a:endParaRPr>
          </a:p>
        </p:txBody>
      </p:sp>
      <p:pic>
        <p:nvPicPr>
          <p:cNvPr id="17"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46437"/>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3" name="Caption_14643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4" name="Caption_14643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71</a:t>
            </a:fld>
            <a:endParaRPr lang="de-DE" altLang="de-DE">
              <a:latin typeface="+mn-lt"/>
              <a:ea typeface="+mn-ea"/>
            </a:endParaRPr>
          </a:p>
        </p:txBody>
      </p:sp>
      <p:pic>
        <p:nvPicPr>
          <p:cNvPr id="19"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48486"/>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7" name="Caption_148485"/>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8" name="Caption_148484"/>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72</a:t>
            </a:fld>
            <a:endParaRPr lang="de-DE" altLang="de-DE">
              <a:latin typeface="+mn-lt"/>
              <a:ea typeface="+mn-ea"/>
            </a:endParaRPr>
          </a:p>
        </p:txBody>
      </p:sp>
      <p:pic>
        <p:nvPicPr>
          <p:cNvPr id="21"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28"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9"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0" name="Caption_150535"/>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dirty="0">
              <a:solidFill>
                <a:srgbClr val="000000"/>
              </a:solidFill>
              <a:latin typeface="Calibri Light"/>
            </a:endParaRPr>
          </a:p>
        </p:txBody>
      </p:sp>
      <p:sp>
        <p:nvSpPr>
          <p:cNvPr id="31" name="Caption_15053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32" name="Caption_150533"/>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73</a:t>
            </a:fld>
            <a:endParaRPr lang="de-DE" altLang="de-DE">
              <a:latin typeface="+mn-lt"/>
              <a:ea typeface="+mn-ea"/>
            </a:endParaRPr>
          </a:p>
        </p:txBody>
      </p:sp>
      <p:pic>
        <p:nvPicPr>
          <p:cNvPr id="14"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74</a:t>
            </a:fld>
            <a:endParaRPr lang="de-DE" altLang="de-DE">
              <a:latin typeface="+mn-lt"/>
              <a:ea typeface="+mn-ea"/>
            </a:endParaRPr>
          </a:p>
        </p:txBody>
      </p:sp>
      <p:pic>
        <p:nvPicPr>
          <p:cNvPr id="17"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6"/>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2" name="Caption_18"/>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3" name="Caption_17"/>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4"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75</a:t>
            </a:fld>
            <a:endParaRPr lang="de-DE" altLang="de-DE">
              <a:latin typeface="+mn-lt"/>
              <a:ea typeface="+mn-ea"/>
            </a:endParaRPr>
          </a:p>
        </p:txBody>
      </p:sp>
      <p:pic>
        <p:nvPicPr>
          <p:cNvPr id="19"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5"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6" name="Caption_156678"/>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7" name="Caption_156677"/>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8" name="Caption_156676"/>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76</a:t>
            </a:fld>
            <a:endParaRPr lang="de-DE" altLang="de-DE">
              <a:latin typeface="+mn-lt"/>
              <a:ea typeface="+mn-ea"/>
            </a:endParaRPr>
          </a:p>
        </p:txBody>
      </p:sp>
      <p:pic>
        <p:nvPicPr>
          <p:cNvPr id="21"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0"/>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8" name="Caption_2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9" name="Caption_2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0"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31"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77</a:t>
            </a:fld>
            <a:endParaRPr lang="de-DE" altLang="de-DE">
              <a:latin typeface="+mn-lt"/>
              <a:ea typeface="+mn-ea"/>
            </a:endParaRPr>
          </a:p>
        </p:txBody>
      </p:sp>
      <p:pic>
        <p:nvPicPr>
          <p:cNvPr id="14"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Calibri Light"/>
              </a:rPr>
              <a:t>3</a:t>
            </a:r>
          </a:p>
        </p:txBody>
      </p:sp>
      <p:sp>
        <p:nvSpPr>
          <p:cNvPr id="21"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 το αγόρι;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78</a:t>
            </a:fld>
            <a:endParaRPr lang="de-DE" altLang="de-DE">
              <a:latin typeface="+mn-lt"/>
              <a:ea typeface="+mn-ea"/>
            </a:endParaRPr>
          </a:p>
        </p:txBody>
      </p:sp>
      <p:pic>
        <p:nvPicPr>
          <p:cNvPr id="17"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62821"/>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3" name="Caption_162820"/>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4" name="Caption_162819"/>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 το αγόρι;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79</a:t>
            </a:fld>
            <a:endParaRPr lang="de-DE" altLang="de-DE">
              <a:latin typeface="+mn-lt"/>
              <a:ea typeface="+mn-ea"/>
            </a:endParaRPr>
          </a:p>
        </p:txBody>
      </p:sp>
      <p:pic>
        <p:nvPicPr>
          <p:cNvPr id="19"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21"/>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5" name="Caption_20"/>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6" name="Caption_19"/>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7"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 το αγόρι;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80</a:t>
            </a:fld>
            <a:endParaRPr lang="de-DE" altLang="de-DE">
              <a:latin typeface="+mn-lt"/>
              <a:ea typeface="+mn-ea"/>
            </a:endParaRPr>
          </a:p>
        </p:txBody>
      </p:sp>
      <p:pic>
        <p:nvPicPr>
          <p:cNvPr id="21"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3"/>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8" name="Caption_2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9" name="Caption_2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0"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4α!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81</a:t>
            </a:fld>
            <a:endParaRPr lang="de-DE" altLang="de-DE">
              <a:latin typeface="+mn-lt"/>
              <a:ea typeface="+mn-ea"/>
            </a:endParaRPr>
          </a:p>
        </p:txBody>
      </p:sp>
      <p:pic>
        <p:nvPicPr>
          <p:cNvPr id="14"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68963"/>
          <p:cNvSpPr txBox="1">
            <a:spLocks noChangeArrowheads="1"/>
          </p:cNvSpPr>
          <p:nvPr/>
        </p:nvSpPr>
        <p:spPr bwMode="auto">
          <a:xfrm>
            <a:off x="5854576" y="6328664"/>
            <a:ext cx="4523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82</a:t>
            </a:fld>
            <a:endParaRPr lang="de-DE" altLang="de-DE">
              <a:latin typeface="+mn-lt"/>
              <a:ea typeface="+mn-ea"/>
            </a:endParaRPr>
          </a:p>
        </p:txBody>
      </p:sp>
      <p:pic>
        <p:nvPicPr>
          <p:cNvPr id="17"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71013"/>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3" name="Caption_17101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4" name="Caption_17101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83</a:t>
            </a:fld>
            <a:endParaRPr lang="de-DE" altLang="de-DE">
              <a:latin typeface="+mn-lt"/>
              <a:ea typeface="+mn-ea"/>
            </a:endParaRPr>
          </a:p>
        </p:txBody>
      </p:sp>
      <p:pic>
        <p:nvPicPr>
          <p:cNvPr id="19"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8"/>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5" name="Caption_20"/>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6" name="Caption_19"/>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7"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84</a:t>
            </a:fld>
            <a:endParaRPr lang="de-DE" altLang="de-DE">
              <a:latin typeface="+mn-lt"/>
              <a:ea typeface="+mn-ea"/>
            </a:endParaRPr>
          </a:p>
        </p:txBody>
      </p:sp>
      <p:pic>
        <p:nvPicPr>
          <p:cNvPr id="21"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0"/>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8" name="Caption_2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9" name="Caption_2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0"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85</a:t>
            </a:fld>
            <a:endParaRPr lang="de-DE" altLang="de-DE">
              <a:latin typeface="+mn-lt"/>
              <a:ea typeface="+mn-ea"/>
            </a:endParaRPr>
          </a:p>
        </p:txBody>
      </p:sp>
      <p:pic>
        <p:nvPicPr>
          <p:cNvPr id="14"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86</a:t>
            </a:fld>
            <a:endParaRPr lang="de-DE" altLang="de-DE">
              <a:latin typeface="+mn-lt"/>
              <a:ea typeface="+mn-ea"/>
            </a:endParaRPr>
          </a:p>
        </p:txBody>
      </p:sp>
      <p:pic>
        <p:nvPicPr>
          <p:cNvPr id="17"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79205"/>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3" name="Caption_179204"/>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4" name="Caption_179203"/>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87</a:t>
            </a:fld>
            <a:endParaRPr lang="de-DE" altLang="de-DE">
              <a:latin typeface="+mn-lt"/>
              <a:ea typeface="+mn-ea"/>
            </a:endParaRPr>
          </a:p>
        </p:txBody>
      </p:sp>
      <p:pic>
        <p:nvPicPr>
          <p:cNvPr id="19"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8"/>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5" name="Caption_20"/>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6" name="Caption_19"/>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7"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αυτή η γυναίκα;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88</a:t>
            </a:fld>
            <a:endParaRPr lang="de-DE" altLang="de-DE">
              <a:latin typeface="+mn-lt"/>
              <a:ea typeface="+mn-ea"/>
            </a:endParaRPr>
          </a:p>
        </p:txBody>
      </p:sp>
      <p:pic>
        <p:nvPicPr>
          <p:cNvPr id="21"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0"/>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8" name="Caption_2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9" name="Caption_2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0"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89</a:t>
            </a:fld>
            <a:endParaRPr lang="de-DE" altLang="de-DE">
              <a:latin typeface="+mn-lt"/>
              <a:ea typeface="+mn-ea"/>
            </a:endParaRPr>
          </a:p>
        </p:txBody>
      </p:sp>
      <p:pic>
        <p:nvPicPr>
          <p:cNvPr id="14"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85349"/>
          <p:cNvSpPr txBox="1">
            <a:spLocks noChangeArrowheads="1"/>
          </p:cNvSpPr>
          <p:nvPr/>
        </p:nvSpPr>
        <p:spPr bwMode="auto">
          <a:xfrm>
            <a:off x="5854576" y="6328664"/>
            <a:ext cx="4523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90</a:t>
            </a:fld>
            <a:endParaRPr lang="de-DE" altLang="de-DE">
              <a:latin typeface="+mn-lt"/>
              <a:ea typeface="+mn-ea"/>
            </a:endParaRPr>
          </a:p>
        </p:txBody>
      </p:sp>
      <p:pic>
        <p:nvPicPr>
          <p:cNvPr id="17"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0"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21"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2" name="Caption_187397"/>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3" name="Caption_187396"/>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4" name="Caption_187395"/>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5"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91</a:t>
            </a:fld>
            <a:endParaRPr lang="de-DE" altLang="de-DE">
              <a:latin typeface="+mn-lt"/>
              <a:ea typeface="+mn-ea"/>
            </a:endParaRPr>
          </a:p>
        </p:txBody>
      </p:sp>
      <p:pic>
        <p:nvPicPr>
          <p:cNvPr id="19"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3"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4" name="Caption_18"/>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5" name="Caption_20"/>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6" name="Caption_19"/>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27"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8"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9"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Τί προτίθεται να κάνει αυτός ο άνδρας;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92</a:t>
            </a:fld>
            <a:endParaRPr lang="de-DE" altLang="de-DE">
              <a:latin typeface="+mn-lt"/>
              <a:ea typeface="+mn-ea"/>
            </a:endParaRPr>
          </a:p>
        </p:txBody>
      </p:sp>
      <p:pic>
        <p:nvPicPr>
          <p:cNvPr id="21"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4"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5"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6"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7" name="Caption_20"/>
          <p:cNvSpPr txBox="1">
            <a:spLocks noChangeArrowheads="1"/>
          </p:cNvSpPr>
          <p:nvPr/>
        </p:nvSpPr>
        <p:spPr bwMode="auto">
          <a:xfrm>
            <a:off x="9626126" y="6328664"/>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4γ;</a:t>
            </a:r>
            <a:endParaRPr lang="de-DE" altLang="de-DE" sz="2000" b="1">
              <a:solidFill>
                <a:srgbClr val="000000"/>
              </a:solidFill>
              <a:latin typeface="Calibri Light"/>
            </a:endParaRPr>
          </a:p>
        </p:txBody>
      </p:sp>
      <p:sp>
        <p:nvSpPr>
          <p:cNvPr id="28" name="Caption_22"/>
          <p:cNvSpPr txBox="1">
            <a:spLocks noChangeArrowheads="1"/>
          </p:cNvSpPr>
          <p:nvPr/>
        </p:nvSpPr>
        <p:spPr bwMode="auto">
          <a:xfrm>
            <a:off x="5825722" y="6328664"/>
            <a:ext cx="510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
        <p:nvSpPr>
          <p:cNvPr id="29" name="Caption_21"/>
          <p:cNvSpPr txBox="1">
            <a:spLocks noChangeArrowheads="1"/>
          </p:cNvSpPr>
          <p:nvPr/>
        </p:nvSpPr>
        <p:spPr bwMode="auto">
          <a:xfrm>
            <a:off x="2032530" y="6328664"/>
            <a:ext cx="5180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4α;</a:t>
            </a:r>
            <a:endParaRPr lang="de-DE" altLang="de-DE" sz="2000" b="1">
              <a:solidFill>
                <a:srgbClr val="000000"/>
              </a:solidFill>
              <a:latin typeface="Calibri Light"/>
            </a:endParaRPr>
          </a:p>
        </p:txBody>
      </p:sp>
      <p:sp>
        <p:nvSpPr>
          <p:cNvPr id="30"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31"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32"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3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l-GR" altLang="de-DE" sz="2000" dirty="0">
                <a:solidFill>
                  <a:srgbClr val="333333"/>
                </a:solidFill>
                <a:latin typeface="Calibri Light"/>
              </a:rPr>
              <a:t>Πώς προχωράει η παραπάνω ιστορία;</a:t>
            </a:r>
          </a:p>
          <a:p>
            <a:pPr algn="ctr" eaLnBrk="1" hangingPunct="1">
              <a:spcBef>
                <a:spcPts val="1200"/>
              </a:spcBef>
              <a:spcAft>
                <a:spcPts val="0"/>
              </a:spcAft>
              <a:buClrTx/>
              <a:buNone/>
            </a:pPr>
            <a:r>
              <a:rPr lang="el-GR" altLang="de-DE" sz="2000" dirty="0">
                <a:solidFill>
                  <a:srgbClr val="333333"/>
                </a:solidFill>
                <a:latin typeface="Calibri Light"/>
              </a:rPr>
              <a:t>Παρακαλούμε να συζητήσετε την πιθανότητα για τις παρακάτω επιλογές:</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Η σωστή απάντηση είναι η 4β!</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93</a:t>
            </a:fld>
            <a:endParaRPr lang="de-DE" altLang="de-DE">
              <a:latin typeface="+mn-lt"/>
              <a:ea typeface="+mn-ea"/>
            </a:endParaRPr>
          </a:p>
        </p:txBody>
      </p:sp>
      <p:pic>
        <p:nvPicPr>
          <p:cNvPr id="14"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7"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1</a:t>
            </a:r>
          </a:p>
        </p:txBody>
      </p:sp>
      <p:sp>
        <p:nvSpPr>
          <p:cNvPr id="19"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2</a:t>
            </a:r>
          </a:p>
        </p:txBody>
      </p:sp>
      <p:sp>
        <p:nvSpPr>
          <p:cNvPr id="20"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Calibri Light"/>
              </a:rPr>
              <a:t>3</a:t>
            </a:r>
          </a:p>
        </p:txBody>
      </p:sp>
      <p:sp>
        <p:nvSpPr>
          <p:cNvPr id="21"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el-GR" altLang="de-DE" sz="2000" b="1">
                <a:solidFill>
                  <a:srgbClr val="000000"/>
                </a:solidFill>
                <a:latin typeface="Calibri Light"/>
              </a:rPr>
              <a:t>4β</a:t>
            </a:r>
            <a:endParaRPr lang="de-DE" altLang="de-DE" sz="2000" b="1">
              <a:solidFill>
                <a:srgbClr val="000000"/>
              </a:solidFill>
              <a:latin typeface="Calibri 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Περίληψη</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94</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a:t>
            </a:r>
            <a:r>
              <a:rPr lang="el-GR" altLang="de-DE" sz="2400" dirty="0">
                <a:solidFill>
                  <a:srgbClr val="333333"/>
                </a:solidFill>
              </a:rPr>
              <a:t> 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a:t>
            </a:r>
            <a:r>
              <a:rPr lang="en-GB" altLang="de-DE" sz="2400">
                <a:solidFill>
                  <a:srgbClr val="333333"/>
                </a:solidFill>
              </a:rPr>
              <a:t>πλαίσια.</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Περίληψη</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95</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a:t>
            </a:r>
            <a:r>
              <a:rPr lang="el-GR" altLang="de-DE" sz="2400" dirty="0">
                <a:solidFill>
                  <a:srgbClr val="333333"/>
                </a:solidFill>
              </a:rPr>
              <a:t> 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Γι</a:t>
            </a:r>
            <a:r>
              <a:rPr lang="en-US" altLang="de-DE" sz="2400" dirty="0">
                <a:solidFill>
                  <a:srgbClr val="333333"/>
                </a:solidFill>
              </a:rPr>
              <a:t>α να αξιολογήσ</a:t>
            </a:r>
            <a:r>
              <a:rPr lang="el-GR" altLang="de-DE" sz="2400" dirty="0">
                <a:solidFill>
                  <a:srgbClr val="333333"/>
                </a:solidFill>
              </a:rPr>
              <a:t>ετε</a:t>
            </a:r>
            <a:r>
              <a:rPr lang="en-US" altLang="de-DE" sz="2400" dirty="0">
                <a:solidFill>
                  <a:srgbClr val="333333"/>
                </a:solidFill>
              </a:rPr>
              <a:t> π</a:t>
            </a:r>
            <a:r>
              <a:rPr lang="en-US" altLang="de-DE" sz="2400" dirty="0" err="1">
                <a:solidFill>
                  <a:srgbClr val="333333"/>
                </a:solidFill>
              </a:rPr>
              <a:t>ερί</a:t>
            </a:r>
            <a:r>
              <a:rPr lang="en-US" altLang="de-DE" sz="2400" dirty="0">
                <a:solidFill>
                  <a:srgbClr val="333333"/>
                </a:solidFill>
              </a:rPr>
              <a:t>πλοκες καταστάσεις (</a:t>
            </a:r>
            <a:r>
              <a:rPr lang="el-GR" altLang="de-DE" sz="2400" dirty="0">
                <a:solidFill>
                  <a:srgbClr val="333333"/>
                </a:solidFill>
              </a:rPr>
              <a:t>σαν κι</a:t>
            </a:r>
            <a:r>
              <a:rPr lang="en-US" altLang="de-DE" sz="2400" dirty="0">
                <a:solidFill>
                  <a:srgbClr val="333333"/>
                </a:solidFill>
              </a:rPr>
              <a:t> α</a:t>
            </a:r>
            <a:r>
              <a:rPr lang="en-US" altLang="de-DE" sz="2400" dirty="0" err="1">
                <a:solidFill>
                  <a:srgbClr val="333333"/>
                </a:solidFill>
              </a:rPr>
              <a:t>υτές</a:t>
            </a:r>
            <a:r>
              <a:rPr lang="en-US" altLang="de-DE" sz="2400" dirty="0">
                <a:solidFill>
                  <a:srgbClr val="333333"/>
                </a:solidFill>
              </a:rPr>
              <a:t> π</a:t>
            </a:r>
            <a:r>
              <a:rPr lang="en-US" altLang="de-DE" sz="2400" dirty="0" err="1">
                <a:solidFill>
                  <a:srgbClr val="333333"/>
                </a:solidFill>
              </a:rPr>
              <a:t>ου</a:t>
            </a:r>
            <a:r>
              <a:rPr lang="en-US" altLang="de-DE" sz="2400" dirty="0">
                <a:solidFill>
                  <a:srgbClr val="333333"/>
                </a:solidFill>
              </a:rPr>
              <a:t> πα</a:t>
            </a:r>
            <a:r>
              <a:rPr lang="en-US" altLang="de-DE" sz="2400" dirty="0" err="1">
                <a:solidFill>
                  <a:srgbClr val="333333"/>
                </a:solidFill>
              </a:rPr>
              <a:t>ρουσ</a:t>
            </a:r>
            <a:r>
              <a:rPr lang="el-GR" altLang="de-DE" sz="2400" dirty="0">
                <a:solidFill>
                  <a:srgbClr val="333333"/>
                </a:solidFill>
              </a:rPr>
              <a:t>ιά</a:t>
            </a:r>
            <a:r>
              <a:rPr lang="en-US" altLang="de-DE" sz="2400" dirty="0">
                <a:solidFill>
                  <a:srgbClr val="333333"/>
                </a:solidFill>
              </a:rPr>
              <a:t>σ</a:t>
            </a:r>
            <a:r>
              <a:rPr lang="el-GR" altLang="de-DE" sz="2400" dirty="0">
                <a:solidFill>
                  <a:srgbClr val="333333"/>
                </a:solidFill>
              </a:rPr>
              <a:t>τηκαν</a:t>
            </a:r>
            <a:r>
              <a:rPr lang="en-US" altLang="de-DE" sz="2400" dirty="0">
                <a:solidFill>
                  <a:srgbClr val="333333"/>
                </a:solidFill>
              </a:rPr>
              <a:t> π</a:t>
            </a:r>
            <a:r>
              <a:rPr lang="en-US" altLang="de-DE" sz="2400" dirty="0" err="1">
                <a:solidFill>
                  <a:srgbClr val="333333"/>
                </a:solidFill>
              </a:rPr>
              <a:t>ριν</a:t>
            </a:r>
            <a:r>
              <a:rPr lang="en-US" altLang="de-DE" sz="2400" dirty="0">
                <a:solidFill>
                  <a:srgbClr val="333333"/>
                </a:solidFill>
              </a:rPr>
              <a:t> </a:t>
            </a:r>
            <a:r>
              <a:rPr lang="en-US" altLang="de-DE" sz="2400" dirty="0" err="1">
                <a:solidFill>
                  <a:srgbClr val="333333"/>
                </a:solidFill>
              </a:rPr>
              <a:t>λίγο</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σημαντικό να εξετάσε</a:t>
            </a:r>
            <a:r>
              <a:rPr lang="el-GR" altLang="de-DE" sz="2400" dirty="0">
                <a:solidFill>
                  <a:srgbClr val="333333"/>
                </a:solidFill>
              </a:rPr>
              <a:t>τε</a:t>
            </a:r>
            <a:r>
              <a:rPr lang="en-US" altLang="de-DE" sz="2400" dirty="0">
                <a:solidFill>
                  <a:srgbClr val="333333"/>
                </a:solidFill>
              </a:rPr>
              <a:t> </a:t>
            </a:r>
            <a:r>
              <a:rPr lang="en-US" altLang="de-DE" sz="2400" dirty="0" err="1">
                <a:solidFill>
                  <a:srgbClr val="333333"/>
                </a:solidFill>
              </a:rPr>
              <a:t>όλες</a:t>
            </a:r>
            <a:r>
              <a:rPr lang="en-US" altLang="de-DE" sz="2400" dirty="0">
                <a:solidFill>
                  <a:srgbClr val="333333"/>
                </a:solidFill>
              </a:rPr>
              <a:t> </a:t>
            </a:r>
            <a:r>
              <a:rPr lang="en-US" altLang="de-DE" sz="2400" dirty="0" err="1">
                <a:solidFill>
                  <a:srgbClr val="333333"/>
                </a:solidFill>
              </a:rPr>
              <a:t>τις</a:t>
            </a:r>
            <a:r>
              <a:rPr lang="en-US" altLang="de-DE" sz="2400" dirty="0">
                <a:solidFill>
                  <a:srgbClr val="333333"/>
                </a:solidFill>
              </a:rPr>
              <a:t> </a:t>
            </a:r>
            <a:r>
              <a:rPr lang="en-US" altLang="de-DE" sz="2400" dirty="0" err="1">
                <a:solidFill>
                  <a:srgbClr val="333333"/>
                </a:solidFill>
              </a:rPr>
              <a:t>δι</a:t>
            </a:r>
            <a:r>
              <a:rPr lang="en-US" altLang="de-DE" sz="2400" dirty="0">
                <a:solidFill>
                  <a:srgbClr val="333333"/>
                </a:solidFill>
              </a:rPr>
              <a:t>αθέσιμες </a:t>
            </a:r>
            <a:r>
              <a:rPr lang="en-US" altLang="de-DE" sz="2400">
                <a:solidFill>
                  <a:srgbClr val="333333"/>
                </a:solidFill>
              </a:rPr>
              <a:t>πληροφορίες.</a:t>
            </a:r>
            <a:endParaRPr lang="en-US" sz="2400" dirty="0"/>
          </a:p>
        </p:txBody>
      </p:sp>
    </p:spTree>
    <p:extLst>
      <p:ext uri="{BB962C8B-B14F-4D97-AF65-F5344CB8AC3E}">
        <p14:creationId xmlns:p14="http://schemas.microsoft.com/office/powerpoint/2010/main" val="22921195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Περίληψη</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96</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GB" altLang="de-DE" sz="240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a:t>
            </a:r>
            <a:r>
              <a:rPr lang="el-GR" altLang="de-DE" sz="2400" dirty="0">
                <a:solidFill>
                  <a:srgbClr val="333333"/>
                </a:solidFill>
              </a:rPr>
              <a:t> 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Γι</a:t>
            </a:r>
            <a:r>
              <a:rPr lang="en-US" altLang="de-DE" sz="2400" dirty="0">
                <a:solidFill>
                  <a:srgbClr val="333333"/>
                </a:solidFill>
              </a:rPr>
              <a:t>α να αξιολογήσ</a:t>
            </a:r>
            <a:r>
              <a:rPr lang="el-GR" altLang="de-DE" sz="2400" dirty="0">
                <a:solidFill>
                  <a:srgbClr val="333333"/>
                </a:solidFill>
              </a:rPr>
              <a:t>ετε</a:t>
            </a:r>
            <a:r>
              <a:rPr lang="en-US" altLang="de-DE" sz="2400" dirty="0">
                <a:solidFill>
                  <a:srgbClr val="333333"/>
                </a:solidFill>
              </a:rPr>
              <a:t> π</a:t>
            </a:r>
            <a:r>
              <a:rPr lang="en-US" altLang="de-DE" sz="2400" dirty="0" err="1">
                <a:solidFill>
                  <a:srgbClr val="333333"/>
                </a:solidFill>
              </a:rPr>
              <a:t>ερί</a:t>
            </a:r>
            <a:r>
              <a:rPr lang="en-US" altLang="de-DE" sz="2400" dirty="0">
                <a:solidFill>
                  <a:srgbClr val="333333"/>
                </a:solidFill>
              </a:rPr>
              <a:t>πλοκες καταστάσεις (</a:t>
            </a:r>
            <a:r>
              <a:rPr lang="el-GR" altLang="de-DE" sz="2400" dirty="0">
                <a:solidFill>
                  <a:srgbClr val="333333"/>
                </a:solidFill>
              </a:rPr>
              <a:t>σαν κι</a:t>
            </a:r>
            <a:r>
              <a:rPr lang="en-US" altLang="de-DE" sz="2400" dirty="0">
                <a:solidFill>
                  <a:srgbClr val="333333"/>
                </a:solidFill>
              </a:rPr>
              <a:t> α</a:t>
            </a:r>
            <a:r>
              <a:rPr lang="en-US" altLang="de-DE" sz="2400" dirty="0" err="1">
                <a:solidFill>
                  <a:srgbClr val="333333"/>
                </a:solidFill>
              </a:rPr>
              <a:t>υτές</a:t>
            </a:r>
            <a:r>
              <a:rPr lang="en-US" altLang="de-DE" sz="2400" dirty="0">
                <a:solidFill>
                  <a:srgbClr val="333333"/>
                </a:solidFill>
              </a:rPr>
              <a:t> π</a:t>
            </a:r>
            <a:r>
              <a:rPr lang="en-US" altLang="de-DE" sz="2400" dirty="0" err="1">
                <a:solidFill>
                  <a:srgbClr val="333333"/>
                </a:solidFill>
              </a:rPr>
              <a:t>ου</a:t>
            </a:r>
            <a:r>
              <a:rPr lang="en-US" altLang="de-DE" sz="2400" dirty="0">
                <a:solidFill>
                  <a:srgbClr val="333333"/>
                </a:solidFill>
              </a:rPr>
              <a:t> πα</a:t>
            </a:r>
            <a:r>
              <a:rPr lang="en-US" altLang="de-DE" sz="2400" dirty="0" err="1">
                <a:solidFill>
                  <a:srgbClr val="333333"/>
                </a:solidFill>
              </a:rPr>
              <a:t>ρουσ</a:t>
            </a:r>
            <a:r>
              <a:rPr lang="el-GR" altLang="de-DE" sz="2400" dirty="0">
                <a:solidFill>
                  <a:srgbClr val="333333"/>
                </a:solidFill>
              </a:rPr>
              <a:t>ιά</a:t>
            </a:r>
            <a:r>
              <a:rPr lang="en-US" altLang="de-DE" sz="2400" dirty="0">
                <a:solidFill>
                  <a:srgbClr val="333333"/>
                </a:solidFill>
              </a:rPr>
              <a:t>σ</a:t>
            </a:r>
            <a:r>
              <a:rPr lang="el-GR" altLang="de-DE" sz="2400" dirty="0">
                <a:solidFill>
                  <a:srgbClr val="333333"/>
                </a:solidFill>
              </a:rPr>
              <a:t>τηκαν</a:t>
            </a:r>
            <a:r>
              <a:rPr lang="en-US" altLang="de-DE" sz="2400" dirty="0">
                <a:solidFill>
                  <a:srgbClr val="333333"/>
                </a:solidFill>
              </a:rPr>
              <a:t> π</a:t>
            </a:r>
            <a:r>
              <a:rPr lang="en-US" altLang="de-DE" sz="2400" dirty="0" err="1">
                <a:solidFill>
                  <a:srgbClr val="333333"/>
                </a:solidFill>
              </a:rPr>
              <a:t>ριν</a:t>
            </a:r>
            <a:r>
              <a:rPr lang="en-US" altLang="de-DE" sz="2400" dirty="0">
                <a:solidFill>
                  <a:srgbClr val="333333"/>
                </a:solidFill>
              </a:rPr>
              <a:t> </a:t>
            </a:r>
            <a:r>
              <a:rPr lang="en-US" altLang="de-DE" sz="2400" dirty="0" err="1">
                <a:solidFill>
                  <a:srgbClr val="333333"/>
                </a:solidFill>
              </a:rPr>
              <a:t>λίγο</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σημαντικό να εξετάσε</a:t>
            </a:r>
            <a:r>
              <a:rPr lang="el-GR" altLang="de-DE" sz="2400" dirty="0">
                <a:solidFill>
                  <a:srgbClr val="333333"/>
                </a:solidFill>
              </a:rPr>
              <a:t>τε</a:t>
            </a:r>
            <a:r>
              <a:rPr lang="en-US" altLang="de-DE" sz="2400" dirty="0">
                <a:solidFill>
                  <a:srgbClr val="333333"/>
                </a:solidFill>
              </a:rPr>
              <a:t> </a:t>
            </a:r>
            <a:r>
              <a:rPr lang="en-US" altLang="de-DE" sz="2400" dirty="0" err="1">
                <a:solidFill>
                  <a:srgbClr val="333333"/>
                </a:solidFill>
              </a:rPr>
              <a:t>όλες</a:t>
            </a:r>
            <a:r>
              <a:rPr lang="en-US" altLang="de-DE" sz="2400" dirty="0">
                <a:solidFill>
                  <a:srgbClr val="333333"/>
                </a:solidFill>
              </a:rPr>
              <a:t> </a:t>
            </a:r>
            <a:r>
              <a:rPr lang="en-US" altLang="de-DE" sz="2400" dirty="0" err="1">
                <a:solidFill>
                  <a:srgbClr val="333333"/>
                </a:solidFill>
              </a:rPr>
              <a:t>τις</a:t>
            </a:r>
            <a:r>
              <a:rPr lang="en-US" altLang="de-DE" sz="2400" dirty="0">
                <a:solidFill>
                  <a:srgbClr val="333333"/>
                </a:solidFill>
              </a:rPr>
              <a:t> </a:t>
            </a:r>
            <a:r>
              <a:rPr lang="en-US" altLang="de-DE" sz="2400" dirty="0" err="1">
                <a:solidFill>
                  <a:srgbClr val="333333"/>
                </a:solidFill>
              </a:rPr>
              <a:t>δι</a:t>
            </a:r>
            <a:r>
              <a:rPr lang="en-US" altLang="de-DE" sz="2400" dirty="0">
                <a:solidFill>
                  <a:srgbClr val="333333"/>
                </a:solidFill>
              </a:rPr>
              <a:t>αθέσιμες πληροφορίες.</a:t>
            </a:r>
            <a:endParaRPr lang="el-GR"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Όσο</a:t>
            </a:r>
            <a:r>
              <a:rPr lang="en-US" altLang="de-DE" sz="2400" dirty="0">
                <a:solidFill>
                  <a:srgbClr val="333333"/>
                </a:solidFill>
              </a:rPr>
              <a:t> π</a:t>
            </a:r>
            <a:r>
              <a:rPr lang="en-US" altLang="de-DE" sz="2400" dirty="0" err="1">
                <a:solidFill>
                  <a:srgbClr val="333333"/>
                </a:solidFill>
              </a:rPr>
              <a:t>ερισσότερες</a:t>
            </a:r>
            <a:r>
              <a:rPr lang="en-US" altLang="de-DE" sz="2400" dirty="0">
                <a:solidFill>
                  <a:srgbClr val="333333"/>
                </a:solidFill>
              </a:rPr>
              <a:t> π</a:t>
            </a:r>
            <a:r>
              <a:rPr lang="en-US" altLang="de-DE" sz="2400" dirty="0" err="1">
                <a:solidFill>
                  <a:srgbClr val="333333"/>
                </a:solidFill>
              </a:rPr>
              <a:t>ληροφορίες</a:t>
            </a:r>
            <a:r>
              <a:rPr lang="en-US" altLang="de-DE" sz="2400" dirty="0">
                <a:solidFill>
                  <a:srgbClr val="333333"/>
                </a:solidFill>
              </a:rPr>
              <a:t> </a:t>
            </a:r>
            <a:r>
              <a:rPr lang="el-GR" altLang="de-DE" sz="2400" dirty="0">
                <a:solidFill>
                  <a:srgbClr val="333333"/>
                </a:solidFill>
              </a:rPr>
              <a:t>λαμβάνετε υπόψιν</a:t>
            </a:r>
            <a:r>
              <a:rPr lang="en-US" altLang="de-DE" sz="2400" dirty="0">
                <a:solidFill>
                  <a:srgbClr val="333333"/>
                </a:solidFill>
              </a:rPr>
              <a:t>, </a:t>
            </a:r>
            <a:r>
              <a:rPr lang="en-US" altLang="de-DE" sz="2400" dirty="0" err="1">
                <a:solidFill>
                  <a:srgbClr val="333333"/>
                </a:solidFill>
              </a:rPr>
              <a:t>τόσο</a:t>
            </a:r>
            <a:r>
              <a:rPr lang="en-US" altLang="de-DE" sz="2400" dirty="0">
                <a:solidFill>
                  <a:srgbClr val="333333"/>
                </a:solidFill>
              </a:rPr>
              <a:t> π</a:t>
            </a:r>
            <a:r>
              <a:rPr lang="en-US" altLang="de-DE" sz="2400" dirty="0" err="1">
                <a:solidFill>
                  <a:srgbClr val="333333"/>
                </a:solidFill>
              </a:rPr>
              <a:t>ιο</a:t>
            </a:r>
            <a:r>
              <a:rPr lang="en-US" altLang="de-DE" sz="2400" dirty="0">
                <a:solidFill>
                  <a:srgbClr val="333333"/>
                </a:solidFill>
              </a:rPr>
              <a:t> π</a:t>
            </a:r>
            <a:r>
              <a:rPr lang="en-US" altLang="de-DE" sz="2400" dirty="0" err="1">
                <a:solidFill>
                  <a:srgbClr val="333333"/>
                </a:solidFill>
              </a:rPr>
              <a:t>ιθ</a:t>
            </a:r>
            <a:r>
              <a:rPr lang="en-US" altLang="de-DE" sz="2400" dirty="0">
                <a:solidFill>
                  <a:srgbClr val="333333"/>
                </a:solidFill>
              </a:rPr>
              <a:t>ανό είναι να </a:t>
            </a:r>
            <a:r>
              <a:rPr lang="el-GR" altLang="de-DE" sz="2400" dirty="0">
                <a:solidFill>
                  <a:srgbClr val="333333"/>
                </a:solidFill>
              </a:rPr>
              <a:t>σχηματίσετε μια σωστή κρίση</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283465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4η Εργασία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97</a:t>
            </a:fld>
            <a:endParaRPr lang="de-DE" altLang="de-DE">
              <a:latin typeface="+mn-lt"/>
              <a:ea typeface="+mn-ea"/>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de-DE" altLang="de-DE" sz="2400" dirty="0">
                <a:solidFill>
                  <a:srgbClr val="333333"/>
                </a:solidFill>
              </a:rPr>
              <a:t>Θα </a:t>
            </a:r>
            <a:r>
              <a:rPr lang="el-GR" altLang="de-DE" sz="2400" dirty="0">
                <a:solidFill>
                  <a:srgbClr val="333333"/>
                </a:solidFill>
              </a:rPr>
              <a:t>σας εμφανιστούν</a:t>
            </a:r>
            <a:r>
              <a:rPr lang="de-DE" altLang="de-DE" sz="2400" dirty="0">
                <a:solidFill>
                  <a:srgbClr val="333333"/>
                </a:solidFill>
              </a:rPr>
              <a:t> μια σειρά από εικόνες που αφηγούνται μια ιστορία.</a:t>
            </a:r>
          </a:p>
          <a:p>
            <a:pPr marL="342900" lvl="0" indent="-342900" defTabSz="914400" fontAlgn="base">
              <a:buClr>
                <a:srgbClr val="333333"/>
              </a:buClr>
              <a:buFont typeface="WingDings"/>
              <a:buChar char=""/>
            </a:pPr>
            <a:r>
              <a:rPr lang="de-DE" altLang="de-DE" sz="2400" dirty="0">
                <a:solidFill>
                  <a:srgbClr val="333333"/>
                </a:solidFill>
              </a:rPr>
              <a:t>Οι φωτογραφίες θα συνοδεύονται από τρ</a:t>
            </a:r>
            <a:r>
              <a:rPr lang="el-GR" altLang="de-DE" sz="2400" dirty="0">
                <a:solidFill>
                  <a:srgbClr val="333333"/>
                </a:solidFill>
              </a:rPr>
              <a:t>εις</a:t>
            </a:r>
            <a:r>
              <a:rPr lang="de-DE" altLang="de-DE" sz="2400" dirty="0">
                <a:solidFill>
                  <a:srgbClr val="333333"/>
                </a:solidFill>
              </a:rPr>
              <a:t> πιθαν</a:t>
            </a:r>
            <a:r>
              <a:rPr lang="el-GR" altLang="de-DE" sz="2400" dirty="0">
                <a:solidFill>
                  <a:srgbClr val="333333"/>
                </a:solidFill>
              </a:rPr>
              <a:t>ές</a:t>
            </a:r>
            <a:r>
              <a:rPr lang="de-DE" altLang="de-DE" sz="2400" dirty="0">
                <a:solidFill>
                  <a:srgbClr val="333333"/>
                </a:solidFill>
              </a:rPr>
              <a:t> </a:t>
            </a:r>
            <a:r>
              <a:rPr lang="el-GR" altLang="de-DE" sz="2400" dirty="0">
                <a:solidFill>
                  <a:srgbClr val="333333"/>
                </a:solidFill>
              </a:rPr>
              <a:t>εκβάσεις της ιστορίας</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a:solidFill>
                  <a:srgbClr val="333333"/>
                </a:solidFill>
              </a:rPr>
              <a:t>Η </a:t>
            </a:r>
            <a:r>
              <a:rPr lang="en-US" altLang="de-DE" sz="2400" dirty="0" err="1">
                <a:solidFill>
                  <a:srgbClr val="333333"/>
                </a:solidFill>
              </a:rPr>
              <a:t>δουλειά</a:t>
            </a:r>
            <a:r>
              <a:rPr lang="en-US" altLang="de-DE" sz="2400" dirty="0">
                <a:solidFill>
                  <a:srgbClr val="333333"/>
                </a:solidFill>
              </a:rPr>
              <a:t> σ</a:t>
            </a:r>
            <a:r>
              <a:rPr lang="el-GR" altLang="de-DE" sz="2400" dirty="0">
                <a:solidFill>
                  <a:srgbClr val="333333"/>
                </a:solidFill>
              </a:rPr>
              <a:t>ας</a:t>
            </a:r>
            <a:r>
              <a:rPr lang="en-US" altLang="de-DE" sz="2400" dirty="0">
                <a:solidFill>
                  <a:srgbClr val="333333"/>
                </a:solidFill>
              </a:rPr>
              <a:t> </a:t>
            </a:r>
            <a:r>
              <a:rPr lang="en-US" altLang="de-DE" sz="2400" dirty="0" err="1">
                <a:solidFill>
                  <a:srgbClr val="333333"/>
                </a:solidFill>
              </a:rPr>
              <a:t>είν</a:t>
            </a:r>
            <a:r>
              <a:rPr lang="en-US" altLang="de-DE" sz="2400" dirty="0">
                <a:solidFill>
                  <a:srgbClr val="333333"/>
                </a:solidFill>
              </a:rPr>
              <a:t>αι να καθορ</a:t>
            </a:r>
            <a:r>
              <a:rPr lang="el-GR" altLang="de-DE" sz="2400" dirty="0">
                <a:solidFill>
                  <a:srgbClr val="333333"/>
                </a:solidFill>
              </a:rPr>
              <a:t>ίσετε</a:t>
            </a:r>
            <a:r>
              <a:rPr lang="en-US" altLang="de-DE" sz="2400" dirty="0">
                <a:solidFill>
                  <a:srgbClr val="333333"/>
                </a:solidFill>
              </a:rPr>
              <a:t> π</a:t>
            </a:r>
            <a:r>
              <a:rPr lang="en-US" altLang="de-DE" sz="2400" dirty="0" err="1">
                <a:solidFill>
                  <a:srgbClr val="333333"/>
                </a:solidFill>
              </a:rPr>
              <a:t>οι</a:t>
            </a:r>
            <a:r>
              <a:rPr lang="en-US" altLang="de-DE" sz="2400" dirty="0">
                <a:solidFill>
                  <a:srgbClr val="333333"/>
                </a:solidFill>
              </a:rPr>
              <a:t>α από τις τρεις </a:t>
            </a:r>
            <a:r>
              <a:rPr lang="el-GR" altLang="de-DE" sz="2400" dirty="0">
                <a:solidFill>
                  <a:srgbClr val="333333"/>
                </a:solidFill>
              </a:rPr>
              <a:t>εκβάσεις </a:t>
            </a:r>
            <a:r>
              <a:rPr lang="en-US" altLang="de-DE" sz="2400" dirty="0" err="1">
                <a:solidFill>
                  <a:srgbClr val="333333"/>
                </a:solidFill>
              </a:rPr>
              <a:t>είν</a:t>
            </a:r>
            <a:r>
              <a:rPr lang="en-US" altLang="de-DE" sz="2400" dirty="0">
                <a:solidFill>
                  <a:srgbClr val="333333"/>
                </a:solidFill>
              </a:rPr>
              <a:t>αι πιο</a:t>
            </a:r>
            <a:r>
              <a:rPr lang="el-GR" altLang="de-DE" sz="2400" dirty="0">
                <a:solidFill>
                  <a:srgbClr val="333333"/>
                </a:solidFill>
              </a:rPr>
              <a:t> η</a:t>
            </a:r>
            <a:r>
              <a:rPr lang="en-US" altLang="de-DE" sz="2400" dirty="0">
                <a:solidFill>
                  <a:srgbClr val="333333"/>
                </a:solidFill>
              </a:rPr>
              <a:t> π</a:t>
            </a:r>
            <a:r>
              <a:rPr lang="en-US" altLang="de-DE" sz="2400" dirty="0" err="1">
                <a:solidFill>
                  <a:srgbClr val="333333"/>
                </a:solidFill>
              </a:rPr>
              <a:t>ιθ</a:t>
            </a:r>
            <a:r>
              <a:rPr lang="en-US" altLang="de-DE" sz="2400" dirty="0">
                <a:solidFill>
                  <a:srgbClr val="333333"/>
                </a:solidFill>
              </a:rPr>
              <a:t>αν</a:t>
            </a:r>
            <a:r>
              <a:rPr lang="el-GR" altLang="de-DE" sz="2400" dirty="0">
                <a:solidFill>
                  <a:srgbClr val="333333"/>
                </a:solidFill>
              </a:rPr>
              <a:t>ή ώστε</a:t>
            </a:r>
            <a:r>
              <a:rPr lang="en-US" altLang="de-DE" sz="2400" dirty="0">
                <a:solidFill>
                  <a:srgbClr val="333333"/>
                </a:solidFill>
              </a:rPr>
              <a:t> να</a:t>
            </a:r>
            <a:r>
              <a:rPr lang="el-GR" altLang="de-DE" sz="2400" dirty="0">
                <a:solidFill>
                  <a:srgbClr val="333333"/>
                </a:solidFill>
              </a:rPr>
              <a:t> ολοκληρωθεί η </a:t>
            </a:r>
            <a:r>
              <a:rPr lang="en-US" altLang="de-DE" sz="2400" dirty="0" err="1">
                <a:solidFill>
                  <a:srgbClr val="333333"/>
                </a:solidFill>
              </a:rPr>
              <a:t>ιστορί</a:t>
            </a:r>
            <a:r>
              <a:rPr lang="en-US" altLang="de-DE" sz="2400" dirty="0">
                <a:solidFill>
                  <a:srgbClr val="333333"/>
                </a:solidFill>
              </a:rPr>
              <a:t>α.</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98</a:t>
            </a:fld>
            <a:endParaRPr lang="de-DE" altLang="de-DE">
              <a:latin typeface="+mn-lt"/>
              <a:ea typeface="+mn-ea"/>
            </a:endParaRPr>
          </a:p>
        </p:txBody>
      </p:sp>
      <p:sp>
        <p:nvSpPr>
          <p:cNvPr id="103427"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a:t>
            </a:r>
            <a:r>
              <a:rPr lang="en-CA" altLang="de-DE" sz="2400" dirty="0">
                <a:solidFill>
                  <a:srgbClr val="333333"/>
                </a:solidFill>
                <a:latin typeface="+mn-lt"/>
                <a:ea typeface="+mn-ea"/>
              </a:rPr>
              <a:t>α κα</a:t>
            </a:r>
            <a:r>
              <a:rPr lang="en-CA" altLang="de-DE" sz="2400" dirty="0" err="1">
                <a:solidFill>
                  <a:srgbClr val="333333"/>
                </a:solidFill>
                <a:latin typeface="+mn-lt"/>
                <a:ea typeface="+mn-ea"/>
              </a:rPr>
              <a:t>λέσ</a:t>
            </a:r>
            <a:r>
              <a:rPr lang="el-GR" altLang="de-DE" sz="2400" dirty="0">
                <a:solidFill>
                  <a:srgbClr val="333333"/>
                </a:solidFill>
                <a:latin typeface="+mn-lt"/>
                <a:ea typeface="+mn-ea"/>
              </a:rPr>
              <a:t>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το</a:t>
            </a:r>
            <a:r>
              <a:rPr lang="en-CA" altLang="de-DE" sz="2400" dirty="0">
                <a:solidFill>
                  <a:srgbClr val="333333"/>
                </a:solidFill>
                <a:latin typeface="+mn-lt"/>
                <a:ea typeface="+mn-ea"/>
              </a:rPr>
              <a:t> </a:t>
            </a:r>
            <a:r>
              <a:rPr lang="en-CA" altLang="de-DE" sz="2400" dirty="0" err="1">
                <a:solidFill>
                  <a:srgbClr val="333333"/>
                </a:solidFill>
                <a:latin typeface="+mn-lt"/>
                <a:ea typeface="+mn-ea"/>
              </a:rPr>
              <a:t>άλλο</a:t>
            </a:r>
            <a:r>
              <a:rPr lang="en-CA" altLang="de-DE" sz="2400" dirty="0">
                <a:solidFill>
                  <a:srgbClr val="333333"/>
                </a:solidFill>
                <a:latin typeface="+mn-lt"/>
                <a:ea typeface="+mn-ea"/>
              </a:rPr>
              <a:t> α</a:t>
            </a:r>
            <a:r>
              <a:rPr lang="en-CA" altLang="de-DE" sz="2400" dirty="0" err="1">
                <a:solidFill>
                  <a:srgbClr val="333333"/>
                </a:solidFill>
                <a:latin typeface="+mn-lt"/>
                <a:ea typeface="+mn-ea"/>
              </a:rPr>
              <a:t>γόρι</a:t>
            </a:r>
            <a:r>
              <a:rPr lang="en-CA" altLang="de-DE" sz="2400" dirty="0">
                <a:solidFill>
                  <a:srgbClr val="333333"/>
                </a:solidFill>
                <a:latin typeface="+mn-lt"/>
                <a:ea typeface="+mn-ea"/>
              </a:rPr>
              <a:t> να πα</a:t>
            </a:r>
            <a:r>
              <a:rPr lang="en-CA" altLang="de-DE" sz="2400" dirty="0" err="1">
                <a:solidFill>
                  <a:srgbClr val="333333"/>
                </a:solidFill>
                <a:latin typeface="+mn-lt"/>
                <a:ea typeface="+mn-ea"/>
              </a:rPr>
              <a:t>ίξει</a:t>
            </a:r>
            <a:r>
              <a:rPr lang="en-CA" altLang="de-DE" sz="2400" dirty="0">
                <a:solidFill>
                  <a:srgbClr val="333333"/>
                </a:solidFill>
                <a:latin typeface="+mn-lt"/>
                <a:ea typeface="+mn-ea"/>
              </a:rPr>
              <a:t> μπ</a:t>
            </a:r>
            <a:r>
              <a:rPr lang="en-CA" altLang="de-DE" sz="2400" dirty="0" err="1">
                <a:solidFill>
                  <a:srgbClr val="333333"/>
                </a:solidFill>
                <a:latin typeface="+mn-lt"/>
                <a:ea typeface="+mn-ea"/>
              </a:rPr>
              <a:t>άλ</a:t>
            </a:r>
            <a:r>
              <a:rPr lang="en-CA" altLang="de-DE" sz="2400" dirty="0">
                <a:solidFill>
                  <a:srgbClr val="333333"/>
                </a:solidFill>
                <a:latin typeface="+mn-lt"/>
                <a:ea typeface="+mn-ea"/>
              </a:rPr>
              <a:t>α μαζί τους.</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να κάνουν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μι</a:t>
            </a:r>
            <a:r>
              <a:rPr lang="en-CA" altLang="de-DE" sz="2400" dirty="0">
                <a:solidFill>
                  <a:srgbClr val="333333"/>
                </a:solidFill>
                <a:latin typeface="+mn-lt"/>
                <a:ea typeface="+mn-ea"/>
              </a:rPr>
              <a:t>α φάρσα.</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rPr>
              <a:t>να π</a:t>
            </a:r>
            <a:r>
              <a:rPr lang="en-CA" altLang="de-DE" sz="2400" dirty="0" err="1">
                <a:solidFill>
                  <a:srgbClr val="333333"/>
                </a:solidFill>
                <a:latin typeface="+mn-lt"/>
                <a:ea typeface="+mn-ea"/>
              </a:rPr>
              <a:t>άρ</a:t>
            </a:r>
            <a:r>
              <a:rPr lang="el-GR" altLang="de-DE" sz="2400" dirty="0">
                <a:solidFill>
                  <a:srgbClr val="333333"/>
                </a:solidFill>
                <a:latin typeface="+mn-lt"/>
                <a:ea typeface="+mn-ea"/>
              </a:rPr>
              <a:t>ουν</a:t>
            </a:r>
            <a:r>
              <a:rPr lang="en-CA" altLang="de-DE" sz="2400" dirty="0">
                <a:solidFill>
                  <a:srgbClr val="333333"/>
                </a:solidFill>
                <a:latin typeface="+mn-lt"/>
                <a:ea typeface="+mn-ea"/>
              </a:rPr>
              <a:t> α</a:t>
            </a:r>
            <a:r>
              <a:rPr lang="en-CA" altLang="de-DE" sz="2400" dirty="0" err="1">
                <a:solidFill>
                  <a:srgbClr val="333333"/>
                </a:solidFill>
                <a:latin typeface="+mn-lt"/>
                <a:ea typeface="+mn-ea"/>
              </a:rPr>
              <a:t>υτόγρ</a:t>
            </a:r>
            <a:r>
              <a:rPr lang="en-CA" altLang="de-DE" sz="2400" dirty="0">
                <a:solidFill>
                  <a:srgbClr val="333333"/>
                </a:solidFill>
                <a:latin typeface="+mn-lt"/>
                <a:ea typeface="+mn-ea"/>
              </a:rPr>
              <a:t>αφο από ένα</a:t>
            </a:r>
            <a:r>
              <a:rPr lang="el-GR" altLang="de-DE" sz="2400" dirty="0">
                <a:solidFill>
                  <a:srgbClr val="333333"/>
                </a:solidFill>
                <a:latin typeface="+mn-lt"/>
                <a:ea typeface="+mn-ea"/>
              </a:rPr>
              <a:t> διάσημο</a:t>
            </a:r>
            <a:r>
              <a:rPr lang="en-CA" altLang="de-DE" sz="2400" dirty="0">
                <a:solidFill>
                  <a:srgbClr val="333333"/>
                </a:solidFill>
                <a:latin typeface="+mn-lt"/>
                <a:ea typeface="+mn-ea"/>
              </a:rPr>
              <a:t> π</a:t>
            </a:r>
            <a:r>
              <a:rPr lang="en-CA" altLang="de-DE" sz="2400" dirty="0" err="1">
                <a:solidFill>
                  <a:srgbClr val="333333"/>
                </a:solidFill>
                <a:latin typeface="+mn-lt"/>
                <a:ea typeface="+mn-ea"/>
              </a:rPr>
              <a:t>οδοσφ</a:t>
            </a:r>
            <a:r>
              <a:rPr lang="en-CA" altLang="de-DE" sz="2400" dirty="0">
                <a:solidFill>
                  <a:srgbClr val="333333"/>
                </a:solidFill>
                <a:latin typeface="+mn-lt"/>
                <a:ea typeface="+mn-ea"/>
              </a:rPr>
              <a:t>α</a:t>
            </a:r>
            <a:r>
              <a:rPr lang="el-GR" altLang="de-DE" sz="2400" dirty="0">
                <a:solidFill>
                  <a:srgbClr val="333333"/>
                </a:solidFill>
                <a:latin typeface="+mn-lt"/>
                <a:ea typeface="+mn-ea"/>
              </a:rPr>
              <a:t>ιριστή</a:t>
            </a:r>
            <a:r>
              <a:rPr lang="en-CA" altLang="de-DE" sz="2400" dirty="0">
                <a:solidFill>
                  <a:srgbClr val="333333"/>
                </a:solidFill>
                <a:latin typeface="+mn-lt"/>
                <a:ea typeface="+mn-ea"/>
              </a:rPr>
              <a:t>.</a:t>
            </a:r>
            <a:endParaRPr lang="en-US" altLang="de-DE" sz="2400" dirty="0">
              <a:solidFill>
                <a:srgbClr val="333333"/>
              </a:solidFill>
              <a:latin typeface="+mn-lt"/>
              <a:ea typeface="+mn-ea"/>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99</a:t>
            </a:fld>
            <a:endParaRPr lang="de-DE" altLang="de-DE">
              <a:latin typeface="+mn-lt"/>
              <a:ea typeface="+mn-ea"/>
            </a:endParaRPr>
          </a:p>
        </p:txBody>
      </p:sp>
      <p:sp>
        <p:nvSpPr>
          <p:cNvPr id="104453"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a:t>
            </a:r>
            <a:r>
              <a:rPr lang="en-CA" altLang="de-DE" sz="2400" dirty="0">
                <a:solidFill>
                  <a:srgbClr val="333333"/>
                </a:solidFill>
                <a:latin typeface="+mn-lt"/>
                <a:ea typeface="+mn-ea"/>
              </a:rPr>
              <a:t>α κα</a:t>
            </a:r>
            <a:r>
              <a:rPr lang="en-CA" altLang="de-DE" sz="2400" dirty="0" err="1">
                <a:solidFill>
                  <a:srgbClr val="333333"/>
                </a:solidFill>
                <a:latin typeface="+mn-lt"/>
                <a:ea typeface="+mn-ea"/>
              </a:rPr>
              <a:t>λέσ</a:t>
            </a:r>
            <a:r>
              <a:rPr lang="el-GR" altLang="de-DE" sz="2400" dirty="0">
                <a:solidFill>
                  <a:srgbClr val="333333"/>
                </a:solidFill>
                <a:latin typeface="+mn-lt"/>
                <a:ea typeface="+mn-ea"/>
              </a:rPr>
              <a:t>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το</a:t>
            </a:r>
            <a:r>
              <a:rPr lang="en-CA" altLang="de-DE" sz="2400" dirty="0">
                <a:solidFill>
                  <a:srgbClr val="333333"/>
                </a:solidFill>
                <a:latin typeface="+mn-lt"/>
                <a:ea typeface="+mn-ea"/>
              </a:rPr>
              <a:t> </a:t>
            </a:r>
            <a:r>
              <a:rPr lang="en-CA" altLang="de-DE" sz="2400" dirty="0" err="1">
                <a:solidFill>
                  <a:srgbClr val="333333"/>
                </a:solidFill>
                <a:latin typeface="+mn-lt"/>
                <a:ea typeface="+mn-ea"/>
              </a:rPr>
              <a:t>άλλο</a:t>
            </a:r>
            <a:r>
              <a:rPr lang="en-CA" altLang="de-DE" sz="2400" dirty="0">
                <a:solidFill>
                  <a:srgbClr val="333333"/>
                </a:solidFill>
                <a:latin typeface="+mn-lt"/>
                <a:ea typeface="+mn-ea"/>
              </a:rPr>
              <a:t> α</a:t>
            </a:r>
            <a:r>
              <a:rPr lang="en-CA" altLang="de-DE" sz="2400" dirty="0" err="1">
                <a:solidFill>
                  <a:srgbClr val="333333"/>
                </a:solidFill>
                <a:latin typeface="+mn-lt"/>
                <a:ea typeface="+mn-ea"/>
              </a:rPr>
              <a:t>γόρι</a:t>
            </a:r>
            <a:r>
              <a:rPr lang="en-CA" altLang="de-DE" sz="2400" dirty="0">
                <a:solidFill>
                  <a:srgbClr val="333333"/>
                </a:solidFill>
                <a:latin typeface="+mn-lt"/>
                <a:ea typeface="+mn-ea"/>
              </a:rPr>
              <a:t> να πα</a:t>
            </a:r>
            <a:r>
              <a:rPr lang="en-CA" altLang="de-DE" sz="2400" dirty="0" err="1">
                <a:solidFill>
                  <a:srgbClr val="333333"/>
                </a:solidFill>
                <a:latin typeface="+mn-lt"/>
                <a:ea typeface="+mn-ea"/>
              </a:rPr>
              <a:t>ίξει</a:t>
            </a:r>
            <a:r>
              <a:rPr lang="en-CA" altLang="de-DE" sz="2400" dirty="0">
                <a:solidFill>
                  <a:srgbClr val="333333"/>
                </a:solidFill>
                <a:latin typeface="+mn-lt"/>
                <a:ea typeface="+mn-ea"/>
              </a:rPr>
              <a:t> μπ</a:t>
            </a:r>
            <a:r>
              <a:rPr lang="en-CA" altLang="de-DE" sz="2400" dirty="0" err="1">
                <a:solidFill>
                  <a:srgbClr val="333333"/>
                </a:solidFill>
                <a:latin typeface="+mn-lt"/>
                <a:ea typeface="+mn-ea"/>
              </a:rPr>
              <a:t>άλ</a:t>
            </a:r>
            <a:r>
              <a:rPr lang="en-CA" altLang="de-DE" sz="2400" dirty="0">
                <a:solidFill>
                  <a:srgbClr val="333333"/>
                </a:solidFill>
                <a:latin typeface="+mn-lt"/>
                <a:ea typeface="+mn-ea"/>
              </a:rPr>
              <a:t>α μαζί τους.</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να κάνουν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μι</a:t>
            </a:r>
            <a:r>
              <a:rPr lang="en-CA" altLang="de-DE" sz="2400" dirty="0">
                <a:solidFill>
                  <a:srgbClr val="333333"/>
                </a:solidFill>
                <a:latin typeface="+mn-lt"/>
                <a:ea typeface="+mn-ea"/>
              </a:rPr>
              <a:t>α φάρσα.</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rPr>
              <a:t>να π</a:t>
            </a:r>
            <a:r>
              <a:rPr lang="en-CA" altLang="de-DE" sz="2400" dirty="0" err="1">
                <a:solidFill>
                  <a:srgbClr val="333333"/>
                </a:solidFill>
                <a:latin typeface="+mn-lt"/>
                <a:ea typeface="+mn-ea"/>
              </a:rPr>
              <a:t>άρ</a:t>
            </a:r>
            <a:r>
              <a:rPr lang="el-GR" altLang="de-DE" sz="2400" dirty="0">
                <a:solidFill>
                  <a:srgbClr val="333333"/>
                </a:solidFill>
                <a:latin typeface="+mn-lt"/>
                <a:ea typeface="+mn-ea"/>
              </a:rPr>
              <a:t>ουν</a:t>
            </a:r>
            <a:r>
              <a:rPr lang="en-CA" altLang="de-DE" sz="2400" dirty="0">
                <a:solidFill>
                  <a:srgbClr val="333333"/>
                </a:solidFill>
                <a:latin typeface="+mn-lt"/>
                <a:ea typeface="+mn-ea"/>
              </a:rPr>
              <a:t> α</a:t>
            </a:r>
            <a:r>
              <a:rPr lang="en-CA" altLang="de-DE" sz="2400" dirty="0" err="1">
                <a:solidFill>
                  <a:srgbClr val="333333"/>
                </a:solidFill>
                <a:latin typeface="+mn-lt"/>
                <a:ea typeface="+mn-ea"/>
              </a:rPr>
              <a:t>υτόγρ</a:t>
            </a:r>
            <a:r>
              <a:rPr lang="en-CA" altLang="de-DE" sz="2400" dirty="0">
                <a:solidFill>
                  <a:srgbClr val="333333"/>
                </a:solidFill>
                <a:latin typeface="+mn-lt"/>
                <a:ea typeface="+mn-ea"/>
              </a:rPr>
              <a:t>αφο από ένα</a:t>
            </a:r>
            <a:r>
              <a:rPr lang="el-GR" altLang="de-DE" sz="2400" dirty="0">
                <a:solidFill>
                  <a:srgbClr val="333333"/>
                </a:solidFill>
                <a:latin typeface="+mn-lt"/>
                <a:ea typeface="+mn-ea"/>
              </a:rPr>
              <a:t> διάσημο</a:t>
            </a:r>
            <a:r>
              <a:rPr lang="en-CA" altLang="de-DE" sz="2400" dirty="0">
                <a:solidFill>
                  <a:srgbClr val="333333"/>
                </a:solidFill>
                <a:latin typeface="+mn-lt"/>
                <a:ea typeface="+mn-ea"/>
              </a:rPr>
              <a:t> π</a:t>
            </a:r>
            <a:r>
              <a:rPr lang="en-CA" altLang="de-DE" sz="2400" dirty="0" err="1">
                <a:solidFill>
                  <a:srgbClr val="333333"/>
                </a:solidFill>
                <a:latin typeface="+mn-lt"/>
                <a:ea typeface="+mn-ea"/>
              </a:rPr>
              <a:t>οδοσφ</a:t>
            </a:r>
            <a:r>
              <a:rPr lang="en-CA" altLang="de-DE" sz="2400" dirty="0">
                <a:solidFill>
                  <a:srgbClr val="333333"/>
                </a:solidFill>
                <a:latin typeface="+mn-lt"/>
                <a:ea typeface="+mn-ea"/>
              </a:rPr>
              <a:t>α</a:t>
            </a:r>
            <a:r>
              <a:rPr lang="el-GR" altLang="de-DE" sz="2400" dirty="0">
                <a:solidFill>
                  <a:srgbClr val="333333"/>
                </a:solidFill>
                <a:latin typeface="+mn-lt"/>
                <a:ea typeface="+mn-ea"/>
              </a:rPr>
              <a:t>ιριστή</a:t>
            </a:r>
            <a:r>
              <a:rPr lang="en-CA" altLang="de-DE" sz="2400" dirty="0">
                <a:solidFill>
                  <a:srgbClr val="333333"/>
                </a:solidFill>
                <a:latin typeface="+mn-lt"/>
                <a:ea typeface="+mn-ea"/>
              </a:rPr>
              <a:t>.</a:t>
            </a:r>
            <a:endParaRPr lang="en-US" altLang="de-DE" sz="2400" dirty="0">
              <a:solidFill>
                <a:srgbClr val="333333"/>
              </a:solidFill>
              <a:latin typeface="+mn-lt"/>
              <a:ea typeface="+mn-ea"/>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100</a:t>
            </a:fld>
            <a:endParaRPr lang="de-DE" altLang="de-DE">
              <a:latin typeface="+mn-lt"/>
              <a:ea typeface="+mn-ea"/>
            </a:endParaRPr>
          </a:p>
        </p:txBody>
      </p:sp>
      <p:sp>
        <p:nvSpPr>
          <p:cNvPr id="10547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a:t>
            </a:r>
            <a:r>
              <a:rPr lang="en-CA" altLang="de-DE" sz="2400" dirty="0">
                <a:solidFill>
                  <a:srgbClr val="333333"/>
                </a:solidFill>
                <a:latin typeface="+mn-lt"/>
                <a:ea typeface="+mn-ea"/>
              </a:rPr>
              <a:t>α κα</a:t>
            </a:r>
            <a:r>
              <a:rPr lang="en-CA" altLang="de-DE" sz="2400" dirty="0" err="1">
                <a:solidFill>
                  <a:srgbClr val="333333"/>
                </a:solidFill>
                <a:latin typeface="+mn-lt"/>
                <a:ea typeface="+mn-ea"/>
              </a:rPr>
              <a:t>λέσ</a:t>
            </a:r>
            <a:r>
              <a:rPr lang="el-GR" altLang="de-DE" sz="2400" dirty="0">
                <a:solidFill>
                  <a:srgbClr val="333333"/>
                </a:solidFill>
                <a:latin typeface="+mn-lt"/>
                <a:ea typeface="+mn-ea"/>
              </a:rPr>
              <a:t>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το</a:t>
            </a:r>
            <a:r>
              <a:rPr lang="en-CA" altLang="de-DE" sz="2400" dirty="0">
                <a:solidFill>
                  <a:srgbClr val="333333"/>
                </a:solidFill>
                <a:latin typeface="+mn-lt"/>
                <a:ea typeface="+mn-ea"/>
              </a:rPr>
              <a:t> </a:t>
            </a:r>
            <a:r>
              <a:rPr lang="en-CA" altLang="de-DE" sz="2400" dirty="0" err="1">
                <a:solidFill>
                  <a:srgbClr val="333333"/>
                </a:solidFill>
                <a:latin typeface="+mn-lt"/>
                <a:ea typeface="+mn-ea"/>
              </a:rPr>
              <a:t>άλλο</a:t>
            </a:r>
            <a:r>
              <a:rPr lang="en-CA" altLang="de-DE" sz="2400" dirty="0">
                <a:solidFill>
                  <a:srgbClr val="333333"/>
                </a:solidFill>
                <a:latin typeface="+mn-lt"/>
                <a:ea typeface="+mn-ea"/>
              </a:rPr>
              <a:t> α</a:t>
            </a:r>
            <a:r>
              <a:rPr lang="en-CA" altLang="de-DE" sz="2400" dirty="0" err="1">
                <a:solidFill>
                  <a:srgbClr val="333333"/>
                </a:solidFill>
                <a:latin typeface="+mn-lt"/>
                <a:ea typeface="+mn-ea"/>
              </a:rPr>
              <a:t>γόρι</a:t>
            </a:r>
            <a:r>
              <a:rPr lang="en-CA" altLang="de-DE" sz="2400" dirty="0">
                <a:solidFill>
                  <a:srgbClr val="333333"/>
                </a:solidFill>
                <a:latin typeface="+mn-lt"/>
                <a:ea typeface="+mn-ea"/>
              </a:rPr>
              <a:t> να πα</a:t>
            </a:r>
            <a:r>
              <a:rPr lang="en-CA" altLang="de-DE" sz="2400" dirty="0" err="1">
                <a:solidFill>
                  <a:srgbClr val="333333"/>
                </a:solidFill>
                <a:latin typeface="+mn-lt"/>
                <a:ea typeface="+mn-ea"/>
              </a:rPr>
              <a:t>ίξει</a:t>
            </a:r>
            <a:r>
              <a:rPr lang="en-CA" altLang="de-DE" sz="2400" dirty="0">
                <a:solidFill>
                  <a:srgbClr val="333333"/>
                </a:solidFill>
                <a:latin typeface="+mn-lt"/>
                <a:ea typeface="+mn-ea"/>
              </a:rPr>
              <a:t> μπ</a:t>
            </a:r>
            <a:r>
              <a:rPr lang="en-CA" altLang="de-DE" sz="2400" dirty="0" err="1">
                <a:solidFill>
                  <a:srgbClr val="333333"/>
                </a:solidFill>
                <a:latin typeface="+mn-lt"/>
                <a:ea typeface="+mn-ea"/>
              </a:rPr>
              <a:t>άλ</a:t>
            </a:r>
            <a:r>
              <a:rPr lang="en-CA" altLang="de-DE" sz="2400" dirty="0">
                <a:solidFill>
                  <a:srgbClr val="333333"/>
                </a:solidFill>
                <a:latin typeface="+mn-lt"/>
                <a:ea typeface="+mn-ea"/>
              </a:rPr>
              <a:t>α μαζί τους.</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να κάνουν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μι</a:t>
            </a:r>
            <a:r>
              <a:rPr lang="en-CA" altLang="de-DE" sz="2400" dirty="0">
                <a:solidFill>
                  <a:srgbClr val="333333"/>
                </a:solidFill>
                <a:latin typeface="+mn-lt"/>
                <a:ea typeface="+mn-ea"/>
              </a:rPr>
              <a:t>α φάρσα.</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rPr>
              <a:t>να π</a:t>
            </a:r>
            <a:r>
              <a:rPr lang="en-CA" altLang="de-DE" sz="2400" dirty="0" err="1">
                <a:solidFill>
                  <a:srgbClr val="333333"/>
                </a:solidFill>
                <a:latin typeface="+mn-lt"/>
                <a:ea typeface="+mn-ea"/>
              </a:rPr>
              <a:t>άρ</a:t>
            </a:r>
            <a:r>
              <a:rPr lang="el-GR" altLang="de-DE" sz="2400" dirty="0">
                <a:solidFill>
                  <a:srgbClr val="333333"/>
                </a:solidFill>
                <a:latin typeface="+mn-lt"/>
                <a:ea typeface="+mn-ea"/>
              </a:rPr>
              <a:t>ουν</a:t>
            </a:r>
            <a:r>
              <a:rPr lang="en-CA" altLang="de-DE" sz="2400" dirty="0">
                <a:solidFill>
                  <a:srgbClr val="333333"/>
                </a:solidFill>
                <a:latin typeface="+mn-lt"/>
                <a:ea typeface="+mn-ea"/>
              </a:rPr>
              <a:t> α</a:t>
            </a:r>
            <a:r>
              <a:rPr lang="en-CA" altLang="de-DE" sz="2400" dirty="0" err="1">
                <a:solidFill>
                  <a:srgbClr val="333333"/>
                </a:solidFill>
                <a:latin typeface="+mn-lt"/>
                <a:ea typeface="+mn-ea"/>
              </a:rPr>
              <a:t>υτόγρ</a:t>
            </a:r>
            <a:r>
              <a:rPr lang="en-CA" altLang="de-DE" sz="2400" dirty="0">
                <a:solidFill>
                  <a:srgbClr val="333333"/>
                </a:solidFill>
                <a:latin typeface="+mn-lt"/>
                <a:ea typeface="+mn-ea"/>
              </a:rPr>
              <a:t>αφο από ένα</a:t>
            </a:r>
            <a:r>
              <a:rPr lang="el-GR" altLang="de-DE" sz="2400" dirty="0">
                <a:solidFill>
                  <a:srgbClr val="333333"/>
                </a:solidFill>
                <a:latin typeface="+mn-lt"/>
                <a:ea typeface="+mn-ea"/>
              </a:rPr>
              <a:t> διάσημο</a:t>
            </a:r>
            <a:r>
              <a:rPr lang="en-CA" altLang="de-DE" sz="2400" dirty="0">
                <a:solidFill>
                  <a:srgbClr val="333333"/>
                </a:solidFill>
                <a:latin typeface="+mn-lt"/>
                <a:ea typeface="+mn-ea"/>
              </a:rPr>
              <a:t> π</a:t>
            </a:r>
            <a:r>
              <a:rPr lang="en-CA" altLang="de-DE" sz="2400" dirty="0" err="1">
                <a:solidFill>
                  <a:srgbClr val="333333"/>
                </a:solidFill>
                <a:latin typeface="+mn-lt"/>
                <a:ea typeface="+mn-ea"/>
              </a:rPr>
              <a:t>οδοσφ</a:t>
            </a:r>
            <a:r>
              <a:rPr lang="en-CA" altLang="de-DE" sz="2400" dirty="0">
                <a:solidFill>
                  <a:srgbClr val="333333"/>
                </a:solidFill>
                <a:latin typeface="+mn-lt"/>
                <a:ea typeface="+mn-ea"/>
              </a:rPr>
              <a:t>α</a:t>
            </a:r>
            <a:r>
              <a:rPr lang="el-GR" altLang="de-DE" sz="2400" dirty="0">
                <a:solidFill>
                  <a:srgbClr val="333333"/>
                </a:solidFill>
                <a:latin typeface="+mn-lt"/>
                <a:ea typeface="+mn-ea"/>
              </a:rPr>
              <a:t>ιριστή</a:t>
            </a:r>
            <a:r>
              <a:rPr lang="en-CA" altLang="de-DE" sz="2400" dirty="0">
                <a:solidFill>
                  <a:srgbClr val="333333"/>
                </a:solidFill>
                <a:latin typeface="+mn-lt"/>
                <a:ea typeface="+mn-ea"/>
              </a:rPr>
              <a:t>.</a:t>
            </a:r>
            <a:endParaRPr lang="en-US" altLang="de-DE" sz="2400" dirty="0">
              <a:solidFill>
                <a:srgbClr val="333333"/>
              </a:solidFill>
              <a:latin typeface="+mn-lt"/>
              <a:ea typeface="+mn-ea"/>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2"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101</a:t>
            </a:fld>
            <a:endParaRPr lang="de-DE" altLang="de-DE">
              <a:latin typeface="+mn-lt"/>
              <a:ea typeface="+mn-ea"/>
            </a:endParaRPr>
          </a:p>
        </p:txBody>
      </p:sp>
      <p:sp>
        <p:nvSpPr>
          <p:cNvPr id="106503"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a:t>
            </a:r>
            <a:r>
              <a:rPr lang="en-CA" altLang="de-DE" sz="2400" dirty="0">
                <a:solidFill>
                  <a:srgbClr val="333333"/>
                </a:solidFill>
                <a:latin typeface="+mn-lt"/>
                <a:ea typeface="+mn-ea"/>
              </a:rPr>
              <a:t>α κα</a:t>
            </a:r>
            <a:r>
              <a:rPr lang="en-CA" altLang="de-DE" sz="2400" dirty="0" err="1">
                <a:solidFill>
                  <a:srgbClr val="333333"/>
                </a:solidFill>
                <a:latin typeface="+mn-lt"/>
                <a:ea typeface="+mn-ea"/>
              </a:rPr>
              <a:t>λέσ</a:t>
            </a:r>
            <a:r>
              <a:rPr lang="el-GR" altLang="de-DE" sz="2400" dirty="0">
                <a:solidFill>
                  <a:srgbClr val="333333"/>
                </a:solidFill>
                <a:latin typeface="+mn-lt"/>
                <a:ea typeface="+mn-ea"/>
              </a:rPr>
              <a:t>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το</a:t>
            </a:r>
            <a:r>
              <a:rPr lang="en-CA" altLang="de-DE" sz="2400" dirty="0">
                <a:solidFill>
                  <a:srgbClr val="333333"/>
                </a:solidFill>
                <a:latin typeface="+mn-lt"/>
                <a:ea typeface="+mn-ea"/>
              </a:rPr>
              <a:t> </a:t>
            </a:r>
            <a:r>
              <a:rPr lang="en-CA" altLang="de-DE" sz="2400" dirty="0" err="1">
                <a:solidFill>
                  <a:srgbClr val="333333"/>
                </a:solidFill>
                <a:latin typeface="+mn-lt"/>
                <a:ea typeface="+mn-ea"/>
              </a:rPr>
              <a:t>άλλο</a:t>
            </a:r>
            <a:r>
              <a:rPr lang="en-CA" altLang="de-DE" sz="2400" dirty="0">
                <a:solidFill>
                  <a:srgbClr val="333333"/>
                </a:solidFill>
                <a:latin typeface="+mn-lt"/>
                <a:ea typeface="+mn-ea"/>
              </a:rPr>
              <a:t> α</a:t>
            </a:r>
            <a:r>
              <a:rPr lang="en-CA" altLang="de-DE" sz="2400" dirty="0" err="1">
                <a:solidFill>
                  <a:srgbClr val="333333"/>
                </a:solidFill>
                <a:latin typeface="+mn-lt"/>
                <a:ea typeface="+mn-ea"/>
              </a:rPr>
              <a:t>γόρι</a:t>
            </a:r>
            <a:r>
              <a:rPr lang="en-CA" altLang="de-DE" sz="2400" dirty="0">
                <a:solidFill>
                  <a:srgbClr val="333333"/>
                </a:solidFill>
                <a:latin typeface="+mn-lt"/>
                <a:ea typeface="+mn-ea"/>
              </a:rPr>
              <a:t> να πα</a:t>
            </a:r>
            <a:r>
              <a:rPr lang="en-CA" altLang="de-DE" sz="2400" dirty="0" err="1">
                <a:solidFill>
                  <a:srgbClr val="333333"/>
                </a:solidFill>
                <a:latin typeface="+mn-lt"/>
                <a:ea typeface="+mn-ea"/>
              </a:rPr>
              <a:t>ίξει</a:t>
            </a:r>
            <a:r>
              <a:rPr lang="en-CA" altLang="de-DE" sz="2400" dirty="0">
                <a:solidFill>
                  <a:srgbClr val="333333"/>
                </a:solidFill>
                <a:latin typeface="+mn-lt"/>
                <a:ea typeface="+mn-ea"/>
              </a:rPr>
              <a:t> μπ</a:t>
            </a:r>
            <a:r>
              <a:rPr lang="en-CA" altLang="de-DE" sz="2400" dirty="0" err="1">
                <a:solidFill>
                  <a:srgbClr val="333333"/>
                </a:solidFill>
                <a:latin typeface="+mn-lt"/>
                <a:ea typeface="+mn-ea"/>
              </a:rPr>
              <a:t>άλ</a:t>
            </a:r>
            <a:r>
              <a:rPr lang="en-CA" altLang="de-DE" sz="2400" dirty="0">
                <a:solidFill>
                  <a:srgbClr val="333333"/>
                </a:solidFill>
                <a:latin typeface="+mn-lt"/>
                <a:ea typeface="+mn-ea"/>
              </a:rPr>
              <a:t>α μαζί τους.</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να κάνουν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μι</a:t>
            </a:r>
            <a:r>
              <a:rPr lang="en-CA" altLang="de-DE" sz="2400" dirty="0">
                <a:solidFill>
                  <a:srgbClr val="333333"/>
                </a:solidFill>
                <a:latin typeface="+mn-lt"/>
                <a:ea typeface="+mn-ea"/>
              </a:rPr>
              <a:t>α φάρσα.</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rPr>
              <a:t>να π</a:t>
            </a:r>
            <a:r>
              <a:rPr lang="en-CA" altLang="de-DE" sz="2400" dirty="0" err="1">
                <a:solidFill>
                  <a:srgbClr val="333333"/>
                </a:solidFill>
                <a:latin typeface="+mn-lt"/>
                <a:ea typeface="+mn-ea"/>
              </a:rPr>
              <a:t>άρ</a:t>
            </a:r>
            <a:r>
              <a:rPr lang="el-GR" altLang="de-DE" sz="2400" dirty="0">
                <a:solidFill>
                  <a:srgbClr val="333333"/>
                </a:solidFill>
                <a:latin typeface="+mn-lt"/>
                <a:ea typeface="+mn-ea"/>
              </a:rPr>
              <a:t>ουν</a:t>
            </a:r>
            <a:r>
              <a:rPr lang="en-CA" altLang="de-DE" sz="2400" dirty="0">
                <a:solidFill>
                  <a:srgbClr val="333333"/>
                </a:solidFill>
                <a:latin typeface="+mn-lt"/>
                <a:ea typeface="+mn-ea"/>
              </a:rPr>
              <a:t> α</a:t>
            </a:r>
            <a:r>
              <a:rPr lang="en-CA" altLang="de-DE" sz="2400" dirty="0" err="1">
                <a:solidFill>
                  <a:srgbClr val="333333"/>
                </a:solidFill>
                <a:latin typeface="+mn-lt"/>
                <a:ea typeface="+mn-ea"/>
              </a:rPr>
              <a:t>υτόγρ</a:t>
            </a:r>
            <a:r>
              <a:rPr lang="en-CA" altLang="de-DE" sz="2400" dirty="0">
                <a:solidFill>
                  <a:srgbClr val="333333"/>
                </a:solidFill>
                <a:latin typeface="+mn-lt"/>
                <a:ea typeface="+mn-ea"/>
              </a:rPr>
              <a:t>αφο από ένα</a:t>
            </a:r>
            <a:r>
              <a:rPr lang="el-GR" altLang="de-DE" sz="2400" dirty="0">
                <a:solidFill>
                  <a:srgbClr val="333333"/>
                </a:solidFill>
                <a:latin typeface="+mn-lt"/>
                <a:ea typeface="+mn-ea"/>
              </a:rPr>
              <a:t> διάσημο</a:t>
            </a:r>
            <a:r>
              <a:rPr lang="en-CA" altLang="de-DE" sz="2400" dirty="0">
                <a:solidFill>
                  <a:srgbClr val="333333"/>
                </a:solidFill>
                <a:latin typeface="+mn-lt"/>
                <a:ea typeface="+mn-ea"/>
              </a:rPr>
              <a:t> π</a:t>
            </a:r>
            <a:r>
              <a:rPr lang="en-CA" altLang="de-DE" sz="2400" dirty="0" err="1">
                <a:solidFill>
                  <a:srgbClr val="333333"/>
                </a:solidFill>
                <a:latin typeface="+mn-lt"/>
                <a:ea typeface="+mn-ea"/>
              </a:rPr>
              <a:t>οδοσφ</a:t>
            </a:r>
            <a:r>
              <a:rPr lang="en-CA" altLang="de-DE" sz="2400" dirty="0">
                <a:solidFill>
                  <a:srgbClr val="333333"/>
                </a:solidFill>
                <a:latin typeface="+mn-lt"/>
                <a:ea typeface="+mn-ea"/>
              </a:rPr>
              <a:t>α</a:t>
            </a:r>
            <a:r>
              <a:rPr lang="el-GR" altLang="de-DE" sz="2400" dirty="0">
                <a:solidFill>
                  <a:srgbClr val="333333"/>
                </a:solidFill>
                <a:latin typeface="+mn-lt"/>
                <a:ea typeface="+mn-ea"/>
              </a:rPr>
              <a:t>ιριστή</a:t>
            </a:r>
            <a:r>
              <a:rPr lang="en-CA" altLang="de-DE" sz="2400" dirty="0">
                <a:solidFill>
                  <a:srgbClr val="333333"/>
                </a:solidFill>
                <a:latin typeface="+mn-lt"/>
                <a:ea typeface="+mn-ea"/>
              </a:rPr>
              <a:t>.</a:t>
            </a:r>
            <a:endParaRPr lang="en-US" altLang="de-DE" sz="2400" dirty="0">
              <a:solidFill>
                <a:srgbClr val="333333"/>
              </a:solidFill>
              <a:latin typeface="+mn-lt"/>
              <a:ea typeface="+mn-ea"/>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6"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σχεδιάζουν τα αγόρια;</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102</a:t>
            </a:fld>
            <a:endParaRPr lang="de-DE" altLang="de-DE">
              <a:latin typeface="+mn-lt"/>
              <a:ea typeface="+mn-ea"/>
            </a:endParaRPr>
          </a:p>
        </p:txBody>
      </p:sp>
      <p:sp>
        <p:nvSpPr>
          <p:cNvPr id="107527"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ν</a:t>
            </a:r>
            <a:r>
              <a:rPr lang="en-CA" altLang="de-DE" sz="2400" dirty="0">
                <a:solidFill>
                  <a:srgbClr val="333333"/>
                </a:solidFill>
                <a:latin typeface="+mn-lt"/>
                <a:ea typeface="+mn-ea"/>
              </a:rPr>
              <a:t>α κα</a:t>
            </a:r>
            <a:r>
              <a:rPr lang="en-CA" altLang="de-DE" sz="2400" dirty="0" err="1">
                <a:solidFill>
                  <a:srgbClr val="333333"/>
                </a:solidFill>
                <a:latin typeface="+mn-lt"/>
                <a:ea typeface="+mn-ea"/>
              </a:rPr>
              <a:t>λέσ</a:t>
            </a:r>
            <a:r>
              <a:rPr lang="el-GR" altLang="de-DE" sz="2400" dirty="0">
                <a:solidFill>
                  <a:srgbClr val="333333"/>
                </a:solidFill>
                <a:latin typeface="+mn-lt"/>
                <a:ea typeface="+mn-ea"/>
              </a:rPr>
              <a:t>ουν</a:t>
            </a:r>
            <a:r>
              <a:rPr lang="en-CA" altLang="de-DE" sz="2400" dirty="0">
                <a:solidFill>
                  <a:srgbClr val="333333"/>
                </a:solidFill>
                <a:latin typeface="+mn-lt"/>
                <a:ea typeface="+mn-ea"/>
              </a:rPr>
              <a:t> </a:t>
            </a:r>
            <a:r>
              <a:rPr lang="en-CA" altLang="de-DE" sz="2400" dirty="0" err="1">
                <a:solidFill>
                  <a:srgbClr val="333333"/>
                </a:solidFill>
                <a:latin typeface="+mn-lt"/>
                <a:ea typeface="+mn-ea"/>
              </a:rPr>
              <a:t>το</a:t>
            </a:r>
            <a:r>
              <a:rPr lang="en-CA" altLang="de-DE" sz="2400" dirty="0">
                <a:solidFill>
                  <a:srgbClr val="333333"/>
                </a:solidFill>
                <a:latin typeface="+mn-lt"/>
                <a:ea typeface="+mn-ea"/>
              </a:rPr>
              <a:t> </a:t>
            </a:r>
            <a:r>
              <a:rPr lang="en-CA" altLang="de-DE" sz="2400" dirty="0" err="1">
                <a:solidFill>
                  <a:srgbClr val="333333"/>
                </a:solidFill>
                <a:latin typeface="+mn-lt"/>
                <a:ea typeface="+mn-ea"/>
              </a:rPr>
              <a:t>άλλο</a:t>
            </a:r>
            <a:r>
              <a:rPr lang="en-CA" altLang="de-DE" sz="2400" dirty="0">
                <a:solidFill>
                  <a:srgbClr val="333333"/>
                </a:solidFill>
                <a:latin typeface="+mn-lt"/>
                <a:ea typeface="+mn-ea"/>
              </a:rPr>
              <a:t> α</a:t>
            </a:r>
            <a:r>
              <a:rPr lang="en-CA" altLang="de-DE" sz="2400" dirty="0" err="1">
                <a:solidFill>
                  <a:srgbClr val="333333"/>
                </a:solidFill>
                <a:latin typeface="+mn-lt"/>
                <a:ea typeface="+mn-ea"/>
              </a:rPr>
              <a:t>γόρι</a:t>
            </a:r>
            <a:r>
              <a:rPr lang="en-CA" altLang="de-DE" sz="2400" dirty="0">
                <a:solidFill>
                  <a:srgbClr val="333333"/>
                </a:solidFill>
                <a:latin typeface="+mn-lt"/>
                <a:ea typeface="+mn-ea"/>
              </a:rPr>
              <a:t> να πα</a:t>
            </a:r>
            <a:r>
              <a:rPr lang="en-CA" altLang="de-DE" sz="2400" dirty="0" err="1">
                <a:solidFill>
                  <a:srgbClr val="333333"/>
                </a:solidFill>
                <a:latin typeface="+mn-lt"/>
                <a:ea typeface="+mn-ea"/>
              </a:rPr>
              <a:t>ίξει</a:t>
            </a:r>
            <a:r>
              <a:rPr lang="en-CA" altLang="de-DE" sz="2400" dirty="0">
                <a:solidFill>
                  <a:srgbClr val="333333"/>
                </a:solidFill>
                <a:latin typeface="+mn-lt"/>
                <a:ea typeface="+mn-ea"/>
              </a:rPr>
              <a:t> μπ</a:t>
            </a:r>
            <a:r>
              <a:rPr lang="en-CA" altLang="de-DE" sz="2400" dirty="0" err="1">
                <a:solidFill>
                  <a:srgbClr val="333333"/>
                </a:solidFill>
                <a:latin typeface="+mn-lt"/>
                <a:ea typeface="+mn-ea"/>
              </a:rPr>
              <a:t>άλ</a:t>
            </a:r>
            <a:r>
              <a:rPr lang="en-CA" altLang="de-DE" sz="2400" dirty="0">
                <a:solidFill>
                  <a:srgbClr val="333333"/>
                </a:solidFill>
                <a:latin typeface="+mn-lt"/>
                <a:ea typeface="+mn-ea"/>
              </a:rPr>
              <a:t>α μαζί τους.</a:t>
            </a:r>
          </a:p>
          <a:p>
            <a:pPr marL="457200" indent="-457200" eaLnBrk="1" hangingPunct="1">
              <a:lnSpc>
                <a:spcPct val="105000"/>
              </a:lnSpc>
              <a:spcBef>
                <a:spcPts val="1999"/>
              </a:spcBef>
              <a:spcAft>
                <a:spcPts val="0"/>
              </a:spcAft>
              <a:buClr>
                <a:srgbClr val="004992"/>
              </a:buClr>
              <a:buFont typeface="WingDings"/>
              <a:buAutoNum type="alphaUcPeriod"/>
            </a:pPr>
            <a:r>
              <a:rPr lang="el-GR" altLang="de-DE" sz="2400" dirty="0">
                <a:solidFill>
                  <a:srgbClr val="004992"/>
                </a:solidFill>
                <a:latin typeface="+mn-lt"/>
                <a:ea typeface="+mn-ea"/>
              </a:rPr>
              <a:t>να κάνουν</a:t>
            </a:r>
            <a:r>
              <a:rPr lang="en-CA" altLang="de-DE" sz="2400" dirty="0">
                <a:solidFill>
                  <a:srgbClr val="004992"/>
                </a:solidFill>
                <a:latin typeface="+mn-lt"/>
                <a:ea typeface="+mn-ea"/>
              </a:rPr>
              <a:t> </a:t>
            </a:r>
            <a:r>
              <a:rPr lang="en-CA" altLang="de-DE" sz="2400" dirty="0" err="1">
                <a:solidFill>
                  <a:srgbClr val="004992"/>
                </a:solidFill>
                <a:latin typeface="+mn-lt"/>
                <a:ea typeface="+mn-ea"/>
              </a:rPr>
              <a:t>μι</a:t>
            </a:r>
            <a:r>
              <a:rPr lang="en-CA" altLang="de-DE" sz="2400" dirty="0">
                <a:solidFill>
                  <a:srgbClr val="004992"/>
                </a:solidFill>
                <a:latin typeface="+mn-lt"/>
                <a:ea typeface="+mn-ea"/>
              </a:rPr>
              <a:t>α φάρσα.</a:t>
            </a:r>
          </a:p>
          <a:p>
            <a:pPr marL="457200" indent="-457200" eaLnBrk="1" hangingPunct="1">
              <a:lnSpc>
                <a:spcPct val="105000"/>
              </a:lnSpc>
              <a:spcBef>
                <a:spcPts val="1999"/>
              </a:spcBef>
              <a:spcAft>
                <a:spcPts val="0"/>
              </a:spcAft>
              <a:buClr>
                <a:srgbClr val="333333"/>
              </a:buClr>
              <a:buFont typeface="WingDings"/>
              <a:buAutoNum type="alphaUcPeriod"/>
            </a:pPr>
            <a:r>
              <a:rPr lang="en-CA" altLang="de-DE" sz="2400" dirty="0">
                <a:solidFill>
                  <a:srgbClr val="333333"/>
                </a:solidFill>
                <a:latin typeface="+mn-lt"/>
                <a:ea typeface="+mn-ea"/>
              </a:rPr>
              <a:t>να π</a:t>
            </a:r>
            <a:r>
              <a:rPr lang="en-CA" altLang="de-DE" sz="2400" dirty="0" err="1">
                <a:solidFill>
                  <a:srgbClr val="333333"/>
                </a:solidFill>
                <a:latin typeface="+mn-lt"/>
                <a:ea typeface="+mn-ea"/>
              </a:rPr>
              <a:t>άρ</a:t>
            </a:r>
            <a:r>
              <a:rPr lang="el-GR" altLang="de-DE" sz="2400" dirty="0">
                <a:solidFill>
                  <a:srgbClr val="333333"/>
                </a:solidFill>
                <a:latin typeface="+mn-lt"/>
                <a:ea typeface="+mn-ea"/>
              </a:rPr>
              <a:t>ουν</a:t>
            </a:r>
            <a:r>
              <a:rPr lang="en-CA" altLang="de-DE" sz="2400" dirty="0">
                <a:solidFill>
                  <a:srgbClr val="333333"/>
                </a:solidFill>
                <a:latin typeface="+mn-lt"/>
                <a:ea typeface="+mn-ea"/>
              </a:rPr>
              <a:t> α</a:t>
            </a:r>
            <a:r>
              <a:rPr lang="en-CA" altLang="de-DE" sz="2400" dirty="0" err="1">
                <a:solidFill>
                  <a:srgbClr val="333333"/>
                </a:solidFill>
                <a:latin typeface="+mn-lt"/>
                <a:ea typeface="+mn-ea"/>
              </a:rPr>
              <a:t>υτόγρ</a:t>
            </a:r>
            <a:r>
              <a:rPr lang="en-CA" altLang="de-DE" sz="2400" dirty="0">
                <a:solidFill>
                  <a:srgbClr val="333333"/>
                </a:solidFill>
                <a:latin typeface="+mn-lt"/>
                <a:ea typeface="+mn-ea"/>
              </a:rPr>
              <a:t>αφο από ένα</a:t>
            </a:r>
            <a:r>
              <a:rPr lang="el-GR" altLang="de-DE" sz="2400" dirty="0">
                <a:solidFill>
                  <a:srgbClr val="333333"/>
                </a:solidFill>
                <a:latin typeface="+mn-lt"/>
                <a:ea typeface="+mn-ea"/>
              </a:rPr>
              <a:t> διάσημο</a:t>
            </a:r>
            <a:r>
              <a:rPr lang="en-CA" altLang="de-DE" sz="2400" dirty="0">
                <a:solidFill>
                  <a:srgbClr val="333333"/>
                </a:solidFill>
                <a:latin typeface="+mn-lt"/>
                <a:ea typeface="+mn-ea"/>
              </a:rPr>
              <a:t> π</a:t>
            </a:r>
            <a:r>
              <a:rPr lang="en-CA" altLang="de-DE" sz="2400" dirty="0" err="1">
                <a:solidFill>
                  <a:srgbClr val="333333"/>
                </a:solidFill>
                <a:latin typeface="+mn-lt"/>
                <a:ea typeface="+mn-ea"/>
              </a:rPr>
              <a:t>οδοσφ</a:t>
            </a:r>
            <a:r>
              <a:rPr lang="en-CA" altLang="de-DE" sz="2400" dirty="0">
                <a:solidFill>
                  <a:srgbClr val="333333"/>
                </a:solidFill>
                <a:latin typeface="+mn-lt"/>
                <a:ea typeface="+mn-ea"/>
              </a:rPr>
              <a:t>α</a:t>
            </a:r>
            <a:r>
              <a:rPr lang="el-GR" altLang="de-DE" sz="2400" dirty="0">
                <a:solidFill>
                  <a:srgbClr val="333333"/>
                </a:solidFill>
                <a:latin typeface="+mn-lt"/>
                <a:ea typeface="+mn-ea"/>
              </a:rPr>
              <a:t>ιριστή</a:t>
            </a:r>
            <a:r>
              <a:rPr lang="en-CA" altLang="de-DE" sz="2400" dirty="0">
                <a:solidFill>
                  <a:srgbClr val="333333"/>
                </a:solidFill>
                <a:latin typeface="+mn-lt"/>
                <a:ea typeface="+mn-ea"/>
              </a:rPr>
              <a:t>.</a:t>
            </a:r>
            <a:endParaRPr lang="en-US" altLang="de-DE" sz="2400" dirty="0">
              <a:solidFill>
                <a:srgbClr val="333333"/>
              </a:solidFill>
              <a:latin typeface="+mn-lt"/>
              <a:ea typeface="+mn-ea"/>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κάνουν οι άντρες;</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103</a:t>
            </a:fld>
            <a:endParaRPr lang="de-DE" altLang="de-DE">
              <a:latin typeface="+mn-lt"/>
              <a:ea typeface="+mn-ea"/>
            </a:endParaRPr>
          </a:p>
        </p:txBody>
      </p:sp>
      <p:sp>
        <p:nvSpPr>
          <p:cNvPr id="108548"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χορεύουν το </a:t>
            </a:r>
            <a:r>
              <a:rPr lang="en-US" altLang="de-DE" sz="2400" dirty="0" err="1">
                <a:solidFill>
                  <a:srgbClr val="333333"/>
                </a:solidFill>
                <a:latin typeface="+mn-lt"/>
                <a:ea typeface="+mn-ea"/>
              </a:rPr>
              <a:t>χορό</a:t>
            </a:r>
            <a:r>
              <a:rPr lang="el-GR" altLang="de-DE" sz="2400" dirty="0">
                <a:solidFill>
                  <a:srgbClr val="333333"/>
                </a:solidFill>
                <a:latin typeface="+mn-lt"/>
                <a:ea typeface="+mn-ea"/>
              </a:rPr>
              <a:t> του</a:t>
            </a:r>
            <a:r>
              <a:rPr lang="en-US" altLang="de-DE" sz="2400" dirty="0">
                <a:solidFill>
                  <a:srgbClr val="333333"/>
                </a:solidFill>
                <a:latin typeface="+mn-lt"/>
                <a:ea typeface="+mn-ea"/>
              </a:rPr>
              <a:t> </a:t>
            </a:r>
            <a:r>
              <a:rPr lang="en-US" altLang="de-DE" sz="2400" dirty="0" err="1">
                <a:solidFill>
                  <a:srgbClr val="333333"/>
                </a:solidFill>
                <a:latin typeface="+mn-lt"/>
                <a:ea typeface="+mn-ea"/>
              </a:rPr>
              <a:t>φεγγ</a:t>
            </a:r>
            <a:r>
              <a:rPr lang="el-GR" altLang="de-DE" sz="2400" dirty="0">
                <a:solidFill>
                  <a:srgbClr val="333333"/>
                </a:solidFill>
                <a:latin typeface="+mn-lt"/>
                <a:ea typeface="+mn-ea"/>
              </a:rPr>
              <a:t>αριού</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παθούν να </a:t>
            </a:r>
            <a:r>
              <a:rPr lang="el-GR" altLang="de-DE" sz="2400" dirty="0">
                <a:solidFill>
                  <a:srgbClr val="333333"/>
                </a:solidFill>
                <a:latin typeface="+mn-lt"/>
                <a:ea typeface="+mn-ea"/>
              </a:rPr>
              <a:t>δραπετεύσουν</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κάνουν γυμναστική</a:t>
            </a:r>
            <a:r>
              <a:rPr lang="en-US" altLang="de-DE" sz="2400" dirty="0">
                <a:solidFill>
                  <a:srgbClr val="333333"/>
                </a:solidFill>
                <a:latin typeface="+mn-lt"/>
                <a:ea typeface="+mn-ea"/>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κάνουν οι άντρες;</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104</a:t>
            </a:fld>
            <a:endParaRPr lang="de-DE" altLang="de-DE">
              <a:latin typeface="+mn-lt"/>
              <a:ea typeface="+mn-ea"/>
            </a:endParaRPr>
          </a:p>
        </p:txBody>
      </p:sp>
      <p:sp>
        <p:nvSpPr>
          <p:cNvPr id="109572"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χορεύουν το </a:t>
            </a:r>
            <a:r>
              <a:rPr lang="en-US" altLang="de-DE" sz="2400" dirty="0" err="1">
                <a:solidFill>
                  <a:srgbClr val="333333"/>
                </a:solidFill>
                <a:latin typeface="+mn-lt"/>
                <a:ea typeface="+mn-ea"/>
              </a:rPr>
              <a:t>χορό</a:t>
            </a:r>
            <a:r>
              <a:rPr lang="el-GR" altLang="de-DE" sz="2400" dirty="0">
                <a:solidFill>
                  <a:srgbClr val="333333"/>
                </a:solidFill>
                <a:latin typeface="+mn-lt"/>
                <a:ea typeface="+mn-ea"/>
              </a:rPr>
              <a:t> του</a:t>
            </a:r>
            <a:r>
              <a:rPr lang="en-US" altLang="de-DE" sz="2400" dirty="0">
                <a:solidFill>
                  <a:srgbClr val="333333"/>
                </a:solidFill>
                <a:latin typeface="+mn-lt"/>
                <a:ea typeface="+mn-ea"/>
              </a:rPr>
              <a:t> </a:t>
            </a:r>
            <a:r>
              <a:rPr lang="en-US" altLang="de-DE" sz="2400" dirty="0" err="1">
                <a:solidFill>
                  <a:srgbClr val="333333"/>
                </a:solidFill>
                <a:latin typeface="+mn-lt"/>
                <a:ea typeface="+mn-ea"/>
              </a:rPr>
              <a:t>φεγγ</a:t>
            </a:r>
            <a:r>
              <a:rPr lang="el-GR" altLang="de-DE" sz="2400" dirty="0">
                <a:solidFill>
                  <a:srgbClr val="333333"/>
                </a:solidFill>
                <a:latin typeface="+mn-lt"/>
                <a:ea typeface="+mn-ea"/>
              </a:rPr>
              <a:t>αριού</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παθούν να </a:t>
            </a:r>
            <a:r>
              <a:rPr lang="el-GR" altLang="de-DE" sz="2400" dirty="0">
                <a:solidFill>
                  <a:srgbClr val="333333"/>
                </a:solidFill>
                <a:latin typeface="+mn-lt"/>
                <a:ea typeface="+mn-ea"/>
              </a:rPr>
              <a:t>δραπετεύσουν</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κάνουν γυμναστική</a:t>
            </a:r>
            <a:r>
              <a:rPr lang="en-US" altLang="de-DE" sz="2400" dirty="0">
                <a:solidFill>
                  <a:srgbClr val="333333"/>
                </a:solidFill>
                <a:latin typeface="+mn-lt"/>
                <a:ea typeface="+mn-ea"/>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κάνουν οι άντρες;</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105</a:t>
            </a:fld>
            <a:endParaRPr lang="de-DE" altLang="de-DE">
              <a:latin typeface="+mn-lt"/>
              <a:ea typeface="+mn-ea"/>
            </a:endParaRPr>
          </a:p>
        </p:txBody>
      </p:sp>
      <p:sp>
        <p:nvSpPr>
          <p:cNvPr id="110596"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χορεύουν το </a:t>
            </a:r>
            <a:r>
              <a:rPr lang="en-US" altLang="de-DE" sz="2400" dirty="0" err="1">
                <a:solidFill>
                  <a:srgbClr val="333333"/>
                </a:solidFill>
                <a:latin typeface="+mn-lt"/>
                <a:ea typeface="+mn-ea"/>
              </a:rPr>
              <a:t>χορό</a:t>
            </a:r>
            <a:r>
              <a:rPr lang="el-GR" altLang="de-DE" sz="2400" dirty="0">
                <a:solidFill>
                  <a:srgbClr val="333333"/>
                </a:solidFill>
                <a:latin typeface="+mn-lt"/>
                <a:ea typeface="+mn-ea"/>
              </a:rPr>
              <a:t> του</a:t>
            </a:r>
            <a:r>
              <a:rPr lang="en-US" altLang="de-DE" sz="2400" dirty="0">
                <a:solidFill>
                  <a:srgbClr val="333333"/>
                </a:solidFill>
                <a:latin typeface="+mn-lt"/>
                <a:ea typeface="+mn-ea"/>
              </a:rPr>
              <a:t> </a:t>
            </a:r>
            <a:r>
              <a:rPr lang="en-US" altLang="de-DE" sz="2400" dirty="0" err="1">
                <a:solidFill>
                  <a:srgbClr val="333333"/>
                </a:solidFill>
                <a:latin typeface="+mn-lt"/>
                <a:ea typeface="+mn-ea"/>
              </a:rPr>
              <a:t>φεγγ</a:t>
            </a:r>
            <a:r>
              <a:rPr lang="el-GR" altLang="de-DE" sz="2400" dirty="0">
                <a:solidFill>
                  <a:srgbClr val="333333"/>
                </a:solidFill>
                <a:latin typeface="+mn-lt"/>
                <a:ea typeface="+mn-ea"/>
              </a:rPr>
              <a:t>αριού</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παθούν να </a:t>
            </a:r>
            <a:r>
              <a:rPr lang="el-GR" altLang="de-DE" sz="2400" dirty="0">
                <a:solidFill>
                  <a:srgbClr val="333333"/>
                </a:solidFill>
                <a:latin typeface="+mn-lt"/>
                <a:ea typeface="+mn-ea"/>
              </a:rPr>
              <a:t>δραπετεύσουν</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κάνουν γυμναστική</a:t>
            </a:r>
            <a:r>
              <a:rPr lang="en-US" altLang="de-DE" sz="2400" dirty="0">
                <a:solidFill>
                  <a:srgbClr val="333333"/>
                </a:solidFill>
                <a:latin typeface="+mn-lt"/>
                <a:ea typeface="+mn-ea"/>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κάνουν οι άντρες;</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106</a:t>
            </a:fld>
            <a:endParaRPr lang="de-DE" altLang="de-DE">
              <a:latin typeface="+mn-lt"/>
              <a:ea typeface="+mn-ea"/>
            </a:endParaRPr>
          </a:p>
        </p:txBody>
      </p:sp>
      <p:sp>
        <p:nvSpPr>
          <p:cNvPr id="111620"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χορεύουν το </a:t>
            </a:r>
            <a:r>
              <a:rPr lang="en-US" altLang="de-DE" sz="2400" dirty="0" err="1">
                <a:solidFill>
                  <a:srgbClr val="333333"/>
                </a:solidFill>
                <a:latin typeface="+mn-lt"/>
                <a:ea typeface="+mn-ea"/>
              </a:rPr>
              <a:t>χορό</a:t>
            </a:r>
            <a:r>
              <a:rPr lang="el-GR" altLang="de-DE" sz="2400" dirty="0">
                <a:solidFill>
                  <a:srgbClr val="333333"/>
                </a:solidFill>
                <a:latin typeface="+mn-lt"/>
                <a:ea typeface="+mn-ea"/>
              </a:rPr>
              <a:t> του</a:t>
            </a:r>
            <a:r>
              <a:rPr lang="en-US" altLang="de-DE" sz="2400" dirty="0">
                <a:solidFill>
                  <a:srgbClr val="333333"/>
                </a:solidFill>
                <a:latin typeface="+mn-lt"/>
                <a:ea typeface="+mn-ea"/>
              </a:rPr>
              <a:t> </a:t>
            </a:r>
            <a:r>
              <a:rPr lang="en-US" altLang="de-DE" sz="2400" dirty="0" err="1">
                <a:solidFill>
                  <a:srgbClr val="333333"/>
                </a:solidFill>
                <a:latin typeface="+mn-lt"/>
                <a:ea typeface="+mn-ea"/>
              </a:rPr>
              <a:t>φεγγ</a:t>
            </a:r>
            <a:r>
              <a:rPr lang="el-GR" altLang="de-DE" sz="2400" dirty="0">
                <a:solidFill>
                  <a:srgbClr val="333333"/>
                </a:solidFill>
                <a:latin typeface="+mn-lt"/>
                <a:ea typeface="+mn-ea"/>
              </a:rPr>
              <a:t>αριού</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παθούν να </a:t>
            </a:r>
            <a:r>
              <a:rPr lang="el-GR" altLang="de-DE" sz="2400" dirty="0">
                <a:solidFill>
                  <a:srgbClr val="333333"/>
                </a:solidFill>
                <a:latin typeface="+mn-lt"/>
                <a:ea typeface="+mn-ea"/>
              </a:rPr>
              <a:t>δραπετεύσουν</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κάνουν γυμναστική</a:t>
            </a:r>
            <a:r>
              <a:rPr lang="en-US" altLang="de-DE" sz="2400" dirty="0">
                <a:solidFill>
                  <a:srgbClr val="333333"/>
                </a:solidFill>
                <a:latin typeface="+mn-lt"/>
                <a:ea typeface="+mn-ea"/>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κάνουν οι άντρες;</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107</a:t>
            </a:fld>
            <a:endParaRPr lang="de-DE" altLang="de-DE">
              <a:latin typeface="+mn-lt"/>
              <a:ea typeface="+mn-ea"/>
            </a:endParaRPr>
          </a:p>
        </p:txBody>
      </p:sp>
      <p:sp>
        <p:nvSpPr>
          <p:cNvPr id="112644"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χορεύουν το </a:t>
            </a:r>
            <a:r>
              <a:rPr lang="en-US" altLang="de-DE" sz="2400" dirty="0" err="1">
                <a:solidFill>
                  <a:srgbClr val="333333"/>
                </a:solidFill>
                <a:latin typeface="+mn-lt"/>
                <a:ea typeface="+mn-ea"/>
              </a:rPr>
              <a:t>χορό</a:t>
            </a:r>
            <a:r>
              <a:rPr lang="el-GR" altLang="de-DE" sz="2400" dirty="0">
                <a:solidFill>
                  <a:srgbClr val="333333"/>
                </a:solidFill>
                <a:latin typeface="+mn-lt"/>
                <a:ea typeface="+mn-ea"/>
              </a:rPr>
              <a:t> του</a:t>
            </a:r>
            <a:r>
              <a:rPr lang="en-US" altLang="de-DE" sz="2400" dirty="0">
                <a:solidFill>
                  <a:srgbClr val="333333"/>
                </a:solidFill>
                <a:latin typeface="+mn-lt"/>
                <a:ea typeface="+mn-ea"/>
              </a:rPr>
              <a:t> </a:t>
            </a:r>
            <a:r>
              <a:rPr lang="en-US" altLang="de-DE" sz="2400" dirty="0" err="1">
                <a:solidFill>
                  <a:srgbClr val="333333"/>
                </a:solidFill>
                <a:latin typeface="+mn-lt"/>
                <a:ea typeface="+mn-ea"/>
              </a:rPr>
              <a:t>φεγγ</a:t>
            </a:r>
            <a:r>
              <a:rPr lang="el-GR" altLang="de-DE" sz="2400" dirty="0">
                <a:solidFill>
                  <a:srgbClr val="333333"/>
                </a:solidFill>
                <a:latin typeface="+mn-lt"/>
                <a:ea typeface="+mn-ea"/>
              </a:rPr>
              <a:t>αριού</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004992"/>
              </a:buClr>
              <a:buFont typeface="WingDings"/>
              <a:buAutoNum type="alphaUcPeriod"/>
            </a:pPr>
            <a:r>
              <a:rPr lang="en-US" altLang="de-DE" sz="2400" dirty="0" err="1">
                <a:solidFill>
                  <a:srgbClr val="004992"/>
                </a:solidFill>
                <a:latin typeface="+mn-lt"/>
                <a:ea typeface="+mn-ea"/>
              </a:rPr>
              <a:t>Οι</a:t>
            </a:r>
            <a:r>
              <a:rPr lang="en-US" altLang="de-DE" sz="2400" dirty="0">
                <a:solidFill>
                  <a:srgbClr val="004992"/>
                </a:solidFill>
                <a:latin typeface="+mn-lt"/>
                <a:ea typeface="+mn-ea"/>
              </a:rPr>
              <a:t> </a:t>
            </a:r>
            <a:r>
              <a:rPr lang="en-US" altLang="de-DE" sz="2400" dirty="0" err="1">
                <a:solidFill>
                  <a:srgbClr val="004992"/>
                </a:solidFill>
                <a:latin typeface="+mn-lt"/>
                <a:ea typeface="+mn-ea"/>
              </a:rPr>
              <a:t>άνδρες</a:t>
            </a:r>
            <a:r>
              <a:rPr lang="en-US" altLang="de-DE" sz="2400" dirty="0">
                <a:solidFill>
                  <a:srgbClr val="004992"/>
                </a:solidFill>
                <a:latin typeface="+mn-lt"/>
                <a:ea typeface="+mn-ea"/>
              </a:rPr>
              <a:t> π</a:t>
            </a:r>
            <a:r>
              <a:rPr lang="en-US" altLang="de-DE" sz="2400" dirty="0" err="1">
                <a:solidFill>
                  <a:srgbClr val="004992"/>
                </a:solidFill>
                <a:latin typeface="+mn-lt"/>
                <a:ea typeface="+mn-ea"/>
              </a:rPr>
              <a:t>ροσ</a:t>
            </a:r>
            <a:r>
              <a:rPr lang="en-US" altLang="de-DE" sz="2400" dirty="0">
                <a:solidFill>
                  <a:srgbClr val="004992"/>
                </a:solidFill>
                <a:latin typeface="+mn-lt"/>
                <a:ea typeface="+mn-ea"/>
              </a:rPr>
              <a:t>παθούν να </a:t>
            </a:r>
            <a:r>
              <a:rPr lang="el-GR" altLang="de-DE" sz="2400" dirty="0">
                <a:solidFill>
                  <a:srgbClr val="004992"/>
                </a:solidFill>
                <a:latin typeface="+mn-lt"/>
                <a:ea typeface="+mn-ea"/>
              </a:rPr>
              <a:t>δραπετεύσουν</a:t>
            </a:r>
            <a:r>
              <a:rPr lang="en-US" altLang="de-DE" sz="2400" dirty="0">
                <a:solidFill>
                  <a:srgbClr val="004992"/>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n-US" altLang="de-DE" sz="2400" dirty="0" err="1">
                <a:solidFill>
                  <a:srgbClr val="333333"/>
                </a:solidFill>
                <a:latin typeface="+mn-lt"/>
                <a:ea typeface="+mn-ea"/>
              </a:rPr>
              <a:t>Οι</a:t>
            </a:r>
            <a:r>
              <a:rPr lang="en-US" altLang="de-DE" sz="2400" dirty="0">
                <a:solidFill>
                  <a:srgbClr val="333333"/>
                </a:solidFill>
                <a:latin typeface="+mn-lt"/>
                <a:ea typeface="+mn-ea"/>
              </a:rPr>
              <a:t> </a:t>
            </a:r>
            <a:r>
              <a:rPr lang="en-US" altLang="de-DE" sz="2400" dirty="0" err="1">
                <a:solidFill>
                  <a:srgbClr val="333333"/>
                </a:solidFill>
                <a:latin typeface="+mn-lt"/>
                <a:ea typeface="+mn-ea"/>
              </a:rPr>
              <a:t>άνδρες</a:t>
            </a:r>
            <a:r>
              <a:rPr lang="en-US" altLang="de-DE" sz="2400" dirty="0">
                <a:solidFill>
                  <a:srgbClr val="333333"/>
                </a:solidFill>
                <a:latin typeface="+mn-lt"/>
                <a:ea typeface="+mn-ea"/>
              </a:rPr>
              <a:t> </a:t>
            </a:r>
            <a:r>
              <a:rPr lang="el-GR" altLang="de-DE" sz="2400" dirty="0">
                <a:solidFill>
                  <a:srgbClr val="333333"/>
                </a:solidFill>
                <a:latin typeface="+mn-lt"/>
                <a:ea typeface="+mn-ea"/>
              </a:rPr>
              <a:t>κάνουν γυμναστική</a:t>
            </a:r>
            <a:r>
              <a:rPr lang="en-US" altLang="de-DE" sz="2400" dirty="0">
                <a:solidFill>
                  <a:srgbClr val="333333"/>
                </a:solidFill>
                <a:latin typeface="+mn-lt"/>
                <a:ea typeface="+mn-ea"/>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108</a:t>
            </a:fld>
            <a:endParaRPr lang="de-DE" altLang="de-DE">
              <a:latin typeface="+mn-lt"/>
              <a:ea typeface="+mn-ea"/>
            </a:endParaRPr>
          </a:p>
        </p:txBody>
      </p:sp>
      <p:sp>
        <p:nvSpPr>
          <p:cNvPr id="113668"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Χαίρεται με το </a:t>
            </a:r>
            <a:r>
              <a:rPr lang="en-US" altLang="de-DE" sz="2400" dirty="0" err="1">
                <a:solidFill>
                  <a:srgbClr val="333333"/>
                </a:solidFill>
                <a:latin typeface="+mn-lt"/>
                <a:ea typeface="+mn-ea"/>
              </a:rPr>
              <a:t>δώρο</a:t>
            </a:r>
            <a:r>
              <a:rPr lang="en-US" altLang="de-DE" sz="2400" dirty="0">
                <a:solidFill>
                  <a:srgbClr val="333333"/>
                </a:solidFill>
                <a:latin typeface="+mn-lt"/>
                <a:ea typeface="+mn-ea"/>
              </a:rPr>
              <a:t> </a:t>
            </a:r>
            <a:r>
              <a:rPr lang="en-US" altLang="de-DE" sz="2400" dirty="0" err="1">
                <a:solidFill>
                  <a:srgbClr val="333333"/>
                </a:solidFill>
                <a:latin typeface="+mn-lt"/>
                <a:ea typeface="+mn-ea"/>
              </a:rPr>
              <a:t>γενεθλίων</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Τυλίγει</a:t>
            </a:r>
            <a:r>
              <a:rPr lang="en-US" altLang="de-DE" sz="2400" dirty="0">
                <a:solidFill>
                  <a:srgbClr val="333333"/>
                </a:solidFill>
                <a:latin typeface="+mn-lt"/>
                <a:ea typeface="+mn-ea"/>
              </a:rPr>
              <a:t> </a:t>
            </a:r>
            <a:r>
              <a:rPr lang="en-US" altLang="de-DE" sz="2400" dirty="0" err="1">
                <a:solidFill>
                  <a:srgbClr val="333333"/>
                </a:solidFill>
                <a:latin typeface="+mn-lt"/>
                <a:ea typeface="+mn-ea"/>
              </a:rPr>
              <a:t>έν</a:t>
            </a:r>
            <a:r>
              <a:rPr lang="en-US" altLang="de-DE" sz="2400" dirty="0">
                <a:solidFill>
                  <a:srgbClr val="333333"/>
                </a:solidFill>
                <a:latin typeface="+mn-lt"/>
                <a:ea typeface="+mn-ea"/>
              </a:rPr>
              <a:t>α δώρο.</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παθεί να </a:t>
            </a:r>
            <a:r>
              <a:rPr lang="el-GR" altLang="de-DE" sz="2400" dirty="0">
                <a:solidFill>
                  <a:srgbClr val="333333"/>
                </a:solidFill>
                <a:latin typeface="+mn-lt"/>
                <a:ea typeface="+mn-ea"/>
              </a:rPr>
              <a:t>τρομάξει</a:t>
            </a:r>
            <a:r>
              <a:rPr lang="en-US" altLang="de-DE" sz="2400" dirty="0">
                <a:solidFill>
                  <a:srgbClr val="333333"/>
                </a:solidFill>
                <a:latin typeface="+mn-lt"/>
                <a:ea typeface="+mn-ea"/>
              </a:rPr>
              <a:t> </a:t>
            </a:r>
            <a:r>
              <a:rPr lang="en-US" altLang="de-DE" sz="2400" dirty="0" err="1">
                <a:solidFill>
                  <a:srgbClr val="333333"/>
                </a:solidFill>
                <a:latin typeface="+mn-lt"/>
                <a:ea typeface="+mn-ea"/>
              </a:rPr>
              <a:t>την</a:t>
            </a:r>
            <a:r>
              <a:rPr lang="en-US" altLang="de-DE" sz="2400" dirty="0">
                <a:solidFill>
                  <a:srgbClr val="333333"/>
                </a:solidFill>
                <a:latin typeface="+mn-lt"/>
                <a:ea typeface="+mn-ea"/>
              </a:rPr>
              <a:t> α</a:t>
            </a:r>
            <a:r>
              <a:rPr lang="en-US" altLang="de-DE" sz="2400" dirty="0" err="1">
                <a:solidFill>
                  <a:srgbClr val="333333"/>
                </a:solidFill>
                <a:latin typeface="+mn-lt"/>
                <a:ea typeface="+mn-ea"/>
              </a:rPr>
              <a:t>δελφή</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109</a:t>
            </a:fld>
            <a:endParaRPr lang="de-DE" altLang="de-DE">
              <a:latin typeface="+mn-lt"/>
              <a:ea typeface="+mn-ea"/>
            </a:endParaRPr>
          </a:p>
        </p:txBody>
      </p:sp>
      <p:sp>
        <p:nvSpPr>
          <p:cNvPr id="114692"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Χαίρεται με το </a:t>
            </a:r>
            <a:r>
              <a:rPr lang="en-US" altLang="de-DE" sz="2400" dirty="0" err="1">
                <a:solidFill>
                  <a:srgbClr val="333333"/>
                </a:solidFill>
                <a:latin typeface="+mn-lt"/>
                <a:ea typeface="+mn-ea"/>
              </a:rPr>
              <a:t>δώρο</a:t>
            </a:r>
            <a:r>
              <a:rPr lang="en-US" altLang="de-DE" sz="2400" dirty="0">
                <a:solidFill>
                  <a:srgbClr val="333333"/>
                </a:solidFill>
                <a:latin typeface="+mn-lt"/>
                <a:ea typeface="+mn-ea"/>
              </a:rPr>
              <a:t> </a:t>
            </a:r>
            <a:r>
              <a:rPr lang="en-US" altLang="de-DE" sz="2400" dirty="0" err="1">
                <a:solidFill>
                  <a:srgbClr val="333333"/>
                </a:solidFill>
                <a:latin typeface="+mn-lt"/>
                <a:ea typeface="+mn-ea"/>
              </a:rPr>
              <a:t>γενεθλίων</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Τυλίγει</a:t>
            </a:r>
            <a:r>
              <a:rPr lang="en-US" altLang="de-DE" sz="2400" dirty="0">
                <a:solidFill>
                  <a:srgbClr val="333333"/>
                </a:solidFill>
                <a:latin typeface="+mn-lt"/>
                <a:ea typeface="+mn-ea"/>
              </a:rPr>
              <a:t> </a:t>
            </a:r>
            <a:r>
              <a:rPr lang="en-US" altLang="de-DE" sz="2400" dirty="0" err="1">
                <a:solidFill>
                  <a:srgbClr val="333333"/>
                </a:solidFill>
                <a:latin typeface="+mn-lt"/>
                <a:ea typeface="+mn-ea"/>
              </a:rPr>
              <a:t>έν</a:t>
            </a:r>
            <a:r>
              <a:rPr lang="en-US" altLang="de-DE" sz="2400" dirty="0">
                <a:solidFill>
                  <a:srgbClr val="333333"/>
                </a:solidFill>
                <a:latin typeface="+mn-lt"/>
                <a:ea typeface="+mn-ea"/>
              </a:rPr>
              <a:t>α δώρο.</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παθεί να </a:t>
            </a:r>
            <a:r>
              <a:rPr lang="el-GR" altLang="de-DE" sz="2400" dirty="0">
                <a:solidFill>
                  <a:srgbClr val="333333"/>
                </a:solidFill>
                <a:latin typeface="+mn-lt"/>
                <a:ea typeface="+mn-ea"/>
              </a:rPr>
              <a:t>τρομάξει</a:t>
            </a:r>
            <a:r>
              <a:rPr lang="en-US" altLang="de-DE" sz="2400" dirty="0">
                <a:solidFill>
                  <a:srgbClr val="333333"/>
                </a:solidFill>
                <a:latin typeface="+mn-lt"/>
                <a:ea typeface="+mn-ea"/>
              </a:rPr>
              <a:t> </a:t>
            </a:r>
            <a:r>
              <a:rPr lang="en-US" altLang="de-DE" sz="2400" dirty="0" err="1">
                <a:solidFill>
                  <a:srgbClr val="333333"/>
                </a:solidFill>
                <a:latin typeface="+mn-lt"/>
                <a:ea typeface="+mn-ea"/>
              </a:rPr>
              <a:t>την</a:t>
            </a:r>
            <a:r>
              <a:rPr lang="en-US" altLang="de-DE" sz="2400" dirty="0">
                <a:solidFill>
                  <a:srgbClr val="333333"/>
                </a:solidFill>
                <a:latin typeface="+mn-lt"/>
                <a:ea typeface="+mn-ea"/>
              </a:rPr>
              <a:t> α</a:t>
            </a:r>
            <a:r>
              <a:rPr lang="en-US" altLang="de-DE" sz="2400" dirty="0" err="1">
                <a:solidFill>
                  <a:srgbClr val="333333"/>
                </a:solidFill>
                <a:latin typeface="+mn-lt"/>
                <a:ea typeface="+mn-ea"/>
              </a:rPr>
              <a:t>δελφή</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110</a:t>
            </a:fld>
            <a:endParaRPr lang="de-DE" altLang="de-DE">
              <a:latin typeface="+mn-lt"/>
              <a:ea typeface="+mn-ea"/>
            </a:endParaRPr>
          </a:p>
        </p:txBody>
      </p:sp>
      <p:sp>
        <p:nvSpPr>
          <p:cNvPr id="11571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Χαίρεται με το </a:t>
            </a:r>
            <a:r>
              <a:rPr lang="en-US" altLang="de-DE" sz="2400" dirty="0" err="1">
                <a:solidFill>
                  <a:srgbClr val="333333"/>
                </a:solidFill>
                <a:latin typeface="+mn-lt"/>
                <a:ea typeface="+mn-ea"/>
              </a:rPr>
              <a:t>δώρο</a:t>
            </a:r>
            <a:r>
              <a:rPr lang="en-US" altLang="de-DE" sz="2400" dirty="0">
                <a:solidFill>
                  <a:srgbClr val="333333"/>
                </a:solidFill>
                <a:latin typeface="+mn-lt"/>
                <a:ea typeface="+mn-ea"/>
              </a:rPr>
              <a:t> </a:t>
            </a:r>
            <a:r>
              <a:rPr lang="en-US" altLang="de-DE" sz="2400" dirty="0" err="1">
                <a:solidFill>
                  <a:srgbClr val="333333"/>
                </a:solidFill>
                <a:latin typeface="+mn-lt"/>
                <a:ea typeface="+mn-ea"/>
              </a:rPr>
              <a:t>γενεθλίων</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Τυλίγει</a:t>
            </a:r>
            <a:r>
              <a:rPr lang="en-US" altLang="de-DE" sz="2400" dirty="0">
                <a:solidFill>
                  <a:srgbClr val="333333"/>
                </a:solidFill>
                <a:latin typeface="+mn-lt"/>
                <a:ea typeface="+mn-ea"/>
              </a:rPr>
              <a:t> </a:t>
            </a:r>
            <a:r>
              <a:rPr lang="en-US" altLang="de-DE" sz="2400" dirty="0" err="1">
                <a:solidFill>
                  <a:srgbClr val="333333"/>
                </a:solidFill>
                <a:latin typeface="+mn-lt"/>
                <a:ea typeface="+mn-ea"/>
              </a:rPr>
              <a:t>έν</a:t>
            </a:r>
            <a:r>
              <a:rPr lang="en-US" altLang="de-DE" sz="2400" dirty="0">
                <a:solidFill>
                  <a:srgbClr val="333333"/>
                </a:solidFill>
                <a:latin typeface="+mn-lt"/>
                <a:ea typeface="+mn-ea"/>
              </a:rPr>
              <a:t>α δώρο.</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παθεί να </a:t>
            </a:r>
            <a:r>
              <a:rPr lang="el-GR" altLang="de-DE" sz="2400" dirty="0">
                <a:solidFill>
                  <a:srgbClr val="333333"/>
                </a:solidFill>
                <a:latin typeface="+mn-lt"/>
                <a:ea typeface="+mn-ea"/>
              </a:rPr>
              <a:t>τρομάξει</a:t>
            </a:r>
            <a:r>
              <a:rPr lang="en-US" altLang="de-DE" sz="2400" dirty="0">
                <a:solidFill>
                  <a:srgbClr val="333333"/>
                </a:solidFill>
                <a:latin typeface="+mn-lt"/>
                <a:ea typeface="+mn-ea"/>
              </a:rPr>
              <a:t> </a:t>
            </a:r>
            <a:r>
              <a:rPr lang="en-US" altLang="de-DE" sz="2400" dirty="0" err="1">
                <a:solidFill>
                  <a:srgbClr val="333333"/>
                </a:solidFill>
                <a:latin typeface="+mn-lt"/>
                <a:ea typeface="+mn-ea"/>
              </a:rPr>
              <a:t>την</a:t>
            </a:r>
            <a:r>
              <a:rPr lang="en-US" altLang="de-DE" sz="2400" dirty="0">
                <a:solidFill>
                  <a:srgbClr val="333333"/>
                </a:solidFill>
                <a:latin typeface="+mn-lt"/>
                <a:ea typeface="+mn-ea"/>
              </a:rPr>
              <a:t> α</a:t>
            </a:r>
            <a:r>
              <a:rPr lang="en-US" altLang="de-DE" sz="2400" dirty="0" err="1">
                <a:solidFill>
                  <a:srgbClr val="333333"/>
                </a:solidFill>
                <a:latin typeface="+mn-lt"/>
                <a:ea typeface="+mn-ea"/>
              </a:rPr>
              <a:t>δελφή</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111</a:t>
            </a:fld>
            <a:endParaRPr lang="de-DE" altLang="de-DE">
              <a:latin typeface="+mn-lt"/>
              <a:ea typeface="+mn-ea"/>
            </a:endParaRPr>
          </a:p>
        </p:txBody>
      </p:sp>
      <p:sp>
        <p:nvSpPr>
          <p:cNvPr id="116740"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Χαίρεται με το </a:t>
            </a:r>
            <a:r>
              <a:rPr lang="en-US" altLang="de-DE" sz="2400" dirty="0" err="1">
                <a:solidFill>
                  <a:srgbClr val="333333"/>
                </a:solidFill>
                <a:latin typeface="+mn-lt"/>
                <a:ea typeface="+mn-ea"/>
              </a:rPr>
              <a:t>δώρο</a:t>
            </a:r>
            <a:r>
              <a:rPr lang="en-US" altLang="de-DE" sz="2400" dirty="0">
                <a:solidFill>
                  <a:srgbClr val="333333"/>
                </a:solidFill>
                <a:latin typeface="+mn-lt"/>
                <a:ea typeface="+mn-ea"/>
              </a:rPr>
              <a:t> </a:t>
            </a:r>
            <a:r>
              <a:rPr lang="en-US" altLang="de-DE" sz="2400" dirty="0" err="1">
                <a:solidFill>
                  <a:srgbClr val="333333"/>
                </a:solidFill>
                <a:latin typeface="+mn-lt"/>
                <a:ea typeface="+mn-ea"/>
              </a:rPr>
              <a:t>γενεθλίων</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Τυλίγει</a:t>
            </a:r>
            <a:r>
              <a:rPr lang="en-US" altLang="de-DE" sz="2400" dirty="0">
                <a:solidFill>
                  <a:srgbClr val="333333"/>
                </a:solidFill>
                <a:latin typeface="+mn-lt"/>
                <a:ea typeface="+mn-ea"/>
              </a:rPr>
              <a:t> </a:t>
            </a:r>
            <a:r>
              <a:rPr lang="en-US" altLang="de-DE" sz="2400" dirty="0" err="1">
                <a:solidFill>
                  <a:srgbClr val="333333"/>
                </a:solidFill>
                <a:latin typeface="+mn-lt"/>
                <a:ea typeface="+mn-ea"/>
              </a:rPr>
              <a:t>έν</a:t>
            </a:r>
            <a:r>
              <a:rPr lang="en-US" altLang="de-DE" sz="2400" dirty="0">
                <a:solidFill>
                  <a:srgbClr val="333333"/>
                </a:solidFill>
                <a:latin typeface="+mn-lt"/>
                <a:ea typeface="+mn-ea"/>
              </a:rPr>
              <a:t>α δώρο.</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Π</a:t>
            </a:r>
            <a:r>
              <a:rPr lang="en-US" altLang="de-DE" sz="2400" dirty="0" err="1">
                <a:solidFill>
                  <a:srgbClr val="333333"/>
                </a:solidFill>
                <a:latin typeface="+mn-lt"/>
                <a:ea typeface="+mn-ea"/>
              </a:rPr>
              <a:t>ροσ</a:t>
            </a:r>
            <a:r>
              <a:rPr lang="en-US" altLang="de-DE" sz="2400" dirty="0">
                <a:solidFill>
                  <a:srgbClr val="333333"/>
                </a:solidFill>
                <a:latin typeface="+mn-lt"/>
                <a:ea typeface="+mn-ea"/>
              </a:rPr>
              <a:t>παθεί να </a:t>
            </a:r>
            <a:r>
              <a:rPr lang="el-GR" altLang="de-DE" sz="2400" dirty="0">
                <a:solidFill>
                  <a:srgbClr val="333333"/>
                </a:solidFill>
                <a:latin typeface="+mn-lt"/>
                <a:ea typeface="+mn-ea"/>
              </a:rPr>
              <a:t>τρομάξει</a:t>
            </a:r>
            <a:r>
              <a:rPr lang="en-US" altLang="de-DE" sz="2400" dirty="0">
                <a:solidFill>
                  <a:srgbClr val="333333"/>
                </a:solidFill>
                <a:latin typeface="+mn-lt"/>
                <a:ea typeface="+mn-ea"/>
              </a:rPr>
              <a:t> </a:t>
            </a:r>
            <a:r>
              <a:rPr lang="en-US" altLang="de-DE" sz="2400" dirty="0" err="1">
                <a:solidFill>
                  <a:srgbClr val="333333"/>
                </a:solidFill>
                <a:latin typeface="+mn-lt"/>
                <a:ea typeface="+mn-ea"/>
              </a:rPr>
              <a:t>την</a:t>
            </a:r>
            <a:r>
              <a:rPr lang="en-US" altLang="de-DE" sz="2400" dirty="0">
                <a:solidFill>
                  <a:srgbClr val="333333"/>
                </a:solidFill>
                <a:latin typeface="+mn-lt"/>
                <a:ea typeface="+mn-ea"/>
              </a:rPr>
              <a:t> α</a:t>
            </a:r>
            <a:r>
              <a:rPr lang="en-US" altLang="de-DE" sz="2400" dirty="0" err="1">
                <a:solidFill>
                  <a:srgbClr val="333333"/>
                </a:solidFill>
                <a:latin typeface="+mn-lt"/>
                <a:ea typeface="+mn-ea"/>
              </a:rPr>
              <a:t>δελφή</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Τι κάνει το αγόρι;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3" name="Slide Number Placeholder 2"/>
          <p:cNvSpPr>
            <a:spLocks noGrp="1"/>
          </p:cNvSpPr>
          <p:nvPr>
            <p:ph type="sldNum" sz="quarter" idx="12"/>
          </p:nvPr>
        </p:nvSpPr>
        <p:spPr/>
        <p:txBody>
          <a:bodyPr/>
          <a:lstStyle/>
          <a:p>
            <a:fld id="{E7835EFA-5B0B-478B-A20E-1032E7262496}" type="slidenum">
              <a:rPr lang="de-DE" altLang="de-DE" smtClean="0">
                <a:latin typeface="+mn-lt"/>
                <a:ea typeface="+mn-ea"/>
              </a:rPr>
              <a:pPr/>
              <a:t>112</a:t>
            </a:fld>
            <a:endParaRPr lang="de-DE" altLang="de-DE">
              <a:latin typeface="+mn-lt"/>
              <a:ea typeface="+mn-ea"/>
            </a:endParaRPr>
          </a:p>
        </p:txBody>
      </p:sp>
      <p:sp>
        <p:nvSpPr>
          <p:cNvPr id="11776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Χαίρεται με το </a:t>
            </a:r>
            <a:r>
              <a:rPr lang="en-US" altLang="de-DE" sz="2400" dirty="0" err="1">
                <a:solidFill>
                  <a:srgbClr val="333333"/>
                </a:solidFill>
                <a:latin typeface="+mn-lt"/>
                <a:ea typeface="+mn-ea"/>
              </a:rPr>
              <a:t>δώρο</a:t>
            </a:r>
            <a:r>
              <a:rPr lang="en-US" altLang="de-DE" sz="2400" dirty="0">
                <a:solidFill>
                  <a:srgbClr val="333333"/>
                </a:solidFill>
                <a:latin typeface="+mn-lt"/>
                <a:ea typeface="+mn-ea"/>
              </a:rPr>
              <a:t> </a:t>
            </a:r>
            <a:r>
              <a:rPr lang="en-US" altLang="de-DE" sz="2400" dirty="0" err="1">
                <a:solidFill>
                  <a:srgbClr val="333333"/>
                </a:solidFill>
                <a:latin typeface="+mn-lt"/>
                <a:ea typeface="+mn-ea"/>
              </a:rPr>
              <a:t>γενεθλίων</a:t>
            </a:r>
            <a:r>
              <a:rPr lang="en-US" altLang="de-DE" sz="2400" dirty="0">
                <a:solidFill>
                  <a:srgbClr val="333333"/>
                </a:solidFill>
                <a:latin typeface="+mn-lt"/>
                <a:ea typeface="+mn-ea"/>
              </a:rPr>
              <a:t> </a:t>
            </a:r>
            <a:r>
              <a:rPr lang="en-US" altLang="de-DE" sz="2400" dirty="0" err="1">
                <a:solidFill>
                  <a:srgbClr val="333333"/>
                </a:solidFill>
                <a:latin typeface="+mn-lt"/>
                <a:ea typeface="+mn-ea"/>
              </a:rPr>
              <a:t>του</a:t>
            </a:r>
            <a:r>
              <a:rPr lang="en-US" altLang="de-DE" sz="2400" dirty="0">
                <a:solidFill>
                  <a:srgbClr val="333333"/>
                </a:solidFill>
                <a:latin typeface="+mn-lt"/>
                <a:ea typeface="+mn-ea"/>
              </a:rPr>
              <a:t>.</a:t>
            </a:r>
          </a:p>
          <a:p>
            <a:pPr marL="457200" indent="-457200" eaLnBrk="1" hangingPunct="1">
              <a:lnSpc>
                <a:spcPct val="105000"/>
              </a:lnSpc>
              <a:spcBef>
                <a:spcPts val="1999"/>
              </a:spcBef>
              <a:spcAft>
                <a:spcPts val="0"/>
              </a:spcAft>
              <a:buClr>
                <a:srgbClr val="333333"/>
              </a:buClr>
              <a:buFont typeface="WingDings"/>
              <a:buAutoNum type="alphaUcPeriod"/>
            </a:pPr>
            <a:r>
              <a:rPr lang="el-GR" altLang="de-DE" sz="2400" dirty="0">
                <a:solidFill>
                  <a:srgbClr val="333333"/>
                </a:solidFill>
                <a:latin typeface="+mn-lt"/>
                <a:ea typeface="+mn-ea"/>
              </a:rPr>
              <a:t>Τυλίγει</a:t>
            </a:r>
            <a:r>
              <a:rPr lang="en-US" altLang="de-DE" sz="2400" dirty="0">
                <a:solidFill>
                  <a:srgbClr val="333333"/>
                </a:solidFill>
                <a:latin typeface="+mn-lt"/>
                <a:ea typeface="+mn-ea"/>
              </a:rPr>
              <a:t> </a:t>
            </a:r>
            <a:r>
              <a:rPr lang="en-US" altLang="de-DE" sz="2400" dirty="0" err="1">
                <a:solidFill>
                  <a:srgbClr val="333333"/>
                </a:solidFill>
                <a:latin typeface="+mn-lt"/>
                <a:ea typeface="+mn-ea"/>
              </a:rPr>
              <a:t>έν</a:t>
            </a:r>
            <a:r>
              <a:rPr lang="en-US" altLang="de-DE" sz="2400" dirty="0">
                <a:solidFill>
                  <a:srgbClr val="333333"/>
                </a:solidFill>
                <a:latin typeface="+mn-lt"/>
                <a:ea typeface="+mn-ea"/>
              </a:rPr>
              <a:t>α δώρο.</a:t>
            </a:r>
          </a:p>
          <a:p>
            <a:pPr marL="457200" indent="-457200" eaLnBrk="1" hangingPunct="1">
              <a:lnSpc>
                <a:spcPct val="105000"/>
              </a:lnSpc>
              <a:spcBef>
                <a:spcPts val="1999"/>
              </a:spcBef>
              <a:spcAft>
                <a:spcPts val="0"/>
              </a:spcAft>
              <a:buClr>
                <a:srgbClr val="004992"/>
              </a:buClr>
              <a:buFont typeface="WingDings"/>
              <a:buAutoNum type="alphaUcPeriod"/>
            </a:pPr>
            <a:r>
              <a:rPr lang="el-GR" altLang="de-DE" sz="2400" dirty="0">
                <a:solidFill>
                  <a:srgbClr val="004992"/>
                </a:solidFill>
                <a:latin typeface="+mn-lt"/>
                <a:ea typeface="+mn-ea"/>
              </a:rPr>
              <a:t>Π</a:t>
            </a:r>
            <a:r>
              <a:rPr lang="en-US" altLang="de-DE" sz="2400" dirty="0" err="1">
                <a:solidFill>
                  <a:srgbClr val="004992"/>
                </a:solidFill>
                <a:latin typeface="+mn-lt"/>
                <a:ea typeface="+mn-ea"/>
              </a:rPr>
              <a:t>ροσ</a:t>
            </a:r>
            <a:r>
              <a:rPr lang="en-US" altLang="de-DE" sz="2400" dirty="0">
                <a:solidFill>
                  <a:srgbClr val="004992"/>
                </a:solidFill>
                <a:latin typeface="+mn-lt"/>
                <a:ea typeface="+mn-ea"/>
              </a:rPr>
              <a:t>παθεί να </a:t>
            </a:r>
            <a:r>
              <a:rPr lang="el-GR" altLang="de-DE" sz="2400" dirty="0">
                <a:solidFill>
                  <a:srgbClr val="004992"/>
                </a:solidFill>
                <a:latin typeface="+mn-lt"/>
                <a:ea typeface="+mn-ea"/>
              </a:rPr>
              <a:t>τρομάξει</a:t>
            </a:r>
            <a:r>
              <a:rPr lang="en-US" altLang="de-DE" sz="2400" dirty="0">
                <a:solidFill>
                  <a:srgbClr val="004992"/>
                </a:solidFill>
                <a:latin typeface="+mn-lt"/>
                <a:ea typeface="+mn-ea"/>
              </a:rPr>
              <a:t> </a:t>
            </a:r>
            <a:r>
              <a:rPr lang="en-US" altLang="de-DE" sz="2400" dirty="0" err="1">
                <a:solidFill>
                  <a:srgbClr val="004992"/>
                </a:solidFill>
                <a:latin typeface="+mn-lt"/>
                <a:ea typeface="+mn-ea"/>
              </a:rPr>
              <a:t>την</a:t>
            </a:r>
            <a:r>
              <a:rPr lang="en-US" altLang="de-DE" sz="2400" dirty="0">
                <a:solidFill>
                  <a:srgbClr val="004992"/>
                </a:solidFill>
                <a:latin typeface="+mn-lt"/>
                <a:ea typeface="+mn-ea"/>
              </a:rPr>
              <a:t> α</a:t>
            </a:r>
            <a:r>
              <a:rPr lang="en-US" altLang="de-DE" sz="2400" dirty="0" err="1">
                <a:solidFill>
                  <a:srgbClr val="004992"/>
                </a:solidFill>
                <a:latin typeface="+mn-lt"/>
                <a:ea typeface="+mn-ea"/>
              </a:rPr>
              <a:t>δελφή</a:t>
            </a:r>
            <a:r>
              <a:rPr lang="en-US" altLang="de-DE" sz="2400" dirty="0">
                <a:solidFill>
                  <a:srgbClr val="004992"/>
                </a:solidFill>
                <a:latin typeface="+mn-lt"/>
                <a:ea typeface="+mn-ea"/>
              </a:rPr>
              <a:t> </a:t>
            </a:r>
            <a:r>
              <a:rPr lang="en-US" altLang="de-DE" sz="2400" dirty="0" err="1">
                <a:solidFill>
                  <a:srgbClr val="004992"/>
                </a:solidFill>
                <a:latin typeface="+mn-lt"/>
                <a:ea typeface="+mn-ea"/>
              </a:rPr>
              <a:t>του</a:t>
            </a:r>
            <a:r>
              <a:rPr lang="en-US" altLang="de-DE" sz="2400" dirty="0">
                <a:solidFill>
                  <a:srgbClr val="004992"/>
                </a:solidFill>
                <a:latin typeface="+mn-lt"/>
                <a:ea typeface="+mn-ea"/>
              </a:rPr>
              <a:t>.</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 </a:t>
            </a:r>
            <a:r>
              <a:rPr lang="el-GR" altLang="de-DE" sz="2400" dirty="0">
                <a:solidFill>
                  <a:srgbClr val="333333"/>
                </a:solidFill>
              </a:rPr>
              <a:t>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 </a:t>
            </a:r>
            <a:r>
              <a:rPr lang="el-GR" altLang="de-DE" sz="2400" dirty="0">
                <a:solidFill>
                  <a:srgbClr val="333333"/>
                </a:solidFill>
              </a:rPr>
              <a:t>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Οι</a:t>
            </a:r>
            <a:r>
              <a:rPr lang="en-GB" altLang="de-DE" sz="2400" dirty="0">
                <a:solidFill>
                  <a:srgbClr val="333333"/>
                </a:solidFill>
              </a:rPr>
              <a:t> </a:t>
            </a:r>
            <a:r>
              <a:rPr lang="en-GB" altLang="de-DE" sz="2400" dirty="0" err="1">
                <a:solidFill>
                  <a:srgbClr val="333333"/>
                </a:solidFill>
              </a:rPr>
              <a:t>εκφράσεις</a:t>
            </a:r>
            <a:r>
              <a:rPr lang="en-GB" altLang="de-DE" sz="2400" dirty="0">
                <a:solidFill>
                  <a:srgbClr val="333333"/>
                </a:solidFill>
              </a:rPr>
              <a:t> </a:t>
            </a:r>
            <a:r>
              <a:rPr lang="en-GB" altLang="de-DE" sz="2400" dirty="0" err="1">
                <a:solidFill>
                  <a:srgbClr val="333333"/>
                </a:solidFill>
              </a:rPr>
              <a:t>του</a:t>
            </a:r>
            <a:r>
              <a:rPr lang="en-GB" altLang="de-DE" sz="2400" dirty="0">
                <a:solidFill>
                  <a:srgbClr val="333333"/>
                </a:solidFill>
              </a:rPr>
              <a:t> π</a:t>
            </a:r>
            <a:r>
              <a:rPr lang="en-GB" altLang="de-DE" sz="2400" dirty="0" err="1">
                <a:solidFill>
                  <a:srgbClr val="333333"/>
                </a:solidFill>
              </a:rPr>
              <a:t>ροσώ</a:t>
            </a:r>
            <a:r>
              <a:rPr lang="en-GB" altLang="de-DE" sz="2400" dirty="0">
                <a:solidFill>
                  <a:srgbClr val="333333"/>
                </a:solidFill>
              </a:rPr>
              <a:t>που και oi χειρονομίες είναι </a:t>
            </a:r>
            <a:r>
              <a:rPr lang="de-DE" altLang="de-DE" sz="2400" dirty="0">
                <a:solidFill>
                  <a:srgbClr val="333333"/>
                </a:solidFill>
              </a:rPr>
              <a:t>σημαντικ</a:t>
            </a:r>
            <a:r>
              <a:rPr lang="el-GR" altLang="de-DE" sz="2400" dirty="0">
                <a:solidFill>
                  <a:srgbClr val="333333"/>
                </a:solidFill>
              </a:rPr>
              <a:t>ές</a:t>
            </a:r>
            <a:r>
              <a:rPr lang="en-GB" altLang="de-DE" sz="2400" dirty="0">
                <a:solidFill>
                  <a:srgbClr val="333333"/>
                </a:solidFill>
              </a:rPr>
              <a:t> </a:t>
            </a:r>
            <a:r>
              <a:rPr lang="en-GB" altLang="de-DE" sz="2400" dirty="0" err="1">
                <a:solidFill>
                  <a:srgbClr val="333333"/>
                </a:solidFill>
              </a:rPr>
              <a:t>ενδείξεις</a:t>
            </a:r>
            <a:r>
              <a:rPr lang="en-GB" altLang="de-DE" sz="2400" dirty="0">
                <a:solidFill>
                  <a:srgbClr val="333333"/>
                </a:solidFill>
              </a:rPr>
              <a:t> </a:t>
            </a:r>
            <a:r>
              <a:rPr lang="en-GB" altLang="de-DE" sz="2400" dirty="0" err="1">
                <a:solidFill>
                  <a:srgbClr val="333333"/>
                </a:solidFill>
              </a:rPr>
              <a:t>γι</a:t>
            </a:r>
            <a:r>
              <a:rPr lang="en-GB" altLang="de-DE" sz="2400" dirty="0">
                <a:solidFill>
                  <a:srgbClr val="333333"/>
                </a:solidFill>
              </a:rPr>
              <a:t>α το τι αισθάνεται ένας άνθρωπος, αλλά μπορεί να </a:t>
            </a:r>
            <a:r>
              <a:rPr lang="de-DE" altLang="de-DE" sz="2400" dirty="0">
                <a:solidFill>
                  <a:srgbClr val="333333"/>
                </a:solidFill>
              </a:rPr>
              <a:t>είναι παραπλανητικ</a:t>
            </a:r>
            <a:r>
              <a:rPr lang="el-GR" altLang="de-DE" sz="2400" dirty="0">
                <a:solidFill>
                  <a:srgbClr val="333333"/>
                </a:solidFill>
              </a:rPr>
              <a:t>ές μερικές </a:t>
            </a:r>
            <a:r>
              <a:rPr lang="el-GR" altLang="de-DE" sz="2400">
                <a:solidFill>
                  <a:srgbClr val="333333"/>
                </a:solidFill>
              </a:rPr>
              <a:t>φορές</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114</a:t>
            </a:fld>
            <a:endParaRPr lang="de-DE" altLang="de-DE">
              <a:latin typeface="+mn-lt"/>
              <a:ea typeface="+mn-ea"/>
            </a:endParaRPr>
          </a:p>
        </p:txBody>
      </p:sp>
    </p:spTree>
    <p:extLst>
      <p:ext uri="{BB962C8B-B14F-4D97-AF65-F5344CB8AC3E}">
        <p14:creationId xmlns:p14="http://schemas.microsoft.com/office/powerpoint/2010/main" val="234558041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 </a:t>
            </a:r>
            <a:r>
              <a:rPr lang="el-GR" altLang="de-DE" sz="2400" dirty="0">
                <a:solidFill>
                  <a:srgbClr val="333333"/>
                </a:solidFill>
              </a:rPr>
              <a:t>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Οι</a:t>
            </a:r>
            <a:r>
              <a:rPr lang="en-GB" altLang="de-DE" sz="2400" dirty="0">
                <a:solidFill>
                  <a:srgbClr val="333333"/>
                </a:solidFill>
              </a:rPr>
              <a:t> </a:t>
            </a:r>
            <a:r>
              <a:rPr lang="en-GB" altLang="de-DE" sz="2400" dirty="0" err="1">
                <a:solidFill>
                  <a:srgbClr val="333333"/>
                </a:solidFill>
              </a:rPr>
              <a:t>εκφράσεις</a:t>
            </a:r>
            <a:r>
              <a:rPr lang="en-GB" altLang="de-DE" sz="2400" dirty="0">
                <a:solidFill>
                  <a:srgbClr val="333333"/>
                </a:solidFill>
              </a:rPr>
              <a:t> </a:t>
            </a:r>
            <a:r>
              <a:rPr lang="en-GB" altLang="de-DE" sz="2400" dirty="0" err="1">
                <a:solidFill>
                  <a:srgbClr val="333333"/>
                </a:solidFill>
              </a:rPr>
              <a:t>του</a:t>
            </a:r>
            <a:r>
              <a:rPr lang="en-GB" altLang="de-DE" sz="2400" dirty="0">
                <a:solidFill>
                  <a:srgbClr val="333333"/>
                </a:solidFill>
              </a:rPr>
              <a:t> π</a:t>
            </a:r>
            <a:r>
              <a:rPr lang="en-GB" altLang="de-DE" sz="2400" dirty="0" err="1">
                <a:solidFill>
                  <a:srgbClr val="333333"/>
                </a:solidFill>
              </a:rPr>
              <a:t>ροσώ</a:t>
            </a:r>
            <a:r>
              <a:rPr lang="en-GB" altLang="de-DE" sz="2400" dirty="0">
                <a:solidFill>
                  <a:srgbClr val="333333"/>
                </a:solidFill>
              </a:rPr>
              <a:t>που και oi χειρονομίες είναι </a:t>
            </a:r>
            <a:r>
              <a:rPr lang="de-DE" altLang="de-DE" sz="2400" dirty="0">
                <a:solidFill>
                  <a:srgbClr val="333333"/>
                </a:solidFill>
              </a:rPr>
              <a:t>σημαντικ</a:t>
            </a:r>
            <a:r>
              <a:rPr lang="el-GR" altLang="de-DE" sz="2400" dirty="0">
                <a:solidFill>
                  <a:srgbClr val="333333"/>
                </a:solidFill>
              </a:rPr>
              <a:t>ές</a:t>
            </a:r>
            <a:r>
              <a:rPr lang="en-GB" altLang="de-DE" sz="2400" dirty="0">
                <a:solidFill>
                  <a:srgbClr val="333333"/>
                </a:solidFill>
              </a:rPr>
              <a:t> </a:t>
            </a:r>
            <a:r>
              <a:rPr lang="en-GB" altLang="de-DE" sz="2400" dirty="0" err="1">
                <a:solidFill>
                  <a:srgbClr val="333333"/>
                </a:solidFill>
              </a:rPr>
              <a:t>ενδείξεις</a:t>
            </a:r>
            <a:r>
              <a:rPr lang="en-GB" altLang="de-DE" sz="2400" dirty="0">
                <a:solidFill>
                  <a:srgbClr val="333333"/>
                </a:solidFill>
              </a:rPr>
              <a:t> </a:t>
            </a:r>
            <a:r>
              <a:rPr lang="en-GB" altLang="de-DE" sz="2400" dirty="0" err="1">
                <a:solidFill>
                  <a:srgbClr val="333333"/>
                </a:solidFill>
              </a:rPr>
              <a:t>γι</a:t>
            </a:r>
            <a:r>
              <a:rPr lang="en-GB" altLang="de-DE" sz="2400" dirty="0">
                <a:solidFill>
                  <a:srgbClr val="333333"/>
                </a:solidFill>
              </a:rPr>
              <a:t>α το τι αισθάνεται ένας άνθρωπος, αλλά μπορεί να </a:t>
            </a:r>
            <a:r>
              <a:rPr lang="de-DE" altLang="de-DE" sz="2400" dirty="0">
                <a:solidFill>
                  <a:srgbClr val="333333"/>
                </a:solidFill>
              </a:rPr>
              <a:t>είναι παραπλανητικ</a:t>
            </a:r>
            <a:r>
              <a:rPr lang="el-GR" altLang="de-DE" sz="2400" dirty="0">
                <a:solidFill>
                  <a:srgbClr val="333333"/>
                </a:solidFill>
              </a:rPr>
              <a:t>ές μερικές φορές</a:t>
            </a:r>
            <a:r>
              <a:rPr lang="de-DE" altLang="de-DE" sz="2400" dirty="0">
                <a:solidFill>
                  <a:srgbClr val="333333"/>
                </a:solidFill>
              </a:rPr>
              <a:t>.</a:t>
            </a:r>
            <a:endParaRPr lang="el-GR"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Κατά την αξιολόγηση πολύπλοκ</a:t>
            </a:r>
            <a:r>
              <a:rPr lang="el-GR" altLang="de-DE" sz="2400" dirty="0">
                <a:solidFill>
                  <a:srgbClr val="333333"/>
                </a:solidFill>
              </a:rPr>
              <a:t>ων</a:t>
            </a:r>
            <a:r>
              <a:rPr lang="de-DE" altLang="de-DE" sz="2400" dirty="0">
                <a:solidFill>
                  <a:srgbClr val="333333"/>
                </a:solidFill>
              </a:rPr>
              <a:t> καταστάσε</a:t>
            </a:r>
            <a:r>
              <a:rPr lang="el-GR" altLang="de-DE" sz="2400" dirty="0">
                <a:solidFill>
                  <a:srgbClr val="333333"/>
                </a:solidFill>
              </a:rPr>
              <a:t>ων</a:t>
            </a:r>
            <a:r>
              <a:rPr lang="de-DE" altLang="de-DE" sz="2400" dirty="0">
                <a:solidFill>
                  <a:srgbClr val="333333"/>
                </a:solidFill>
              </a:rPr>
              <a:t>, είναι σημαντικό να εξετάσει</a:t>
            </a:r>
            <a:r>
              <a:rPr lang="el-GR" altLang="de-DE" sz="2400" dirty="0">
                <a:solidFill>
                  <a:srgbClr val="333333"/>
                </a:solidFill>
              </a:rPr>
              <a:t> κανείς</a:t>
            </a:r>
            <a:r>
              <a:rPr lang="de-DE" altLang="de-DE" sz="2400" dirty="0">
                <a:solidFill>
                  <a:srgbClr val="333333"/>
                </a:solidFill>
              </a:rPr>
              <a:t> όλες τις διαθέσιμες </a:t>
            </a:r>
            <a:r>
              <a:rPr lang="de-DE" altLang="de-DE" sz="2400">
                <a:solidFill>
                  <a:srgbClr val="333333"/>
                </a:solidFill>
              </a:rPr>
              <a:t>πληροφορίες.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115</a:t>
            </a:fld>
            <a:endParaRPr lang="de-DE" altLang="de-DE">
              <a:latin typeface="+mn-lt"/>
              <a:ea typeface="+mn-ea"/>
            </a:endParaRPr>
          </a:p>
        </p:txBody>
      </p:sp>
    </p:spTree>
    <p:extLst>
      <p:ext uri="{BB962C8B-B14F-4D97-AF65-F5344CB8AC3E}">
        <p14:creationId xmlns:p14="http://schemas.microsoft.com/office/powerpoint/2010/main" val="33176783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n-GB" altLang="de-DE" sz="2400" dirty="0">
                <a:solidFill>
                  <a:srgbClr val="333333"/>
                </a:solidFill>
              </a:rPr>
              <a:t>Θα π</a:t>
            </a:r>
            <a:r>
              <a:rPr lang="en-GB" altLang="de-DE" sz="2400" dirty="0" err="1">
                <a:solidFill>
                  <a:srgbClr val="333333"/>
                </a:solidFill>
              </a:rPr>
              <a:t>ρέ</a:t>
            </a:r>
            <a:r>
              <a:rPr lang="en-GB" altLang="de-DE" sz="2400" dirty="0">
                <a:solidFill>
                  <a:srgbClr val="333333"/>
                </a:solidFill>
              </a:rPr>
              <a:t>πει να β</a:t>
            </a:r>
            <a:r>
              <a:rPr lang="el-GR" altLang="de-DE" sz="2400" dirty="0">
                <a:solidFill>
                  <a:srgbClr val="333333"/>
                </a:solidFill>
              </a:rPr>
              <a:t>γάζετε σαφή</a:t>
            </a:r>
            <a:r>
              <a:rPr lang="de-DE" altLang="de-DE" sz="2400" dirty="0">
                <a:solidFill>
                  <a:srgbClr val="333333"/>
                </a:solidFill>
              </a:rPr>
              <a:t> </a:t>
            </a:r>
            <a:r>
              <a:rPr lang="en-GB" altLang="de-DE" sz="2400" dirty="0" err="1">
                <a:solidFill>
                  <a:srgbClr val="333333"/>
                </a:solidFill>
              </a:rPr>
              <a:t>συμ</a:t>
            </a:r>
            <a:r>
              <a:rPr lang="en-GB" altLang="de-DE" sz="2400" dirty="0">
                <a:solidFill>
                  <a:srgbClr val="333333"/>
                </a:solidFill>
              </a:rPr>
              <a:t>περάσματα </a:t>
            </a:r>
            <a:r>
              <a:rPr lang="el-GR" altLang="de-DE" sz="2400" dirty="0">
                <a:solidFill>
                  <a:srgbClr val="333333"/>
                </a:solidFill>
              </a:rPr>
              <a:t>για </a:t>
            </a:r>
            <a:r>
              <a:rPr lang="en-GB" altLang="de-DE" sz="2400" dirty="0" err="1">
                <a:solidFill>
                  <a:srgbClr val="333333"/>
                </a:solidFill>
              </a:rPr>
              <a:t>έν</a:t>
            </a:r>
            <a:r>
              <a:rPr lang="en-GB" altLang="de-DE" sz="2400" dirty="0">
                <a:solidFill>
                  <a:srgbClr val="333333"/>
                </a:solidFill>
              </a:rPr>
              <a:t>α άλλο άτομο, </a:t>
            </a:r>
            <a:r>
              <a:rPr lang="el-GR" altLang="de-DE" sz="2400" dirty="0">
                <a:solidFill>
                  <a:srgbClr val="333333"/>
                </a:solidFill>
              </a:rPr>
              <a:t>μόνο εά</a:t>
            </a:r>
            <a:r>
              <a:rPr lang="en-GB" altLang="de-DE" sz="2400" dirty="0">
                <a:solidFill>
                  <a:srgbClr val="333333"/>
                </a:solidFill>
              </a:rPr>
              <a:t>ν </a:t>
            </a:r>
            <a:r>
              <a:rPr lang="el-GR" altLang="de-DE" sz="2400" dirty="0">
                <a:solidFill>
                  <a:srgbClr val="333333"/>
                </a:solidFill>
              </a:rPr>
              <a:t>το </a:t>
            </a:r>
            <a:r>
              <a:rPr lang="en-GB" altLang="de-DE" sz="2400" dirty="0" err="1">
                <a:solidFill>
                  <a:srgbClr val="333333"/>
                </a:solidFill>
              </a:rPr>
              <a:t>γνωρίζετε</a:t>
            </a:r>
            <a:r>
              <a:rPr lang="en-GB" altLang="de-DE" sz="2400" dirty="0">
                <a:solidFill>
                  <a:srgbClr val="333333"/>
                </a:solidFill>
              </a:rPr>
              <a:t> κα</a:t>
            </a:r>
            <a:r>
              <a:rPr lang="en-GB" altLang="de-DE" sz="2400" dirty="0" err="1">
                <a:solidFill>
                  <a:srgbClr val="333333"/>
                </a:solidFill>
              </a:rPr>
              <a:t>λά</a:t>
            </a:r>
            <a:r>
              <a:rPr lang="en-GB" altLang="de-DE" sz="2400" dirty="0">
                <a:solidFill>
                  <a:srgbClr val="333333"/>
                </a:solidFill>
              </a:rPr>
              <a:t> ή </a:t>
            </a:r>
            <a:r>
              <a:rPr lang="el-GR" altLang="de-DE" sz="2400" dirty="0">
                <a:solidFill>
                  <a:srgbClr val="333333"/>
                </a:solidFill>
              </a:rPr>
              <a:t>το</a:t>
            </a:r>
            <a:r>
              <a:rPr lang="en-GB" altLang="de-DE" sz="2400" dirty="0">
                <a:solidFill>
                  <a:srgbClr val="333333"/>
                </a:solidFill>
              </a:rPr>
              <a:t> </a:t>
            </a:r>
            <a:r>
              <a:rPr lang="en-GB" altLang="de-DE" sz="2400" dirty="0" err="1">
                <a:solidFill>
                  <a:srgbClr val="333333"/>
                </a:solidFill>
              </a:rPr>
              <a:t>έχετε</a:t>
            </a:r>
            <a:r>
              <a:rPr lang="en-GB" altLang="de-DE" sz="2400" dirty="0">
                <a:solidFill>
                  <a:srgbClr val="333333"/>
                </a:solidFill>
              </a:rPr>
              <a:t> παρα</a:t>
            </a:r>
            <a:r>
              <a:rPr lang="en-GB" altLang="de-DE" sz="2400" dirty="0" err="1">
                <a:solidFill>
                  <a:srgbClr val="333333"/>
                </a:solidFill>
              </a:rPr>
              <a:t>τηρήσει</a:t>
            </a:r>
            <a:r>
              <a:rPr lang="en-GB" altLang="de-DE" sz="2400" dirty="0">
                <a:solidFill>
                  <a:srgbClr val="333333"/>
                </a:solidFill>
              </a:rPr>
              <a:t> </a:t>
            </a:r>
            <a:r>
              <a:rPr lang="en-GB" altLang="de-DE" sz="2400" dirty="0" err="1">
                <a:solidFill>
                  <a:srgbClr val="333333"/>
                </a:solidFill>
              </a:rPr>
              <a:t>σε</a:t>
            </a:r>
            <a:r>
              <a:rPr lang="en-GB" altLang="de-DE" sz="2400" dirty="0">
                <a:solidFill>
                  <a:srgbClr val="333333"/>
                </a:solidFill>
              </a:rPr>
              <a:t> </a:t>
            </a:r>
            <a:r>
              <a:rPr lang="en-GB" altLang="de-DE" sz="2400" dirty="0" err="1">
                <a:solidFill>
                  <a:srgbClr val="333333"/>
                </a:solidFill>
              </a:rPr>
              <a:t>δι</a:t>
            </a:r>
            <a:r>
              <a:rPr lang="en-GB" altLang="de-DE" sz="2400" dirty="0">
                <a:solidFill>
                  <a:srgbClr val="333333"/>
                </a:solidFill>
              </a:rPr>
              <a:t>αφορετικά πλαίσια.</a:t>
            </a:r>
          </a:p>
          <a:p>
            <a:pPr marL="342900" lvl="0" indent="-342900" defTabSz="914400" fontAlgn="base">
              <a:lnSpc>
                <a:spcPct val="100000"/>
              </a:lnSpc>
              <a:spcBef>
                <a:spcPts val="1200"/>
              </a:spcBef>
              <a:buClr>
                <a:srgbClr val="333333"/>
              </a:buClr>
              <a:buFont typeface="WingDings"/>
              <a:buChar char=""/>
            </a:pPr>
            <a:r>
              <a:rPr lang="en-GB" altLang="de-DE" sz="2400" dirty="0" err="1">
                <a:solidFill>
                  <a:srgbClr val="333333"/>
                </a:solidFill>
              </a:rPr>
              <a:t>Οι</a:t>
            </a:r>
            <a:r>
              <a:rPr lang="en-GB" altLang="de-DE" sz="2400" dirty="0">
                <a:solidFill>
                  <a:srgbClr val="333333"/>
                </a:solidFill>
              </a:rPr>
              <a:t> </a:t>
            </a:r>
            <a:r>
              <a:rPr lang="en-GB" altLang="de-DE" sz="2400" dirty="0" err="1">
                <a:solidFill>
                  <a:srgbClr val="333333"/>
                </a:solidFill>
              </a:rPr>
              <a:t>εκφράσεις</a:t>
            </a:r>
            <a:r>
              <a:rPr lang="en-GB" altLang="de-DE" sz="2400" dirty="0">
                <a:solidFill>
                  <a:srgbClr val="333333"/>
                </a:solidFill>
              </a:rPr>
              <a:t> </a:t>
            </a:r>
            <a:r>
              <a:rPr lang="en-GB" altLang="de-DE" sz="2400" dirty="0" err="1">
                <a:solidFill>
                  <a:srgbClr val="333333"/>
                </a:solidFill>
              </a:rPr>
              <a:t>του</a:t>
            </a:r>
            <a:r>
              <a:rPr lang="en-GB" altLang="de-DE" sz="2400" dirty="0">
                <a:solidFill>
                  <a:srgbClr val="333333"/>
                </a:solidFill>
              </a:rPr>
              <a:t> π</a:t>
            </a:r>
            <a:r>
              <a:rPr lang="en-GB" altLang="de-DE" sz="2400" dirty="0" err="1">
                <a:solidFill>
                  <a:srgbClr val="333333"/>
                </a:solidFill>
              </a:rPr>
              <a:t>ροσώ</a:t>
            </a:r>
            <a:r>
              <a:rPr lang="en-GB" altLang="de-DE" sz="2400" dirty="0">
                <a:solidFill>
                  <a:srgbClr val="333333"/>
                </a:solidFill>
              </a:rPr>
              <a:t>που και oi χειρονομίες είναι </a:t>
            </a:r>
            <a:r>
              <a:rPr lang="de-DE" altLang="de-DE" sz="2400" dirty="0">
                <a:solidFill>
                  <a:srgbClr val="333333"/>
                </a:solidFill>
              </a:rPr>
              <a:t>σημαντικ</a:t>
            </a:r>
            <a:r>
              <a:rPr lang="el-GR" altLang="de-DE" sz="2400" dirty="0">
                <a:solidFill>
                  <a:srgbClr val="333333"/>
                </a:solidFill>
              </a:rPr>
              <a:t>ές</a:t>
            </a:r>
            <a:r>
              <a:rPr lang="en-GB" altLang="de-DE" sz="2400" dirty="0">
                <a:solidFill>
                  <a:srgbClr val="333333"/>
                </a:solidFill>
              </a:rPr>
              <a:t> </a:t>
            </a:r>
            <a:r>
              <a:rPr lang="en-GB" altLang="de-DE" sz="2400" dirty="0" err="1">
                <a:solidFill>
                  <a:srgbClr val="333333"/>
                </a:solidFill>
              </a:rPr>
              <a:t>ενδείξεις</a:t>
            </a:r>
            <a:r>
              <a:rPr lang="en-GB" altLang="de-DE" sz="2400" dirty="0">
                <a:solidFill>
                  <a:srgbClr val="333333"/>
                </a:solidFill>
              </a:rPr>
              <a:t> </a:t>
            </a:r>
            <a:r>
              <a:rPr lang="en-GB" altLang="de-DE" sz="2400" dirty="0" err="1">
                <a:solidFill>
                  <a:srgbClr val="333333"/>
                </a:solidFill>
              </a:rPr>
              <a:t>γι</a:t>
            </a:r>
            <a:r>
              <a:rPr lang="en-GB" altLang="de-DE" sz="2400" dirty="0">
                <a:solidFill>
                  <a:srgbClr val="333333"/>
                </a:solidFill>
              </a:rPr>
              <a:t>α το τι αισθάνεται ένας άνθρωπος, αλλά μπορεί να </a:t>
            </a:r>
            <a:r>
              <a:rPr lang="de-DE" altLang="de-DE" sz="2400" dirty="0">
                <a:solidFill>
                  <a:srgbClr val="333333"/>
                </a:solidFill>
              </a:rPr>
              <a:t>είναι παραπλανητικ</a:t>
            </a:r>
            <a:r>
              <a:rPr lang="el-GR" altLang="de-DE" sz="2400" dirty="0">
                <a:solidFill>
                  <a:srgbClr val="333333"/>
                </a:solidFill>
              </a:rPr>
              <a:t>ές μερικές φορές</a:t>
            </a:r>
            <a:r>
              <a:rPr lang="de-DE" altLang="de-DE" sz="2400" dirty="0">
                <a:solidFill>
                  <a:srgbClr val="333333"/>
                </a:solidFill>
              </a:rPr>
              <a:t>.</a:t>
            </a:r>
            <a:endParaRPr lang="el-GR"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Κατά την αξιολόγηση πολύπλοκ</a:t>
            </a:r>
            <a:r>
              <a:rPr lang="el-GR" altLang="de-DE" sz="2400" dirty="0">
                <a:solidFill>
                  <a:srgbClr val="333333"/>
                </a:solidFill>
              </a:rPr>
              <a:t>ων</a:t>
            </a:r>
            <a:r>
              <a:rPr lang="de-DE" altLang="de-DE" sz="2400" dirty="0">
                <a:solidFill>
                  <a:srgbClr val="333333"/>
                </a:solidFill>
              </a:rPr>
              <a:t> καταστάσε</a:t>
            </a:r>
            <a:r>
              <a:rPr lang="el-GR" altLang="de-DE" sz="2400" dirty="0">
                <a:solidFill>
                  <a:srgbClr val="333333"/>
                </a:solidFill>
              </a:rPr>
              <a:t>ων</a:t>
            </a:r>
            <a:r>
              <a:rPr lang="de-DE" altLang="de-DE" sz="2400" dirty="0">
                <a:solidFill>
                  <a:srgbClr val="333333"/>
                </a:solidFill>
              </a:rPr>
              <a:t>, είναι σημαντικό να εξετάσει</a:t>
            </a:r>
            <a:r>
              <a:rPr lang="el-GR" altLang="de-DE" sz="2400" dirty="0">
                <a:solidFill>
                  <a:srgbClr val="333333"/>
                </a:solidFill>
              </a:rPr>
              <a:t> κανείς</a:t>
            </a:r>
            <a:r>
              <a:rPr lang="de-DE" altLang="de-DE" sz="2400" dirty="0">
                <a:solidFill>
                  <a:srgbClr val="333333"/>
                </a:solidFill>
              </a:rPr>
              <a:t> όλες τις διαθέσιμες πληροφορίες.</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Όσ</a:t>
            </a:r>
            <a:r>
              <a:rPr lang="el-GR" altLang="de-DE" sz="2400" dirty="0">
                <a:solidFill>
                  <a:srgbClr val="333333"/>
                </a:solidFill>
              </a:rPr>
              <a:t>ες</a:t>
            </a:r>
            <a:r>
              <a:rPr lang="de-DE" altLang="de-DE" sz="2400" dirty="0">
                <a:solidFill>
                  <a:srgbClr val="333333"/>
                </a:solidFill>
              </a:rPr>
              <a:t> περισσότερες πληροφορίες </a:t>
            </a:r>
            <a:r>
              <a:rPr lang="el-GR" altLang="de-DE" sz="2400" dirty="0">
                <a:solidFill>
                  <a:srgbClr val="333333"/>
                </a:solidFill>
              </a:rPr>
              <a:t>λαμβάνετε υπόψιν</a:t>
            </a:r>
            <a:r>
              <a:rPr lang="de-DE" altLang="de-DE" sz="2400" dirty="0">
                <a:solidFill>
                  <a:srgbClr val="333333"/>
                </a:solidFill>
              </a:rPr>
              <a:t> τόσο πιο πιθανό είναι να κ</a:t>
            </a:r>
            <a:r>
              <a:rPr lang="el-GR" altLang="de-DE" sz="2400" dirty="0">
                <a:solidFill>
                  <a:srgbClr val="333333"/>
                </a:solidFill>
              </a:rPr>
              <a:t>ρίνετε σωστά</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116</a:t>
            </a:fld>
            <a:endParaRPr lang="de-DE" altLang="de-DE">
              <a:latin typeface="+mn-lt"/>
              <a:ea typeface="+mn-ea"/>
            </a:endParaRPr>
          </a:p>
        </p:txBody>
      </p:sp>
    </p:spTree>
    <p:extLst>
      <p:ext uri="{BB962C8B-B14F-4D97-AF65-F5344CB8AC3E}">
        <p14:creationId xmlns:p14="http://schemas.microsoft.com/office/powerpoint/2010/main" val="332037362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Κα</a:t>
            </a:r>
            <a:r>
              <a:rPr lang="en-AU" altLang="de-DE" sz="2000" dirty="0" err="1">
                <a:solidFill>
                  <a:srgbClr val="333333"/>
                </a:solidFill>
              </a:rPr>
              <a:t>τά</a:t>
            </a:r>
            <a:r>
              <a:rPr lang="en-AU" altLang="de-DE" sz="2000" dirty="0">
                <a:solidFill>
                  <a:srgbClr val="333333"/>
                </a:solidFill>
              </a:rPr>
              <a:t> </a:t>
            </a:r>
            <a:r>
              <a:rPr lang="en-AU" altLang="de-DE" sz="2000" dirty="0" err="1">
                <a:solidFill>
                  <a:srgbClr val="333333"/>
                </a:solidFill>
              </a:rPr>
              <a:t>τη</a:t>
            </a:r>
            <a:r>
              <a:rPr lang="en-AU" altLang="de-DE" sz="2000" dirty="0">
                <a:solidFill>
                  <a:srgbClr val="333333"/>
                </a:solidFill>
              </a:rPr>
              <a:t> </a:t>
            </a:r>
            <a:r>
              <a:rPr lang="en-AU" altLang="de-DE" sz="2000" dirty="0" err="1">
                <a:solidFill>
                  <a:srgbClr val="333333"/>
                </a:solidFill>
              </a:rPr>
              <a:t>διάρκει</a:t>
            </a:r>
            <a:r>
              <a:rPr lang="en-AU" altLang="de-DE" sz="2000" dirty="0">
                <a:solidFill>
                  <a:srgbClr val="333333"/>
                </a:solidFill>
              </a:rPr>
              <a:t>α της ψύχωσης, </a:t>
            </a:r>
            <a:r>
              <a:rPr lang="el-GR" altLang="de-DE" sz="2000" dirty="0">
                <a:solidFill>
                  <a:srgbClr val="333333"/>
                </a:solidFill>
              </a:rPr>
              <a:t>μερικοί </a:t>
            </a:r>
            <a:r>
              <a:rPr lang="en-AU" altLang="de-DE" sz="2000" dirty="0" err="1">
                <a:solidFill>
                  <a:srgbClr val="333333"/>
                </a:solidFill>
              </a:rPr>
              <a:t>άνθρω</a:t>
            </a:r>
            <a:r>
              <a:rPr lang="en-AU" altLang="de-DE" sz="2000" dirty="0">
                <a:solidFill>
                  <a:srgbClr val="333333"/>
                </a:solidFill>
              </a:rPr>
              <a:t>ποι τείνουν να παρερμηνεύουν ή να ερμηνεύουν</a:t>
            </a:r>
            <a:r>
              <a:rPr lang="el-GR" altLang="de-DE" sz="2000" dirty="0">
                <a:solidFill>
                  <a:srgbClr val="333333"/>
                </a:solidFill>
              </a:rPr>
              <a:t> με υπερβολικό τρόπο</a:t>
            </a:r>
            <a:r>
              <a:rPr lang="en-AU" altLang="de-DE" sz="2000" dirty="0">
                <a:solidFill>
                  <a:srgbClr val="333333"/>
                </a:solidFill>
              </a:rPr>
              <a:t> </a:t>
            </a:r>
            <a:r>
              <a:rPr lang="en-AU" altLang="de-DE" sz="2000" dirty="0" err="1">
                <a:solidFill>
                  <a:srgbClr val="333333"/>
                </a:solidFill>
              </a:rPr>
              <a:t>εκφράσεις</a:t>
            </a:r>
            <a:r>
              <a:rPr lang="en-AU" altLang="de-DE" sz="2000" dirty="0">
                <a:solidFill>
                  <a:srgbClr val="333333"/>
                </a:solidFill>
              </a:rPr>
              <a:t> </a:t>
            </a:r>
            <a:r>
              <a:rPr lang="en-AU" altLang="de-DE" sz="2000" dirty="0" err="1">
                <a:solidFill>
                  <a:srgbClr val="333333"/>
                </a:solidFill>
              </a:rPr>
              <a:t>του</a:t>
            </a:r>
            <a:r>
              <a:rPr lang="en-AU" altLang="de-DE" sz="2000" dirty="0">
                <a:solidFill>
                  <a:srgbClr val="333333"/>
                </a:solidFill>
              </a:rPr>
              <a:t> π</a:t>
            </a:r>
            <a:r>
              <a:rPr lang="en-AU" altLang="de-DE" sz="2000" dirty="0" err="1">
                <a:solidFill>
                  <a:srgbClr val="333333"/>
                </a:solidFill>
              </a:rPr>
              <a:t>ροσώ</a:t>
            </a:r>
            <a:r>
              <a:rPr lang="en-AU" altLang="de-DE" sz="2000" dirty="0">
                <a:solidFill>
                  <a:srgbClr val="333333"/>
                </a:solidFill>
              </a:rPr>
              <a:t>που</a:t>
            </a:r>
            <a:r>
              <a:rPr lang="el-GR" altLang="de-DE" sz="2000" dirty="0">
                <a:solidFill>
                  <a:srgbClr val="333333"/>
                </a:solidFill>
              </a:rPr>
              <a:t> κάποιου άλλου</a:t>
            </a:r>
            <a:r>
              <a:rPr lang="en-AU" altLang="de-DE" sz="2000" dirty="0">
                <a:solidFill>
                  <a:srgbClr val="333333"/>
                </a:solidFill>
              </a:rPr>
              <a:t> ή τ</a:t>
            </a:r>
            <a:r>
              <a:rPr lang="el-GR" altLang="de-DE" sz="2000" dirty="0">
                <a:solidFill>
                  <a:srgbClr val="333333"/>
                </a:solidFill>
              </a:rPr>
              <a:t>ις πράξεις του</a:t>
            </a:r>
            <a:r>
              <a:rPr lang="en-AU" altLang="de-DE" sz="2000" dirty="0">
                <a:solidFill>
                  <a:srgbClr val="333333"/>
                </a:solidFill>
              </a:rPr>
              <a:t>.</a:t>
            </a:r>
            <a:endParaRPr lang="el-GR" altLang="de-DE" sz="2000" dirty="0">
              <a:solidFill>
                <a:srgbClr val="333333"/>
              </a:solidFill>
            </a:endParaRPr>
          </a:p>
          <a:p>
            <a:pPr lvl="0" defTabSz="914400" fontAlgn="base"/>
            <a:r>
              <a:rPr lang="en-AU" altLang="de-DE" sz="2000" dirty="0">
                <a:solidFill>
                  <a:srgbClr val="004992"/>
                </a:solidFill>
              </a:rPr>
              <a:t>Πα</a:t>
            </a:r>
            <a:r>
              <a:rPr lang="en-AU" altLang="de-DE" sz="2000" dirty="0" err="1">
                <a:solidFill>
                  <a:srgbClr val="004992"/>
                </a:solidFill>
              </a:rPr>
              <a:t>ράδειγμ</a:t>
            </a:r>
            <a:r>
              <a:rPr lang="en-AU" altLang="de-DE" sz="2000" dirty="0">
                <a:solidFill>
                  <a:srgbClr val="004992"/>
                </a:solidFill>
              </a:rPr>
              <a:t>α:</a:t>
            </a:r>
            <a:r>
              <a:rPr lang="el-GR" altLang="de-DE" sz="2000" dirty="0">
                <a:solidFill>
                  <a:srgbClr val="004992"/>
                </a:solidFill>
              </a:rPr>
              <a:t> </a:t>
            </a:r>
            <a:r>
              <a:rPr lang="el-GR" altLang="de-DE" sz="2000" dirty="0">
                <a:solidFill>
                  <a:srgbClr val="333333"/>
                </a:solidFill>
              </a:rPr>
              <a:t>Ο</a:t>
            </a:r>
            <a:r>
              <a:rPr lang="en-AU" altLang="de-DE" sz="2000" dirty="0">
                <a:solidFill>
                  <a:srgbClr val="333333"/>
                </a:solidFill>
              </a:rPr>
              <a:t> </a:t>
            </a:r>
            <a:r>
              <a:rPr lang="el-GR" altLang="de-DE" sz="2000" dirty="0">
                <a:solidFill>
                  <a:srgbClr val="333333"/>
                </a:solidFill>
              </a:rPr>
              <a:t>Βασίλης</a:t>
            </a:r>
            <a:r>
              <a:rPr lang="en-AU" altLang="de-DE" sz="2000" dirty="0">
                <a:solidFill>
                  <a:srgbClr val="333333"/>
                </a:solidFill>
              </a:rPr>
              <a:t> </a:t>
            </a:r>
            <a:r>
              <a:rPr lang="en-AU" altLang="de-DE" sz="2000" dirty="0" err="1">
                <a:solidFill>
                  <a:srgbClr val="333333"/>
                </a:solidFill>
              </a:rPr>
              <a:t>είχε</a:t>
            </a:r>
            <a:r>
              <a:rPr lang="en-AU" altLang="de-DE" sz="2000" dirty="0">
                <a:solidFill>
                  <a:srgbClr val="333333"/>
                </a:solidFill>
              </a:rPr>
              <a:t> </a:t>
            </a:r>
            <a:r>
              <a:rPr lang="en-AU" altLang="de-DE" sz="2000" dirty="0" err="1">
                <a:solidFill>
                  <a:srgbClr val="333333"/>
                </a:solidFill>
              </a:rPr>
              <a:t>εμμονή</a:t>
            </a:r>
            <a:r>
              <a:rPr lang="en-AU" altLang="de-DE" sz="2000" dirty="0">
                <a:solidFill>
                  <a:srgbClr val="333333"/>
                </a:solidFill>
              </a:rPr>
              <a:t> </a:t>
            </a:r>
            <a:r>
              <a:rPr lang="en-AU" altLang="de-DE" sz="2000" dirty="0" err="1">
                <a:solidFill>
                  <a:srgbClr val="333333"/>
                </a:solidFill>
              </a:rPr>
              <a:t>με</a:t>
            </a:r>
            <a:r>
              <a:rPr lang="en-AU" altLang="de-DE" sz="2000" dirty="0">
                <a:solidFill>
                  <a:srgbClr val="333333"/>
                </a:solidFill>
              </a:rPr>
              <a:t> </a:t>
            </a:r>
            <a:r>
              <a:rPr lang="en-AU" altLang="de-DE" sz="2000" dirty="0" err="1">
                <a:solidFill>
                  <a:srgbClr val="333333"/>
                </a:solidFill>
              </a:rPr>
              <a:t>την</a:t>
            </a:r>
            <a:r>
              <a:rPr lang="en-AU" altLang="de-DE" sz="2000" dirty="0">
                <a:solidFill>
                  <a:srgbClr val="333333"/>
                </a:solidFill>
              </a:rPr>
              <a:t> </a:t>
            </a:r>
            <a:r>
              <a:rPr lang="en-AU" altLang="de-DE" sz="2000" dirty="0" err="1">
                <a:solidFill>
                  <a:srgbClr val="333333"/>
                </a:solidFill>
              </a:rPr>
              <a:t>ιδέ</a:t>
            </a:r>
            <a:r>
              <a:rPr lang="en-AU" altLang="de-DE" sz="2000" dirty="0">
                <a:solidFill>
                  <a:srgbClr val="333333"/>
                </a:solidFill>
              </a:rPr>
              <a:t>α ότι είναι </a:t>
            </a:r>
            <a:r>
              <a:rPr lang="el-GR" altLang="de-DE" sz="2000" dirty="0">
                <a:solidFill>
                  <a:srgbClr val="333333"/>
                </a:solidFill>
              </a:rPr>
              <a:t>το αγόρι</a:t>
            </a:r>
            <a:r>
              <a:rPr lang="en-AU" altLang="de-DE" sz="2000" dirty="0">
                <a:solidFill>
                  <a:srgbClr val="333333"/>
                </a:solidFill>
              </a:rPr>
              <a:t> </a:t>
            </a:r>
            <a:r>
              <a:rPr lang="en-AU" altLang="de-DE" sz="2000" dirty="0" err="1">
                <a:solidFill>
                  <a:srgbClr val="333333"/>
                </a:solidFill>
              </a:rPr>
              <a:t>της</a:t>
            </a:r>
            <a:r>
              <a:rPr lang="en-AU" altLang="de-DE" sz="2000" dirty="0">
                <a:solidFill>
                  <a:srgbClr val="333333"/>
                </a:solidFill>
              </a:rPr>
              <a:t> </a:t>
            </a:r>
            <a:r>
              <a:rPr lang="el-GR" altLang="de-DE" sz="2000" dirty="0">
                <a:solidFill>
                  <a:srgbClr val="333333"/>
                </a:solidFill>
              </a:rPr>
              <a:t>Σμαράγδα Καρύδη</a:t>
            </a:r>
            <a:r>
              <a:rPr lang="en-AU" altLang="de-DE" sz="2000" dirty="0">
                <a:solidFill>
                  <a:srgbClr val="333333"/>
                </a:solidFill>
              </a:rPr>
              <a:t>. </a:t>
            </a:r>
            <a:r>
              <a:rPr lang="el-GR" altLang="de-DE" sz="2000" dirty="0">
                <a:solidFill>
                  <a:srgbClr val="333333"/>
                </a:solidFill>
              </a:rPr>
              <a:t>Της έ</a:t>
            </a:r>
            <a:r>
              <a:rPr lang="en-AU" altLang="de-DE" sz="2000" dirty="0" err="1">
                <a:solidFill>
                  <a:srgbClr val="333333"/>
                </a:solidFill>
              </a:rPr>
              <a:t>γρ</a:t>
            </a:r>
            <a:r>
              <a:rPr lang="en-AU" altLang="de-DE" sz="2000" dirty="0">
                <a:solidFill>
                  <a:srgbClr val="333333"/>
                </a:solidFill>
              </a:rPr>
              <a:t>αψε ερωτικά γράμματα και έκανε σχέδια για το μέλλον.</a:t>
            </a:r>
          </a:p>
          <a:p>
            <a:pPr lvl="0" defTabSz="914400" fontAlgn="base"/>
            <a:r>
              <a:rPr lang="en-AU" altLang="de-DE" sz="2000" dirty="0" err="1">
                <a:solidFill>
                  <a:srgbClr val="004992"/>
                </a:solidFill>
              </a:rPr>
              <a:t>Ιστορικό</a:t>
            </a:r>
            <a:r>
              <a:rPr lang="en-AU" altLang="de-DE" sz="2000" dirty="0">
                <a:solidFill>
                  <a:srgbClr val="004992"/>
                </a:solidFill>
              </a:rPr>
              <a:t>: </a:t>
            </a:r>
            <a:r>
              <a:rPr lang="en-AU" altLang="de-DE" sz="2000" dirty="0" err="1">
                <a:solidFill>
                  <a:srgbClr val="333333"/>
                </a:solidFill>
              </a:rPr>
              <a:t>Είδε</a:t>
            </a:r>
            <a:r>
              <a:rPr lang="el-GR" altLang="de-DE" sz="2000" dirty="0">
                <a:solidFill>
                  <a:srgbClr val="333333"/>
                </a:solidFill>
              </a:rPr>
              <a:t> την Σμαράγδα Καρύδη στην</a:t>
            </a:r>
            <a:r>
              <a:rPr lang="en-AU" altLang="de-DE" sz="2000" dirty="0">
                <a:solidFill>
                  <a:srgbClr val="333333"/>
                </a:solidFill>
              </a:rPr>
              <a:t> π</a:t>
            </a:r>
            <a:r>
              <a:rPr lang="en-AU" altLang="de-DE" sz="2000" dirty="0" err="1">
                <a:solidFill>
                  <a:srgbClr val="333333"/>
                </a:solidFill>
              </a:rPr>
              <a:t>ρεμιέρ</a:t>
            </a:r>
            <a:r>
              <a:rPr lang="en-AU" altLang="de-DE" sz="2000" dirty="0">
                <a:solidFill>
                  <a:srgbClr val="333333"/>
                </a:solidFill>
              </a:rPr>
              <a:t>α </a:t>
            </a:r>
            <a:r>
              <a:rPr lang="el-GR" altLang="de-DE" sz="2000" dirty="0">
                <a:solidFill>
                  <a:srgbClr val="333333"/>
                </a:solidFill>
              </a:rPr>
              <a:t>μιάς </a:t>
            </a:r>
            <a:r>
              <a:rPr lang="en-AU" altLang="de-DE" sz="2000" dirty="0">
                <a:solidFill>
                  <a:srgbClr val="333333"/>
                </a:solidFill>
              </a:rPr>
              <a:t>τα</a:t>
            </a:r>
            <a:r>
              <a:rPr lang="en-AU" altLang="de-DE" sz="2000" dirty="0" err="1">
                <a:solidFill>
                  <a:srgbClr val="333333"/>
                </a:solidFill>
              </a:rPr>
              <a:t>ινί</a:t>
            </a:r>
            <a:r>
              <a:rPr lang="en-AU" altLang="de-DE" sz="2000" dirty="0">
                <a:solidFill>
                  <a:srgbClr val="333333"/>
                </a:solidFill>
              </a:rPr>
              <a:t>ας. </a:t>
            </a:r>
            <a:r>
              <a:rPr lang="en-AU" altLang="de-DE" sz="2000" dirty="0" err="1">
                <a:solidFill>
                  <a:srgbClr val="333333"/>
                </a:solidFill>
              </a:rPr>
              <a:t>Εκείνη</a:t>
            </a:r>
            <a:r>
              <a:rPr lang="en-AU" altLang="de-DE" sz="2000" dirty="0">
                <a:solidFill>
                  <a:srgbClr val="333333"/>
                </a:solidFill>
              </a:rPr>
              <a:t> </a:t>
            </a:r>
            <a:r>
              <a:rPr lang="el-GR" altLang="de-DE" sz="2000" dirty="0">
                <a:solidFill>
                  <a:srgbClr val="333333"/>
                </a:solidFill>
              </a:rPr>
              <a:t>χαιρέτησε</a:t>
            </a:r>
            <a:r>
              <a:rPr lang="en-AU" altLang="de-DE" sz="2000" dirty="0">
                <a:solidFill>
                  <a:srgbClr val="333333"/>
                </a:solidFill>
              </a:rPr>
              <a:t> </a:t>
            </a:r>
            <a:r>
              <a:rPr lang="en-AU" altLang="de-DE" sz="2000" dirty="0" err="1">
                <a:solidFill>
                  <a:srgbClr val="333333"/>
                </a:solidFill>
              </a:rPr>
              <a:t>το</a:t>
            </a:r>
            <a:r>
              <a:rPr lang="en-AU" altLang="de-DE" sz="2000" dirty="0">
                <a:solidFill>
                  <a:srgbClr val="333333"/>
                </a:solidFill>
              </a:rPr>
              <a:t> π</a:t>
            </a:r>
            <a:r>
              <a:rPr lang="en-AU" altLang="de-DE" sz="2000" dirty="0" err="1">
                <a:solidFill>
                  <a:srgbClr val="333333"/>
                </a:solidFill>
              </a:rPr>
              <a:t>λήθος</a:t>
            </a:r>
            <a:r>
              <a:rPr lang="en-AU" altLang="de-DE" sz="2000" dirty="0">
                <a:solidFill>
                  <a:srgbClr val="333333"/>
                </a:solidFill>
              </a:rPr>
              <a:t> και </a:t>
            </a:r>
            <a:r>
              <a:rPr lang="en-AU" altLang="de-DE" sz="2000" dirty="0" err="1">
                <a:solidFill>
                  <a:srgbClr val="333333"/>
                </a:solidFill>
              </a:rPr>
              <a:t>κοίτ</a:t>
            </a:r>
            <a:r>
              <a:rPr lang="en-AU" altLang="de-DE" sz="2000" dirty="0">
                <a:solidFill>
                  <a:srgbClr val="333333"/>
                </a:solidFill>
              </a:rPr>
              <a:t>αξ</a:t>
            </a:r>
            <a:r>
              <a:rPr lang="el-GR" altLang="de-DE" sz="2000" dirty="0">
                <a:solidFill>
                  <a:srgbClr val="333333"/>
                </a:solidFill>
              </a:rPr>
              <a:t>ε εκείνον </a:t>
            </a:r>
            <a:r>
              <a:rPr lang="en-AU" altLang="de-DE" sz="2000" i="1" dirty="0">
                <a:solidFill>
                  <a:srgbClr val="333333"/>
                </a:solidFill>
              </a:rPr>
              <a:t>κα</a:t>
            </a:r>
            <a:r>
              <a:rPr lang="en-AU" altLang="de-DE" sz="2000" i="1" dirty="0" err="1">
                <a:solidFill>
                  <a:srgbClr val="333333"/>
                </a:solidFill>
              </a:rPr>
              <a:t>θώς</a:t>
            </a:r>
            <a:r>
              <a:rPr lang="en-AU" altLang="de-DE" sz="2000" i="1" dirty="0">
                <a:solidFill>
                  <a:srgbClr val="333333"/>
                </a:solidFill>
              </a:rPr>
              <a:t> και </a:t>
            </a:r>
            <a:r>
              <a:rPr lang="el-GR" altLang="de-DE" sz="2000" i="1" dirty="0">
                <a:solidFill>
                  <a:srgbClr val="333333"/>
                </a:solidFill>
              </a:rPr>
              <a:t>άλλους </a:t>
            </a:r>
            <a:r>
              <a:rPr lang="en-AU" altLang="de-DE" sz="2000" dirty="0">
                <a:solidFill>
                  <a:srgbClr val="333333"/>
                </a:solidFill>
              </a:rPr>
              <a:t>π</a:t>
            </a:r>
            <a:r>
              <a:rPr lang="en-AU" altLang="de-DE" sz="2000" dirty="0" err="1">
                <a:solidFill>
                  <a:srgbClr val="333333"/>
                </a:solidFill>
              </a:rPr>
              <a:t>ολύ</a:t>
            </a:r>
            <a:r>
              <a:rPr lang="en-AU" altLang="de-DE" sz="2000" dirty="0">
                <a:solidFill>
                  <a:srgbClr val="333333"/>
                </a:solidFill>
              </a:rPr>
              <a:t> χα</a:t>
            </a:r>
            <a:r>
              <a:rPr lang="en-AU" altLang="de-DE" sz="2000" dirty="0" err="1">
                <a:solidFill>
                  <a:srgbClr val="333333"/>
                </a:solidFill>
              </a:rPr>
              <a:t>ρούμεν</a:t>
            </a:r>
            <a:r>
              <a:rPr lang="en-AU" altLang="de-DE" sz="2000" dirty="0">
                <a:solidFill>
                  <a:srgbClr val="333333"/>
                </a:solidFill>
              </a:rPr>
              <a:t>α.</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117</a:t>
            </a:fld>
            <a:endParaRPr lang="de-DE" altLang="de-DE">
              <a:latin typeface="+mn-lt"/>
              <a:ea typeface="+mn-ea"/>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rPr>
              <a:t>Κα</a:t>
            </a:r>
            <a:r>
              <a:rPr lang="en-AU" altLang="de-DE" sz="2000" dirty="0" err="1">
                <a:solidFill>
                  <a:srgbClr val="333333"/>
                </a:solidFill>
              </a:rPr>
              <a:t>τά</a:t>
            </a:r>
            <a:r>
              <a:rPr lang="en-AU" altLang="de-DE" sz="2000" dirty="0">
                <a:solidFill>
                  <a:srgbClr val="333333"/>
                </a:solidFill>
              </a:rPr>
              <a:t> </a:t>
            </a:r>
            <a:r>
              <a:rPr lang="en-AU" altLang="de-DE" sz="2000" dirty="0" err="1">
                <a:solidFill>
                  <a:srgbClr val="333333"/>
                </a:solidFill>
              </a:rPr>
              <a:t>τη</a:t>
            </a:r>
            <a:r>
              <a:rPr lang="en-AU" altLang="de-DE" sz="2000" dirty="0">
                <a:solidFill>
                  <a:srgbClr val="333333"/>
                </a:solidFill>
              </a:rPr>
              <a:t> </a:t>
            </a:r>
            <a:r>
              <a:rPr lang="en-AU" altLang="de-DE" sz="2000" dirty="0" err="1">
                <a:solidFill>
                  <a:srgbClr val="333333"/>
                </a:solidFill>
              </a:rPr>
              <a:t>διάρκει</a:t>
            </a:r>
            <a:r>
              <a:rPr lang="en-AU" altLang="de-DE" sz="2000" dirty="0">
                <a:solidFill>
                  <a:srgbClr val="333333"/>
                </a:solidFill>
              </a:rPr>
              <a:t>α της ψύχωσης, </a:t>
            </a:r>
            <a:r>
              <a:rPr lang="el-GR" altLang="de-DE" sz="2000" dirty="0">
                <a:solidFill>
                  <a:srgbClr val="333333"/>
                </a:solidFill>
              </a:rPr>
              <a:t>μερικοί </a:t>
            </a:r>
            <a:r>
              <a:rPr lang="en-AU" altLang="de-DE" sz="2000" dirty="0" err="1">
                <a:solidFill>
                  <a:srgbClr val="333333"/>
                </a:solidFill>
              </a:rPr>
              <a:t>άνθρω</a:t>
            </a:r>
            <a:r>
              <a:rPr lang="en-AU" altLang="de-DE" sz="2000" dirty="0">
                <a:solidFill>
                  <a:srgbClr val="333333"/>
                </a:solidFill>
              </a:rPr>
              <a:t>ποι τείνουν να παρερμηνεύουν ή να ερμηνεύουν</a:t>
            </a:r>
            <a:r>
              <a:rPr lang="el-GR" altLang="de-DE" sz="2000" dirty="0">
                <a:solidFill>
                  <a:srgbClr val="333333"/>
                </a:solidFill>
              </a:rPr>
              <a:t> με υπερβολικό τρόπο</a:t>
            </a:r>
            <a:r>
              <a:rPr lang="en-AU" altLang="de-DE" sz="2000" dirty="0">
                <a:solidFill>
                  <a:srgbClr val="333333"/>
                </a:solidFill>
              </a:rPr>
              <a:t> </a:t>
            </a:r>
            <a:r>
              <a:rPr lang="en-AU" altLang="de-DE" sz="2000" dirty="0" err="1">
                <a:solidFill>
                  <a:srgbClr val="333333"/>
                </a:solidFill>
              </a:rPr>
              <a:t>εκφράσεις</a:t>
            </a:r>
            <a:r>
              <a:rPr lang="en-AU" altLang="de-DE" sz="2000" dirty="0">
                <a:solidFill>
                  <a:srgbClr val="333333"/>
                </a:solidFill>
              </a:rPr>
              <a:t> </a:t>
            </a:r>
            <a:r>
              <a:rPr lang="en-AU" altLang="de-DE" sz="2000" dirty="0" err="1">
                <a:solidFill>
                  <a:srgbClr val="333333"/>
                </a:solidFill>
              </a:rPr>
              <a:t>του</a:t>
            </a:r>
            <a:r>
              <a:rPr lang="en-AU" altLang="de-DE" sz="2000" dirty="0">
                <a:solidFill>
                  <a:srgbClr val="333333"/>
                </a:solidFill>
              </a:rPr>
              <a:t> π</a:t>
            </a:r>
            <a:r>
              <a:rPr lang="en-AU" altLang="de-DE" sz="2000" dirty="0" err="1">
                <a:solidFill>
                  <a:srgbClr val="333333"/>
                </a:solidFill>
              </a:rPr>
              <a:t>ροσώ</a:t>
            </a:r>
            <a:r>
              <a:rPr lang="en-AU" altLang="de-DE" sz="2000" dirty="0">
                <a:solidFill>
                  <a:srgbClr val="333333"/>
                </a:solidFill>
              </a:rPr>
              <a:t>που</a:t>
            </a:r>
            <a:r>
              <a:rPr lang="el-GR" altLang="de-DE" sz="2000" dirty="0">
                <a:solidFill>
                  <a:srgbClr val="333333"/>
                </a:solidFill>
              </a:rPr>
              <a:t> κάποιου άλλου</a:t>
            </a:r>
            <a:r>
              <a:rPr lang="en-AU" altLang="de-DE" sz="2000" dirty="0">
                <a:solidFill>
                  <a:srgbClr val="333333"/>
                </a:solidFill>
              </a:rPr>
              <a:t> ή τ</a:t>
            </a:r>
            <a:r>
              <a:rPr lang="el-GR" altLang="de-DE" sz="2000" dirty="0">
                <a:solidFill>
                  <a:srgbClr val="333333"/>
                </a:solidFill>
              </a:rPr>
              <a:t>ις πράξεις του</a:t>
            </a:r>
            <a:r>
              <a:rPr lang="en-AU" altLang="de-DE" sz="2000" dirty="0">
                <a:solidFill>
                  <a:srgbClr val="333333"/>
                </a:solidFill>
              </a:rPr>
              <a:t>.</a:t>
            </a:r>
            <a:endParaRPr lang="el-GR" altLang="de-DE" sz="2000" dirty="0">
              <a:solidFill>
                <a:srgbClr val="333333"/>
              </a:solidFill>
            </a:endParaRPr>
          </a:p>
          <a:p>
            <a:pPr lvl="0" defTabSz="914400" fontAlgn="base"/>
            <a:r>
              <a:rPr lang="en-AU" altLang="de-DE" sz="2000" dirty="0">
                <a:solidFill>
                  <a:srgbClr val="004992"/>
                </a:solidFill>
              </a:rPr>
              <a:t>Πα</a:t>
            </a:r>
            <a:r>
              <a:rPr lang="en-AU" altLang="de-DE" sz="2000" dirty="0" err="1">
                <a:solidFill>
                  <a:srgbClr val="004992"/>
                </a:solidFill>
              </a:rPr>
              <a:t>ράδειγμ</a:t>
            </a:r>
            <a:r>
              <a:rPr lang="en-AU" altLang="de-DE" sz="2000" dirty="0">
                <a:solidFill>
                  <a:srgbClr val="004992"/>
                </a:solidFill>
              </a:rPr>
              <a:t>α:</a:t>
            </a:r>
            <a:r>
              <a:rPr lang="el-GR" altLang="de-DE" sz="2000" dirty="0">
                <a:solidFill>
                  <a:srgbClr val="004992"/>
                </a:solidFill>
              </a:rPr>
              <a:t> </a:t>
            </a:r>
            <a:r>
              <a:rPr lang="el-GR" altLang="de-DE" sz="2000" dirty="0">
                <a:solidFill>
                  <a:srgbClr val="333333"/>
                </a:solidFill>
              </a:rPr>
              <a:t>Ο</a:t>
            </a:r>
            <a:r>
              <a:rPr lang="en-AU" altLang="de-DE" sz="2000" dirty="0">
                <a:solidFill>
                  <a:srgbClr val="333333"/>
                </a:solidFill>
              </a:rPr>
              <a:t> </a:t>
            </a:r>
            <a:r>
              <a:rPr lang="el-GR" altLang="de-DE" sz="2000" dirty="0">
                <a:solidFill>
                  <a:srgbClr val="333333"/>
                </a:solidFill>
              </a:rPr>
              <a:t>Βασίλης</a:t>
            </a:r>
            <a:r>
              <a:rPr lang="en-AU" altLang="de-DE" sz="2000" dirty="0">
                <a:solidFill>
                  <a:srgbClr val="333333"/>
                </a:solidFill>
              </a:rPr>
              <a:t> </a:t>
            </a:r>
            <a:r>
              <a:rPr lang="en-AU" altLang="de-DE" sz="2000" dirty="0" err="1">
                <a:solidFill>
                  <a:srgbClr val="333333"/>
                </a:solidFill>
              </a:rPr>
              <a:t>είχε</a:t>
            </a:r>
            <a:r>
              <a:rPr lang="en-AU" altLang="de-DE" sz="2000" dirty="0">
                <a:solidFill>
                  <a:srgbClr val="333333"/>
                </a:solidFill>
              </a:rPr>
              <a:t> </a:t>
            </a:r>
            <a:r>
              <a:rPr lang="en-AU" altLang="de-DE" sz="2000" dirty="0" err="1">
                <a:solidFill>
                  <a:srgbClr val="333333"/>
                </a:solidFill>
              </a:rPr>
              <a:t>εμμονή</a:t>
            </a:r>
            <a:r>
              <a:rPr lang="en-AU" altLang="de-DE" sz="2000" dirty="0">
                <a:solidFill>
                  <a:srgbClr val="333333"/>
                </a:solidFill>
              </a:rPr>
              <a:t> </a:t>
            </a:r>
            <a:r>
              <a:rPr lang="en-AU" altLang="de-DE" sz="2000" dirty="0" err="1">
                <a:solidFill>
                  <a:srgbClr val="333333"/>
                </a:solidFill>
              </a:rPr>
              <a:t>με</a:t>
            </a:r>
            <a:r>
              <a:rPr lang="en-AU" altLang="de-DE" sz="2000" dirty="0">
                <a:solidFill>
                  <a:srgbClr val="333333"/>
                </a:solidFill>
              </a:rPr>
              <a:t> </a:t>
            </a:r>
            <a:r>
              <a:rPr lang="en-AU" altLang="de-DE" sz="2000" dirty="0" err="1">
                <a:solidFill>
                  <a:srgbClr val="333333"/>
                </a:solidFill>
              </a:rPr>
              <a:t>την</a:t>
            </a:r>
            <a:r>
              <a:rPr lang="en-AU" altLang="de-DE" sz="2000" dirty="0">
                <a:solidFill>
                  <a:srgbClr val="333333"/>
                </a:solidFill>
              </a:rPr>
              <a:t> </a:t>
            </a:r>
            <a:r>
              <a:rPr lang="en-AU" altLang="de-DE" sz="2000" dirty="0" err="1">
                <a:solidFill>
                  <a:srgbClr val="333333"/>
                </a:solidFill>
              </a:rPr>
              <a:t>ιδέ</a:t>
            </a:r>
            <a:r>
              <a:rPr lang="en-AU" altLang="de-DE" sz="2000" dirty="0">
                <a:solidFill>
                  <a:srgbClr val="333333"/>
                </a:solidFill>
              </a:rPr>
              <a:t>α ότι είναι </a:t>
            </a:r>
            <a:r>
              <a:rPr lang="el-GR" altLang="de-DE" sz="2000" dirty="0">
                <a:solidFill>
                  <a:srgbClr val="333333"/>
                </a:solidFill>
              </a:rPr>
              <a:t>το αγόρι</a:t>
            </a:r>
            <a:r>
              <a:rPr lang="en-AU" altLang="de-DE" sz="2000" dirty="0">
                <a:solidFill>
                  <a:srgbClr val="333333"/>
                </a:solidFill>
              </a:rPr>
              <a:t> </a:t>
            </a:r>
            <a:r>
              <a:rPr lang="en-AU" altLang="de-DE" sz="2000" dirty="0" err="1">
                <a:solidFill>
                  <a:srgbClr val="333333"/>
                </a:solidFill>
              </a:rPr>
              <a:t>της</a:t>
            </a:r>
            <a:r>
              <a:rPr lang="en-AU" altLang="de-DE" sz="2000" dirty="0">
                <a:solidFill>
                  <a:srgbClr val="333333"/>
                </a:solidFill>
              </a:rPr>
              <a:t> </a:t>
            </a:r>
            <a:r>
              <a:rPr lang="el-GR" altLang="de-DE" sz="2000" dirty="0">
                <a:solidFill>
                  <a:srgbClr val="333333"/>
                </a:solidFill>
              </a:rPr>
              <a:t>Σμαράγδα Καρύδη</a:t>
            </a:r>
            <a:r>
              <a:rPr lang="en-AU" altLang="de-DE" sz="2000" dirty="0">
                <a:solidFill>
                  <a:srgbClr val="333333"/>
                </a:solidFill>
              </a:rPr>
              <a:t>. </a:t>
            </a:r>
            <a:r>
              <a:rPr lang="el-GR" altLang="de-DE" sz="2000" dirty="0">
                <a:solidFill>
                  <a:srgbClr val="333333"/>
                </a:solidFill>
              </a:rPr>
              <a:t>Της έ</a:t>
            </a:r>
            <a:r>
              <a:rPr lang="en-AU" altLang="de-DE" sz="2000" dirty="0" err="1">
                <a:solidFill>
                  <a:srgbClr val="333333"/>
                </a:solidFill>
              </a:rPr>
              <a:t>γρ</a:t>
            </a:r>
            <a:r>
              <a:rPr lang="en-AU" altLang="de-DE" sz="2000" dirty="0">
                <a:solidFill>
                  <a:srgbClr val="333333"/>
                </a:solidFill>
              </a:rPr>
              <a:t>αψε ερωτικά γράμματα και έκανε σχέδια για το μέλλον.</a:t>
            </a:r>
          </a:p>
          <a:p>
            <a:pPr lvl="0" defTabSz="914400" fontAlgn="base"/>
            <a:r>
              <a:rPr lang="en-AU" altLang="de-DE" sz="2000" dirty="0" err="1">
                <a:solidFill>
                  <a:srgbClr val="004992"/>
                </a:solidFill>
              </a:rPr>
              <a:t>Ιστορικό</a:t>
            </a:r>
            <a:r>
              <a:rPr lang="en-AU" altLang="de-DE" sz="2000" dirty="0">
                <a:solidFill>
                  <a:srgbClr val="004992"/>
                </a:solidFill>
              </a:rPr>
              <a:t>: </a:t>
            </a:r>
            <a:r>
              <a:rPr lang="en-AU" altLang="de-DE" sz="2000" dirty="0" err="1">
                <a:solidFill>
                  <a:srgbClr val="333333"/>
                </a:solidFill>
              </a:rPr>
              <a:t>Είδε</a:t>
            </a:r>
            <a:r>
              <a:rPr lang="el-GR" altLang="de-DE" sz="2000" dirty="0">
                <a:solidFill>
                  <a:srgbClr val="333333"/>
                </a:solidFill>
              </a:rPr>
              <a:t> την Σμαράγδα Καρύδη στην</a:t>
            </a:r>
            <a:r>
              <a:rPr lang="en-AU" altLang="de-DE" sz="2000" dirty="0">
                <a:solidFill>
                  <a:srgbClr val="333333"/>
                </a:solidFill>
              </a:rPr>
              <a:t> π</a:t>
            </a:r>
            <a:r>
              <a:rPr lang="en-AU" altLang="de-DE" sz="2000" dirty="0" err="1">
                <a:solidFill>
                  <a:srgbClr val="333333"/>
                </a:solidFill>
              </a:rPr>
              <a:t>ρεμιέρ</a:t>
            </a:r>
            <a:r>
              <a:rPr lang="en-AU" altLang="de-DE" sz="2000" dirty="0">
                <a:solidFill>
                  <a:srgbClr val="333333"/>
                </a:solidFill>
              </a:rPr>
              <a:t>α </a:t>
            </a:r>
            <a:r>
              <a:rPr lang="el-GR" altLang="de-DE" sz="2000" dirty="0">
                <a:solidFill>
                  <a:srgbClr val="333333"/>
                </a:solidFill>
              </a:rPr>
              <a:t>μιάς </a:t>
            </a:r>
            <a:r>
              <a:rPr lang="en-AU" altLang="de-DE" sz="2000" dirty="0">
                <a:solidFill>
                  <a:srgbClr val="333333"/>
                </a:solidFill>
              </a:rPr>
              <a:t>τα</a:t>
            </a:r>
            <a:r>
              <a:rPr lang="en-AU" altLang="de-DE" sz="2000" dirty="0" err="1">
                <a:solidFill>
                  <a:srgbClr val="333333"/>
                </a:solidFill>
              </a:rPr>
              <a:t>ινί</a:t>
            </a:r>
            <a:r>
              <a:rPr lang="en-AU" altLang="de-DE" sz="2000" dirty="0">
                <a:solidFill>
                  <a:srgbClr val="333333"/>
                </a:solidFill>
              </a:rPr>
              <a:t>ας. </a:t>
            </a:r>
            <a:r>
              <a:rPr lang="en-AU" altLang="de-DE" sz="2000" dirty="0" err="1">
                <a:solidFill>
                  <a:srgbClr val="333333"/>
                </a:solidFill>
              </a:rPr>
              <a:t>Εκείνη</a:t>
            </a:r>
            <a:r>
              <a:rPr lang="en-AU" altLang="de-DE" sz="2000" dirty="0">
                <a:solidFill>
                  <a:srgbClr val="333333"/>
                </a:solidFill>
              </a:rPr>
              <a:t> </a:t>
            </a:r>
            <a:r>
              <a:rPr lang="el-GR" altLang="de-DE" sz="2000" dirty="0">
                <a:solidFill>
                  <a:srgbClr val="333333"/>
                </a:solidFill>
              </a:rPr>
              <a:t>χαιρέτησε</a:t>
            </a:r>
            <a:r>
              <a:rPr lang="en-AU" altLang="de-DE" sz="2000" dirty="0">
                <a:solidFill>
                  <a:srgbClr val="333333"/>
                </a:solidFill>
              </a:rPr>
              <a:t> </a:t>
            </a:r>
            <a:r>
              <a:rPr lang="en-AU" altLang="de-DE" sz="2000" dirty="0" err="1">
                <a:solidFill>
                  <a:srgbClr val="333333"/>
                </a:solidFill>
              </a:rPr>
              <a:t>το</a:t>
            </a:r>
            <a:r>
              <a:rPr lang="en-AU" altLang="de-DE" sz="2000" dirty="0">
                <a:solidFill>
                  <a:srgbClr val="333333"/>
                </a:solidFill>
              </a:rPr>
              <a:t> π</a:t>
            </a:r>
            <a:r>
              <a:rPr lang="en-AU" altLang="de-DE" sz="2000" dirty="0" err="1">
                <a:solidFill>
                  <a:srgbClr val="333333"/>
                </a:solidFill>
              </a:rPr>
              <a:t>λήθος</a:t>
            </a:r>
            <a:r>
              <a:rPr lang="en-AU" altLang="de-DE" sz="2000" dirty="0">
                <a:solidFill>
                  <a:srgbClr val="333333"/>
                </a:solidFill>
              </a:rPr>
              <a:t> και </a:t>
            </a:r>
            <a:r>
              <a:rPr lang="en-AU" altLang="de-DE" sz="2000" dirty="0" err="1">
                <a:solidFill>
                  <a:srgbClr val="333333"/>
                </a:solidFill>
              </a:rPr>
              <a:t>κοίτ</a:t>
            </a:r>
            <a:r>
              <a:rPr lang="en-AU" altLang="de-DE" sz="2000" dirty="0">
                <a:solidFill>
                  <a:srgbClr val="333333"/>
                </a:solidFill>
              </a:rPr>
              <a:t>αξ</a:t>
            </a:r>
            <a:r>
              <a:rPr lang="el-GR" altLang="de-DE" sz="2000" dirty="0">
                <a:solidFill>
                  <a:srgbClr val="333333"/>
                </a:solidFill>
              </a:rPr>
              <a:t>ε εκείνον </a:t>
            </a:r>
            <a:r>
              <a:rPr lang="en-AU" altLang="de-DE" sz="2000" i="1" dirty="0">
                <a:solidFill>
                  <a:srgbClr val="333333"/>
                </a:solidFill>
              </a:rPr>
              <a:t>κα</a:t>
            </a:r>
            <a:r>
              <a:rPr lang="en-AU" altLang="de-DE" sz="2000" i="1" dirty="0" err="1">
                <a:solidFill>
                  <a:srgbClr val="333333"/>
                </a:solidFill>
              </a:rPr>
              <a:t>θώς</a:t>
            </a:r>
            <a:r>
              <a:rPr lang="en-AU" altLang="de-DE" sz="2000" i="1" dirty="0">
                <a:solidFill>
                  <a:srgbClr val="333333"/>
                </a:solidFill>
              </a:rPr>
              <a:t> και </a:t>
            </a:r>
            <a:r>
              <a:rPr lang="el-GR" altLang="de-DE" sz="2000" i="1" dirty="0">
                <a:solidFill>
                  <a:srgbClr val="333333"/>
                </a:solidFill>
              </a:rPr>
              <a:t>άλλους </a:t>
            </a:r>
            <a:r>
              <a:rPr lang="en-AU" altLang="de-DE" sz="2000" dirty="0">
                <a:solidFill>
                  <a:srgbClr val="333333"/>
                </a:solidFill>
              </a:rPr>
              <a:t>π</a:t>
            </a:r>
            <a:r>
              <a:rPr lang="en-AU" altLang="de-DE" sz="2000" dirty="0" err="1">
                <a:solidFill>
                  <a:srgbClr val="333333"/>
                </a:solidFill>
              </a:rPr>
              <a:t>ολύ</a:t>
            </a:r>
            <a:r>
              <a:rPr lang="en-AU" altLang="de-DE" sz="2000" dirty="0">
                <a:solidFill>
                  <a:srgbClr val="333333"/>
                </a:solidFill>
              </a:rPr>
              <a:t> χα</a:t>
            </a:r>
            <a:r>
              <a:rPr lang="en-AU" altLang="de-DE" sz="2000" dirty="0" err="1">
                <a:solidFill>
                  <a:srgbClr val="333333"/>
                </a:solidFill>
              </a:rPr>
              <a:t>ρούμεν</a:t>
            </a:r>
            <a:r>
              <a:rPr lang="en-AU" altLang="de-DE" sz="2000" dirty="0">
                <a:solidFill>
                  <a:srgbClr val="333333"/>
                </a:solidFill>
              </a:rPr>
              <a:t>α.</a:t>
            </a:r>
          </a:p>
          <a:p>
            <a:pPr lvl="0" defTabSz="914400" fontAlgn="base"/>
            <a:r>
              <a:rPr lang="de-DE" altLang="de-DE" sz="2000" dirty="0">
                <a:solidFill>
                  <a:srgbClr val="333333"/>
                </a:solidFill>
              </a:rPr>
              <a:t>Πολλά πράγματα είναι στο μάτι του θεατή</a:t>
            </a:r>
            <a:r>
              <a:rPr lang="el-GR" altLang="de-DE" sz="2000" dirty="0">
                <a:solidFill>
                  <a:srgbClr val="333333"/>
                </a:solidFill>
              </a:rPr>
              <a:t> (δηλαδή στο πώς βλέπει κανείς τα πράγματα)</a:t>
            </a:r>
            <a:r>
              <a:rPr lang="de-DE" altLang="de-DE" sz="2000" dirty="0">
                <a:solidFill>
                  <a:srgbClr val="333333"/>
                </a:solidFill>
              </a:rPr>
              <a:t>. </a:t>
            </a:r>
            <a:r>
              <a:rPr lang="el-GR" altLang="de-DE" sz="2000" dirty="0">
                <a:solidFill>
                  <a:srgbClr val="333333"/>
                </a:solidFill>
              </a:rPr>
              <a:t>Τα σ</a:t>
            </a:r>
            <a:r>
              <a:rPr lang="de-DE" altLang="de-DE" sz="2000" dirty="0">
                <a:solidFill>
                  <a:srgbClr val="333333"/>
                </a:solidFill>
              </a:rPr>
              <a:t>υναισθήματά μας επ</a:t>
            </a:r>
            <a:r>
              <a:rPr lang="el-GR" altLang="de-DE" sz="2000" dirty="0">
                <a:solidFill>
                  <a:srgbClr val="333333"/>
                </a:solidFill>
              </a:rPr>
              <a:t>ι</a:t>
            </a:r>
            <a:r>
              <a:rPr lang="de-DE" altLang="de-DE" sz="2000" dirty="0">
                <a:solidFill>
                  <a:srgbClr val="333333"/>
                </a:solidFill>
              </a:rPr>
              <a:t>δ</a:t>
            </a:r>
            <a:r>
              <a:rPr lang="el-GR" altLang="de-DE" sz="2000" dirty="0">
                <a:solidFill>
                  <a:srgbClr val="333333"/>
                </a:solidFill>
              </a:rPr>
              <a:t>ρούν</a:t>
            </a:r>
            <a:r>
              <a:rPr lang="de-DE" altLang="de-DE" sz="2000" dirty="0">
                <a:solidFill>
                  <a:srgbClr val="333333"/>
                </a:solidFill>
              </a:rPr>
              <a:t> στις αντιλήψεις μας, ειδικά όταν αισθ</a:t>
            </a:r>
            <a:r>
              <a:rPr lang="el-GR" altLang="de-DE" sz="2000" dirty="0">
                <a:solidFill>
                  <a:srgbClr val="333333"/>
                </a:solidFill>
              </a:rPr>
              <a:t>ανόμαστε</a:t>
            </a:r>
            <a:r>
              <a:rPr lang="de-DE" altLang="de-DE" sz="2000" dirty="0">
                <a:solidFill>
                  <a:srgbClr val="333333"/>
                </a:solidFill>
              </a:rPr>
              <a:t> ότι απειλού</a:t>
            </a:r>
            <a:r>
              <a:rPr lang="el-GR" altLang="de-DE" sz="2000" dirty="0">
                <a:solidFill>
                  <a:srgbClr val="333333"/>
                </a:solidFill>
              </a:rPr>
              <a:t>μαστε</a:t>
            </a:r>
            <a:r>
              <a:rPr lang="de-DE" altLang="de-DE" sz="2000" dirty="0">
                <a:solidFill>
                  <a:srgbClr val="333333"/>
                </a:solidFill>
              </a:rPr>
              <a:t>. Όταν είμαστε αγχωμένοι, το περιβάλλον μ</a:t>
            </a:r>
            <a:r>
              <a:rPr lang="el-GR" altLang="de-DE" sz="2000" dirty="0">
                <a:solidFill>
                  <a:srgbClr val="333333"/>
                </a:solidFill>
              </a:rPr>
              <a:t>ά</a:t>
            </a:r>
            <a:r>
              <a:rPr lang="de-DE" altLang="de-DE" sz="2000" dirty="0">
                <a:solidFill>
                  <a:srgbClr val="333333"/>
                </a:solidFill>
              </a:rPr>
              <a:t>ς φαίνεται εχθρικό. Όταν είμαστε εξαιρετικά ευτυχείς, </a:t>
            </a:r>
            <a:r>
              <a:rPr lang="el-GR" altLang="de-DE" sz="2000" dirty="0">
                <a:solidFill>
                  <a:srgbClr val="333333"/>
                </a:solidFill>
              </a:rPr>
              <a:t>μπορεί να αισθανθούμε ακαταμάχητοι</a:t>
            </a:r>
            <a:r>
              <a:rPr lang="de-DE" altLang="de-DE" sz="2000" dirty="0">
                <a:solidFill>
                  <a:srgbClr val="333333"/>
                </a:solidFill>
              </a:rPr>
              <a:t> και </a:t>
            </a:r>
            <a:r>
              <a:rPr lang="el-GR" altLang="de-DE" sz="2000" dirty="0">
                <a:solidFill>
                  <a:srgbClr val="333333"/>
                </a:solidFill>
              </a:rPr>
              <a:t>αγαπητοί</a:t>
            </a:r>
            <a:r>
              <a:rPr lang="de-DE"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118</a:t>
            </a:fld>
            <a:endParaRPr lang="de-DE" altLang="de-DE">
              <a:latin typeface="+mn-lt"/>
              <a:ea typeface="+mn-ea"/>
            </a:endParaRPr>
          </a:p>
        </p:txBody>
      </p:sp>
    </p:spTree>
    <p:extLst>
      <p:ext uri="{BB962C8B-B14F-4D97-AF65-F5344CB8AC3E}">
        <p14:creationId xmlns:p14="http://schemas.microsoft.com/office/powerpoint/2010/main" val="287153459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1E4EF1F9-9AC6-4580-9167-B1DA9F1F8DD7}" type="slidenum">
              <a:rPr lang="de-DE" altLang="de-DE" smtClean="0">
                <a:latin typeface="+mn-lt"/>
                <a:ea typeface="+mn-ea"/>
              </a:rPr>
              <a:pPr/>
              <a:t>119</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885094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120</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920949832"/>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allspice 1</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Headache coming on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Woman touches her temple/Frau fasst sich an die Schläfe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saying goodbye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Two women in mourning/Zwei Frauen in Trauer)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Dr Phil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Who's the bully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Anger (Zidane at the world cup in 2006)/Wut (Zidane WM 06)</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Carol^-^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The happy couple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Happiness (marriage)/Freude (Hochzeit)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ben·millet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Day 64 Rotten potatoes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Disgust (rotten potatoes)/Ekel (vergammelte Kartoffeln)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manville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ecmorgan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http://www.flickr.com/photos/ecmorgan/3251929600/</a:t>
                      </a:r>
                      <a:endParaRPr kumimoji="0" lang="de-DE" sz="36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Agony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Pain (injured soccer player)/ Schmerz (verletzter Fußballspieler)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stuandgravy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5emotions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Five different facial expressions/5 verschiedene Gesichtsausdrücke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Feastoffools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dahmer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Jeffrey Dahmer (serial killer)/Jeffrey Dahmer (Serienmörder)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madmonk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Egyptian Actor Khaled Saleh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Khaled Saleh (actor)/Khaled Saleh (Schauspieler)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Calibri Light"/>
                          <a:cs typeface="Times New Roman" pitchFamily="18" charset="0"/>
                        </a:rPr>
                        <a:t>Aaron Beck (Psychologe)/Aaron Beck (psychologist)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121</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979594335"/>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[unknown photographer]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wikipedia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Public domain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Babe Ruth (athlete)/Babe Ruth (Sportler)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Ruth Klinge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sole of a shoe/Schuhsohle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Andreanna</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Thumbs up!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little girl puts her thumb up/kleines Mädchen hält den Daumen hoch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Xflickrx</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Generation Gap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lady and punk/Alte Dame und Punker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Angry man/ Wütender Mann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Vladimir Rolov</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Das Lied der Liebe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Singing accordion player/singender Akkordeonspieler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Frédéric de Villamil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Semi Marathon de Paris 2008 – Selection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Marathon runner/Marathonläufer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Klaus-Peter Hüskes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Konzentriert - mittig - ins Schwarze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Archer/Bogenschütze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4 – Ενσυναίσθηση... Ι</a:t>
            </a:r>
            <a:endParaRPr lang="de-DE">
              <a:latin typeface="+mn-lt"/>
              <a:ea typeface="+mn-ea"/>
            </a:endParaRPr>
          </a:p>
        </p:txBody>
      </p:sp>
      <p:sp>
        <p:nvSpPr>
          <p:cNvPr id="4" name="Slide Number Placeholder 3"/>
          <p:cNvSpPr>
            <a:spLocks noGrp="1"/>
          </p:cNvSpPr>
          <p:nvPr>
            <p:ph type="sldNum" sz="quarter" idx="12"/>
          </p:nvPr>
        </p:nvSpPr>
        <p:spPr/>
        <p:txBody>
          <a:bodyPr/>
          <a:lstStyle/>
          <a:p>
            <a:fld id="{E7835EFA-5B0B-478B-A20E-1032E7262496}" type="slidenum">
              <a:rPr lang="de-DE" altLang="de-DE" smtClean="0">
                <a:latin typeface="+mn-lt"/>
                <a:ea typeface="+mn-ea"/>
              </a:rPr>
              <a:pPr/>
              <a:t>122</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310694681"/>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RTL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Granada Productions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Lisa Fitz</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is eating maggots/Frau isst Maden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Steffen Moritz</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Yannis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Woman in the pub/Frau in Kneipe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Nico Gaycken</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Mary Lou`s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Cheerful barkeeper/Fröhlicher Barkeeper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Eberhard Kamm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Schicht am Schacht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Worker at break/Arbeiter bei der Pause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Jens Mittelsdorf</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sich schwarz ärgern2</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Rejection letter/Ablehnungsbescheid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Yves Sarfati</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Martin Brüne</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 -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Calibri Light"/>
                          <a:cs typeface="Times New Roman" pitchFamily="18" charset="0"/>
                        </a:rPr>
                        <a:t>PP</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the “fair use” 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7078</Words>
  <Application>Microsoft Office PowerPoint</Application>
  <PresentationFormat>Benutzerdefiniert</PresentationFormat>
  <Paragraphs>1215</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122</vt:i4>
      </vt:variant>
    </vt:vector>
  </HeadingPairs>
  <TitlesOfParts>
    <vt:vector size="132" baseType="lpstr">
      <vt:lpstr>Wingdings</vt:lpstr>
      <vt:lpstr>Calibri Light</vt:lpstr>
      <vt:lpstr>Symbol</vt:lpstr>
      <vt:lpstr>ＭＳ Ｐゴシック</vt:lpstr>
      <vt:lpstr>Times New Roman</vt:lpstr>
      <vt:lpstr>Arial</vt:lpstr>
      <vt:lpstr>Wingdings</vt:lpstr>
      <vt:lpstr>Calibri</vt:lpstr>
      <vt:lpstr>UKE_PPT-Vorlage_16zu9</vt:lpstr>
      <vt:lpstr>1_UKE_PPT-Vorlage_16zu9</vt:lpstr>
      <vt:lpstr>ΜΓΘ 4 A – Ενσυναίσθηση... Ι</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Πώς μπορώ να δείξω ενσυναίσθηση για ένα άλλο άτομο ...;</vt:lpstr>
      <vt:lpstr>Γιατί το κάνουμε αυτό;</vt:lpstr>
      <vt:lpstr>Γιατί το κάνουμε αυτό;</vt:lpstr>
      <vt:lpstr>Πώς η προβληματική αναγνώριση υναισθημάτων,προώθούν παρερμηνείες κατά τη διάρκεια της ψύχωσης - αραδείγματα</vt:lpstr>
      <vt:lpstr>Εργασία 1</vt:lpstr>
      <vt:lpstr>Παρακαλώ αναφέρετε μερικά ανθρώπινα αισθήματα / συναισθήματα</vt:lpstr>
      <vt:lpstr>Παρακαλώ αναφέρετε μερικά ανθρώπινα αισθήματα / συναισθήματα</vt:lpstr>
      <vt:lpstr>Αισθήματα / Συναισθήματα Μερικές φορές είναι εύκολο να καταλάβετε τι αισθάνεται κάποιος άλλος ... ειδικά αν γνωρίζετε το γενικό πλαίσιο ...</vt:lpstr>
      <vt:lpstr>Αισθήματα / Συναισθήματα Μερικές φορές είναι εύκολο να καταλάβετε τι αισθάνεται κάποιος άλλος ... ειδικά αν γνωρίζετε το γενικό πλαίσιο ...</vt:lpstr>
      <vt:lpstr>PowerPoint-Präsentation</vt:lpstr>
      <vt:lpstr>PowerPoint-Präsentation</vt:lpstr>
      <vt:lpstr>Μπορούμε να βγάλουμε συμπεράσματα για το χαρακτήρα ή το επάγγελμα ενός ανθρώπου, μόνο και μόνο από την εμφάνισή του;</vt:lpstr>
      <vt:lpstr>Το γνωρίζατε αυτό!;</vt:lpstr>
      <vt:lpstr>Όταν είσαι στη Ρώμη, συπμεριφέρσου όπως και οι Ρωμαίοι! Κοινές παρερμηνείες χειρονομιών</vt:lpstr>
      <vt:lpstr>Όταν είσαι στη Ρώμη, συπμεριφέρσου όπως και οι Ρωμαίοι! Κοινές παρερμηνείες χειρονομιών</vt:lpstr>
      <vt:lpstr>Όταν είσαι στη Ρώμη, συπμεριφέρσου όπως και οι Ρωμαίοι! Κοινές παρερμηνείες χειρονομιών</vt:lpstr>
      <vt:lpstr>Όταν είσαι στη Ρώμη, συπμεριφέρσου όπως και οι Ρωμαίοι! Κοινές παρερμηνείες χειρονομιών</vt:lpstr>
      <vt:lpstr>2η Εργασία</vt:lpstr>
      <vt:lpstr>Τι αισθάνεται αυτός ο άνθρωπος ή τι κάνει; Πόσο σίγουροι είστε;</vt:lpstr>
      <vt:lpstr>PowerPoint-Präsentation</vt:lpstr>
      <vt:lpstr>Τί αισθάνεται αυτός ο άνθρωπος ή τι κάνει; Πόσο σίγουροι είστε; </vt:lpstr>
      <vt:lpstr>PowerPoint-Präsentation</vt:lpstr>
      <vt:lpstr>Τί αισθάνεται αυτός ο άνθρωπος ή τι κάνει; Πόσο σίγουροι είστε; </vt:lpstr>
      <vt:lpstr>PowerPoint-Präsentation</vt:lpstr>
      <vt:lpstr>Τί αισθάνεται αυτός ο άνθρωπος ή τι κάνει; Πόσο σίγουροι είστε;</vt:lpstr>
      <vt:lpstr>PowerPoint-Präsentation</vt:lpstr>
      <vt:lpstr>Τί αισθάνεται αυτός ο άνθρωπος ή τι κάνει; Πόσο σίγουροι είστε;</vt:lpstr>
      <vt:lpstr>PowerPoint-Präsentation</vt:lpstr>
      <vt:lpstr>προαιρετικά: Βίντεο Κλιπ</vt:lpstr>
      <vt:lpstr>Τί αισθάνεται αυτός ο άνθρωπος ή τι κάνει; Πόσο σίγουροι είστε;</vt:lpstr>
      <vt:lpstr>PowerPoint-Präsentation</vt:lpstr>
      <vt:lpstr>Τί αισθάνεται αυτός ο άνθρωπος ή τι κάνει; Πόσο σίγουροι είστε; </vt:lpstr>
      <vt:lpstr>PowerPoint-Präsentation</vt:lpstr>
      <vt:lpstr>Τί αισθάνεται αυτός ο άνθρωπος ή τι κάνει; Πόσο σίγουροι είστε; </vt:lpstr>
      <vt:lpstr>PowerPoint-Präsentation</vt:lpstr>
      <vt:lpstr>Τί αισθάνεται αυτός ο άνθρωπος ή τι κάνει; Πόσο σίγουροι είστε;</vt:lpstr>
      <vt:lpstr>PowerPoint-Präsentation</vt:lpstr>
      <vt:lpstr>Τί αισθάνεται αυτός ο άνθρωπος ή τι κάνει; Πόσο σίγουροι είστε;</vt:lpstr>
      <vt:lpstr>PowerPoint-Präsentation</vt:lpstr>
      <vt:lpstr>Τί αισθάνεται αυτός ο άνθρωπος ή τι κάνει; Πόσο σίγουροι είστε;</vt:lpstr>
      <vt:lpstr>PowerPoint-Präsentation</vt:lpstr>
      <vt:lpstr>Πρώτο συμπέρασμα!</vt:lpstr>
      <vt:lpstr>Πρώτο συμπέρασμα!</vt:lpstr>
      <vt:lpstr>Πρώτο συμπέρασμα!</vt:lpstr>
      <vt:lpstr>Εργασία 3</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4γ!</vt:lpstr>
      <vt:lpstr>Τι προτίθεται να κάνει αυτή η γυναίκα;</vt:lpstr>
      <vt:lpstr>Τι προτίθεται να κάνει αυτή η γυναίκα;</vt:lpstr>
      <vt:lpstr>Τι προτίθεται να κάνει αυτή η γυναίκα;</vt:lpstr>
      <vt:lpstr>Η σωστή απάντηση είναι η 4α!</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4γ!</vt:lpstr>
      <vt:lpstr>Τί προτίθεται να κάνει αυτή η γυναίκα;</vt:lpstr>
      <vt:lpstr>Τί προτίθεται να κάνει αυτή η γυναίκα;</vt:lpstr>
      <vt:lpstr>Τί προτίθεται να κάνει αυτή η γυναίκα;</vt:lpstr>
      <vt:lpstr>Η σωστή απάντηση είναι η 4α!</vt:lpstr>
      <vt:lpstr>Τί προτίθεται να κάνει αυτή η γυναίκα;</vt:lpstr>
      <vt:lpstr>Τί προτίθεται να κάνει αυτή η γυναίκα;</vt:lpstr>
      <vt:lpstr>Τί προτίθεται να κάνει αυτή η γυναίκα;</vt:lpstr>
      <vt:lpstr>Η σωστή απάντηση είναι η 4β!</vt:lpstr>
      <vt:lpstr>Τί προτίθεται να κάνει αυτή η γυναίκα;</vt:lpstr>
      <vt:lpstr>Τί προτίθεται να κάνει αυτή η γυναίκα;</vt:lpstr>
      <vt:lpstr>Τί προτίθεται να κάνει αυτή η γυναίκα;</vt:lpstr>
      <vt:lpstr>Η σωστή απάντηση είναι η 4β!</vt:lpstr>
      <vt:lpstr>Τί προτίθεται να κάνει αυτό το αγόρι;</vt:lpstr>
      <vt:lpstr>Τί προτίθεται να κάνει αυτό το αγόρι;</vt:lpstr>
      <vt:lpstr>Τί προτίθεται να κάνει αυτό το αγόρι;</vt:lpstr>
      <vt:lpstr>Η σωστή απάντηση είναι 4α!</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4β!</vt:lpstr>
      <vt:lpstr>Τί προτίθεται να κάνει αυτή η γυναίκα;</vt:lpstr>
      <vt:lpstr>Τί προτίθεται να κάνει αυτή η γυναίκα;</vt:lpstr>
      <vt:lpstr>Τί προτίθεται να κάνει αυτή η γυναίκα;</vt:lpstr>
      <vt:lpstr>Η σωστή απάντηση είναι η 4α!</vt:lpstr>
      <vt:lpstr>Τί προτίθεται να κάνει αυτός ο άνδρας;</vt:lpstr>
      <vt:lpstr>Τί προτίθεται να κάνει αυτός ο άνδρας;</vt:lpstr>
      <vt:lpstr>Τί προτίθεται να κάνει αυτός ο άνδρας;</vt:lpstr>
      <vt:lpstr>Η σωστή απάντηση είναι η 4β!</vt:lpstr>
      <vt:lpstr>Περίληψη</vt:lpstr>
      <vt:lpstr>Περίληψη</vt:lpstr>
      <vt:lpstr>Περίληψη</vt:lpstr>
      <vt:lpstr>4η Εργασία</vt:lpstr>
      <vt:lpstr>Τι σχεδιάζουν τα αγόρια;</vt:lpstr>
      <vt:lpstr>Τι σχεδιάζουν τα αγόρια;</vt:lpstr>
      <vt:lpstr>Τι σχεδιάζουν τα αγόρια;</vt:lpstr>
      <vt:lpstr>Τι σχεδιάζουν τα αγόρια;</vt:lpstr>
      <vt:lpstr>Τι σχεδιάζουν τα αγόρια;</vt:lpstr>
      <vt:lpstr>Τι κάνουν οι άντρες;</vt:lpstr>
      <vt:lpstr>Τι κάνουν οι άντρες;</vt:lpstr>
      <vt:lpstr>Τι κάνουν οι άντρες;</vt:lpstr>
      <vt:lpstr>Τι κάνουν οι άντρες;</vt:lpstr>
      <vt:lpstr>Τι κάνουν οι άντρες;</vt:lpstr>
      <vt:lpstr>Τι κάνει το αγόρι;</vt:lpstr>
      <vt:lpstr>Τι κάνει το αγόρι;</vt:lpstr>
      <vt:lpstr>Τι κάνει το αγόρι;</vt:lpstr>
      <vt:lpstr>Τι κάνει το αγόρι;</vt:lpstr>
      <vt:lpstr>Τι κάνει το αγόρι;</vt:lpstr>
      <vt:lpstr>Εφαρμογή στην καθημερινή ζωή</vt:lpstr>
      <vt:lpstr>Εφαρμογή στην καθημερινή ζωή</vt:lpstr>
      <vt:lpstr>Εφαρμογή στην καθημερινή ζωή</vt:lpstr>
      <vt:lpstr>Εφαρμογή στην καθημερινή ζωή</vt:lpstr>
      <vt:lpstr>Πώς σχετίζεται αυτό με τη ψύχωση;</vt:lpstr>
      <vt:lpstr>Πώς σχετίζεται αυτό με τη ψύχωση;</vt:lpstr>
      <vt:lpstr>Σας ευχαριστούμε για την προσοχή σας</vt:lpstr>
      <vt:lpstr>PowerPoint-Präsentation</vt:lpstr>
      <vt:lpstr>PowerPoint-Präsentation</vt:lpstr>
      <vt:lpstr>PowerPoint-Präsentation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4η Εκπαιδευτική Ενότητα: Ενσυναίσθηση/Συμπόνια... 1</dc:title>
  <dc:creator>eleana</dc:creator>
  <cp:lastModifiedBy>Nee Le</cp:lastModifiedBy>
  <cp:revision>263</cp:revision>
  <dcterms:created xsi:type="dcterms:W3CDTF">2012-04-19T12:58:45Z</dcterms:created>
  <dcterms:modified xsi:type="dcterms:W3CDTF">2025-01-09T17:18:05Z</dcterms:modified>
</cp:coreProperties>
</file>