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030" r:id="rId1"/>
    <p:sldMasterId id="2147484043" r:id="rId2"/>
  </p:sldMasterIdLst>
  <p:notesMasterIdLst>
    <p:notesMasterId r:id="rId140"/>
  </p:notesMasterIdLst>
  <p:handoutMasterIdLst>
    <p:handoutMasterId r:id="rId141"/>
  </p:handoutMasterIdLst>
  <p:sldIdLst>
    <p:sldId id="1042" r:id="rId3"/>
    <p:sldId id="979" r:id="rId4"/>
    <p:sldId id="1017" r:id="rId5"/>
    <p:sldId id="1016" r:id="rId6"/>
    <p:sldId id="1015" r:id="rId7"/>
    <p:sldId id="1014" r:id="rId8"/>
    <p:sldId id="963" r:id="rId9"/>
    <p:sldId id="1019" r:id="rId10"/>
    <p:sldId id="1018" r:id="rId11"/>
    <p:sldId id="965" r:id="rId12"/>
    <p:sldId id="1021" r:id="rId13"/>
    <p:sldId id="1020" r:id="rId14"/>
    <p:sldId id="804" r:id="rId15"/>
    <p:sldId id="805" r:id="rId16"/>
    <p:sldId id="966" r:id="rId17"/>
    <p:sldId id="839" r:id="rId18"/>
    <p:sldId id="840" r:id="rId19"/>
    <p:sldId id="842" r:id="rId20"/>
    <p:sldId id="806" r:id="rId21"/>
    <p:sldId id="984" r:id="rId22"/>
    <p:sldId id="1022" r:id="rId23"/>
    <p:sldId id="809" r:id="rId24"/>
    <p:sldId id="970" r:id="rId25"/>
    <p:sldId id="1024" r:id="rId26"/>
    <p:sldId id="1023" r:id="rId27"/>
    <p:sldId id="813" r:id="rId28"/>
    <p:sldId id="844" r:id="rId29"/>
    <p:sldId id="852" r:id="rId30"/>
    <p:sldId id="853" r:id="rId31"/>
    <p:sldId id="856" r:id="rId32"/>
    <p:sldId id="855" r:id="rId33"/>
    <p:sldId id="854" r:id="rId34"/>
    <p:sldId id="857" r:id="rId35"/>
    <p:sldId id="858" r:id="rId36"/>
    <p:sldId id="1043" r:id="rId37"/>
    <p:sldId id="977" r:id="rId38"/>
    <p:sldId id="860" r:id="rId39"/>
    <p:sldId id="867" r:id="rId40"/>
    <p:sldId id="868" r:id="rId41"/>
    <p:sldId id="869" r:id="rId42"/>
    <p:sldId id="870" r:id="rId43"/>
    <p:sldId id="871" r:id="rId44"/>
    <p:sldId id="872" r:id="rId45"/>
    <p:sldId id="1044" r:id="rId46"/>
    <p:sldId id="776" r:id="rId47"/>
    <p:sldId id="873" r:id="rId48"/>
    <p:sldId id="881" r:id="rId49"/>
    <p:sldId id="882" r:id="rId50"/>
    <p:sldId id="883" r:id="rId51"/>
    <p:sldId id="884" r:id="rId52"/>
    <p:sldId id="885" r:id="rId53"/>
    <p:sldId id="886" r:id="rId54"/>
    <p:sldId id="887" r:id="rId55"/>
    <p:sldId id="1045" r:id="rId56"/>
    <p:sldId id="450" r:id="rId57"/>
    <p:sldId id="888" r:id="rId58"/>
    <p:sldId id="897" r:id="rId59"/>
    <p:sldId id="898" r:id="rId60"/>
    <p:sldId id="899" r:id="rId61"/>
    <p:sldId id="900" r:id="rId62"/>
    <p:sldId id="901" r:id="rId63"/>
    <p:sldId id="902" r:id="rId64"/>
    <p:sldId id="903" r:id="rId65"/>
    <p:sldId id="1046" r:id="rId66"/>
    <p:sldId id="1012" r:id="rId67"/>
    <p:sldId id="896" r:id="rId68"/>
    <p:sldId id="904" r:id="rId69"/>
    <p:sldId id="912" r:id="rId70"/>
    <p:sldId id="913" r:id="rId71"/>
    <p:sldId id="914" r:id="rId72"/>
    <p:sldId id="915" r:id="rId73"/>
    <p:sldId id="916" r:id="rId74"/>
    <p:sldId id="917" r:id="rId75"/>
    <p:sldId id="918" r:id="rId76"/>
    <p:sldId id="1056" r:id="rId77"/>
    <p:sldId id="1047" r:id="rId78"/>
    <p:sldId id="1048" r:id="rId79"/>
    <p:sldId id="1049" r:id="rId80"/>
    <p:sldId id="1050" r:id="rId81"/>
    <p:sldId id="1051" r:id="rId82"/>
    <p:sldId id="1052" r:id="rId83"/>
    <p:sldId id="1053" r:id="rId84"/>
    <p:sldId id="1054" r:id="rId85"/>
    <p:sldId id="1055" r:id="rId86"/>
    <p:sldId id="667" r:id="rId87"/>
    <p:sldId id="919" r:id="rId88"/>
    <p:sldId id="935" r:id="rId89"/>
    <p:sldId id="936" r:id="rId90"/>
    <p:sldId id="937" r:id="rId91"/>
    <p:sldId id="938" r:id="rId92"/>
    <p:sldId id="939" r:id="rId93"/>
    <p:sldId id="940" r:id="rId94"/>
    <p:sldId id="927" r:id="rId95"/>
    <p:sldId id="928" r:id="rId96"/>
    <p:sldId id="942" r:id="rId97"/>
    <p:sldId id="943" r:id="rId98"/>
    <p:sldId id="944" r:id="rId99"/>
    <p:sldId id="945" r:id="rId100"/>
    <p:sldId id="946" r:id="rId101"/>
    <p:sldId id="947" r:id="rId102"/>
    <p:sldId id="1057" r:id="rId103"/>
    <p:sldId id="556" r:id="rId104"/>
    <p:sldId id="557" r:id="rId105"/>
    <p:sldId id="558" r:id="rId106"/>
    <p:sldId id="669" r:id="rId107"/>
    <p:sldId id="983" r:id="rId108"/>
    <p:sldId id="1025" r:id="rId109"/>
    <p:sldId id="948" r:id="rId110"/>
    <p:sldId id="949" r:id="rId111"/>
    <p:sldId id="950" r:id="rId112"/>
    <p:sldId id="951" r:id="rId113"/>
    <p:sldId id="952" r:id="rId114"/>
    <p:sldId id="953" r:id="rId115"/>
    <p:sldId id="954" r:id="rId116"/>
    <p:sldId id="955" r:id="rId117"/>
    <p:sldId id="956" r:id="rId118"/>
    <p:sldId id="957" r:id="rId119"/>
    <p:sldId id="1010" r:id="rId120"/>
    <p:sldId id="1030" r:id="rId121"/>
    <p:sldId id="1029" r:id="rId122"/>
    <p:sldId id="1028" r:id="rId123"/>
    <p:sldId id="1027" r:id="rId124"/>
    <p:sldId id="1026" r:id="rId125"/>
    <p:sldId id="975" r:id="rId126"/>
    <p:sldId id="1032" r:id="rId127"/>
    <p:sldId id="1031" r:id="rId128"/>
    <p:sldId id="1013" r:id="rId129"/>
    <p:sldId id="822" r:id="rId130"/>
    <p:sldId id="1033" r:id="rId131"/>
    <p:sldId id="1034" r:id="rId132"/>
    <p:sldId id="1035" r:id="rId133"/>
    <p:sldId id="1036" r:id="rId134"/>
    <p:sldId id="1037" r:id="rId135"/>
    <p:sldId id="1038" r:id="rId136"/>
    <p:sldId id="1039" r:id="rId137"/>
    <p:sldId id="1040" r:id="rId138"/>
    <p:sldId id="1041" r:id="rId139"/>
  </p:sldIdLst>
  <p:sldSz cx="12195175" cy="6858000"/>
  <p:notesSz cx="6781800" cy="9926638"/>
  <p:embeddedFontLst>
    <p:embeddedFont>
      <p:font typeface="ＭＳ Ｐゴシック" panose="020B0600070205080204" pitchFamily="34" charset="-128"/>
      <p:regular r:id="rId142"/>
    </p:embeddedFont>
    <p:embeddedFont>
      <p:font typeface="Verdana" panose="020B0604030504040204" pitchFamily="34" charset="0"/>
      <p:regular r:id="rId143"/>
      <p:bold r:id="rId144"/>
      <p:italic r:id="rId145"/>
      <p:boldItalic r:id="rId146"/>
    </p:embeddedFont>
  </p:embeddedFontLst>
  <p:defaultTextStyle>
    <a:defPPr>
      <a:defRPr lang="de-DE"/>
    </a:defPPr>
    <a:lvl1pPr algn="l" rtl="0" fontAlgn="base">
      <a:spcBef>
        <a:spcPct val="0"/>
      </a:spcBef>
      <a:spcAft>
        <a:spcPct val="0"/>
      </a:spcAft>
      <a:defRPr sz="4600" kern="1200">
        <a:solidFill>
          <a:schemeClr val="tx1"/>
        </a:solidFill>
        <a:latin typeface="Times New Roman" panose="02020603050405020304" pitchFamily="18" charset="0"/>
        <a:ea typeface="+mn-ea"/>
        <a:cs typeface="Arial" panose="020B0604020202020204" pitchFamily="34" charset="0"/>
      </a:defRPr>
    </a:lvl1pPr>
    <a:lvl2pPr marL="457200" algn="l" rtl="0" fontAlgn="base">
      <a:spcBef>
        <a:spcPct val="0"/>
      </a:spcBef>
      <a:spcAft>
        <a:spcPct val="0"/>
      </a:spcAft>
      <a:defRPr sz="4600" kern="1200">
        <a:solidFill>
          <a:schemeClr val="tx1"/>
        </a:solidFill>
        <a:latin typeface="Times New Roman" panose="02020603050405020304" pitchFamily="18" charset="0"/>
        <a:ea typeface="+mn-ea"/>
        <a:cs typeface="Arial" panose="020B0604020202020204" pitchFamily="34" charset="0"/>
      </a:defRPr>
    </a:lvl2pPr>
    <a:lvl3pPr marL="914400" algn="l" rtl="0" fontAlgn="base">
      <a:spcBef>
        <a:spcPct val="0"/>
      </a:spcBef>
      <a:spcAft>
        <a:spcPct val="0"/>
      </a:spcAft>
      <a:defRPr sz="4600" kern="1200">
        <a:solidFill>
          <a:schemeClr val="tx1"/>
        </a:solidFill>
        <a:latin typeface="Times New Roman" panose="02020603050405020304" pitchFamily="18" charset="0"/>
        <a:ea typeface="+mn-ea"/>
        <a:cs typeface="Arial" panose="020B0604020202020204" pitchFamily="34" charset="0"/>
      </a:defRPr>
    </a:lvl3pPr>
    <a:lvl4pPr marL="1371600" algn="l" rtl="0" fontAlgn="base">
      <a:spcBef>
        <a:spcPct val="0"/>
      </a:spcBef>
      <a:spcAft>
        <a:spcPct val="0"/>
      </a:spcAft>
      <a:defRPr sz="4600" kern="1200">
        <a:solidFill>
          <a:schemeClr val="tx1"/>
        </a:solidFill>
        <a:latin typeface="Times New Roman" panose="02020603050405020304" pitchFamily="18" charset="0"/>
        <a:ea typeface="+mn-ea"/>
        <a:cs typeface="Arial" panose="020B0604020202020204" pitchFamily="34" charset="0"/>
      </a:defRPr>
    </a:lvl4pPr>
    <a:lvl5pPr marL="1828800" algn="l" rtl="0" fontAlgn="base">
      <a:spcBef>
        <a:spcPct val="0"/>
      </a:spcBef>
      <a:spcAft>
        <a:spcPct val="0"/>
      </a:spcAft>
      <a:defRPr sz="46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46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46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46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4600" kern="1200">
        <a:solidFill>
          <a:schemeClr val="tx1"/>
        </a:solidFill>
        <a:latin typeface="Times New Roman" panose="02020603050405020304" pitchFamily="18" charset="0"/>
        <a:ea typeface="+mn-ea"/>
        <a:cs typeface="Arial" panose="020B0604020202020204" pitchFamily="34" charset="0"/>
      </a:defRPr>
    </a:lvl9pPr>
  </p:defaultTextStyle>
  <p:extLst>
    <p:ext uri="{EFAFB233-063F-42B5-8137-9DF3F51BA10A}">
      <p15:sldGuideLst xmlns:p15="http://schemas.microsoft.com/office/powerpoint/2012/main">
        <p15:guide id="1" orient="horz" pos="333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CCECFF"/>
    <a:srgbClr val="8DC6FF"/>
    <a:srgbClr val="3399FF"/>
    <a:srgbClr val="66CCFF"/>
    <a:srgbClr val="00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927" autoAdjust="0"/>
    <p:restoredTop sz="81783" autoAdjust="0"/>
  </p:normalViewPr>
  <p:slideViewPr>
    <p:cSldViewPr>
      <p:cViewPr varScale="1">
        <p:scale>
          <a:sx n="110" d="100"/>
          <a:sy n="110" d="100"/>
        </p:scale>
        <p:origin x="840" y="198"/>
      </p:cViewPr>
      <p:guideLst>
        <p:guide orient="horz" pos="3339"/>
        <p:guide pos="240"/>
        <p:guide pos="320"/>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50" d="100"/>
        <a:sy n="50" d="100"/>
      </p:scale>
      <p:origin x="0" y="7464"/>
    </p:cViewPr>
  </p:sorterViewPr>
  <p:notesViewPr>
    <p:cSldViewPr>
      <p:cViewPr varScale="1">
        <p:scale>
          <a:sx n="78" d="100"/>
          <a:sy n="78" d="100"/>
        </p:scale>
        <p:origin x="-2046" y="-84"/>
      </p:cViewPr>
      <p:guideLst>
        <p:guide orient="horz" pos="3126"/>
        <p:guide pos="2136"/>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theme" Target="theme/theme1.xml"/><Relationship Id="rId5" Type="http://schemas.openxmlformats.org/officeDocument/2006/relationships/slide" Target="slides/slide3.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50" Type="http://schemas.openxmlformats.org/officeDocument/2006/relationships/tableStyles" Target="tableStyles.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notesMaster" Target="notesMasters/notesMaster1.xml"/><Relationship Id="rId145"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handoutMaster" Target="handoutMasters/handoutMaster1.xml"/><Relationship Id="rId146" Type="http://schemas.openxmlformats.org/officeDocument/2006/relationships/font" Target="fonts/font5.fntdata"/><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font" Target="fonts/font1.fntdata"/><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font" Target="fonts/font2.fntdata"/><Relationship Id="rId148"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font" Target="fonts/font3.fntdata"/><Relationship Id="rId90" Type="http://schemas.openxmlformats.org/officeDocument/2006/relationships/slide" Target="slides/slide88.xml"/></Relationships>
</file>

<file path=ppt/_rels/viewProps.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cs typeface="+mn-cs"/>
              </a:defRPr>
            </a:lvl1pPr>
          </a:lstStyle>
          <a:p>
            <a:pPr>
              <a:defRPr/>
            </a:pPr>
            <a:endParaRPr lang="en-GB"/>
          </a:p>
        </p:txBody>
      </p:sp>
      <p:sp>
        <p:nvSpPr>
          <p:cNvPr id="282627"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cs typeface="+mn-cs"/>
              </a:defRPr>
            </a:lvl1pPr>
          </a:lstStyle>
          <a:p>
            <a:pPr>
              <a:defRPr/>
            </a:pPr>
            <a:endParaRPr lang="en-GB"/>
          </a:p>
        </p:txBody>
      </p:sp>
      <p:sp>
        <p:nvSpPr>
          <p:cNvPr id="282628" name="Rectangle 4"/>
          <p:cNvSpPr>
            <a:spLocks noGrp="1" noChangeArrowheads="1"/>
          </p:cNvSpPr>
          <p:nvPr>
            <p:ph type="ftr" sz="quarter" idx="2"/>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cs typeface="+mn-cs"/>
              </a:defRPr>
            </a:lvl1pPr>
          </a:lstStyle>
          <a:p>
            <a:pPr>
              <a:defRPr/>
            </a:pPr>
            <a:endParaRPr lang="en-GB"/>
          </a:p>
        </p:txBody>
      </p:sp>
      <p:sp>
        <p:nvSpPr>
          <p:cNvPr id="282629" name="Rectangle 5"/>
          <p:cNvSpPr>
            <a:spLocks noGrp="1" noChangeArrowheads="1"/>
          </p:cNvSpPr>
          <p:nvPr>
            <p:ph type="sldNum" sz="quarter" idx="3"/>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F4D9CD8B-D251-4129-9FEC-8C9E95C76F18}" type="slidenum">
              <a:rPr lang="en-GB" altLang="de-DE"/>
              <a:pPr/>
              <a:t>‹#›</a:t>
            </a:fld>
            <a:endParaRPr lang="en-GB" altLang="de-DE"/>
          </a:p>
        </p:txBody>
      </p:sp>
    </p:spTree>
    <p:extLst>
      <p:ext uri="{BB962C8B-B14F-4D97-AF65-F5344CB8AC3E}">
        <p14:creationId xmlns:p14="http://schemas.microsoft.com/office/powerpoint/2010/main" val="24638625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cs typeface="+mn-cs"/>
              </a:defRPr>
            </a:lvl1pPr>
          </a:lstStyle>
          <a:p>
            <a:pPr>
              <a:defRPr/>
            </a:pPr>
            <a:endParaRPr lang="de-DE"/>
          </a:p>
        </p:txBody>
      </p:sp>
      <p:sp>
        <p:nvSpPr>
          <p:cNvPr id="114691"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cs typeface="+mn-cs"/>
              </a:defRPr>
            </a:lvl1pPr>
          </a:lstStyle>
          <a:p>
            <a:pPr>
              <a:defRPr/>
            </a:pPr>
            <a:endParaRPr lang="de-DE"/>
          </a:p>
        </p:txBody>
      </p:sp>
      <p:sp>
        <p:nvSpPr>
          <p:cNvPr id="169988"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03288" y="4714875"/>
            <a:ext cx="4975225" cy="4467225"/>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cs typeface="+mn-cs"/>
              </a:defRPr>
            </a:lvl1pPr>
          </a:lstStyle>
          <a:p>
            <a:pPr>
              <a:defRPr/>
            </a:pPr>
            <a:endParaRPr lang="de-DE"/>
          </a:p>
        </p:txBody>
      </p:sp>
      <p:sp>
        <p:nvSpPr>
          <p:cNvPr id="114695" name="Rectangle 7"/>
          <p:cNvSpPr>
            <a:spLocks noGrp="1" noChangeArrowheads="1"/>
          </p:cNvSpPr>
          <p:nvPr>
            <p:ph type="sldNum" sz="quarter" idx="5"/>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55D375CB-EC2D-43F2-9734-0EC7DAEDAEA6}" type="slidenum">
              <a:rPr lang="de-DE" altLang="de-DE"/>
              <a:pPr/>
              <a:t>‹#›</a:t>
            </a:fld>
            <a:endParaRPr lang="de-DE" altLang="de-DE"/>
          </a:p>
        </p:txBody>
      </p:sp>
    </p:spTree>
    <p:extLst>
      <p:ext uri="{BB962C8B-B14F-4D97-AF65-F5344CB8AC3E}">
        <p14:creationId xmlns:p14="http://schemas.microsoft.com/office/powerpoint/2010/main" val="12704785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242A82F1-FB8D-4B0D-9CB2-3B73D44A5040}" type="slidenum">
              <a:rPr lang="de-DE" altLang="de-DE" sz="1300"/>
              <a:pPr eaLnBrk="1" hangingPunct="1"/>
              <a:t>2</a:t>
            </a:fld>
            <a:endParaRPr lang="de-DE" altLang="de-DE" sz="1300"/>
          </a:p>
        </p:txBody>
      </p:sp>
      <p:sp>
        <p:nvSpPr>
          <p:cNvPr id="176131" name="Rectangle 2"/>
          <p:cNvSpPr>
            <a:spLocks noGrp="1" noRot="1" noChangeAspect="1" noChangeArrowheads="1" noTextEdit="1"/>
          </p:cNvSpPr>
          <p:nvPr>
            <p:ph type="sldImg"/>
          </p:nvPr>
        </p:nvSpPr>
        <p:spPr>
          <a:xfrm>
            <a:off x="82550" y="744538"/>
            <a:ext cx="6618288" cy="3722687"/>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0088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242A82F1-FB8D-4B0D-9CB2-3B73D44A5040}" type="slidenum">
              <a:rPr lang="de-DE" altLang="de-DE" sz="1300"/>
              <a:pPr eaLnBrk="1" hangingPunct="1"/>
              <a:t>3</a:t>
            </a:fld>
            <a:endParaRPr lang="de-DE" altLang="de-DE" sz="1300"/>
          </a:p>
        </p:txBody>
      </p:sp>
      <p:sp>
        <p:nvSpPr>
          <p:cNvPr id="176131" name="Rectangle 2"/>
          <p:cNvSpPr>
            <a:spLocks noGrp="1" noRot="1" noChangeAspect="1" noChangeArrowheads="1" noTextEdit="1"/>
          </p:cNvSpPr>
          <p:nvPr>
            <p:ph type="sldImg"/>
          </p:nvPr>
        </p:nvSpPr>
        <p:spPr>
          <a:xfrm>
            <a:off x="82550" y="744538"/>
            <a:ext cx="6618288" cy="3722687"/>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0088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242A82F1-FB8D-4B0D-9CB2-3B73D44A5040}" type="slidenum">
              <a:rPr lang="de-DE" altLang="de-DE" sz="1300"/>
              <a:pPr eaLnBrk="1" hangingPunct="1"/>
              <a:t>4</a:t>
            </a:fld>
            <a:endParaRPr lang="de-DE" altLang="de-DE" sz="1300"/>
          </a:p>
        </p:txBody>
      </p:sp>
      <p:sp>
        <p:nvSpPr>
          <p:cNvPr id="176131" name="Rectangle 2"/>
          <p:cNvSpPr>
            <a:spLocks noGrp="1" noRot="1" noChangeAspect="1" noChangeArrowheads="1" noTextEdit="1"/>
          </p:cNvSpPr>
          <p:nvPr>
            <p:ph type="sldImg"/>
          </p:nvPr>
        </p:nvSpPr>
        <p:spPr>
          <a:xfrm>
            <a:off x="82550" y="744538"/>
            <a:ext cx="6618288" cy="3722687"/>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0088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242A82F1-FB8D-4B0D-9CB2-3B73D44A5040}" type="slidenum">
              <a:rPr lang="de-DE" altLang="de-DE" sz="1300"/>
              <a:pPr eaLnBrk="1" hangingPunct="1"/>
              <a:t>5</a:t>
            </a:fld>
            <a:endParaRPr lang="de-DE" altLang="de-DE" sz="1300"/>
          </a:p>
        </p:txBody>
      </p:sp>
      <p:sp>
        <p:nvSpPr>
          <p:cNvPr id="176131" name="Rectangle 2"/>
          <p:cNvSpPr>
            <a:spLocks noGrp="1" noRot="1" noChangeAspect="1" noChangeArrowheads="1" noTextEdit="1"/>
          </p:cNvSpPr>
          <p:nvPr>
            <p:ph type="sldImg"/>
          </p:nvPr>
        </p:nvSpPr>
        <p:spPr>
          <a:xfrm>
            <a:off x="82550" y="744538"/>
            <a:ext cx="6618288" cy="3722687"/>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0088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242A82F1-FB8D-4B0D-9CB2-3B73D44A5040}" type="slidenum">
              <a:rPr lang="de-DE" altLang="de-DE" sz="1300"/>
              <a:pPr eaLnBrk="1" hangingPunct="1"/>
              <a:t>6</a:t>
            </a:fld>
            <a:endParaRPr lang="de-DE" altLang="de-DE" sz="1300"/>
          </a:p>
        </p:txBody>
      </p:sp>
      <p:sp>
        <p:nvSpPr>
          <p:cNvPr id="176131" name="Rectangle 2"/>
          <p:cNvSpPr>
            <a:spLocks noGrp="1" noRot="1" noChangeAspect="1" noChangeArrowheads="1" noTextEdit="1"/>
          </p:cNvSpPr>
          <p:nvPr>
            <p:ph type="sldImg"/>
          </p:nvPr>
        </p:nvSpPr>
        <p:spPr>
          <a:xfrm>
            <a:off x="82550" y="744538"/>
            <a:ext cx="6618288" cy="3722687"/>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0088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txBox="1">
            <a:spLocks noGrp="1" noChangeArrowheads="1"/>
          </p:cNvSpPr>
          <p:nvPr/>
        </p:nvSpPr>
        <p:spPr bwMode="auto">
          <a:xfrm>
            <a:off x="3843338" y="9431338"/>
            <a:ext cx="2938462" cy="495300"/>
          </a:xfrm>
          <a:prstGeom prst="rect">
            <a:avLst/>
          </a:prstGeom>
          <a:noFill/>
          <a:ln>
            <a:miter lim="800000"/>
            <a:headEnd/>
            <a:tailEnd/>
          </a:ln>
        </p:spPr>
        <p:txBody>
          <a:bodyPr lIns="95465" tIns="47732" rIns="95465" bIns="47732" anchor="b"/>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algn="r" eaLnBrk="1" hangingPunct="1"/>
            <a:fld id="{BE63F766-A3A3-4F9D-9884-6C95635DDA0E}" type="slidenum">
              <a:rPr lang="de-DE" altLang="de-DE" sz="1300"/>
              <a:pPr algn="r" eaLnBrk="1" hangingPunct="1"/>
              <a:t>7</a:t>
            </a:fld>
            <a:endParaRPr lang="de-DE" altLang="de-DE" sz="1300"/>
          </a:p>
        </p:txBody>
      </p:sp>
      <p:sp>
        <p:nvSpPr>
          <p:cNvPr id="17920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7920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2808913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txBox="1">
            <a:spLocks noGrp="1" noChangeArrowheads="1"/>
          </p:cNvSpPr>
          <p:nvPr/>
        </p:nvSpPr>
        <p:spPr bwMode="auto">
          <a:xfrm>
            <a:off x="3843338" y="9431338"/>
            <a:ext cx="2938462" cy="495300"/>
          </a:xfrm>
          <a:prstGeom prst="rect">
            <a:avLst/>
          </a:prstGeom>
          <a:noFill/>
          <a:ln>
            <a:miter lim="800000"/>
            <a:headEnd/>
            <a:tailEnd/>
          </a:ln>
        </p:spPr>
        <p:txBody>
          <a:bodyPr lIns="95465" tIns="47732" rIns="95465" bIns="47732" anchor="b"/>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algn="r" eaLnBrk="1" hangingPunct="1"/>
            <a:fld id="{BE63F766-A3A3-4F9D-9884-6C95635DDA0E}" type="slidenum">
              <a:rPr lang="de-DE" altLang="de-DE" sz="1300"/>
              <a:pPr algn="r" eaLnBrk="1" hangingPunct="1"/>
              <a:t>8</a:t>
            </a:fld>
            <a:endParaRPr lang="de-DE" altLang="de-DE" sz="1300"/>
          </a:p>
        </p:txBody>
      </p:sp>
      <p:sp>
        <p:nvSpPr>
          <p:cNvPr id="17920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7920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2808913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txBox="1">
            <a:spLocks noGrp="1" noChangeArrowheads="1"/>
          </p:cNvSpPr>
          <p:nvPr/>
        </p:nvSpPr>
        <p:spPr bwMode="auto">
          <a:xfrm>
            <a:off x="3843338" y="9431338"/>
            <a:ext cx="2938462" cy="495300"/>
          </a:xfrm>
          <a:prstGeom prst="rect">
            <a:avLst/>
          </a:prstGeom>
          <a:noFill/>
          <a:ln>
            <a:miter lim="800000"/>
            <a:headEnd/>
            <a:tailEnd/>
          </a:ln>
        </p:spPr>
        <p:txBody>
          <a:bodyPr lIns="95465" tIns="47732" rIns="95465" bIns="47732" anchor="b"/>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algn="r" eaLnBrk="1" hangingPunct="1"/>
            <a:fld id="{BE63F766-A3A3-4F9D-9884-6C95635DDA0E}" type="slidenum">
              <a:rPr lang="de-DE" altLang="de-DE" sz="1300"/>
              <a:pPr algn="r" eaLnBrk="1" hangingPunct="1"/>
              <a:t>9</a:t>
            </a:fld>
            <a:endParaRPr lang="de-DE" altLang="de-DE" sz="1300"/>
          </a:p>
        </p:txBody>
      </p:sp>
      <p:sp>
        <p:nvSpPr>
          <p:cNvPr id="17920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7920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2808913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txBox="1">
            <a:spLocks noGrp="1" noChangeArrowheads="1"/>
          </p:cNvSpPr>
          <p:nvPr/>
        </p:nvSpPr>
        <p:spPr bwMode="auto">
          <a:xfrm>
            <a:off x="3843338" y="9431338"/>
            <a:ext cx="2938462" cy="495300"/>
          </a:xfrm>
          <a:prstGeom prst="rect">
            <a:avLst/>
          </a:prstGeom>
          <a:noFill/>
          <a:ln>
            <a:miter lim="800000"/>
            <a:headEnd/>
            <a:tailEnd/>
          </a:ln>
        </p:spPr>
        <p:txBody>
          <a:bodyPr lIns="95465" tIns="47732" rIns="95465" bIns="47732" anchor="b"/>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algn="r" eaLnBrk="1" hangingPunct="1"/>
            <a:fld id="{AA7EB7A7-D819-4E7F-9B4E-22092350FD7E}" type="slidenum">
              <a:rPr lang="de-DE" altLang="de-DE" sz="1300"/>
              <a:pPr algn="r" eaLnBrk="1" hangingPunct="1"/>
              <a:t>10</a:t>
            </a:fld>
            <a:endParaRPr lang="de-DE" altLang="de-DE" sz="1300"/>
          </a:p>
        </p:txBody>
      </p:sp>
      <p:sp>
        <p:nvSpPr>
          <p:cNvPr id="182275" name="Rectangle 2"/>
          <p:cNvSpPr>
            <a:spLocks noGrp="1" noRot="1" noChangeAspect="1" noChangeArrowheads="1" noTextEdit="1"/>
          </p:cNvSpPr>
          <p:nvPr>
            <p:ph type="sldImg"/>
          </p:nvPr>
        </p:nvSpPr>
        <p:spPr>
          <a:xfrm>
            <a:off x="82550" y="744538"/>
            <a:ext cx="6618288"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44791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txBox="1">
            <a:spLocks noGrp="1" noChangeArrowheads="1"/>
          </p:cNvSpPr>
          <p:nvPr/>
        </p:nvSpPr>
        <p:spPr bwMode="auto">
          <a:xfrm>
            <a:off x="3843338" y="9431338"/>
            <a:ext cx="2938462" cy="495300"/>
          </a:xfrm>
          <a:prstGeom prst="rect">
            <a:avLst/>
          </a:prstGeom>
          <a:noFill/>
          <a:ln>
            <a:miter lim="800000"/>
            <a:headEnd/>
            <a:tailEnd/>
          </a:ln>
        </p:spPr>
        <p:txBody>
          <a:bodyPr lIns="95465" tIns="47732" rIns="95465" bIns="47732" anchor="b"/>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algn="r" eaLnBrk="1" hangingPunct="1"/>
            <a:fld id="{AA7EB7A7-D819-4E7F-9B4E-22092350FD7E}" type="slidenum">
              <a:rPr lang="de-DE" altLang="de-DE" sz="1300"/>
              <a:pPr algn="r" eaLnBrk="1" hangingPunct="1"/>
              <a:t>11</a:t>
            </a:fld>
            <a:endParaRPr lang="de-DE" altLang="de-DE" sz="1300"/>
          </a:p>
        </p:txBody>
      </p:sp>
      <p:sp>
        <p:nvSpPr>
          <p:cNvPr id="182275" name="Rectangle 2"/>
          <p:cNvSpPr>
            <a:spLocks noGrp="1" noRot="1" noChangeAspect="1" noChangeArrowheads="1" noTextEdit="1"/>
          </p:cNvSpPr>
          <p:nvPr>
            <p:ph type="sldImg"/>
          </p:nvPr>
        </p:nvSpPr>
        <p:spPr>
          <a:xfrm>
            <a:off x="82550" y="744538"/>
            <a:ext cx="6618288"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44791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txBox="1">
            <a:spLocks noGrp="1" noChangeArrowheads="1"/>
          </p:cNvSpPr>
          <p:nvPr/>
        </p:nvSpPr>
        <p:spPr bwMode="auto">
          <a:xfrm>
            <a:off x="3843338" y="9431338"/>
            <a:ext cx="2938462" cy="495300"/>
          </a:xfrm>
          <a:prstGeom prst="rect">
            <a:avLst/>
          </a:prstGeom>
          <a:noFill/>
          <a:ln>
            <a:miter lim="800000"/>
            <a:headEnd/>
            <a:tailEnd/>
          </a:ln>
        </p:spPr>
        <p:txBody>
          <a:bodyPr lIns="95465" tIns="47732" rIns="95465" bIns="47732" anchor="b"/>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algn="r" eaLnBrk="1" hangingPunct="1"/>
            <a:fld id="{AA7EB7A7-D819-4E7F-9B4E-22092350FD7E}" type="slidenum">
              <a:rPr lang="de-DE" altLang="de-DE" sz="1300"/>
              <a:pPr algn="r" eaLnBrk="1" hangingPunct="1"/>
              <a:t>12</a:t>
            </a:fld>
            <a:endParaRPr lang="de-DE" altLang="de-DE" sz="1300"/>
          </a:p>
        </p:txBody>
      </p:sp>
      <p:sp>
        <p:nvSpPr>
          <p:cNvPr id="182275" name="Rectangle 2"/>
          <p:cNvSpPr>
            <a:spLocks noGrp="1" noRot="1" noChangeAspect="1" noChangeArrowheads="1" noTextEdit="1"/>
          </p:cNvSpPr>
          <p:nvPr>
            <p:ph type="sldImg"/>
          </p:nvPr>
        </p:nvSpPr>
        <p:spPr>
          <a:xfrm>
            <a:off x="82550" y="744538"/>
            <a:ext cx="6618288"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44791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B317D812-F450-4A86-90CF-CDA433445B83}" type="slidenum">
              <a:rPr lang="de-DE" altLang="de-DE" sz="1300"/>
              <a:pPr eaLnBrk="1" hangingPunct="1"/>
              <a:t>13</a:t>
            </a:fld>
            <a:endParaRPr lang="de-DE" altLang="de-DE" sz="1300"/>
          </a:p>
        </p:txBody>
      </p:sp>
      <p:sp>
        <p:nvSpPr>
          <p:cNvPr id="183299" name="Rectangle 2"/>
          <p:cNvSpPr>
            <a:spLocks noGrp="1" noRot="1" noChangeAspect="1" noChangeArrowheads="1" noTextEdit="1"/>
          </p:cNvSpPr>
          <p:nvPr>
            <p:ph type="sldImg"/>
          </p:nvPr>
        </p:nvSpPr>
        <p:spPr>
          <a:xfrm>
            <a:off x="84138" y="744538"/>
            <a:ext cx="6618287" cy="3722687"/>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solidFill>
                <a:schemeClr val="bg1"/>
              </a:solidFill>
            </a:endParaRPr>
          </a:p>
        </p:txBody>
      </p:sp>
    </p:spTree>
    <p:extLst>
      <p:ext uri="{BB962C8B-B14F-4D97-AF65-F5344CB8AC3E}">
        <p14:creationId xmlns:p14="http://schemas.microsoft.com/office/powerpoint/2010/main" val="35406918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1E344F51-9204-4110-8F21-514183457213}" type="slidenum">
              <a:rPr lang="de-DE" altLang="de-DE" sz="1300"/>
              <a:pPr eaLnBrk="1" hangingPunct="1"/>
              <a:t>14</a:t>
            </a:fld>
            <a:endParaRPr lang="de-DE" altLang="de-DE" sz="1300"/>
          </a:p>
        </p:txBody>
      </p:sp>
      <p:sp>
        <p:nvSpPr>
          <p:cNvPr id="184323" name="Rectangle 2"/>
          <p:cNvSpPr>
            <a:spLocks noGrp="1" noRot="1" noChangeAspect="1" noChangeArrowheads="1" noTextEdit="1"/>
          </p:cNvSpPr>
          <p:nvPr>
            <p:ph type="sldImg"/>
          </p:nvPr>
        </p:nvSpPr>
        <p:spPr>
          <a:xfrm>
            <a:off x="84138" y="744538"/>
            <a:ext cx="6618287" cy="3722687"/>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l-GR" altLang="de-DE">
              <a:solidFill>
                <a:schemeClr val="bg1"/>
              </a:solidFill>
            </a:endParaRPr>
          </a:p>
        </p:txBody>
      </p:sp>
    </p:spTree>
    <p:extLst>
      <p:ext uri="{BB962C8B-B14F-4D97-AF65-F5344CB8AC3E}">
        <p14:creationId xmlns:p14="http://schemas.microsoft.com/office/powerpoint/2010/main" val="2588964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FD2875D9-FEA4-49A0-8762-5C19C27FCD37}" type="slidenum">
              <a:rPr lang="de-DE" altLang="de-DE" sz="1300"/>
              <a:pPr eaLnBrk="1" hangingPunct="1"/>
              <a:t>15</a:t>
            </a:fld>
            <a:endParaRPr lang="de-DE" altLang="de-DE" sz="1300"/>
          </a:p>
        </p:txBody>
      </p:sp>
      <p:sp>
        <p:nvSpPr>
          <p:cNvPr id="185347" name="Rectangle 2"/>
          <p:cNvSpPr>
            <a:spLocks noGrp="1" noRot="1" noChangeAspect="1" noChangeArrowheads="1" noTextEdit="1"/>
          </p:cNvSpPr>
          <p:nvPr>
            <p:ph type="sldImg"/>
          </p:nvPr>
        </p:nvSpPr>
        <p:spPr>
          <a:xfrm>
            <a:off x="84138" y="744538"/>
            <a:ext cx="6618287"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l-GR" altLang="de-DE">
              <a:solidFill>
                <a:schemeClr val="bg1"/>
              </a:solidFill>
            </a:endParaRPr>
          </a:p>
        </p:txBody>
      </p:sp>
    </p:spTree>
    <p:extLst>
      <p:ext uri="{BB962C8B-B14F-4D97-AF65-F5344CB8AC3E}">
        <p14:creationId xmlns:p14="http://schemas.microsoft.com/office/powerpoint/2010/main" val="7981379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84ECE0BE-3437-4E72-918E-5B1AC3140F22}" type="slidenum">
              <a:rPr lang="de-DE" altLang="de-DE" sz="1300"/>
              <a:pPr eaLnBrk="1" hangingPunct="1"/>
              <a:t>16</a:t>
            </a:fld>
            <a:endParaRPr lang="de-DE" altLang="de-DE" sz="1300"/>
          </a:p>
        </p:txBody>
      </p:sp>
      <p:sp>
        <p:nvSpPr>
          <p:cNvPr id="186371" name="Rectangle 2"/>
          <p:cNvSpPr>
            <a:spLocks noGrp="1" noRot="1" noChangeAspect="1" noChangeArrowheads="1" noTextEdit="1"/>
          </p:cNvSpPr>
          <p:nvPr>
            <p:ph type="sldImg"/>
          </p:nvPr>
        </p:nvSpPr>
        <p:spPr>
          <a:xfrm>
            <a:off x="84138" y="744538"/>
            <a:ext cx="6618287"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101826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C0A4F469-42DE-4432-A3C0-2D9043066559}" type="slidenum">
              <a:rPr lang="de-DE" altLang="de-DE" sz="1300"/>
              <a:pPr eaLnBrk="1" hangingPunct="1"/>
              <a:t>17</a:t>
            </a:fld>
            <a:endParaRPr lang="de-DE" altLang="de-DE" sz="1300"/>
          </a:p>
        </p:txBody>
      </p:sp>
      <p:sp>
        <p:nvSpPr>
          <p:cNvPr id="187395" name="Rectangle 2"/>
          <p:cNvSpPr>
            <a:spLocks noGrp="1" noRot="1" noChangeAspect="1" noChangeArrowheads="1" noTextEdit="1"/>
          </p:cNvSpPr>
          <p:nvPr>
            <p:ph type="sldImg"/>
          </p:nvPr>
        </p:nvSpPr>
        <p:spPr>
          <a:xfrm>
            <a:off x="84138" y="744538"/>
            <a:ext cx="6618287" cy="3722687"/>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824360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7E8BDDF9-0A0F-41CC-88DD-59D6C4C0CD4F}" type="slidenum">
              <a:rPr lang="de-DE" altLang="de-DE" sz="1300"/>
              <a:pPr eaLnBrk="1" hangingPunct="1"/>
              <a:t>18</a:t>
            </a:fld>
            <a:endParaRPr lang="de-DE" altLang="de-DE" sz="1300"/>
          </a:p>
        </p:txBody>
      </p:sp>
      <p:sp>
        <p:nvSpPr>
          <p:cNvPr id="188419" name="Rectangle 2"/>
          <p:cNvSpPr>
            <a:spLocks noGrp="1" noRot="1" noChangeAspect="1" noChangeArrowheads="1" noTextEdit="1"/>
          </p:cNvSpPr>
          <p:nvPr>
            <p:ph type="sldImg"/>
          </p:nvPr>
        </p:nvSpPr>
        <p:spPr>
          <a:xfrm>
            <a:off x="84138" y="744538"/>
            <a:ext cx="6618287"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586273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BA4FE296-C822-46F2-89AF-6F1C812977FD}" type="slidenum">
              <a:rPr lang="de-DE" altLang="de-DE" sz="1300"/>
              <a:pPr eaLnBrk="1" hangingPunct="1"/>
              <a:t>19</a:t>
            </a:fld>
            <a:endParaRPr lang="de-DE" altLang="de-DE" sz="1300"/>
          </a:p>
        </p:txBody>
      </p:sp>
      <p:sp>
        <p:nvSpPr>
          <p:cNvPr id="189443" name="Rectangle 2"/>
          <p:cNvSpPr>
            <a:spLocks noGrp="1" noRot="1" noChangeAspect="1" noChangeArrowheads="1" noTextEdit="1"/>
          </p:cNvSpPr>
          <p:nvPr>
            <p:ph type="sldImg"/>
          </p:nvPr>
        </p:nvSpPr>
        <p:spPr>
          <a:xfrm>
            <a:off x="84138" y="744538"/>
            <a:ext cx="6618287"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829749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A5EA9001-6B57-4B0C-9CCA-BC19CB15ECAB}" type="slidenum">
              <a:rPr lang="de-DE" altLang="de-DE" sz="1300"/>
              <a:pPr eaLnBrk="1" hangingPunct="1"/>
              <a:t>20</a:t>
            </a:fld>
            <a:endParaRPr lang="de-DE" altLang="de-DE"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112798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A5EA9001-6B57-4B0C-9CCA-BC19CB15ECAB}" type="slidenum">
              <a:rPr lang="de-DE" altLang="de-DE" sz="1300"/>
              <a:pPr eaLnBrk="1" hangingPunct="1"/>
              <a:t>21</a:t>
            </a:fld>
            <a:endParaRPr lang="de-DE" altLang="de-DE"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112798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7D888B8B-62BB-408C-932A-AD073C6D4510}" type="slidenum">
              <a:rPr lang="de-DE" altLang="de-DE" sz="1300"/>
              <a:pPr eaLnBrk="1" hangingPunct="1"/>
              <a:t>22</a:t>
            </a:fld>
            <a:endParaRPr lang="de-DE" altLang="de-DE"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937958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5062EB27-95EB-4378-8C88-EA933B42CAE0}" type="slidenum">
              <a:rPr lang="de-DE" altLang="de-DE" sz="1300"/>
              <a:pPr eaLnBrk="1" hangingPunct="1"/>
              <a:t>23</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776078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5062EB27-95EB-4378-8C88-EA933B42CAE0}" type="slidenum">
              <a:rPr lang="de-DE" altLang="de-DE" sz="1300"/>
              <a:pPr eaLnBrk="1" hangingPunct="1"/>
              <a:t>24</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776078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5062EB27-95EB-4378-8C88-EA933B42CAE0}" type="slidenum">
              <a:rPr lang="de-DE" altLang="de-DE" sz="1300"/>
              <a:pPr eaLnBrk="1" hangingPunct="1"/>
              <a:t>25</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776078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5A63D1C3-83A0-4A35-B752-0660C0716EF1}" type="slidenum">
              <a:rPr lang="de-DE" altLang="de-DE" sz="1300"/>
              <a:pPr eaLnBrk="1" hangingPunct="1"/>
              <a:t>26</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788927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1A5B5CFE-8CBA-49D1-A418-B2F0D1BCF0ED}" type="slidenum">
              <a:rPr lang="de-DE" altLang="de-DE" sz="1300"/>
              <a:pPr eaLnBrk="1" hangingPunct="1"/>
              <a:t>27</a:t>
            </a:fld>
            <a:endParaRPr lang="de-DE" altLang="de-DE"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9488608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B80B3F65-3B85-457C-B998-D73B5C719267}" type="slidenum">
              <a:rPr lang="de-DE" altLang="de-DE" sz="1300"/>
              <a:pPr eaLnBrk="1" hangingPunct="1"/>
              <a:t>28</a:t>
            </a:fld>
            <a:endParaRPr lang="de-DE" altLang="de-DE"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1123787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F20F6C5D-E024-4381-88F7-4993B846CC68}" type="slidenum">
              <a:rPr lang="de-DE" altLang="de-DE" sz="1300"/>
              <a:pPr eaLnBrk="1" hangingPunct="1"/>
              <a:t>29</a:t>
            </a:fld>
            <a:endParaRPr lang="de-DE" altLang="de-DE" sz="1300"/>
          </a:p>
        </p:txBody>
      </p:sp>
      <p:sp>
        <p:nvSpPr>
          <p:cNvPr id="199683" name="Rectangle 2"/>
          <p:cNvSpPr>
            <a:spLocks noGrp="1" noRot="1" noChangeAspect="1" noChangeArrowheads="1" noTextEdit="1"/>
          </p:cNvSpPr>
          <p:nvPr>
            <p:ph type="sldImg"/>
          </p:nvPr>
        </p:nvSpPr>
        <p:spPr>
          <a:xfrm>
            <a:off x="82550" y="744538"/>
            <a:ext cx="6618288" cy="3722687"/>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35480640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0EAE6E21-8744-44EF-8F33-DAE7C08376E2}" type="slidenum">
              <a:rPr lang="de-DE" altLang="de-DE" sz="1300"/>
              <a:pPr eaLnBrk="1" hangingPunct="1"/>
              <a:t>30</a:t>
            </a:fld>
            <a:endParaRPr lang="de-DE" altLang="de-DE" sz="1300"/>
          </a:p>
        </p:txBody>
      </p:sp>
      <p:sp>
        <p:nvSpPr>
          <p:cNvPr id="200707" name="Rectangle 2"/>
          <p:cNvSpPr>
            <a:spLocks noGrp="1" noRot="1" noChangeAspect="1" noChangeArrowheads="1" noTextEdit="1"/>
          </p:cNvSpPr>
          <p:nvPr>
            <p:ph type="sldImg"/>
          </p:nvPr>
        </p:nvSpPr>
        <p:spPr>
          <a:xfrm>
            <a:off x="82550" y="744538"/>
            <a:ext cx="6618288"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1813258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BCA71E83-5483-4D7C-ACF0-7CC432D61EAF}" type="slidenum">
              <a:rPr lang="de-DE" altLang="de-DE" sz="1300"/>
              <a:pPr eaLnBrk="1" hangingPunct="1"/>
              <a:t>31</a:t>
            </a:fld>
            <a:endParaRPr lang="de-DE" altLang="de-DE" sz="1300"/>
          </a:p>
        </p:txBody>
      </p:sp>
      <p:sp>
        <p:nvSpPr>
          <p:cNvPr id="201731" name="Rectangle 2"/>
          <p:cNvSpPr>
            <a:spLocks noGrp="1" noRot="1" noChangeAspect="1" noChangeArrowheads="1" noTextEdit="1"/>
          </p:cNvSpPr>
          <p:nvPr>
            <p:ph type="sldImg"/>
          </p:nvPr>
        </p:nvSpPr>
        <p:spPr>
          <a:xfrm>
            <a:off x="82550" y="744538"/>
            <a:ext cx="6618288" cy="3722687"/>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6385317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1D32DC5C-17BC-42C6-8982-FCBD3190BE9D}" type="slidenum">
              <a:rPr lang="de-DE" altLang="de-DE" sz="1300"/>
              <a:pPr eaLnBrk="1" hangingPunct="1"/>
              <a:t>32</a:t>
            </a:fld>
            <a:endParaRPr lang="de-DE" altLang="de-DE"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39877900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7D76294B-9A4C-4355-85D6-0481841B1DF3}" type="slidenum">
              <a:rPr lang="de-DE" altLang="de-DE" sz="1300"/>
              <a:pPr eaLnBrk="1" hangingPunct="1"/>
              <a:t>33</a:t>
            </a:fld>
            <a:endParaRPr lang="de-DE" altLang="de-DE" sz="1300"/>
          </a:p>
        </p:txBody>
      </p:sp>
      <p:sp>
        <p:nvSpPr>
          <p:cNvPr id="203779" name="Rectangle 2"/>
          <p:cNvSpPr>
            <a:spLocks noGrp="1" noRot="1" noChangeAspect="1" noChangeArrowheads="1" noTextEdit="1"/>
          </p:cNvSpPr>
          <p:nvPr>
            <p:ph type="sldImg"/>
          </p:nvPr>
        </p:nvSpPr>
        <p:spPr>
          <a:xfrm>
            <a:off x="82550" y="744538"/>
            <a:ext cx="6618288"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89775897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969F1BB4-A06A-4728-95C0-3C163F3EE12F}" type="slidenum">
              <a:rPr lang="de-DE" altLang="de-DE" sz="1300"/>
              <a:pPr eaLnBrk="1" hangingPunct="1"/>
              <a:t>34</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6010345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969F1BB4-A06A-4728-95C0-3C163F3EE12F}" type="slidenum">
              <a:rPr lang="de-DE" altLang="de-DE" sz="1300"/>
              <a:pPr eaLnBrk="1" hangingPunct="1"/>
              <a:t>35</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6010345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2CB99B64-8ED2-411C-A6E4-6DD2FE6FC656}" type="slidenum">
              <a:rPr lang="de-DE" altLang="de-DE" sz="1300"/>
              <a:pPr eaLnBrk="1" hangingPunct="1"/>
              <a:t>36</a:t>
            </a:fld>
            <a:endParaRPr lang="de-DE" altLang="de-DE" sz="1300"/>
          </a:p>
        </p:txBody>
      </p:sp>
      <p:sp>
        <p:nvSpPr>
          <p:cNvPr id="205827" name="Rectangle 2"/>
          <p:cNvSpPr>
            <a:spLocks noGrp="1" noRot="1" noChangeAspect="1" noChangeArrowheads="1" noTextEdit="1"/>
          </p:cNvSpPr>
          <p:nvPr>
            <p:ph type="sldImg"/>
          </p:nvPr>
        </p:nvSpPr>
        <p:spPr>
          <a:xfrm>
            <a:off x="82550" y="744538"/>
            <a:ext cx="6618288"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6479482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6383BF8E-4F76-4AA5-8AC0-5024AEE879EE}" type="slidenum">
              <a:rPr lang="de-DE" altLang="de-DE" sz="1300"/>
              <a:pPr eaLnBrk="1" hangingPunct="1"/>
              <a:t>37</a:t>
            </a:fld>
            <a:endParaRPr lang="de-DE" altLang="de-DE"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357713107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46E2F262-443E-4481-92AD-404CA0C06F03}" type="slidenum">
              <a:rPr lang="de-DE" altLang="de-DE" sz="1300"/>
              <a:pPr eaLnBrk="1" hangingPunct="1"/>
              <a:t>38</a:t>
            </a:fld>
            <a:endParaRPr lang="de-DE" altLang="de-DE" sz="1300"/>
          </a:p>
        </p:txBody>
      </p:sp>
      <p:sp>
        <p:nvSpPr>
          <p:cNvPr id="207875" name="Rectangle 2"/>
          <p:cNvSpPr>
            <a:spLocks noGrp="1" noRot="1" noChangeAspect="1" noChangeArrowheads="1" noTextEdit="1"/>
          </p:cNvSpPr>
          <p:nvPr>
            <p:ph type="sldImg"/>
          </p:nvPr>
        </p:nvSpPr>
        <p:spPr>
          <a:xfrm>
            <a:off x="82550" y="744538"/>
            <a:ext cx="6618288"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44053921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5E6A4874-F3B6-4A61-AA74-C2EB9BA867AC}" type="slidenum">
              <a:rPr lang="de-DE" altLang="de-DE" sz="1300"/>
              <a:pPr eaLnBrk="1" hangingPunct="1"/>
              <a:t>39</a:t>
            </a:fld>
            <a:endParaRPr lang="de-DE" altLang="de-DE"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54111791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7AF776BB-3CDB-4639-B23E-46765F32E824}" type="slidenum">
              <a:rPr lang="de-DE" altLang="de-DE" sz="1300"/>
              <a:pPr eaLnBrk="1" hangingPunct="1"/>
              <a:t>40</a:t>
            </a:fld>
            <a:endParaRPr lang="de-DE" altLang="de-DE" sz="1300"/>
          </a:p>
        </p:txBody>
      </p:sp>
      <p:sp>
        <p:nvSpPr>
          <p:cNvPr id="209923" name="Rectangle 2"/>
          <p:cNvSpPr>
            <a:spLocks noGrp="1" noRot="1" noChangeAspect="1" noChangeArrowheads="1" noTextEdit="1"/>
          </p:cNvSpPr>
          <p:nvPr>
            <p:ph type="sldImg"/>
          </p:nvPr>
        </p:nvSpPr>
        <p:spPr>
          <a:xfrm>
            <a:off x="82550" y="744538"/>
            <a:ext cx="6618288" cy="3722687"/>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40443696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7224BB22-6588-464C-A262-BA7552EDBB98}" type="slidenum">
              <a:rPr lang="de-DE" altLang="de-DE" sz="1300"/>
              <a:pPr eaLnBrk="1" hangingPunct="1"/>
              <a:t>41</a:t>
            </a:fld>
            <a:endParaRPr lang="de-DE" altLang="de-DE" sz="1300"/>
          </a:p>
        </p:txBody>
      </p:sp>
      <p:sp>
        <p:nvSpPr>
          <p:cNvPr id="210947" name="Rectangle 2"/>
          <p:cNvSpPr>
            <a:spLocks noGrp="1" noRot="1" noChangeAspect="1" noChangeArrowheads="1" noTextEdit="1"/>
          </p:cNvSpPr>
          <p:nvPr>
            <p:ph type="sldImg"/>
          </p:nvPr>
        </p:nvSpPr>
        <p:spPr>
          <a:xfrm>
            <a:off x="82550" y="744538"/>
            <a:ext cx="6618288" cy="3722687"/>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76988133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1C1AC538-366E-4B3F-A36F-98DBD28045A1}" type="slidenum">
              <a:rPr lang="de-DE" altLang="de-DE" sz="1300"/>
              <a:pPr eaLnBrk="1" hangingPunct="1"/>
              <a:t>42</a:t>
            </a:fld>
            <a:endParaRPr lang="de-DE" altLang="de-DE" sz="1300"/>
          </a:p>
        </p:txBody>
      </p:sp>
      <p:sp>
        <p:nvSpPr>
          <p:cNvPr id="211971" name="Rectangle 2"/>
          <p:cNvSpPr>
            <a:spLocks noGrp="1" noRot="1" noChangeAspect="1" noChangeArrowheads="1" noTextEdit="1"/>
          </p:cNvSpPr>
          <p:nvPr>
            <p:ph type="sldImg"/>
          </p:nvPr>
        </p:nvSpPr>
        <p:spPr>
          <a:xfrm>
            <a:off x="82550" y="744538"/>
            <a:ext cx="6618288" cy="3722687"/>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33249513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C7E1A58F-F7D0-4722-BE21-3B1EAD048225}" type="slidenum">
              <a:rPr lang="de-DE" altLang="de-DE" sz="1300"/>
              <a:pPr eaLnBrk="1" hangingPunct="1"/>
              <a:t>43</a:t>
            </a:fld>
            <a:endParaRPr lang="de-DE" altLang="de-DE" sz="1300"/>
          </a:p>
        </p:txBody>
      </p:sp>
      <p:sp>
        <p:nvSpPr>
          <p:cNvPr id="212995" name="Rectangle 2"/>
          <p:cNvSpPr>
            <a:spLocks noGrp="1" noRot="1" noChangeAspect="1" noChangeArrowheads="1" noTextEdit="1"/>
          </p:cNvSpPr>
          <p:nvPr>
            <p:ph type="sldImg"/>
          </p:nvPr>
        </p:nvSpPr>
        <p:spPr>
          <a:xfrm>
            <a:off x="82550" y="744538"/>
            <a:ext cx="6618288" cy="3722687"/>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1551356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C7E1A58F-F7D0-4722-BE21-3B1EAD048225}" type="slidenum">
              <a:rPr lang="de-DE" altLang="de-DE" sz="1300"/>
              <a:pPr eaLnBrk="1" hangingPunct="1"/>
              <a:t>44</a:t>
            </a:fld>
            <a:endParaRPr lang="de-DE" altLang="de-DE" sz="1300"/>
          </a:p>
        </p:txBody>
      </p:sp>
      <p:sp>
        <p:nvSpPr>
          <p:cNvPr id="212995" name="Rectangle 2"/>
          <p:cNvSpPr>
            <a:spLocks noGrp="1" noRot="1" noChangeAspect="1" noChangeArrowheads="1" noTextEdit="1"/>
          </p:cNvSpPr>
          <p:nvPr>
            <p:ph type="sldImg"/>
          </p:nvPr>
        </p:nvSpPr>
        <p:spPr>
          <a:xfrm>
            <a:off x="82550" y="744538"/>
            <a:ext cx="6618288" cy="3722687"/>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1551356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E463F739-6084-47CE-B216-2FA3A3F424F9}" type="slidenum">
              <a:rPr lang="de-DE" altLang="de-DE" sz="1300"/>
              <a:pPr eaLnBrk="1" hangingPunct="1"/>
              <a:t>45</a:t>
            </a:fld>
            <a:endParaRPr lang="de-DE" altLang="de-DE" sz="1300"/>
          </a:p>
        </p:txBody>
      </p:sp>
      <p:sp>
        <p:nvSpPr>
          <p:cNvPr id="214019" name="Rectangle 2"/>
          <p:cNvSpPr>
            <a:spLocks noGrp="1" noRot="1" noChangeAspect="1" noChangeArrowheads="1" noTextEdit="1"/>
          </p:cNvSpPr>
          <p:nvPr>
            <p:ph type="sldImg"/>
          </p:nvPr>
        </p:nvSpPr>
        <p:spPr>
          <a:xfrm>
            <a:off x="82550" y="744538"/>
            <a:ext cx="6618288" cy="3722687"/>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3646402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62B1DEFC-27C2-4E28-BF1B-D5CC9A544FB4}" type="slidenum">
              <a:rPr lang="de-DE" altLang="de-DE" sz="1300"/>
              <a:pPr eaLnBrk="1" hangingPunct="1"/>
              <a:t>46</a:t>
            </a:fld>
            <a:endParaRPr lang="de-DE" altLang="de-DE" sz="1300"/>
          </a:p>
        </p:txBody>
      </p:sp>
      <p:sp>
        <p:nvSpPr>
          <p:cNvPr id="215043" name="Rectangle 2"/>
          <p:cNvSpPr>
            <a:spLocks noGrp="1" noRot="1" noChangeAspect="1" noChangeArrowheads="1" noTextEdit="1"/>
          </p:cNvSpPr>
          <p:nvPr>
            <p:ph type="sldImg"/>
          </p:nvPr>
        </p:nvSpPr>
        <p:spPr>
          <a:xfrm>
            <a:off x="82550" y="744538"/>
            <a:ext cx="6618288" cy="3722687"/>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69666807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2F634549-DF5C-445E-BAF3-2C51CEBDBD1D}" type="slidenum">
              <a:rPr lang="de-DE" altLang="de-DE" sz="1300"/>
              <a:pPr eaLnBrk="1" hangingPunct="1"/>
              <a:t>47</a:t>
            </a:fld>
            <a:endParaRPr lang="de-DE" altLang="de-DE" sz="1300"/>
          </a:p>
        </p:txBody>
      </p:sp>
      <p:sp>
        <p:nvSpPr>
          <p:cNvPr id="216067" name="Rectangle 2"/>
          <p:cNvSpPr>
            <a:spLocks noGrp="1" noRot="1" noChangeAspect="1" noChangeArrowheads="1" noTextEdit="1"/>
          </p:cNvSpPr>
          <p:nvPr>
            <p:ph type="sldImg"/>
          </p:nvPr>
        </p:nvSpPr>
        <p:spPr>
          <a:xfrm>
            <a:off x="82550" y="744538"/>
            <a:ext cx="6618288" cy="3722687"/>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386621989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6E35463B-29FE-4013-BAA5-C22909D1233D}" type="slidenum">
              <a:rPr lang="de-DE" altLang="de-DE" sz="1300"/>
              <a:pPr eaLnBrk="1" hangingPunct="1"/>
              <a:t>48</a:t>
            </a:fld>
            <a:endParaRPr lang="de-DE" altLang="de-DE" sz="1300"/>
          </a:p>
        </p:txBody>
      </p:sp>
      <p:sp>
        <p:nvSpPr>
          <p:cNvPr id="217091" name="Rectangle 2"/>
          <p:cNvSpPr>
            <a:spLocks noGrp="1" noRot="1" noChangeAspect="1" noChangeArrowheads="1" noTextEdit="1"/>
          </p:cNvSpPr>
          <p:nvPr>
            <p:ph type="sldImg"/>
          </p:nvPr>
        </p:nvSpPr>
        <p:spPr>
          <a:xfrm>
            <a:off x="82550" y="744538"/>
            <a:ext cx="6618288" cy="3722687"/>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96484093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E4E387DB-0912-4F8B-8454-CF9124FF7747}" type="slidenum">
              <a:rPr lang="de-DE" altLang="de-DE" sz="1300"/>
              <a:pPr eaLnBrk="1" hangingPunct="1"/>
              <a:t>49</a:t>
            </a:fld>
            <a:endParaRPr lang="de-DE" altLang="de-DE" sz="1300"/>
          </a:p>
        </p:txBody>
      </p:sp>
      <p:sp>
        <p:nvSpPr>
          <p:cNvPr id="218115" name="Rectangle 2"/>
          <p:cNvSpPr>
            <a:spLocks noGrp="1" noRot="1" noChangeAspect="1" noChangeArrowheads="1" noTextEdit="1"/>
          </p:cNvSpPr>
          <p:nvPr>
            <p:ph type="sldImg"/>
          </p:nvPr>
        </p:nvSpPr>
        <p:spPr>
          <a:xfrm>
            <a:off x="82550" y="744538"/>
            <a:ext cx="6618288" cy="3722687"/>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66791851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DC1D3B96-3DD0-4E01-BEB9-8D4194E91FAB}" type="slidenum">
              <a:rPr lang="de-DE" altLang="de-DE" sz="1300"/>
              <a:pPr eaLnBrk="1" hangingPunct="1"/>
              <a:t>50</a:t>
            </a:fld>
            <a:endParaRPr lang="de-DE" altLang="de-DE" sz="1300"/>
          </a:p>
        </p:txBody>
      </p:sp>
      <p:sp>
        <p:nvSpPr>
          <p:cNvPr id="219139" name="Rectangle 2"/>
          <p:cNvSpPr>
            <a:spLocks noGrp="1" noRot="1" noChangeAspect="1" noChangeArrowheads="1" noTextEdit="1"/>
          </p:cNvSpPr>
          <p:nvPr>
            <p:ph type="sldImg"/>
          </p:nvPr>
        </p:nvSpPr>
        <p:spPr>
          <a:xfrm>
            <a:off x="82550" y="744538"/>
            <a:ext cx="6618288" cy="3722687"/>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421039687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00875571-9E90-4322-B4CD-46D3698E2338}" type="slidenum">
              <a:rPr lang="de-DE" altLang="de-DE" sz="1300"/>
              <a:pPr eaLnBrk="1" hangingPunct="1"/>
              <a:t>51</a:t>
            </a:fld>
            <a:endParaRPr lang="de-DE" altLang="de-DE" sz="1300"/>
          </a:p>
        </p:txBody>
      </p:sp>
      <p:sp>
        <p:nvSpPr>
          <p:cNvPr id="220163" name="Rectangle 2"/>
          <p:cNvSpPr>
            <a:spLocks noGrp="1" noRot="1" noChangeAspect="1" noChangeArrowheads="1" noTextEdit="1"/>
          </p:cNvSpPr>
          <p:nvPr>
            <p:ph type="sldImg"/>
          </p:nvPr>
        </p:nvSpPr>
        <p:spPr>
          <a:xfrm>
            <a:off x="82550" y="744538"/>
            <a:ext cx="6618288" cy="3722687"/>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09822040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C429921F-DAF8-4E05-95FD-602C982ABEE6}" type="slidenum">
              <a:rPr lang="de-DE" altLang="de-DE" sz="1300"/>
              <a:pPr eaLnBrk="1" hangingPunct="1"/>
              <a:t>52</a:t>
            </a:fld>
            <a:endParaRPr lang="de-DE" altLang="de-DE" sz="1300"/>
          </a:p>
        </p:txBody>
      </p:sp>
      <p:sp>
        <p:nvSpPr>
          <p:cNvPr id="221187" name="Rectangle 2"/>
          <p:cNvSpPr>
            <a:spLocks noGrp="1" noRot="1" noChangeAspect="1" noChangeArrowheads="1" noTextEdit="1"/>
          </p:cNvSpPr>
          <p:nvPr>
            <p:ph type="sldImg"/>
          </p:nvPr>
        </p:nvSpPr>
        <p:spPr>
          <a:xfrm>
            <a:off x="82550" y="744538"/>
            <a:ext cx="6618288" cy="3722687"/>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367894799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47219AEE-FFBE-4EA3-8E11-2F357F5335F0}" type="slidenum">
              <a:rPr lang="de-DE" altLang="de-DE" sz="1300"/>
              <a:pPr eaLnBrk="1" hangingPunct="1"/>
              <a:t>53</a:t>
            </a:fld>
            <a:endParaRPr lang="de-DE" altLang="de-DE" sz="1300"/>
          </a:p>
        </p:txBody>
      </p:sp>
      <p:sp>
        <p:nvSpPr>
          <p:cNvPr id="222211" name="Rectangle 2"/>
          <p:cNvSpPr>
            <a:spLocks noGrp="1" noRot="1" noChangeAspect="1" noChangeArrowheads="1" noTextEdit="1"/>
          </p:cNvSpPr>
          <p:nvPr>
            <p:ph type="sldImg"/>
          </p:nvPr>
        </p:nvSpPr>
        <p:spPr>
          <a:xfrm>
            <a:off x="82550" y="744538"/>
            <a:ext cx="6618288" cy="3722687"/>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88941170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47219AEE-FFBE-4EA3-8E11-2F357F5335F0}" type="slidenum">
              <a:rPr lang="de-DE" altLang="de-DE" sz="1300"/>
              <a:pPr eaLnBrk="1" hangingPunct="1"/>
              <a:t>54</a:t>
            </a:fld>
            <a:endParaRPr lang="de-DE" altLang="de-DE" sz="1300"/>
          </a:p>
        </p:txBody>
      </p:sp>
      <p:sp>
        <p:nvSpPr>
          <p:cNvPr id="222211" name="Rectangle 2"/>
          <p:cNvSpPr>
            <a:spLocks noGrp="1" noRot="1" noChangeAspect="1" noChangeArrowheads="1" noTextEdit="1"/>
          </p:cNvSpPr>
          <p:nvPr>
            <p:ph type="sldImg"/>
          </p:nvPr>
        </p:nvSpPr>
        <p:spPr>
          <a:xfrm>
            <a:off x="82550" y="744538"/>
            <a:ext cx="6618288" cy="3722687"/>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88941170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05915EAE-9F81-4633-BD29-5F1B0903B38F}" type="slidenum">
              <a:rPr lang="de-DE" altLang="de-DE" sz="1300"/>
              <a:pPr eaLnBrk="1" hangingPunct="1"/>
              <a:t>55</a:t>
            </a:fld>
            <a:endParaRPr lang="de-DE" altLang="de-DE" sz="1300"/>
          </a:p>
        </p:txBody>
      </p:sp>
      <p:sp>
        <p:nvSpPr>
          <p:cNvPr id="223235" name="Rectangle 2"/>
          <p:cNvSpPr>
            <a:spLocks noGrp="1" noRot="1" noChangeAspect="1" noChangeArrowheads="1" noTextEdit="1"/>
          </p:cNvSpPr>
          <p:nvPr>
            <p:ph type="sldImg"/>
          </p:nvPr>
        </p:nvSpPr>
        <p:spPr>
          <a:xfrm>
            <a:off x="82550" y="744538"/>
            <a:ext cx="6618288" cy="3722687"/>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9521134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57B81166-4A77-4E4A-85A2-BA98D16BFD95}" type="slidenum">
              <a:rPr lang="de-DE" altLang="de-DE" sz="1300"/>
              <a:pPr eaLnBrk="1" hangingPunct="1"/>
              <a:t>56</a:t>
            </a:fld>
            <a:endParaRPr lang="de-DE" altLang="de-DE" sz="1300"/>
          </a:p>
        </p:txBody>
      </p:sp>
      <p:sp>
        <p:nvSpPr>
          <p:cNvPr id="224259" name="Rectangle 2050"/>
          <p:cNvSpPr>
            <a:spLocks noGrp="1" noRot="1" noChangeAspect="1" noChangeArrowheads="1" noTextEdit="1"/>
          </p:cNvSpPr>
          <p:nvPr>
            <p:ph type="sldImg"/>
          </p:nvPr>
        </p:nvSpPr>
        <p:spPr>
          <a:xfrm>
            <a:off x="82550" y="744538"/>
            <a:ext cx="6618288" cy="3722687"/>
          </a:xfrm>
          <a:ln/>
        </p:spPr>
      </p:sp>
      <p:sp>
        <p:nvSpPr>
          <p:cNvPr id="224260"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322933819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FD18B2E6-1422-46A3-BCF9-9FDA684F6275}" type="slidenum">
              <a:rPr lang="de-DE" altLang="de-DE" sz="1300"/>
              <a:pPr eaLnBrk="1" hangingPunct="1"/>
              <a:t>57</a:t>
            </a:fld>
            <a:endParaRPr lang="de-DE" altLang="de-DE" sz="1300"/>
          </a:p>
        </p:txBody>
      </p:sp>
      <p:sp>
        <p:nvSpPr>
          <p:cNvPr id="225283" name="Rectangle 2050"/>
          <p:cNvSpPr>
            <a:spLocks noGrp="1" noRot="1" noChangeAspect="1" noChangeArrowheads="1" noTextEdit="1"/>
          </p:cNvSpPr>
          <p:nvPr>
            <p:ph type="sldImg"/>
          </p:nvPr>
        </p:nvSpPr>
        <p:spPr>
          <a:xfrm>
            <a:off x="82550" y="744538"/>
            <a:ext cx="6618288" cy="3722687"/>
          </a:xfrm>
          <a:ln/>
        </p:spPr>
      </p:sp>
      <p:sp>
        <p:nvSpPr>
          <p:cNvPr id="225284"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400673203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48B71FC4-4B6B-4D71-B720-495329AAA00B}" type="slidenum">
              <a:rPr lang="de-DE" altLang="de-DE" sz="1300"/>
              <a:pPr eaLnBrk="1" hangingPunct="1"/>
              <a:t>58</a:t>
            </a:fld>
            <a:endParaRPr lang="de-DE" altLang="de-DE" sz="1300"/>
          </a:p>
        </p:txBody>
      </p:sp>
      <p:sp>
        <p:nvSpPr>
          <p:cNvPr id="226307" name="Rectangle 2050"/>
          <p:cNvSpPr>
            <a:spLocks noGrp="1" noRot="1" noChangeAspect="1" noChangeArrowheads="1" noTextEdit="1"/>
          </p:cNvSpPr>
          <p:nvPr>
            <p:ph type="sldImg"/>
          </p:nvPr>
        </p:nvSpPr>
        <p:spPr>
          <a:xfrm>
            <a:off x="82550" y="744538"/>
            <a:ext cx="6618288" cy="3722687"/>
          </a:xfrm>
          <a:ln/>
        </p:spPr>
      </p:sp>
      <p:sp>
        <p:nvSpPr>
          <p:cNvPr id="22630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346233274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210FEBA0-A3DF-4626-89D3-670ABB574982}" type="slidenum">
              <a:rPr lang="de-DE" altLang="de-DE" sz="1300"/>
              <a:pPr eaLnBrk="1" hangingPunct="1"/>
              <a:t>59</a:t>
            </a:fld>
            <a:endParaRPr lang="de-DE" altLang="de-DE" sz="1300"/>
          </a:p>
        </p:txBody>
      </p:sp>
      <p:sp>
        <p:nvSpPr>
          <p:cNvPr id="227331" name="Rectangle 2050"/>
          <p:cNvSpPr>
            <a:spLocks noGrp="1" noRot="1" noChangeAspect="1" noChangeArrowheads="1" noTextEdit="1"/>
          </p:cNvSpPr>
          <p:nvPr>
            <p:ph type="sldImg"/>
          </p:nvPr>
        </p:nvSpPr>
        <p:spPr>
          <a:xfrm>
            <a:off x="82550" y="744538"/>
            <a:ext cx="6618288" cy="3722687"/>
          </a:xfrm>
          <a:ln/>
        </p:spPr>
      </p:sp>
      <p:sp>
        <p:nvSpPr>
          <p:cNvPr id="227332"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30847902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09C119F7-CD61-4F1F-B2CD-F3810D5EFE60}" type="slidenum">
              <a:rPr lang="de-DE" altLang="de-DE" sz="1300"/>
              <a:pPr eaLnBrk="1" hangingPunct="1"/>
              <a:t>60</a:t>
            </a:fld>
            <a:endParaRPr lang="de-DE" altLang="de-DE" sz="1300"/>
          </a:p>
        </p:txBody>
      </p:sp>
      <p:sp>
        <p:nvSpPr>
          <p:cNvPr id="228355" name="Rectangle 2050"/>
          <p:cNvSpPr>
            <a:spLocks noGrp="1" noRot="1" noChangeAspect="1" noChangeArrowheads="1" noTextEdit="1"/>
          </p:cNvSpPr>
          <p:nvPr>
            <p:ph type="sldImg"/>
          </p:nvPr>
        </p:nvSpPr>
        <p:spPr>
          <a:xfrm>
            <a:off x="82550" y="744538"/>
            <a:ext cx="6618288" cy="3722687"/>
          </a:xfrm>
          <a:ln/>
        </p:spPr>
      </p:sp>
      <p:sp>
        <p:nvSpPr>
          <p:cNvPr id="228356"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21938720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49CC91D6-797F-4F39-9DDC-7D6F1653ABFF}" type="slidenum">
              <a:rPr lang="de-DE" altLang="de-DE" sz="1300"/>
              <a:pPr eaLnBrk="1" hangingPunct="1"/>
              <a:t>61</a:t>
            </a:fld>
            <a:endParaRPr lang="de-DE" altLang="de-DE" sz="1300"/>
          </a:p>
        </p:txBody>
      </p:sp>
      <p:sp>
        <p:nvSpPr>
          <p:cNvPr id="229379" name="Rectangle 2050"/>
          <p:cNvSpPr>
            <a:spLocks noGrp="1" noRot="1" noChangeAspect="1" noChangeArrowheads="1" noTextEdit="1"/>
          </p:cNvSpPr>
          <p:nvPr>
            <p:ph type="sldImg"/>
          </p:nvPr>
        </p:nvSpPr>
        <p:spPr>
          <a:xfrm>
            <a:off x="82550" y="744538"/>
            <a:ext cx="6618288" cy="3722687"/>
          </a:xfrm>
          <a:ln/>
        </p:spPr>
      </p:sp>
      <p:sp>
        <p:nvSpPr>
          <p:cNvPr id="229380"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338106380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AF1B6464-60F2-48C1-A6D0-8351C176AD8D}" type="slidenum">
              <a:rPr lang="de-DE" altLang="de-DE" sz="1300"/>
              <a:pPr eaLnBrk="1" hangingPunct="1"/>
              <a:t>62</a:t>
            </a:fld>
            <a:endParaRPr lang="de-DE" altLang="de-DE" sz="1300"/>
          </a:p>
        </p:txBody>
      </p:sp>
      <p:sp>
        <p:nvSpPr>
          <p:cNvPr id="230403" name="Rectangle 2050"/>
          <p:cNvSpPr>
            <a:spLocks noGrp="1" noRot="1" noChangeAspect="1" noChangeArrowheads="1" noTextEdit="1"/>
          </p:cNvSpPr>
          <p:nvPr>
            <p:ph type="sldImg"/>
          </p:nvPr>
        </p:nvSpPr>
        <p:spPr>
          <a:xfrm>
            <a:off x="82550" y="744538"/>
            <a:ext cx="6618288" cy="3722687"/>
          </a:xfrm>
          <a:ln/>
        </p:spPr>
      </p:sp>
      <p:sp>
        <p:nvSpPr>
          <p:cNvPr id="230404"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358879284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17E72437-02BB-40E7-A282-C912E7F4CC47}" type="slidenum">
              <a:rPr lang="de-DE" altLang="de-DE" sz="1300"/>
              <a:pPr eaLnBrk="1" hangingPunct="1"/>
              <a:t>63</a:t>
            </a:fld>
            <a:endParaRPr lang="de-DE" altLang="de-DE" sz="1300"/>
          </a:p>
        </p:txBody>
      </p:sp>
      <p:sp>
        <p:nvSpPr>
          <p:cNvPr id="231427" name="Rectangle 2050"/>
          <p:cNvSpPr>
            <a:spLocks noGrp="1" noRot="1" noChangeAspect="1" noChangeArrowheads="1" noTextEdit="1"/>
          </p:cNvSpPr>
          <p:nvPr>
            <p:ph type="sldImg"/>
          </p:nvPr>
        </p:nvSpPr>
        <p:spPr>
          <a:xfrm>
            <a:off x="82550" y="744538"/>
            <a:ext cx="6618288" cy="3722687"/>
          </a:xfrm>
          <a:ln/>
        </p:spPr>
      </p:sp>
      <p:sp>
        <p:nvSpPr>
          <p:cNvPr id="23142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13857128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17E72437-02BB-40E7-A282-C912E7F4CC47}" type="slidenum">
              <a:rPr lang="de-DE" altLang="de-DE" sz="1300"/>
              <a:pPr eaLnBrk="1" hangingPunct="1"/>
              <a:t>64</a:t>
            </a:fld>
            <a:endParaRPr lang="de-DE" altLang="de-DE" sz="1300"/>
          </a:p>
        </p:txBody>
      </p:sp>
      <p:sp>
        <p:nvSpPr>
          <p:cNvPr id="231427" name="Rectangle 2050"/>
          <p:cNvSpPr>
            <a:spLocks noGrp="1" noRot="1" noChangeAspect="1" noChangeArrowheads="1" noTextEdit="1"/>
          </p:cNvSpPr>
          <p:nvPr>
            <p:ph type="sldImg"/>
          </p:nvPr>
        </p:nvSpPr>
        <p:spPr>
          <a:xfrm>
            <a:off x="82550" y="744538"/>
            <a:ext cx="6618288" cy="3722687"/>
          </a:xfrm>
          <a:ln/>
        </p:spPr>
      </p:sp>
      <p:sp>
        <p:nvSpPr>
          <p:cNvPr id="23142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13857128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65</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D5D9A7F8-F205-4A2B-BA2C-239E9EEE3AFC}" type="slidenum">
              <a:rPr lang="de-DE" altLang="de-DE" sz="1300"/>
              <a:pPr eaLnBrk="1" hangingPunct="1"/>
              <a:t>66</a:t>
            </a:fld>
            <a:endParaRPr lang="de-DE" altLang="de-DE" sz="1300"/>
          </a:p>
        </p:txBody>
      </p:sp>
      <p:sp>
        <p:nvSpPr>
          <p:cNvPr id="232451" name="Rectangle 2"/>
          <p:cNvSpPr>
            <a:spLocks noGrp="1" noRot="1" noChangeAspect="1" noChangeArrowheads="1" noTextEdit="1"/>
          </p:cNvSpPr>
          <p:nvPr>
            <p:ph type="sldImg"/>
          </p:nvPr>
        </p:nvSpPr>
        <p:spPr>
          <a:xfrm>
            <a:off x="82550" y="744538"/>
            <a:ext cx="6618288" cy="3722687"/>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0385959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662D0D96-7F4C-4168-86CD-052200D71146}" type="slidenum">
              <a:rPr lang="de-DE" altLang="de-DE" sz="1300"/>
              <a:pPr eaLnBrk="1" hangingPunct="1"/>
              <a:t>67</a:t>
            </a:fld>
            <a:endParaRPr lang="de-DE" altLang="de-DE" sz="1300"/>
          </a:p>
        </p:txBody>
      </p:sp>
      <p:sp>
        <p:nvSpPr>
          <p:cNvPr id="233475" name="Rectangle 1026"/>
          <p:cNvSpPr>
            <a:spLocks noGrp="1" noRot="1" noChangeAspect="1" noChangeArrowheads="1" noTextEdit="1"/>
          </p:cNvSpPr>
          <p:nvPr>
            <p:ph type="sldImg"/>
          </p:nvPr>
        </p:nvSpPr>
        <p:spPr>
          <a:xfrm>
            <a:off x="82550" y="744538"/>
            <a:ext cx="6618288" cy="3722687"/>
          </a:xfrm>
          <a:ln/>
        </p:spPr>
      </p:sp>
      <p:sp>
        <p:nvSpPr>
          <p:cNvPr id="23347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0117656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44A4FB61-4BF3-49DE-9B93-B58CADE76E3B}" type="slidenum">
              <a:rPr lang="de-DE" altLang="de-DE" sz="1300"/>
              <a:pPr eaLnBrk="1" hangingPunct="1"/>
              <a:t>68</a:t>
            </a:fld>
            <a:endParaRPr lang="de-DE" altLang="de-DE" sz="1300"/>
          </a:p>
        </p:txBody>
      </p:sp>
      <p:sp>
        <p:nvSpPr>
          <p:cNvPr id="234499" name="Rectangle 1026"/>
          <p:cNvSpPr>
            <a:spLocks noGrp="1" noRot="1" noChangeAspect="1" noChangeArrowheads="1" noTextEdit="1"/>
          </p:cNvSpPr>
          <p:nvPr>
            <p:ph type="sldImg"/>
          </p:nvPr>
        </p:nvSpPr>
        <p:spPr>
          <a:xfrm>
            <a:off x="82550" y="744538"/>
            <a:ext cx="6618288" cy="3722687"/>
          </a:xfrm>
          <a:ln/>
        </p:spPr>
      </p:sp>
      <p:sp>
        <p:nvSpPr>
          <p:cNvPr id="23450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97645631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551ACE6E-2B25-4313-928F-6DD7470DB49F}" type="slidenum">
              <a:rPr lang="de-DE" altLang="de-DE" sz="1300"/>
              <a:pPr eaLnBrk="1" hangingPunct="1"/>
              <a:t>69</a:t>
            </a:fld>
            <a:endParaRPr lang="de-DE" altLang="de-DE" sz="1300"/>
          </a:p>
        </p:txBody>
      </p:sp>
      <p:sp>
        <p:nvSpPr>
          <p:cNvPr id="235523" name="Rectangle 1026"/>
          <p:cNvSpPr>
            <a:spLocks noGrp="1" noRot="1" noChangeAspect="1" noChangeArrowheads="1" noTextEdit="1"/>
          </p:cNvSpPr>
          <p:nvPr>
            <p:ph type="sldImg"/>
          </p:nvPr>
        </p:nvSpPr>
        <p:spPr>
          <a:xfrm>
            <a:off x="82550" y="744538"/>
            <a:ext cx="6618288" cy="3722687"/>
          </a:xfrm>
          <a:ln/>
        </p:spPr>
      </p:sp>
      <p:sp>
        <p:nvSpPr>
          <p:cNvPr id="23552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56352263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6A0EAA0E-23CF-4470-BF05-ECC04A607D2B}" type="slidenum">
              <a:rPr lang="de-DE" altLang="de-DE" sz="1300"/>
              <a:pPr eaLnBrk="1" hangingPunct="1"/>
              <a:t>70</a:t>
            </a:fld>
            <a:endParaRPr lang="de-DE" altLang="de-DE" sz="1300"/>
          </a:p>
        </p:txBody>
      </p:sp>
      <p:sp>
        <p:nvSpPr>
          <p:cNvPr id="236547" name="Rectangle 1026"/>
          <p:cNvSpPr>
            <a:spLocks noGrp="1" noRot="1" noChangeAspect="1" noChangeArrowheads="1" noTextEdit="1"/>
          </p:cNvSpPr>
          <p:nvPr>
            <p:ph type="sldImg"/>
          </p:nvPr>
        </p:nvSpPr>
        <p:spPr>
          <a:xfrm>
            <a:off x="82550" y="744538"/>
            <a:ext cx="6618288" cy="3722687"/>
          </a:xfrm>
          <a:ln/>
        </p:spPr>
      </p:sp>
      <p:sp>
        <p:nvSpPr>
          <p:cNvPr id="23654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58711876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CE824E3D-2ABA-4089-9FAC-6ECFE49890A0}" type="slidenum">
              <a:rPr lang="de-DE" altLang="de-DE" sz="1300"/>
              <a:pPr eaLnBrk="1" hangingPunct="1"/>
              <a:t>71</a:t>
            </a:fld>
            <a:endParaRPr lang="de-DE" altLang="de-DE" sz="1300"/>
          </a:p>
        </p:txBody>
      </p:sp>
      <p:sp>
        <p:nvSpPr>
          <p:cNvPr id="237571" name="Rectangle 1026"/>
          <p:cNvSpPr>
            <a:spLocks noGrp="1" noRot="1" noChangeAspect="1" noChangeArrowheads="1" noTextEdit="1"/>
          </p:cNvSpPr>
          <p:nvPr>
            <p:ph type="sldImg"/>
          </p:nvPr>
        </p:nvSpPr>
        <p:spPr>
          <a:xfrm>
            <a:off x="82550" y="744538"/>
            <a:ext cx="6618288" cy="3722687"/>
          </a:xfrm>
          <a:ln/>
        </p:spPr>
      </p:sp>
      <p:sp>
        <p:nvSpPr>
          <p:cNvPr id="23757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75809684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F525227B-E51D-48A6-B193-13562467571E}" type="slidenum">
              <a:rPr lang="de-DE" altLang="de-DE" sz="1300"/>
              <a:pPr eaLnBrk="1" hangingPunct="1"/>
              <a:t>72</a:t>
            </a:fld>
            <a:endParaRPr lang="de-DE" altLang="de-DE" sz="1300"/>
          </a:p>
        </p:txBody>
      </p:sp>
      <p:sp>
        <p:nvSpPr>
          <p:cNvPr id="238595" name="Rectangle 1026"/>
          <p:cNvSpPr>
            <a:spLocks noGrp="1" noRot="1" noChangeAspect="1" noChangeArrowheads="1" noTextEdit="1"/>
          </p:cNvSpPr>
          <p:nvPr>
            <p:ph type="sldImg"/>
          </p:nvPr>
        </p:nvSpPr>
        <p:spPr>
          <a:xfrm>
            <a:off x="82550" y="744538"/>
            <a:ext cx="6618288" cy="3722687"/>
          </a:xfrm>
          <a:ln/>
        </p:spPr>
      </p:sp>
      <p:sp>
        <p:nvSpPr>
          <p:cNvPr id="23859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87058482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303DD480-10B8-4656-86E9-E585714D7B03}" type="slidenum">
              <a:rPr lang="de-DE" altLang="de-DE" sz="1300"/>
              <a:pPr eaLnBrk="1" hangingPunct="1"/>
              <a:t>73</a:t>
            </a:fld>
            <a:endParaRPr lang="de-DE" altLang="de-DE" sz="1300"/>
          </a:p>
        </p:txBody>
      </p:sp>
      <p:sp>
        <p:nvSpPr>
          <p:cNvPr id="239619" name="Rectangle 1026"/>
          <p:cNvSpPr>
            <a:spLocks noGrp="1" noRot="1" noChangeAspect="1" noChangeArrowheads="1" noTextEdit="1"/>
          </p:cNvSpPr>
          <p:nvPr>
            <p:ph type="sldImg"/>
          </p:nvPr>
        </p:nvSpPr>
        <p:spPr>
          <a:xfrm>
            <a:off x="82550" y="744538"/>
            <a:ext cx="6618288" cy="3722687"/>
          </a:xfrm>
          <a:ln/>
        </p:spPr>
      </p:sp>
      <p:sp>
        <p:nvSpPr>
          <p:cNvPr id="23962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81515610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6B023361-339B-4835-9FDA-341FEB58D101}" type="slidenum">
              <a:rPr lang="de-DE" altLang="de-DE" sz="1300"/>
              <a:pPr eaLnBrk="1" hangingPunct="1"/>
              <a:t>74</a:t>
            </a:fld>
            <a:endParaRPr lang="de-DE" altLang="de-DE" sz="1300"/>
          </a:p>
        </p:txBody>
      </p:sp>
      <p:sp>
        <p:nvSpPr>
          <p:cNvPr id="240643" name="Rectangle 1026"/>
          <p:cNvSpPr>
            <a:spLocks noGrp="1" noRot="1" noChangeAspect="1" noChangeArrowheads="1" noTextEdit="1"/>
          </p:cNvSpPr>
          <p:nvPr>
            <p:ph type="sldImg"/>
          </p:nvPr>
        </p:nvSpPr>
        <p:spPr>
          <a:xfrm>
            <a:off x="82550" y="744538"/>
            <a:ext cx="6618288" cy="3722687"/>
          </a:xfrm>
          <a:ln/>
        </p:spPr>
      </p:sp>
      <p:sp>
        <p:nvSpPr>
          <p:cNvPr id="2406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31985287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6B023361-339B-4835-9FDA-341FEB58D101}" type="slidenum">
              <a:rPr lang="de-DE" altLang="de-DE" sz="1300"/>
              <a:pPr eaLnBrk="1" hangingPunct="1"/>
              <a:t>75</a:t>
            </a:fld>
            <a:endParaRPr lang="de-DE" altLang="de-DE" sz="1300"/>
          </a:p>
        </p:txBody>
      </p:sp>
      <p:sp>
        <p:nvSpPr>
          <p:cNvPr id="240643" name="Rectangle 1026"/>
          <p:cNvSpPr>
            <a:spLocks noGrp="1" noRot="1" noChangeAspect="1" noChangeArrowheads="1" noTextEdit="1"/>
          </p:cNvSpPr>
          <p:nvPr>
            <p:ph type="sldImg"/>
          </p:nvPr>
        </p:nvSpPr>
        <p:spPr>
          <a:xfrm>
            <a:off x="82550" y="744538"/>
            <a:ext cx="6618288" cy="3722687"/>
          </a:xfrm>
          <a:ln/>
        </p:spPr>
      </p:sp>
      <p:sp>
        <p:nvSpPr>
          <p:cNvPr id="2406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31985287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254F4C-2374-FB72-00D2-6F2ADB56F612}"/>
            </a:ext>
          </a:extLst>
        </p:cNvPr>
        <p:cNvGrpSpPr/>
        <p:nvPr/>
      </p:nvGrpSpPr>
      <p:grpSpPr>
        <a:xfrm>
          <a:off x="0" y="0"/>
          <a:ext cx="0" cy="0"/>
          <a:chOff x="0" y="0"/>
          <a:chExt cx="0" cy="0"/>
        </a:xfrm>
      </p:grpSpPr>
      <p:sp>
        <p:nvSpPr>
          <p:cNvPr id="204802" name="Rectangle 7">
            <a:extLst>
              <a:ext uri="{FF2B5EF4-FFF2-40B4-BE49-F238E27FC236}">
                <a16:creationId xmlns:a16="http://schemas.microsoft.com/office/drawing/2014/main" id="{6D4B4FD9-8C54-682F-F14F-CE87D9BD611D}"/>
              </a:ext>
            </a:extLst>
          </p:cNvPr>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D5D9A7F8-F205-4A2B-BA2C-239E9EEE3AFC}" type="slidenum">
              <a:rPr lang="de-DE" altLang="de-DE" sz="1300"/>
              <a:pPr eaLnBrk="1" hangingPunct="1"/>
              <a:t>76</a:t>
            </a:fld>
            <a:endParaRPr lang="de-DE" altLang="de-DE" sz="1300"/>
          </a:p>
        </p:txBody>
      </p:sp>
      <p:sp>
        <p:nvSpPr>
          <p:cNvPr id="232451" name="Rectangle 2">
            <a:extLst>
              <a:ext uri="{FF2B5EF4-FFF2-40B4-BE49-F238E27FC236}">
                <a16:creationId xmlns:a16="http://schemas.microsoft.com/office/drawing/2014/main" id="{7A477FA0-E237-2298-9167-E923E7A58E22}"/>
              </a:ext>
            </a:extLst>
          </p:cNvPr>
          <p:cNvSpPr>
            <a:spLocks noGrp="1" noRot="1" noChangeAspect="1" noChangeArrowheads="1" noTextEdit="1"/>
          </p:cNvSpPr>
          <p:nvPr>
            <p:ph type="sldImg"/>
          </p:nvPr>
        </p:nvSpPr>
        <p:spPr>
          <a:xfrm>
            <a:off x="82550" y="744538"/>
            <a:ext cx="6618288" cy="3722687"/>
          </a:xfrm>
          <a:ln/>
        </p:spPr>
      </p:sp>
      <p:sp>
        <p:nvSpPr>
          <p:cNvPr id="232452" name="Rectangle 3">
            <a:extLst>
              <a:ext uri="{FF2B5EF4-FFF2-40B4-BE49-F238E27FC236}">
                <a16:creationId xmlns:a16="http://schemas.microsoft.com/office/drawing/2014/main" id="{373A419E-EA89-A6D6-2F7A-EF8DEF44311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4288338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7047BA-2811-0C12-DAF6-D6FF370EE7DA}"/>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2AB94A93-6483-30F0-73A2-2C8732B3AFD1}"/>
              </a:ext>
            </a:extLst>
          </p:cNvPr>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662D0D96-7F4C-4168-86CD-052200D71146}" type="slidenum">
              <a:rPr lang="de-DE" altLang="de-DE" sz="1300"/>
              <a:pPr eaLnBrk="1" hangingPunct="1"/>
              <a:t>77</a:t>
            </a:fld>
            <a:endParaRPr lang="de-DE" altLang="de-DE" sz="1300"/>
          </a:p>
        </p:txBody>
      </p:sp>
      <p:sp>
        <p:nvSpPr>
          <p:cNvPr id="233475" name="Rectangle 1026">
            <a:extLst>
              <a:ext uri="{FF2B5EF4-FFF2-40B4-BE49-F238E27FC236}">
                <a16:creationId xmlns:a16="http://schemas.microsoft.com/office/drawing/2014/main" id="{B601E6E0-54D4-E123-A60C-D72FEAE55788}"/>
              </a:ext>
            </a:extLst>
          </p:cNvPr>
          <p:cNvSpPr>
            <a:spLocks noGrp="1" noRot="1" noChangeAspect="1" noChangeArrowheads="1" noTextEdit="1"/>
          </p:cNvSpPr>
          <p:nvPr>
            <p:ph type="sldImg"/>
          </p:nvPr>
        </p:nvSpPr>
        <p:spPr>
          <a:xfrm>
            <a:off x="82550" y="744538"/>
            <a:ext cx="6618288" cy="3722687"/>
          </a:xfrm>
          <a:ln/>
        </p:spPr>
      </p:sp>
      <p:sp>
        <p:nvSpPr>
          <p:cNvPr id="233476" name="Rectangle 1027">
            <a:extLst>
              <a:ext uri="{FF2B5EF4-FFF2-40B4-BE49-F238E27FC236}">
                <a16:creationId xmlns:a16="http://schemas.microsoft.com/office/drawing/2014/main" id="{4D33384B-D640-ADC5-1CC9-2BE2C6B670E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300565243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40B51-AA87-A578-F9C6-277A5E706D12}"/>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D42C532A-AFC4-3F50-1D38-FECA05163ABE}"/>
              </a:ext>
            </a:extLst>
          </p:cNvPr>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44A4FB61-4BF3-49DE-9B93-B58CADE76E3B}" type="slidenum">
              <a:rPr lang="de-DE" altLang="de-DE" sz="1300"/>
              <a:pPr eaLnBrk="1" hangingPunct="1"/>
              <a:t>78</a:t>
            </a:fld>
            <a:endParaRPr lang="de-DE" altLang="de-DE" sz="1300"/>
          </a:p>
        </p:txBody>
      </p:sp>
      <p:sp>
        <p:nvSpPr>
          <p:cNvPr id="234499" name="Rectangle 1026">
            <a:extLst>
              <a:ext uri="{FF2B5EF4-FFF2-40B4-BE49-F238E27FC236}">
                <a16:creationId xmlns:a16="http://schemas.microsoft.com/office/drawing/2014/main" id="{74AB2F35-D8C0-1B13-B1B4-3346570CBB11}"/>
              </a:ext>
            </a:extLst>
          </p:cNvPr>
          <p:cNvSpPr>
            <a:spLocks noGrp="1" noRot="1" noChangeAspect="1" noChangeArrowheads="1" noTextEdit="1"/>
          </p:cNvSpPr>
          <p:nvPr>
            <p:ph type="sldImg"/>
          </p:nvPr>
        </p:nvSpPr>
        <p:spPr>
          <a:xfrm>
            <a:off x="82550" y="744538"/>
            <a:ext cx="6618288" cy="3722687"/>
          </a:xfrm>
          <a:ln/>
        </p:spPr>
      </p:sp>
      <p:sp>
        <p:nvSpPr>
          <p:cNvPr id="234500" name="Rectangle 1027">
            <a:extLst>
              <a:ext uri="{FF2B5EF4-FFF2-40B4-BE49-F238E27FC236}">
                <a16:creationId xmlns:a16="http://schemas.microsoft.com/office/drawing/2014/main" id="{9500DF07-8A46-74D8-75F5-C1CE5F3BAA6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82190051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69DD8C-E1DB-04FE-A532-14EF0A756B39}"/>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ED82446D-0E08-AF37-FD86-A287F2E40C84}"/>
              </a:ext>
            </a:extLst>
          </p:cNvPr>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551ACE6E-2B25-4313-928F-6DD7470DB49F}" type="slidenum">
              <a:rPr lang="de-DE" altLang="de-DE" sz="1300"/>
              <a:pPr eaLnBrk="1" hangingPunct="1"/>
              <a:t>79</a:t>
            </a:fld>
            <a:endParaRPr lang="de-DE" altLang="de-DE" sz="1300"/>
          </a:p>
        </p:txBody>
      </p:sp>
      <p:sp>
        <p:nvSpPr>
          <p:cNvPr id="235523" name="Rectangle 1026">
            <a:extLst>
              <a:ext uri="{FF2B5EF4-FFF2-40B4-BE49-F238E27FC236}">
                <a16:creationId xmlns:a16="http://schemas.microsoft.com/office/drawing/2014/main" id="{AF78AD1A-00E9-696C-2683-CC7A0A13BE15}"/>
              </a:ext>
            </a:extLst>
          </p:cNvPr>
          <p:cNvSpPr>
            <a:spLocks noGrp="1" noRot="1" noChangeAspect="1" noChangeArrowheads="1" noTextEdit="1"/>
          </p:cNvSpPr>
          <p:nvPr>
            <p:ph type="sldImg"/>
          </p:nvPr>
        </p:nvSpPr>
        <p:spPr>
          <a:xfrm>
            <a:off x="82550" y="744538"/>
            <a:ext cx="6618288" cy="3722687"/>
          </a:xfrm>
          <a:ln/>
        </p:spPr>
      </p:sp>
      <p:sp>
        <p:nvSpPr>
          <p:cNvPr id="235524" name="Rectangle 1027">
            <a:extLst>
              <a:ext uri="{FF2B5EF4-FFF2-40B4-BE49-F238E27FC236}">
                <a16:creationId xmlns:a16="http://schemas.microsoft.com/office/drawing/2014/main" id="{11B170EC-6E78-74F0-72E4-BCFB45F0CDC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52373425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467ABB-7B56-AD57-EC00-ACDC34368D74}"/>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9251390D-80E7-75E1-E1E1-59291ECE1E2E}"/>
              </a:ext>
            </a:extLst>
          </p:cNvPr>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6A0EAA0E-23CF-4470-BF05-ECC04A607D2B}" type="slidenum">
              <a:rPr lang="de-DE" altLang="de-DE" sz="1300"/>
              <a:pPr eaLnBrk="1" hangingPunct="1"/>
              <a:t>80</a:t>
            </a:fld>
            <a:endParaRPr lang="de-DE" altLang="de-DE" sz="1300"/>
          </a:p>
        </p:txBody>
      </p:sp>
      <p:sp>
        <p:nvSpPr>
          <p:cNvPr id="236547" name="Rectangle 1026">
            <a:extLst>
              <a:ext uri="{FF2B5EF4-FFF2-40B4-BE49-F238E27FC236}">
                <a16:creationId xmlns:a16="http://schemas.microsoft.com/office/drawing/2014/main" id="{D0C32F42-D39A-AE48-7562-5F3B4E53B3BC}"/>
              </a:ext>
            </a:extLst>
          </p:cNvPr>
          <p:cNvSpPr>
            <a:spLocks noGrp="1" noRot="1" noChangeAspect="1" noChangeArrowheads="1" noTextEdit="1"/>
          </p:cNvSpPr>
          <p:nvPr>
            <p:ph type="sldImg"/>
          </p:nvPr>
        </p:nvSpPr>
        <p:spPr>
          <a:xfrm>
            <a:off x="82550" y="744538"/>
            <a:ext cx="6618288" cy="3722687"/>
          </a:xfrm>
          <a:ln/>
        </p:spPr>
      </p:sp>
      <p:sp>
        <p:nvSpPr>
          <p:cNvPr id="236548" name="Rectangle 1027">
            <a:extLst>
              <a:ext uri="{FF2B5EF4-FFF2-40B4-BE49-F238E27FC236}">
                <a16:creationId xmlns:a16="http://schemas.microsoft.com/office/drawing/2014/main" id="{F71F491F-EC10-1207-4B5B-F144E12C744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419559745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113217-E0C4-D7F3-74E4-4A362AB481FC}"/>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4786D980-6DFE-EFE1-BCA7-B1EE6467B651}"/>
              </a:ext>
            </a:extLst>
          </p:cNvPr>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CE824E3D-2ABA-4089-9FAC-6ECFE49890A0}" type="slidenum">
              <a:rPr lang="de-DE" altLang="de-DE" sz="1300"/>
              <a:pPr eaLnBrk="1" hangingPunct="1"/>
              <a:t>81</a:t>
            </a:fld>
            <a:endParaRPr lang="de-DE" altLang="de-DE" sz="1300"/>
          </a:p>
        </p:txBody>
      </p:sp>
      <p:sp>
        <p:nvSpPr>
          <p:cNvPr id="237571" name="Rectangle 1026">
            <a:extLst>
              <a:ext uri="{FF2B5EF4-FFF2-40B4-BE49-F238E27FC236}">
                <a16:creationId xmlns:a16="http://schemas.microsoft.com/office/drawing/2014/main" id="{269B53C3-C7C4-08C7-2451-C859AED793BD}"/>
              </a:ext>
            </a:extLst>
          </p:cNvPr>
          <p:cNvSpPr>
            <a:spLocks noGrp="1" noRot="1" noChangeAspect="1" noChangeArrowheads="1" noTextEdit="1"/>
          </p:cNvSpPr>
          <p:nvPr>
            <p:ph type="sldImg"/>
          </p:nvPr>
        </p:nvSpPr>
        <p:spPr>
          <a:xfrm>
            <a:off x="82550" y="744538"/>
            <a:ext cx="6618288" cy="3722687"/>
          </a:xfrm>
          <a:ln/>
        </p:spPr>
      </p:sp>
      <p:sp>
        <p:nvSpPr>
          <p:cNvPr id="237572" name="Rectangle 1027">
            <a:extLst>
              <a:ext uri="{FF2B5EF4-FFF2-40B4-BE49-F238E27FC236}">
                <a16:creationId xmlns:a16="http://schemas.microsoft.com/office/drawing/2014/main" id="{B42F0468-4E05-BB16-BEFD-0B1BF8359CF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59860131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037D7-6C24-4442-37B6-32F079209796}"/>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E8F673AF-9214-6164-9BBF-FFB2E3AA4220}"/>
              </a:ext>
            </a:extLst>
          </p:cNvPr>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F525227B-E51D-48A6-B193-13562467571E}" type="slidenum">
              <a:rPr lang="de-DE" altLang="de-DE" sz="1300"/>
              <a:pPr eaLnBrk="1" hangingPunct="1"/>
              <a:t>82</a:t>
            </a:fld>
            <a:endParaRPr lang="de-DE" altLang="de-DE" sz="1300"/>
          </a:p>
        </p:txBody>
      </p:sp>
      <p:sp>
        <p:nvSpPr>
          <p:cNvPr id="238595" name="Rectangle 1026">
            <a:extLst>
              <a:ext uri="{FF2B5EF4-FFF2-40B4-BE49-F238E27FC236}">
                <a16:creationId xmlns:a16="http://schemas.microsoft.com/office/drawing/2014/main" id="{2F5949B4-EC93-FA1D-A8AD-6FB7608EA150}"/>
              </a:ext>
            </a:extLst>
          </p:cNvPr>
          <p:cNvSpPr>
            <a:spLocks noGrp="1" noRot="1" noChangeAspect="1" noChangeArrowheads="1" noTextEdit="1"/>
          </p:cNvSpPr>
          <p:nvPr>
            <p:ph type="sldImg"/>
          </p:nvPr>
        </p:nvSpPr>
        <p:spPr>
          <a:xfrm>
            <a:off x="82550" y="744538"/>
            <a:ext cx="6618288" cy="3722687"/>
          </a:xfrm>
          <a:ln/>
        </p:spPr>
      </p:sp>
      <p:sp>
        <p:nvSpPr>
          <p:cNvPr id="238596" name="Rectangle 1027">
            <a:extLst>
              <a:ext uri="{FF2B5EF4-FFF2-40B4-BE49-F238E27FC236}">
                <a16:creationId xmlns:a16="http://schemas.microsoft.com/office/drawing/2014/main" id="{898D2BE8-7974-BE51-A997-BF4FBA379D4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55473752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AF2EA-8BE9-A596-270A-39ED5D2DFBAE}"/>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696F9948-B79D-CAB0-DC74-64200272097A}"/>
              </a:ext>
            </a:extLst>
          </p:cNvPr>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303DD480-10B8-4656-86E9-E585714D7B03}" type="slidenum">
              <a:rPr lang="de-DE" altLang="de-DE" sz="1300"/>
              <a:pPr eaLnBrk="1" hangingPunct="1"/>
              <a:t>83</a:t>
            </a:fld>
            <a:endParaRPr lang="de-DE" altLang="de-DE" sz="1300"/>
          </a:p>
        </p:txBody>
      </p:sp>
      <p:sp>
        <p:nvSpPr>
          <p:cNvPr id="239619" name="Rectangle 1026">
            <a:extLst>
              <a:ext uri="{FF2B5EF4-FFF2-40B4-BE49-F238E27FC236}">
                <a16:creationId xmlns:a16="http://schemas.microsoft.com/office/drawing/2014/main" id="{334F7D80-BFBC-D283-0621-21642DC5B682}"/>
              </a:ext>
            </a:extLst>
          </p:cNvPr>
          <p:cNvSpPr>
            <a:spLocks noGrp="1" noRot="1" noChangeAspect="1" noChangeArrowheads="1" noTextEdit="1"/>
          </p:cNvSpPr>
          <p:nvPr>
            <p:ph type="sldImg"/>
          </p:nvPr>
        </p:nvSpPr>
        <p:spPr>
          <a:xfrm>
            <a:off x="82550" y="744538"/>
            <a:ext cx="6618288" cy="3722687"/>
          </a:xfrm>
          <a:ln/>
        </p:spPr>
      </p:sp>
      <p:sp>
        <p:nvSpPr>
          <p:cNvPr id="239620" name="Rectangle 1027">
            <a:extLst>
              <a:ext uri="{FF2B5EF4-FFF2-40B4-BE49-F238E27FC236}">
                <a16:creationId xmlns:a16="http://schemas.microsoft.com/office/drawing/2014/main" id="{0D419E02-6B3C-099E-9BBE-8333ADE493C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42127322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871A6-9D2B-D02D-798A-BD3C6535B302}"/>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926B98D1-9CF2-8037-E7FD-40B4E71B1392}"/>
              </a:ext>
            </a:extLst>
          </p:cNvPr>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6B023361-339B-4835-9FDA-341FEB58D101}" type="slidenum">
              <a:rPr lang="de-DE" altLang="de-DE" sz="1300"/>
              <a:pPr eaLnBrk="1" hangingPunct="1"/>
              <a:t>84</a:t>
            </a:fld>
            <a:endParaRPr lang="de-DE" altLang="de-DE" sz="1300"/>
          </a:p>
        </p:txBody>
      </p:sp>
      <p:sp>
        <p:nvSpPr>
          <p:cNvPr id="240643" name="Rectangle 1026">
            <a:extLst>
              <a:ext uri="{FF2B5EF4-FFF2-40B4-BE49-F238E27FC236}">
                <a16:creationId xmlns:a16="http://schemas.microsoft.com/office/drawing/2014/main" id="{E198515B-5D85-0CFE-20DC-4005AC9C7680}"/>
              </a:ext>
            </a:extLst>
          </p:cNvPr>
          <p:cNvSpPr>
            <a:spLocks noGrp="1" noRot="1" noChangeAspect="1" noChangeArrowheads="1" noTextEdit="1"/>
          </p:cNvSpPr>
          <p:nvPr>
            <p:ph type="sldImg"/>
          </p:nvPr>
        </p:nvSpPr>
        <p:spPr>
          <a:xfrm>
            <a:off x="82550" y="744538"/>
            <a:ext cx="6618288" cy="3722687"/>
          </a:xfrm>
          <a:ln/>
        </p:spPr>
      </p:sp>
      <p:sp>
        <p:nvSpPr>
          <p:cNvPr id="240644" name="Rectangle 1027">
            <a:extLst>
              <a:ext uri="{FF2B5EF4-FFF2-40B4-BE49-F238E27FC236}">
                <a16:creationId xmlns:a16="http://schemas.microsoft.com/office/drawing/2014/main" id="{28895600-A4DD-2F02-CB45-5308FB6DEFB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307885148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5A6A0995-7CF0-4465-A137-A2D677605E05}" type="slidenum">
              <a:rPr lang="de-DE" altLang="de-DE" sz="1300"/>
              <a:pPr eaLnBrk="1" hangingPunct="1"/>
              <a:t>85</a:t>
            </a:fld>
            <a:endParaRPr lang="de-DE" altLang="de-DE" sz="1300"/>
          </a:p>
        </p:txBody>
      </p:sp>
      <p:sp>
        <p:nvSpPr>
          <p:cNvPr id="241667" name="Rectangle 2"/>
          <p:cNvSpPr>
            <a:spLocks noGrp="1" noRot="1" noChangeAspect="1" noChangeArrowheads="1" noTextEdit="1"/>
          </p:cNvSpPr>
          <p:nvPr>
            <p:ph type="sldImg"/>
          </p:nvPr>
        </p:nvSpPr>
        <p:spPr>
          <a:xfrm>
            <a:off x="82550" y="744538"/>
            <a:ext cx="6618288"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92684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AE7726C0-9183-4AF8-8764-BED7A2EFACC4}" type="slidenum">
              <a:rPr lang="de-DE" altLang="de-DE" sz="1300"/>
              <a:pPr eaLnBrk="1" hangingPunct="1"/>
              <a:t>86</a:t>
            </a:fld>
            <a:endParaRPr lang="de-DE" altLang="de-DE" sz="1300"/>
          </a:p>
        </p:txBody>
      </p:sp>
      <p:sp>
        <p:nvSpPr>
          <p:cNvPr id="242691" name="Rectangle 2"/>
          <p:cNvSpPr>
            <a:spLocks noGrp="1" noRot="1" noChangeAspect="1" noChangeArrowheads="1" noTextEdit="1"/>
          </p:cNvSpPr>
          <p:nvPr>
            <p:ph type="sldImg"/>
          </p:nvPr>
        </p:nvSpPr>
        <p:spPr>
          <a:xfrm>
            <a:off x="82550" y="744538"/>
            <a:ext cx="6618288" cy="3722687"/>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27414339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B4588509-5E50-4D34-8C3E-92F10FF3B046}" type="slidenum">
              <a:rPr lang="de-DE" altLang="de-DE" sz="1300"/>
              <a:pPr eaLnBrk="1" hangingPunct="1"/>
              <a:t>87</a:t>
            </a:fld>
            <a:endParaRPr lang="de-DE" altLang="de-DE" sz="1300"/>
          </a:p>
        </p:txBody>
      </p:sp>
      <p:sp>
        <p:nvSpPr>
          <p:cNvPr id="243715" name="Rectangle 2"/>
          <p:cNvSpPr>
            <a:spLocks noGrp="1" noRot="1" noChangeAspect="1" noChangeArrowheads="1" noTextEdit="1"/>
          </p:cNvSpPr>
          <p:nvPr>
            <p:ph type="sldImg"/>
          </p:nvPr>
        </p:nvSpPr>
        <p:spPr>
          <a:xfrm>
            <a:off x="82550" y="744538"/>
            <a:ext cx="6618288" cy="3722687"/>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37471341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A299D676-1D0C-4952-B66C-F5B643DDB04A}" type="slidenum">
              <a:rPr lang="de-DE" altLang="de-DE" sz="1300"/>
              <a:pPr eaLnBrk="1" hangingPunct="1"/>
              <a:t>88</a:t>
            </a:fld>
            <a:endParaRPr lang="de-DE" altLang="de-DE" sz="1300"/>
          </a:p>
        </p:txBody>
      </p:sp>
      <p:sp>
        <p:nvSpPr>
          <p:cNvPr id="244739" name="Rectangle 2"/>
          <p:cNvSpPr>
            <a:spLocks noGrp="1" noRot="1" noChangeAspect="1" noChangeArrowheads="1" noTextEdit="1"/>
          </p:cNvSpPr>
          <p:nvPr>
            <p:ph type="sldImg"/>
          </p:nvPr>
        </p:nvSpPr>
        <p:spPr>
          <a:xfrm>
            <a:off x="82550" y="744538"/>
            <a:ext cx="6618288" cy="3722687"/>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50872325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217147D6-D90D-45DD-A1A1-BCA02A403256}" type="slidenum">
              <a:rPr lang="de-DE" altLang="de-DE" sz="1300"/>
              <a:pPr eaLnBrk="1" hangingPunct="1"/>
              <a:t>89</a:t>
            </a:fld>
            <a:endParaRPr lang="de-DE" altLang="de-DE" sz="1300"/>
          </a:p>
        </p:txBody>
      </p:sp>
      <p:sp>
        <p:nvSpPr>
          <p:cNvPr id="245763" name="Rectangle 2"/>
          <p:cNvSpPr>
            <a:spLocks noGrp="1" noRot="1" noChangeAspect="1" noChangeArrowheads="1" noTextEdit="1"/>
          </p:cNvSpPr>
          <p:nvPr>
            <p:ph type="sldImg"/>
          </p:nvPr>
        </p:nvSpPr>
        <p:spPr>
          <a:xfrm>
            <a:off x="82550" y="744538"/>
            <a:ext cx="6618288" cy="3722687"/>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63031454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61F573F9-E95E-43E5-B6ED-B2B116068F61}" type="slidenum">
              <a:rPr lang="de-DE" altLang="de-DE" sz="1300"/>
              <a:pPr eaLnBrk="1" hangingPunct="1"/>
              <a:t>90</a:t>
            </a:fld>
            <a:endParaRPr lang="de-DE" altLang="de-DE" sz="1300"/>
          </a:p>
        </p:txBody>
      </p:sp>
      <p:sp>
        <p:nvSpPr>
          <p:cNvPr id="246787" name="Rectangle 2"/>
          <p:cNvSpPr>
            <a:spLocks noGrp="1" noRot="1" noChangeAspect="1" noChangeArrowheads="1" noTextEdit="1"/>
          </p:cNvSpPr>
          <p:nvPr>
            <p:ph type="sldImg"/>
          </p:nvPr>
        </p:nvSpPr>
        <p:spPr>
          <a:xfrm>
            <a:off x="82550" y="744538"/>
            <a:ext cx="6618288" cy="3722687"/>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9858483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B2337F57-C40F-40AA-BC92-1DB1A593F097}" type="slidenum">
              <a:rPr lang="de-DE" altLang="de-DE" sz="1300"/>
              <a:pPr eaLnBrk="1" hangingPunct="1"/>
              <a:t>91</a:t>
            </a:fld>
            <a:endParaRPr lang="de-DE" altLang="de-DE" sz="1300"/>
          </a:p>
        </p:txBody>
      </p:sp>
      <p:sp>
        <p:nvSpPr>
          <p:cNvPr id="247811" name="Rectangle 2"/>
          <p:cNvSpPr>
            <a:spLocks noGrp="1" noRot="1" noChangeAspect="1" noChangeArrowheads="1" noTextEdit="1"/>
          </p:cNvSpPr>
          <p:nvPr>
            <p:ph type="sldImg"/>
          </p:nvPr>
        </p:nvSpPr>
        <p:spPr>
          <a:xfrm>
            <a:off x="82550" y="744538"/>
            <a:ext cx="6618288" cy="3722687"/>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341359518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3F9C45AD-6AC1-497E-AC25-C307971DC6C4}" type="slidenum">
              <a:rPr lang="de-DE" altLang="de-DE" sz="1300"/>
              <a:pPr eaLnBrk="1" hangingPunct="1"/>
              <a:t>92</a:t>
            </a:fld>
            <a:endParaRPr lang="de-DE" altLang="de-DE" sz="1300"/>
          </a:p>
        </p:txBody>
      </p:sp>
      <p:sp>
        <p:nvSpPr>
          <p:cNvPr id="248835" name="Rectangle 2"/>
          <p:cNvSpPr>
            <a:spLocks noGrp="1" noRot="1" noChangeAspect="1" noChangeArrowheads="1" noTextEdit="1"/>
          </p:cNvSpPr>
          <p:nvPr>
            <p:ph type="sldImg"/>
          </p:nvPr>
        </p:nvSpPr>
        <p:spPr>
          <a:xfrm>
            <a:off x="82550" y="744538"/>
            <a:ext cx="6618288" cy="3722687"/>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72980284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2B8DA234-9F12-4BC8-B7B2-19247043C2AA}" type="slidenum">
              <a:rPr lang="de-DE" altLang="de-DE" sz="1300"/>
              <a:pPr eaLnBrk="1" hangingPunct="1"/>
              <a:t>93</a:t>
            </a:fld>
            <a:endParaRPr lang="de-DE" altLang="de-DE" sz="1300"/>
          </a:p>
        </p:txBody>
      </p:sp>
      <p:sp>
        <p:nvSpPr>
          <p:cNvPr id="250883" name="Rectangle 2"/>
          <p:cNvSpPr>
            <a:spLocks noGrp="1" noRot="1" noChangeAspect="1" noChangeArrowheads="1" noTextEdit="1"/>
          </p:cNvSpPr>
          <p:nvPr>
            <p:ph type="sldImg"/>
          </p:nvPr>
        </p:nvSpPr>
        <p:spPr>
          <a:xfrm>
            <a:off x="82550" y="744538"/>
            <a:ext cx="6618288" cy="3722687"/>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5720467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4209C658-F3C6-4D23-A5CF-7D3A775A30AD}" type="slidenum">
              <a:rPr lang="de-DE" altLang="de-DE" sz="1300"/>
              <a:pPr eaLnBrk="1" hangingPunct="1"/>
              <a:t>94</a:t>
            </a:fld>
            <a:endParaRPr lang="de-DE" altLang="de-DE" sz="1300"/>
          </a:p>
        </p:txBody>
      </p:sp>
      <p:sp>
        <p:nvSpPr>
          <p:cNvPr id="251907" name="Rectangle 2"/>
          <p:cNvSpPr>
            <a:spLocks noGrp="1" noRot="1" noChangeAspect="1" noChangeArrowheads="1" noTextEdit="1"/>
          </p:cNvSpPr>
          <p:nvPr>
            <p:ph type="sldImg"/>
          </p:nvPr>
        </p:nvSpPr>
        <p:spPr>
          <a:xfrm>
            <a:off x="82550" y="744538"/>
            <a:ext cx="6618288" cy="3722687"/>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320741355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E59CFED5-8890-4DEE-87D5-44FFE2269E74}" type="slidenum">
              <a:rPr lang="de-DE" altLang="de-DE" sz="1300"/>
              <a:pPr eaLnBrk="1" hangingPunct="1"/>
              <a:t>95</a:t>
            </a:fld>
            <a:endParaRPr lang="de-DE" altLang="de-DE" sz="1300"/>
          </a:p>
        </p:txBody>
      </p:sp>
      <p:sp>
        <p:nvSpPr>
          <p:cNvPr id="252931" name="Rectangle 2"/>
          <p:cNvSpPr>
            <a:spLocks noGrp="1" noRot="1" noChangeAspect="1" noChangeArrowheads="1" noTextEdit="1"/>
          </p:cNvSpPr>
          <p:nvPr>
            <p:ph type="sldImg"/>
          </p:nvPr>
        </p:nvSpPr>
        <p:spPr>
          <a:xfrm>
            <a:off x="82550" y="744538"/>
            <a:ext cx="6618288" cy="3722687"/>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392151100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8EC23BBB-35CF-4AD7-930B-7B111599A922}" type="slidenum">
              <a:rPr lang="de-DE" altLang="de-DE" sz="1300"/>
              <a:pPr eaLnBrk="1" hangingPunct="1"/>
              <a:t>96</a:t>
            </a:fld>
            <a:endParaRPr lang="de-DE" altLang="de-DE" sz="1300"/>
          </a:p>
        </p:txBody>
      </p:sp>
      <p:sp>
        <p:nvSpPr>
          <p:cNvPr id="253955" name="Rectangle 2"/>
          <p:cNvSpPr>
            <a:spLocks noGrp="1" noRot="1" noChangeAspect="1" noChangeArrowheads="1" noTextEdit="1"/>
          </p:cNvSpPr>
          <p:nvPr>
            <p:ph type="sldImg"/>
          </p:nvPr>
        </p:nvSpPr>
        <p:spPr>
          <a:xfrm>
            <a:off x="82550" y="744538"/>
            <a:ext cx="6618288" cy="3722687"/>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348955478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95DF54B9-7C52-4E75-96C5-6E321FD175E8}" type="slidenum">
              <a:rPr lang="de-DE" altLang="de-DE" sz="1300"/>
              <a:pPr eaLnBrk="1" hangingPunct="1"/>
              <a:t>97</a:t>
            </a:fld>
            <a:endParaRPr lang="de-DE" altLang="de-DE" sz="1300"/>
          </a:p>
        </p:txBody>
      </p:sp>
      <p:sp>
        <p:nvSpPr>
          <p:cNvPr id="254979" name="Rectangle 2"/>
          <p:cNvSpPr>
            <a:spLocks noGrp="1" noRot="1" noChangeAspect="1" noChangeArrowheads="1" noTextEdit="1"/>
          </p:cNvSpPr>
          <p:nvPr>
            <p:ph type="sldImg"/>
          </p:nvPr>
        </p:nvSpPr>
        <p:spPr>
          <a:xfrm>
            <a:off x="82550" y="744538"/>
            <a:ext cx="6618288" cy="3722687"/>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368198514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2E38789D-2961-4BBF-B36C-E3FEE5388551}" type="slidenum">
              <a:rPr lang="de-DE" altLang="de-DE" sz="1300"/>
              <a:pPr eaLnBrk="1" hangingPunct="1"/>
              <a:t>98</a:t>
            </a:fld>
            <a:endParaRPr lang="de-DE" altLang="de-DE" sz="1300"/>
          </a:p>
        </p:txBody>
      </p:sp>
      <p:sp>
        <p:nvSpPr>
          <p:cNvPr id="256003" name="Rectangle 2"/>
          <p:cNvSpPr>
            <a:spLocks noGrp="1" noRot="1" noChangeAspect="1" noChangeArrowheads="1" noTextEdit="1"/>
          </p:cNvSpPr>
          <p:nvPr>
            <p:ph type="sldImg"/>
          </p:nvPr>
        </p:nvSpPr>
        <p:spPr>
          <a:xfrm>
            <a:off x="82550" y="744538"/>
            <a:ext cx="6618288" cy="3722687"/>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20501888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0BE3CD24-2696-45E7-A720-CD85CE0E070A}" type="slidenum">
              <a:rPr lang="de-DE" altLang="de-DE" sz="1300"/>
              <a:pPr eaLnBrk="1" hangingPunct="1"/>
              <a:t>99</a:t>
            </a:fld>
            <a:endParaRPr lang="de-DE" altLang="de-DE" sz="1300"/>
          </a:p>
        </p:txBody>
      </p:sp>
      <p:sp>
        <p:nvSpPr>
          <p:cNvPr id="257027" name="Rectangle 2"/>
          <p:cNvSpPr>
            <a:spLocks noGrp="1" noRot="1" noChangeAspect="1" noChangeArrowheads="1" noTextEdit="1"/>
          </p:cNvSpPr>
          <p:nvPr>
            <p:ph type="sldImg"/>
          </p:nvPr>
        </p:nvSpPr>
        <p:spPr>
          <a:xfrm>
            <a:off x="82550" y="744538"/>
            <a:ext cx="6618288" cy="3722687"/>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37690631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CB8626B1-D0C0-47CB-B635-9BDE9A512FA7}" type="slidenum">
              <a:rPr lang="de-DE" altLang="de-DE" sz="1300"/>
              <a:pPr eaLnBrk="1" hangingPunct="1"/>
              <a:t>100</a:t>
            </a:fld>
            <a:endParaRPr lang="de-DE" altLang="de-DE" sz="1300"/>
          </a:p>
        </p:txBody>
      </p:sp>
      <p:sp>
        <p:nvSpPr>
          <p:cNvPr id="258051" name="Rectangle 2"/>
          <p:cNvSpPr>
            <a:spLocks noGrp="1" noRot="1" noChangeAspect="1" noChangeArrowheads="1" noTextEdit="1"/>
          </p:cNvSpPr>
          <p:nvPr>
            <p:ph type="sldImg"/>
          </p:nvPr>
        </p:nvSpPr>
        <p:spPr>
          <a:xfrm>
            <a:off x="82550" y="744538"/>
            <a:ext cx="6618288" cy="3722687"/>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26635735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CB8626B1-D0C0-47CB-B635-9BDE9A512FA7}" type="slidenum">
              <a:rPr lang="de-DE" altLang="de-DE" sz="1300"/>
              <a:pPr eaLnBrk="1" hangingPunct="1"/>
              <a:t>101</a:t>
            </a:fld>
            <a:endParaRPr lang="de-DE" altLang="de-DE" sz="1300"/>
          </a:p>
        </p:txBody>
      </p:sp>
      <p:sp>
        <p:nvSpPr>
          <p:cNvPr id="258051" name="Rectangle 2"/>
          <p:cNvSpPr>
            <a:spLocks noGrp="1" noRot="1" noChangeAspect="1" noChangeArrowheads="1" noTextEdit="1"/>
          </p:cNvSpPr>
          <p:nvPr>
            <p:ph type="sldImg"/>
          </p:nvPr>
        </p:nvSpPr>
        <p:spPr>
          <a:xfrm>
            <a:off x="82550" y="744538"/>
            <a:ext cx="6618288" cy="3722687"/>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26635735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204D5977-E278-47CE-98D8-6F0903B384B8}" type="slidenum">
              <a:rPr lang="de-DE" altLang="de-DE" sz="1300"/>
              <a:pPr eaLnBrk="1" hangingPunct="1"/>
              <a:t>102</a:t>
            </a:fld>
            <a:endParaRPr lang="de-DE" altLang="de-DE" sz="1300"/>
          </a:p>
        </p:txBody>
      </p:sp>
      <p:sp>
        <p:nvSpPr>
          <p:cNvPr id="259075" name="Rectangle 2"/>
          <p:cNvSpPr>
            <a:spLocks noGrp="1" noRot="1" noChangeAspect="1" noChangeArrowheads="1" noTextEdit="1"/>
          </p:cNvSpPr>
          <p:nvPr>
            <p:ph type="sldImg"/>
          </p:nvPr>
        </p:nvSpPr>
        <p:spPr>
          <a:xfrm>
            <a:off x="82550" y="744538"/>
            <a:ext cx="6618288" cy="3722687"/>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1894629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3A4F6D39-C973-42B0-80F4-EE2344D9F77B}" type="slidenum">
              <a:rPr lang="de-DE" altLang="de-DE" sz="1300"/>
              <a:pPr eaLnBrk="1" hangingPunct="1"/>
              <a:t>103</a:t>
            </a:fld>
            <a:endParaRPr lang="de-DE" altLang="de-DE" sz="1300"/>
          </a:p>
        </p:txBody>
      </p:sp>
      <p:sp>
        <p:nvSpPr>
          <p:cNvPr id="260099" name="Rectangle 2"/>
          <p:cNvSpPr>
            <a:spLocks noGrp="1" noRot="1" noChangeAspect="1" noChangeArrowheads="1" noTextEdit="1"/>
          </p:cNvSpPr>
          <p:nvPr>
            <p:ph type="sldImg"/>
          </p:nvPr>
        </p:nvSpPr>
        <p:spPr>
          <a:xfrm>
            <a:off x="82550" y="744538"/>
            <a:ext cx="6618288" cy="3722687"/>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6816864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8C88C9FF-2B3C-4AA9-AF29-110DA1052E97}" type="slidenum">
              <a:rPr lang="de-DE" altLang="de-DE" sz="1300"/>
              <a:pPr eaLnBrk="1" hangingPunct="1"/>
              <a:t>104</a:t>
            </a:fld>
            <a:endParaRPr lang="de-DE" altLang="de-DE" sz="1300"/>
          </a:p>
        </p:txBody>
      </p:sp>
      <p:sp>
        <p:nvSpPr>
          <p:cNvPr id="261123" name="Rectangle 2"/>
          <p:cNvSpPr>
            <a:spLocks noGrp="1" noRot="1" noChangeAspect="1" noChangeArrowheads="1" noTextEdit="1"/>
          </p:cNvSpPr>
          <p:nvPr>
            <p:ph type="sldImg"/>
          </p:nvPr>
        </p:nvSpPr>
        <p:spPr>
          <a:xfrm>
            <a:off x="82550" y="744538"/>
            <a:ext cx="6618288" cy="3722687"/>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1979850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1E31575E-D2D0-43E6-B01C-A6A9D08639EB}" type="slidenum">
              <a:rPr lang="de-DE" altLang="de-DE" sz="1300"/>
              <a:pPr eaLnBrk="1" hangingPunct="1"/>
              <a:t>105</a:t>
            </a:fld>
            <a:endParaRPr lang="de-DE" altLang="de-DE" sz="1300"/>
          </a:p>
        </p:txBody>
      </p:sp>
      <p:sp>
        <p:nvSpPr>
          <p:cNvPr id="262147" name="Rectangle 2"/>
          <p:cNvSpPr>
            <a:spLocks noGrp="1" noRot="1" noChangeAspect="1" noChangeArrowheads="1" noTextEdit="1"/>
          </p:cNvSpPr>
          <p:nvPr>
            <p:ph type="sldImg"/>
          </p:nvPr>
        </p:nvSpPr>
        <p:spPr>
          <a:xfrm>
            <a:off x="82550" y="744538"/>
            <a:ext cx="6618288" cy="3722687"/>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6034470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384B3B1D-3F06-49B3-ACAD-9AA1042FDC98}" type="slidenum">
              <a:rPr lang="de-DE" altLang="de-DE" sz="1300"/>
              <a:pPr eaLnBrk="1" hangingPunct="1"/>
              <a:t>106</a:t>
            </a:fld>
            <a:endParaRPr lang="de-DE" altLang="de-DE" sz="1300"/>
          </a:p>
        </p:txBody>
      </p:sp>
      <p:sp>
        <p:nvSpPr>
          <p:cNvPr id="264195" name="Rectangle 2"/>
          <p:cNvSpPr>
            <a:spLocks noGrp="1" noRot="1" noChangeAspect="1" noChangeArrowheads="1" noTextEdit="1"/>
          </p:cNvSpPr>
          <p:nvPr>
            <p:ph type="sldImg"/>
          </p:nvPr>
        </p:nvSpPr>
        <p:spPr>
          <a:xfrm>
            <a:off x="82550" y="744538"/>
            <a:ext cx="6618288" cy="3722687"/>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48463119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384B3B1D-3F06-49B3-ACAD-9AA1042FDC98}" type="slidenum">
              <a:rPr lang="de-DE" altLang="de-DE" sz="1300"/>
              <a:pPr eaLnBrk="1" hangingPunct="1"/>
              <a:t>107</a:t>
            </a:fld>
            <a:endParaRPr lang="de-DE" altLang="de-DE" sz="1300"/>
          </a:p>
        </p:txBody>
      </p:sp>
      <p:sp>
        <p:nvSpPr>
          <p:cNvPr id="264195" name="Rectangle 2"/>
          <p:cNvSpPr>
            <a:spLocks noGrp="1" noRot="1" noChangeAspect="1" noChangeArrowheads="1" noTextEdit="1"/>
          </p:cNvSpPr>
          <p:nvPr>
            <p:ph type="sldImg"/>
          </p:nvPr>
        </p:nvSpPr>
        <p:spPr>
          <a:xfrm>
            <a:off x="82550" y="744538"/>
            <a:ext cx="6618288" cy="3722687"/>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484631190"/>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50CDC59C-4925-486B-9D67-80E0E082A111}" type="slidenum">
              <a:rPr lang="de-DE" altLang="de-DE" sz="1300"/>
              <a:pPr eaLnBrk="1" hangingPunct="1"/>
              <a:t>108</a:t>
            </a:fld>
            <a:endParaRPr lang="de-DE" altLang="de-DE" sz="1300"/>
          </a:p>
        </p:txBody>
      </p:sp>
      <p:sp>
        <p:nvSpPr>
          <p:cNvPr id="267267" name="Rectangle 2"/>
          <p:cNvSpPr>
            <a:spLocks noGrp="1" noRot="1" noChangeAspect="1" noChangeArrowheads="1" noTextEdit="1"/>
          </p:cNvSpPr>
          <p:nvPr>
            <p:ph type="sldImg"/>
          </p:nvPr>
        </p:nvSpPr>
        <p:spPr>
          <a:xfrm>
            <a:off x="82550" y="744538"/>
            <a:ext cx="6618288" cy="3722687"/>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30255593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C0BAF084-DD86-4BF3-B861-0CC38C2E6FEE}" type="slidenum">
              <a:rPr lang="de-DE" altLang="de-DE" sz="1300"/>
              <a:pPr eaLnBrk="1" hangingPunct="1"/>
              <a:t>109</a:t>
            </a:fld>
            <a:endParaRPr lang="de-DE" altLang="de-DE" sz="1300"/>
          </a:p>
        </p:txBody>
      </p:sp>
      <p:sp>
        <p:nvSpPr>
          <p:cNvPr id="268291" name="Rectangle 2"/>
          <p:cNvSpPr>
            <a:spLocks noGrp="1" noRot="1" noChangeAspect="1" noChangeArrowheads="1" noTextEdit="1"/>
          </p:cNvSpPr>
          <p:nvPr>
            <p:ph type="sldImg"/>
          </p:nvPr>
        </p:nvSpPr>
        <p:spPr>
          <a:xfrm>
            <a:off x="82550" y="744538"/>
            <a:ext cx="6618288" cy="3722687"/>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06603844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74E7FAC7-E4A7-45D7-AC9B-29B722A71F01}" type="slidenum">
              <a:rPr lang="de-DE" altLang="de-DE" sz="1300"/>
              <a:pPr eaLnBrk="1" hangingPunct="1"/>
              <a:t>110</a:t>
            </a:fld>
            <a:endParaRPr lang="de-DE" altLang="de-DE" sz="1300"/>
          </a:p>
        </p:txBody>
      </p:sp>
      <p:sp>
        <p:nvSpPr>
          <p:cNvPr id="269315" name="Rectangle 2"/>
          <p:cNvSpPr>
            <a:spLocks noGrp="1" noRot="1" noChangeAspect="1" noChangeArrowheads="1" noTextEdit="1"/>
          </p:cNvSpPr>
          <p:nvPr>
            <p:ph type="sldImg"/>
          </p:nvPr>
        </p:nvSpPr>
        <p:spPr>
          <a:xfrm>
            <a:off x="82550" y="744538"/>
            <a:ext cx="6618288" cy="3722687"/>
          </a:xfrm>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341183461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A353A552-A1DE-4D47-B6E7-9EAA6190325E}" type="slidenum">
              <a:rPr lang="de-DE" altLang="de-DE" sz="1300"/>
              <a:pPr eaLnBrk="1" hangingPunct="1"/>
              <a:t>111</a:t>
            </a:fld>
            <a:endParaRPr lang="de-DE" altLang="de-DE"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228431920"/>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42CACD8B-A6A3-4DD8-8C41-F612285FE9A4}" type="slidenum">
              <a:rPr lang="de-DE" altLang="de-DE" sz="1300"/>
              <a:pPr eaLnBrk="1" hangingPunct="1"/>
              <a:t>112</a:t>
            </a:fld>
            <a:endParaRPr lang="de-DE" altLang="de-DE" sz="1300"/>
          </a:p>
        </p:txBody>
      </p:sp>
      <p:sp>
        <p:nvSpPr>
          <p:cNvPr id="271363" name="Rectangle 2"/>
          <p:cNvSpPr>
            <a:spLocks noGrp="1" noRot="1" noChangeAspect="1" noChangeArrowheads="1" noTextEdit="1"/>
          </p:cNvSpPr>
          <p:nvPr>
            <p:ph type="sldImg"/>
          </p:nvPr>
        </p:nvSpPr>
        <p:spPr>
          <a:xfrm>
            <a:off x="82550" y="744538"/>
            <a:ext cx="6618288" cy="3722687"/>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00745559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C7B3A514-FB0C-4AF1-A035-58B6603F179C}" type="slidenum">
              <a:rPr lang="de-DE" altLang="de-DE" sz="1300"/>
              <a:pPr eaLnBrk="1" hangingPunct="1"/>
              <a:t>113</a:t>
            </a:fld>
            <a:endParaRPr lang="de-DE" altLang="de-DE" sz="1300"/>
          </a:p>
        </p:txBody>
      </p:sp>
      <p:sp>
        <p:nvSpPr>
          <p:cNvPr id="272387" name="Rectangle 2"/>
          <p:cNvSpPr>
            <a:spLocks noGrp="1" noRot="1" noChangeAspect="1" noChangeArrowheads="1" noTextEdit="1"/>
          </p:cNvSpPr>
          <p:nvPr>
            <p:ph type="sldImg"/>
          </p:nvPr>
        </p:nvSpPr>
        <p:spPr>
          <a:xfrm>
            <a:off x="82550" y="744538"/>
            <a:ext cx="6618288"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404647330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04332CA3-D985-4204-B694-2D30D47F715A}" type="slidenum">
              <a:rPr lang="de-DE" altLang="de-DE" sz="1300"/>
              <a:pPr eaLnBrk="1" hangingPunct="1"/>
              <a:t>114</a:t>
            </a:fld>
            <a:endParaRPr lang="de-DE" altLang="de-DE" sz="1300"/>
          </a:p>
        </p:txBody>
      </p:sp>
      <p:sp>
        <p:nvSpPr>
          <p:cNvPr id="273411" name="Rectangle 2"/>
          <p:cNvSpPr>
            <a:spLocks noGrp="1" noRot="1" noChangeAspect="1" noChangeArrowheads="1" noTextEdit="1"/>
          </p:cNvSpPr>
          <p:nvPr>
            <p:ph type="sldImg"/>
          </p:nvPr>
        </p:nvSpPr>
        <p:spPr>
          <a:xfrm>
            <a:off x="82550" y="744538"/>
            <a:ext cx="6618288" cy="3722687"/>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613457368"/>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FA459171-06B2-4D81-83A7-A54A119BF780}" type="slidenum">
              <a:rPr lang="de-DE" altLang="de-DE" sz="1300"/>
              <a:pPr eaLnBrk="1" hangingPunct="1"/>
              <a:t>115</a:t>
            </a:fld>
            <a:endParaRPr lang="de-DE" altLang="de-DE" sz="1300"/>
          </a:p>
        </p:txBody>
      </p:sp>
      <p:sp>
        <p:nvSpPr>
          <p:cNvPr id="274435" name="Rectangle 2"/>
          <p:cNvSpPr>
            <a:spLocks noGrp="1" noRot="1" noChangeAspect="1" noChangeArrowheads="1" noTextEdit="1"/>
          </p:cNvSpPr>
          <p:nvPr>
            <p:ph type="sldImg"/>
          </p:nvPr>
        </p:nvSpPr>
        <p:spPr>
          <a:xfrm>
            <a:off x="82550" y="744538"/>
            <a:ext cx="6618288" cy="3722687"/>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666517806"/>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7C665072-D2F6-4543-B5CF-7A8E1A83A060}" type="slidenum">
              <a:rPr lang="de-DE" altLang="de-DE" sz="1300"/>
              <a:pPr eaLnBrk="1" hangingPunct="1"/>
              <a:t>116</a:t>
            </a:fld>
            <a:endParaRPr lang="de-DE" altLang="de-DE" sz="1300"/>
          </a:p>
        </p:txBody>
      </p:sp>
      <p:sp>
        <p:nvSpPr>
          <p:cNvPr id="275459" name="Rectangle 2"/>
          <p:cNvSpPr>
            <a:spLocks noGrp="1" noRot="1" noChangeAspect="1" noChangeArrowheads="1" noTextEdit="1"/>
          </p:cNvSpPr>
          <p:nvPr>
            <p:ph type="sldImg"/>
          </p:nvPr>
        </p:nvSpPr>
        <p:spPr>
          <a:xfrm>
            <a:off x="82550" y="744538"/>
            <a:ext cx="6618288" cy="3722687"/>
          </a:xfrm>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367730484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82C3B6FF-447A-4EDF-A48F-8E260ED3AE22}" type="slidenum">
              <a:rPr lang="de-DE" altLang="de-DE" sz="1300"/>
              <a:pPr eaLnBrk="1" hangingPunct="1"/>
              <a:t>117</a:t>
            </a:fld>
            <a:endParaRPr lang="de-DE" altLang="de-DE" sz="1300"/>
          </a:p>
        </p:txBody>
      </p:sp>
      <p:sp>
        <p:nvSpPr>
          <p:cNvPr id="276483" name="Rectangle 2"/>
          <p:cNvSpPr>
            <a:spLocks noGrp="1" noRot="1" noChangeAspect="1" noChangeArrowheads="1" noTextEdit="1"/>
          </p:cNvSpPr>
          <p:nvPr>
            <p:ph type="sldImg"/>
          </p:nvPr>
        </p:nvSpPr>
        <p:spPr>
          <a:xfrm>
            <a:off x="82550" y="744538"/>
            <a:ext cx="6618288" cy="3722687"/>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953370522"/>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7C5FFB8-9333-4FFE-B79D-12D6F52E6EF4}" type="slidenum">
              <a:rPr lang="de-DE" altLang="de-DE" sz="1300">
                <a:solidFill>
                  <a:srgbClr val="000000"/>
                </a:solidFill>
                <a:ea typeface="ＭＳ Ｐゴシック" panose="020B0600070205080204" pitchFamily="34" charset="-128"/>
              </a:rPr>
              <a:pPr eaLnBrk="1" hangingPunct="1">
                <a:spcBef>
                  <a:spcPct val="0"/>
                </a:spcBef>
              </a:pPr>
              <a:t>118</a:t>
            </a:fld>
            <a:endParaRPr lang="de-DE" altLang="de-DE" sz="1300">
              <a:solidFill>
                <a:srgbClr val="000000"/>
              </a:solidFill>
              <a:ea typeface="ＭＳ Ｐゴシック" panose="020B0600070205080204" pitchFamily="34" charset="-128"/>
            </a:endParaRPr>
          </a:p>
        </p:txBody>
      </p:sp>
      <p:sp>
        <p:nvSpPr>
          <p:cNvPr id="282627" name="Rectangle 2"/>
          <p:cNvSpPr>
            <a:spLocks noGrp="1" noRot="1" noChangeAspect="1" noChangeArrowheads="1" noTextEdit="1"/>
          </p:cNvSpPr>
          <p:nvPr>
            <p:ph type="sldImg"/>
          </p:nvPr>
        </p:nvSpPr>
        <p:spPr>
          <a:xfrm>
            <a:off x="82550" y="744538"/>
            <a:ext cx="6618288" cy="3722687"/>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89855270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7C5FFB8-9333-4FFE-B79D-12D6F52E6EF4}" type="slidenum">
              <a:rPr lang="de-DE" altLang="de-DE" sz="1300">
                <a:solidFill>
                  <a:srgbClr val="000000"/>
                </a:solidFill>
                <a:ea typeface="ＭＳ Ｐゴシック" panose="020B0600070205080204" pitchFamily="34" charset="-128"/>
              </a:rPr>
              <a:pPr eaLnBrk="1" hangingPunct="1">
                <a:spcBef>
                  <a:spcPct val="0"/>
                </a:spcBef>
              </a:pPr>
              <a:t>119</a:t>
            </a:fld>
            <a:endParaRPr lang="de-DE" altLang="de-DE" sz="1300">
              <a:solidFill>
                <a:srgbClr val="000000"/>
              </a:solidFill>
              <a:ea typeface="ＭＳ Ｐゴシック" panose="020B0600070205080204" pitchFamily="34" charset="-128"/>
            </a:endParaRPr>
          </a:p>
        </p:txBody>
      </p:sp>
      <p:sp>
        <p:nvSpPr>
          <p:cNvPr id="282627" name="Rectangle 2"/>
          <p:cNvSpPr>
            <a:spLocks noGrp="1" noRot="1" noChangeAspect="1" noChangeArrowheads="1" noTextEdit="1"/>
          </p:cNvSpPr>
          <p:nvPr>
            <p:ph type="sldImg"/>
          </p:nvPr>
        </p:nvSpPr>
        <p:spPr>
          <a:xfrm>
            <a:off x="82550" y="744538"/>
            <a:ext cx="6618288" cy="3722687"/>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89855270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7C5FFB8-9333-4FFE-B79D-12D6F52E6EF4}" type="slidenum">
              <a:rPr lang="de-DE" altLang="de-DE" sz="1300">
                <a:solidFill>
                  <a:srgbClr val="000000"/>
                </a:solidFill>
                <a:ea typeface="ＭＳ Ｐゴシック" panose="020B0600070205080204" pitchFamily="34" charset="-128"/>
              </a:rPr>
              <a:pPr eaLnBrk="1" hangingPunct="1">
                <a:spcBef>
                  <a:spcPct val="0"/>
                </a:spcBef>
              </a:pPr>
              <a:t>120</a:t>
            </a:fld>
            <a:endParaRPr lang="de-DE" altLang="de-DE" sz="1300">
              <a:solidFill>
                <a:srgbClr val="000000"/>
              </a:solidFill>
              <a:ea typeface="ＭＳ Ｐゴシック" panose="020B0600070205080204" pitchFamily="34" charset="-128"/>
            </a:endParaRPr>
          </a:p>
        </p:txBody>
      </p:sp>
      <p:sp>
        <p:nvSpPr>
          <p:cNvPr id="282627" name="Rectangle 2"/>
          <p:cNvSpPr>
            <a:spLocks noGrp="1" noRot="1" noChangeAspect="1" noChangeArrowheads="1" noTextEdit="1"/>
          </p:cNvSpPr>
          <p:nvPr>
            <p:ph type="sldImg"/>
          </p:nvPr>
        </p:nvSpPr>
        <p:spPr>
          <a:xfrm>
            <a:off x="82550" y="744538"/>
            <a:ext cx="6618288" cy="3722687"/>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89855270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7C5FFB8-9333-4FFE-B79D-12D6F52E6EF4}" type="slidenum">
              <a:rPr lang="de-DE" altLang="de-DE" sz="1300">
                <a:solidFill>
                  <a:srgbClr val="000000"/>
                </a:solidFill>
                <a:ea typeface="ＭＳ Ｐゴシック" panose="020B0600070205080204" pitchFamily="34" charset="-128"/>
              </a:rPr>
              <a:pPr eaLnBrk="1" hangingPunct="1">
                <a:spcBef>
                  <a:spcPct val="0"/>
                </a:spcBef>
              </a:pPr>
              <a:t>121</a:t>
            </a:fld>
            <a:endParaRPr lang="de-DE" altLang="de-DE" sz="1300">
              <a:solidFill>
                <a:srgbClr val="000000"/>
              </a:solidFill>
              <a:ea typeface="ＭＳ Ｐゴシック" panose="020B0600070205080204" pitchFamily="34" charset="-128"/>
            </a:endParaRPr>
          </a:p>
        </p:txBody>
      </p:sp>
      <p:sp>
        <p:nvSpPr>
          <p:cNvPr id="282627" name="Rectangle 2"/>
          <p:cNvSpPr>
            <a:spLocks noGrp="1" noRot="1" noChangeAspect="1" noChangeArrowheads="1" noTextEdit="1"/>
          </p:cNvSpPr>
          <p:nvPr>
            <p:ph type="sldImg"/>
          </p:nvPr>
        </p:nvSpPr>
        <p:spPr>
          <a:xfrm>
            <a:off x="82550" y="744538"/>
            <a:ext cx="6618288" cy="3722687"/>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89855270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7C5FFB8-9333-4FFE-B79D-12D6F52E6EF4}" type="slidenum">
              <a:rPr lang="de-DE" altLang="de-DE" sz="1300">
                <a:solidFill>
                  <a:srgbClr val="000000"/>
                </a:solidFill>
                <a:ea typeface="ＭＳ Ｐゴシック" panose="020B0600070205080204" pitchFamily="34" charset="-128"/>
              </a:rPr>
              <a:pPr eaLnBrk="1" hangingPunct="1">
                <a:spcBef>
                  <a:spcPct val="0"/>
                </a:spcBef>
              </a:pPr>
              <a:t>122</a:t>
            </a:fld>
            <a:endParaRPr lang="de-DE" altLang="de-DE" sz="1300">
              <a:solidFill>
                <a:srgbClr val="000000"/>
              </a:solidFill>
              <a:ea typeface="ＭＳ Ｐゴシック" panose="020B0600070205080204" pitchFamily="34" charset="-128"/>
            </a:endParaRPr>
          </a:p>
        </p:txBody>
      </p:sp>
      <p:sp>
        <p:nvSpPr>
          <p:cNvPr id="282627" name="Rectangle 2"/>
          <p:cNvSpPr>
            <a:spLocks noGrp="1" noRot="1" noChangeAspect="1" noChangeArrowheads="1" noTextEdit="1"/>
          </p:cNvSpPr>
          <p:nvPr>
            <p:ph type="sldImg"/>
          </p:nvPr>
        </p:nvSpPr>
        <p:spPr>
          <a:xfrm>
            <a:off x="82550" y="744538"/>
            <a:ext cx="6618288" cy="3722687"/>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89855270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7C5FFB8-9333-4FFE-B79D-12D6F52E6EF4}" type="slidenum">
              <a:rPr lang="de-DE" altLang="de-DE" sz="1300">
                <a:solidFill>
                  <a:srgbClr val="000000"/>
                </a:solidFill>
                <a:ea typeface="ＭＳ Ｐゴシック" panose="020B0600070205080204" pitchFamily="34" charset="-128"/>
              </a:rPr>
              <a:pPr eaLnBrk="1" hangingPunct="1">
                <a:spcBef>
                  <a:spcPct val="0"/>
                </a:spcBef>
              </a:pPr>
              <a:t>123</a:t>
            </a:fld>
            <a:endParaRPr lang="de-DE" altLang="de-DE" sz="1300">
              <a:solidFill>
                <a:srgbClr val="000000"/>
              </a:solidFill>
              <a:ea typeface="ＭＳ Ｐゴシック" panose="020B0600070205080204" pitchFamily="34" charset="-128"/>
            </a:endParaRPr>
          </a:p>
        </p:txBody>
      </p:sp>
      <p:sp>
        <p:nvSpPr>
          <p:cNvPr id="282627" name="Rectangle 2"/>
          <p:cNvSpPr>
            <a:spLocks noGrp="1" noRot="1" noChangeAspect="1" noChangeArrowheads="1" noTextEdit="1"/>
          </p:cNvSpPr>
          <p:nvPr>
            <p:ph type="sldImg"/>
          </p:nvPr>
        </p:nvSpPr>
        <p:spPr>
          <a:xfrm>
            <a:off x="82550" y="744538"/>
            <a:ext cx="6618288" cy="3722687"/>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898552701"/>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FC0C464D-B948-4E9A-BCE2-DF7236EC6A8D}" type="slidenum">
              <a:rPr lang="de-DE" altLang="de-DE" sz="1300"/>
              <a:pPr eaLnBrk="1" hangingPunct="1"/>
              <a:t>124</a:t>
            </a:fld>
            <a:endParaRPr lang="de-DE" altLang="de-DE" sz="1300"/>
          </a:p>
        </p:txBody>
      </p:sp>
      <p:sp>
        <p:nvSpPr>
          <p:cNvPr id="285699" name="Rectangle 2"/>
          <p:cNvSpPr>
            <a:spLocks noGrp="1" noRot="1" noChangeAspect="1" noChangeArrowheads="1" noTextEdit="1"/>
          </p:cNvSpPr>
          <p:nvPr>
            <p:ph type="sldImg"/>
          </p:nvPr>
        </p:nvSpPr>
        <p:spPr>
          <a:xfrm>
            <a:off x="82550" y="744538"/>
            <a:ext cx="6618288" cy="3722687"/>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AU" altLang="de-DE">
              <a:latin typeface="Verdan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1696516888"/>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FC0C464D-B948-4E9A-BCE2-DF7236EC6A8D}" type="slidenum">
              <a:rPr lang="de-DE" altLang="de-DE" sz="1300"/>
              <a:pPr eaLnBrk="1" hangingPunct="1"/>
              <a:t>125</a:t>
            </a:fld>
            <a:endParaRPr lang="de-DE" altLang="de-DE" sz="1300"/>
          </a:p>
        </p:txBody>
      </p:sp>
      <p:sp>
        <p:nvSpPr>
          <p:cNvPr id="285699" name="Rectangle 2"/>
          <p:cNvSpPr>
            <a:spLocks noGrp="1" noRot="1" noChangeAspect="1" noChangeArrowheads="1" noTextEdit="1"/>
          </p:cNvSpPr>
          <p:nvPr>
            <p:ph type="sldImg"/>
          </p:nvPr>
        </p:nvSpPr>
        <p:spPr>
          <a:xfrm>
            <a:off x="82550" y="744538"/>
            <a:ext cx="6618288" cy="3722687"/>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AU" altLang="de-DE">
              <a:latin typeface="Verdan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1696516888"/>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p:txBody>
          <a:bodyPr/>
          <a:lstStyle>
            <a:lvl1pPr defTabSz="954088" eaLnBrk="0" hangingPunct="0">
              <a:defRPr sz="4600">
                <a:solidFill>
                  <a:schemeClr val="tx1"/>
                </a:solidFill>
                <a:latin typeface="Times New Roman" panose="02020603050405020304" pitchFamily="18" charset="0"/>
                <a:cs typeface="Arial" panose="020B0604020202020204" pitchFamily="34" charset="0"/>
              </a:defRPr>
            </a:lvl1pPr>
            <a:lvl2pPr marL="742950" indent="-285750" defTabSz="954088" eaLnBrk="0" hangingPunct="0">
              <a:defRPr sz="4600">
                <a:solidFill>
                  <a:schemeClr val="tx1"/>
                </a:solidFill>
                <a:latin typeface="Times New Roman" panose="02020603050405020304" pitchFamily="18" charset="0"/>
                <a:cs typeface="Arial" panose="020B0604020202020204" pitchFamily="34" charset="0"/>
              </a:defRPr>
            </a:lvl2pPr>
            <a:lvl3pPr marL="1143000" indent="-228600" defTabSz="954088" eaLnBrk="0" hangingPunct="0">
              <a:defRPr sz="4600">
                <a:solidFill>
                  <a:schemeClr val="tx1"/>
                </a:solidFill>
                <a:latin typeface="Times New Roman" panose="02020603050405020304" pitchFamily="18" charset="0"/>
                <a:cs typeface="Arial" panose="020B0604020202020204" pitchFamily="34" charset="0"/>
              </a:defRPr>
            </a:lvl3pPr>
            <a:lvl4pPr marL="1600200" indent="-228600" defTabSz="954088" eaLnBrk="0" hangingPunct="0">
              <a:defRPr sz="4600">
                <a:solidFill>
                  <a:schemeClr val="tx1"/>
                </a:solidFill>
                <a:latin typeface="Times New Roman" panose="02020603050405020304" pitchFamily="18" charset="0"/>
                <a:cs typeface="Arial" panose="020B0604020202020204" pitchFamily="34" charset="0"/>
              </a:defRPr>
            </a:lvl4pPr>
            <a:lvl5pPr marL="2057400" indent="-228600" defTabSz="954088" eaLnBrk="0" hangingPunct="0">
              <a:defRPr sz="4600">
                <a:solidFill>
                  <a:schemeClr val="tx1"/>
                </a:solidFill>
                <a:latin typeface="Times New Roman" panose="02020603050405020304" pitchFamily="18" charset="0"/>
                <a:cs typeface="Arial" panose="020B0604020202020204" pitchFamily="34" charset="0"/>
              </a:defRPr>
            </a:lvl5pPr>
            <a:lvl6pPr marL="25146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6pPr>
            <a:lvl7pPr marL="29718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7pPr>
            <a:lvl8pPr marL="34290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8pPr>
            <a:lvl9pPr marL="3886200" indent="-228600" defTabSz="954088" eaLnBrk="0" fontAlgn="base" hangingPunct="0">
              <a:spcBef>
                <a:spcPct val="0"/>
              </a:spcBef>
              <a:spcAft>
                <a:spcPct val="0"/>
              </a:spcAft>
              <a:defRPr sz="4600">
                <a:solidFill>
                  <a:schemeClr val="tx1"/>
                </a:solidFill>
                <a:latin typeface="Times New Roman" panose="02020603050405020304" pitchFamily="18" charset="0"/>
                <a:cs typeface="Arial" panose="020B0604020202020204" pitchFamily="34" charset="0"/>
              </a:defRPr>
            </a:lvl9pPr>
          </a:lstStyle>
          <a:p>
            <a:pPr eaLnBrk="1" hangingPunct="1"/>
            <a:fld id="{FC0C464D-B948-4E9A-BCE2-DF7236EC6A8D}" type="slidenum">
              <a:rPr lang="de-DE" altLang="de-DE" sz="1300"/>
              <a:pPr eaLnBrk="1" hangingPunct="1"/>
              <a:t>126</a:t>
            </a:fld>
            <a:endParaRPr lang="de-DE" altLang="de-DE" sz="1300"/>
          </a:p>
        </p:txBody>
      </p:sp>
      <p:sp>
        <p:nvSpPr>
          <p:cNvPr id="285699" name="Rectangle 2"/>
          <p:cNvSpPr>
            <a:spLocks noGrp="1" noRot="1" noChangeAspect="1" noChangeArrowheads="1" noTextEdit="1"/>
          </p:cNvSpPr>
          <p:nvPr>
            <p:ph type="sldImg"/>
          </p:nvPr>
        </p:nvSpPr>
        <p:spPr>
          <a:xfrm>
            <a:off x="82550" y="744538"/>
            <a:ext cx="6618288" cy="3722687"/>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AU" altLang="de-DE">
              <a:latin typeface="Verdan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1696516888"/>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127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A3BC2F46-C135-4873-BFE3-1B128E9CE22A}" type="slidenum">
              <a:rPr lang="de-DE" altLang="de-DE" sz="1300"/>
              <a:pPr algn="r" eaLnBrk="1" hangingPunct="1">
                <a:spcBef>
                  <a:spcPct val="0"/>
                </a:spcBef>
              </a:pPr>
              <a:t>128</a:t>
            </a:fld>
            <a:endParaRPr lang="de-DE" altLang="de-DE" sz="1300"/>
          </a:p>
        </p:txBody>
      </p:sp>
      <p:sp>
        <p:nvSpPr>
          <p:cNvPr id="287747" name="Rectangle 2"/>
          <p:cNvSpPr>
            <a:spLocks noGrp="1" noRot="1" noChangeAspect="1" noChangeArrowheads="1" noTextEdit="1"/>
          </p:cNvSpPr>
          <p:nvPr>
            <p:ph type="sldImg"/>
          </p:nvPr>
        </p:nvSpPr>
        <p:spPr>
          <a:xfrm>
            <a:off x="82550" y="744538"/>
            <a:ext cx="6618288" cy="3722687"/>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3483021"/>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35D9097-264F-43AF-93F5-7EB3C6952048}" type="slidenum">
              <a:rPr lang="de-DE" altLang="de-DE" sz="1300">
                <a:solidFill>
                  <a:srgbClr val="000000"/>
                </a:solidFill>
              </a:rPr>
              <a:pPr eaLnBrk="1" hangingPunct="1">
                <a:spcBef>
                  <a:spcPct val="0"/>
                </a:spcBef>
              </a:pPr>
              <a:t>129</a:t>
            </a:fld>
            <a:endParaRPr lang="de-DE" altLang="de-DE" sz="1300">
              <a:solidFill>
                <a:srgbClr val="000000"/>
              </a:solidFill>
            </a:endParaRPr>
          </a:p>
        </p:txBody>
      </p:sp>
      <p:sp>
        <p:nvSpPr>
          <p:cNvPr id="306179" name="Rectangle 2"/>
          <p:cNvSpPr>
            <a:spLocks noGrp="1" noRot="1" noChangeAspect="1" noChangeArrowheads="1" noTextEdit="1"/>
          </p:cNvSpPr>
          <p:nvPr>
            <p:ph type="sldImg"/>
          </p:nvPr>
        </p:nvSpPr>
        <p:spPr>
          <a:xfrm>
            <a:off x="82550" y="744538"/>
            <a:ext cx="6618288" cy="3722687"/>
          </a:xfrm>
          <a:ln/>
        </p:spPr>
      </p:sp>
      <p:sp>
        <p:nvSpPr>
          <p:cNvPr id="306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70274133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92A3E60-B05A-43C3-A724-D2B9516A4477}" type="slidenum">
              <a:rPr lang="de-DE" altLang="de-DE" sz="1300">
                <a:solidFill>
                  <a:srgbClr val="000000"/>
                </a:solidFill>
              </a:rPr>
              <a:pPr eaLnBrk="1" hangingPunct="1">
                <a:spcBef>
                  <a:spcPct val="0"/>
                </a:spcBef>
              </a:pPr>
              <a:t>130</a:t>
            </a:fld>
            <a:endParaRPr lang="de-DE" altLang="de-DE" sz="1300">
              <a:solidFill>
                <a:srgbClr val="000000"/>
              </a:solidFill>
            </a:endParaRPr>
          </a:p>
        </p:txBody>
      </p:sp>
      <p:sp>
        <p:nvSpPr>
          <p:cNvPr id="307203" name="Rectangle 2"/>
          <p:cNvSpPr>
            <a:spLocks noGrp="1" noRot="1" noChangeAspect="1" noChangeArrowheads="1" noTextEdit="1"/>
          </p:cNvSpPr>
          <p:nvPr>
            <p:ph type="sldImg"/>
          </p:nvPr>
        </p:nvSpPr>
        <p:spPr>
          <a:xfrm>
            <a:off x="82550" y="744538"/>
            <a:ext cx="6618288" cy="3722687"/>
          </a:xfrm>
          <a:ln/>
        </p:spPr>
      </p:sp>
      <p:sp>
        <p:nvSpPr>
          <p:cNvPr id="307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961408339"/>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6FE184AF-8AB6-4538-8464-D2967137C742}" type="slidenum">
              <a:rPr lang="de-DE" altLang="de-DE" sz="1300">
                <a:solidFill>
                  <a:srgbClr val="000000"/>
                </a:solidFill>
              </a:rPr>
              <a:pPr eaLnBrk="1" hangingPunct="1">
                <a:spcBef>
                  <a:spcPct val="0"/>
                </a:spcBef>
              </a:pPr>
              <a:t>131</a:t>
            </a:fld>
            <a:endParaRPr lang="de-DE" altLang="de-DE" sz="1300">
              <a:solidFill>
                <a:srgbClr val="000000"/>
              </a:solidFill>
            </a:endParaRPr>
          </a:p>
        </p:txBody>
      </p:sp>
      <p:sp>
        <p:nvSpPr>
          <p:cNvPr id="308227" name="Rectangle 2"/>
          <p:cNvSpPr>
            <a:spLocks noGrp="1" noRot="1" noChangeAspect="1" noChangeArrowheads="1" noTextEdit="1"/>
          </p:cNvSpPr>
          <p:nvPr>
            <p:ph type="sldImg"/>
          </p:nvPr>
        </p:nvSpPr>
        <p:spPr>
          <a:xfrm>
            <a:off x="82550" y="744538"/>
            <a:ext cx="6618288" cy="3722687"/>
          </a:xfrm>
          <a:ln/>
        </p:spPr>
      </p:sp>
      <p:sp>
        <p:nvSpPr>
          <p:cNvPr id="308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05973029"/>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8111EF9-1F0F-4723-A285-16DD0A3D18B0}" type="slidenum">
              <a:rPr lang="de-DE" altLang="de-DE" sz="1300">
                <a:solidFill>
                  <a:srgbClr val="000000"/>
                </a:solidFill>
              </a:rPr>
              <a:pPr eaLnBrk="1" hangingPunct="1">
                <a:spcBef>
                  <a:spcPct val="0"/>
                </a:spcBef>
              </a:pPr>
              <a:t>132</a:t>
            </a:fld>
            <a:endParaRPr lang="de-DE" altLang="de-DE" sz="1300">
              <a:solidFill>
                <a:srgbClr val="000000"/>
              </a:solidFill>
            </a:endParaRPr>
          </a:p>
        </p:txBody>
      </p:sp>
      <p:sp>
        <p:nvSpPr>
          <p:cNvPr id="309251" name="Rectangle 2"/>
          <p:cNvSpPr>
            <a:spLocks noGrp="1" noRot="1" noChangeAspect="1" noChangeArrowheads="1" noTextEdit="1"/>
          </p:cNvSpPr>
          <p:nvPr>
            <p:ph type="sldImg"/>
          </p:nvPr>
        </p:nvSpPr>
        <p:spPr>
          <a:xfrm>
            <a:off x="82550" y="744538"/>
            <a:ext cx="6618288" cy="3722687"/>
          </a:xfrm>
          <a:ln/>
        </p:spPr>
      </p:sp>
      <p:sp>
        <p:nvSpPr>
          <p:cNvPr id="309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766383058"/>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2193F55-0AAE-48FE-B3F2-71D9FC77A819}" type="slidenum">
              <a:rPr lang="de-DE" altLang="de-DE" sz="1300">
                <a:solidFill>
                  <a:srgbClr val="000000"/>
                </a:solidFill>
              </a:rPr>
              <a:pPr eaLnBrk="1" hangingPunct="1">
                <a:spcBef>
                  <a:spcPct val="0"/>
                </a:spcBef>
              </a:pPr>
              <a:t>133</a:t>
            </a:fld>
            <a:endParaRPr lang="de-DE" altLang="de-DE" sz="1300">
              <a:solidFill>
                <a:srgbClr val="000000"/>
              </a:solidFill>
            </a:endParaRPr>
          </a:p>
        </p:txBody>
      </p:sp>
      <p:sp>
        <p:nvSpPr>
          <p:cNvPr id="310275" name="Rectangle 2"/>
          <p:cNvSpPr>
            <a:spLocks noGrp="1" noRot="1" noChangeAspect="1" noChangeArrowheads="1" noTextEdit="1"/>
          </p:cNvSpPr>
          <p:nvPr>
            <p:ph type="sldImg"/>
          </p:nvPr>
        </p:nvSpPr>
        <p:spPr>
          <a:xfrm>
            <a:off x="82550" y="744538"/>
            <a:ext cx="6618288" cy="3722687"/>
          </a:xfrm>
          <a:ln/>
        </p:spPr>
      </p:sp>
      <p:sp>
        <p:nvSpPr>
          <p:cNvPr id="310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030568141"/>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35B392E-6B65-47E7-80EC-7F3713B6093A}" type="slidenum">
              <a:rPr lang="de-DE" altLang="de-DE" sz="1300">
                <a:solidFill>
                  <a:srgbClr val="000000"/>
                </a:solidFill>
              </a:rPr>
              <a:pPr eaLnBrk="1" hangingPunct="1">
                <a:spcBef>
                  <a:spcPct val="0"/>
                </a:spcBef>
              </a:pPr>
              <a:t>134</a:t>
            </a:fld>
            <a:endParaRPr lang="de-DE" altLang="de-DE" sz="1300">
              <a:solidFill>
                <a:srgbClr val="000000"/>
              </a:solidFill>
            </a:endParaRPr>
          </a:p>
        </p:txBody>
      </p:sp>
      <p:sp>
        <p:nvSpPr>
          <p:cNvPr id="311299" name="Rectangle 2"/>
          <p:cNvSpPr>
            <a:spLocks noGrp="1" noRot="1" noChangeAspect="1" noChangeArrowheads="1" noTextEdit="1"/>
          </p:cNvSpPr>
          <p:nvPr>
            <p:ph type="sldImg"/>
          </p:nvPr>
        </p:nvSpPr>
        <p:spPr>
          <a:xfrm>
            <a:off x="82550" y="744538"/>
            <a:ext cx="6618288" cy="3722687"/>
          </a:xfrm>
          <a:ln/>
        </p:spPr>
      </p:sp>
      <p:sp>
        <p:nvSpPr>
          <p:cNvPr id="311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43801099"/>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5F3D0CE-7BC7-493D-9576-935A0CD8446D}" type="slidenum">
              <a:rPr lang="de-DE" altLang="de-DE" sz="1300">
                <a:solidFill>
                  <a:srgbClr val="000000"/>
                </a:solidFill>
              </a:rPr>
              <a:pPr eaLnBrk="1" hangingPunct="1">
                <a:spcBef>
                  <a:spcPct val="0"/>
                </a:spcBef>
              </a:pPr>
              <a:t>135</a:t>
            </a:fld>
            <a:endParaRPr lang="de-DE" altLang="de-DE" sz="1300">
              <a:solidFill>
                <a:srgbClr val="000000"/>
              </a:solidFill>
            </a:endParaRPr>
          </a:p>
        </p:txBody>
      </p:sp>
      <p:sp>
        <p:nvSpPr>
          <p:cNvPr id="312323" name="Rectangle 2"/>
          <p:cNvSpPr>
            <a:spLocks noGrp="1" noRot="1" noChangeAspect="1" noChangeArrowheads="1" noTextEdit="1"/>
          </p:cNvSpPr>
          <p:nvPr>
            <p:ph type="sldImg"/>
          </p:nvPr>
        </p:nvSpPr>
        <p:spPr>
          <a:xfrm>
            <a:off x="82550" y="744538"/>
            <a:ext cx="6618288" cy="3722687"/>
          </a:xfrm>
          <a:ln/>
        </p:spPr>
      </p:sp>
      <p:sp>
        <p:nvSpPr>
          <p:cNvPr id="312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8621602"/>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8B4B0-6995-4B96-AC7E-9C61E0D85E83}" type="slidenum">
              <a:rPr lang="de-DE" altLang="de-DE" smtClean="0"/>
              <a:pPr/>
              <a:t>136</a:t>
            </a:fld>
            <a:endParaRPr lang="de-DE" altLang="de-DE"/>
          </a:p>
        </p:txBody>
      </p:sp>
    </p:spTree>
    <p:extLst>
      <p:ext uri="{BB962C8B-B14F-4D97-AF65-F5344CB8AC3E}">
        <p14:creationId xmlns:p14="http://schemas.microsoft.com/office/powerpoint/2010/main" val="3187753987"/>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8B4B0-6995-4B96-AC7E-9C61E0D85E83}" type="slidenum">
              <a:rPr lang="de-DE" altLang="de-DE" smtClean="0"/>
              <a:pPr/>
              <a:t>137</a:t>
            </a:fld>
            <a:endParaRPr lang="de-DE" altLang="de-DE"/>
          </a:p>
        </p:txBody>
      </p:sp>
    </p:spTree>
    <p:extLst>
      <p:ext uri="{BB962C8B-B14F-4D97-AF65-F5344CB8AC3E}">
        <p14:creationId xmlns:p14="http://schemas.microsoft.com/office/powerpoint/2010/main" val="23188436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l-GR" altLang="ko-KR" dirty="0">
                <a:solidFill>
                  <a:srgbClr val="004992"/>
                </a:solidFill>
              </a:rPr>
              <a:t>Μεταγνωστική Θεραπεία (ΜΓΘ)</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l-GR" altLang="ko-KR" sz="1000" dirty="0">
                <a:latin typeface="+mj-lt"/>
              </a:rPr>
              <a:t>Η χρήση εικόνων σε αυτή την ενότητα επιτράπηκε ευγενικά σε εμάς, από τους καλλιτέχνες ,δηλ. τους κατόχους πνευματικών δικαιωμάτων για αυτές τις εικόνες. Για λεπτομέρειες (καλλιτέχνης, τίτλος εικόνας) παρακαλούμε ανατρέξτε στο τέλος αυτής της παρουσίασης. </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l-GR"/>
              <a:t>Μεταγνωστική Θεραπεία 2 – Βγάζοντας γρήγορα συμπεράσματα I</a:t>
            </a:r>
            <a:endParaRPr lang="de-DE"/>
          </a:p>
        </p:txBody>
      </p:sp>
      <p:sp>
        <p:nvSpPr>
          <p:cNvPr id="4" name="Slide Number Placeholder 3"/>
          <p:cNvSpPr>
            <a:spLocks noGrp="1"/>
          </p:cNvSpPr>
          <p:nvPr>
            <p:ph type="sldNum" sz="quarter" idx="12"/>
          </p:nvPr>
        </p:nvSpPr>
        <p:spPr bwMode="gray"/>
        <p:txBody>
          <a:bodyPr/>
          <a:lstStyle>
            <a:lvl1pPr>
              <a:defRPr b="0"/>
            </a:lvl1pPr>
          </a:lstStyle>
          <a:p>
            <a:fld id="{11F1A543-83E6-48CE-8AD4-88848B8FA629}" type="slidenum">
              <a:rPr lang="de-DE" altLang="de-DE" smtClean="0"/>
              <a:pPr/>
              <a:t>‹#›</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el-GR"/>
              <a:t>Μεταγνωστική Θεραπεία 2 – Βγάζοντας γρήγορα συμπεράσματα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7349AF49-4980-48A6-85C7-F3C39C1EA2DE}" type="slidenum">
              <a:rPr lang="de-DE" altLang="de-DE" smtClean="0"/>
              <a:pPr/>
              <a:t>‹#›</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2 – Βγάζοντας γρήγορα συμπεράσματα I</a:t>
            </a:r>
            <a:endParaRPr lang="de-DE"/>
          </a:p>
        </p:txBody>
      </p:sp>
      <p:sp>
        <p:nvSpPr>
          <p:cNvPr id="7" name="Slide Number Placeholder 6"/>
          <p:cNvSpPr>
            <a:spLocks noGrp="1"/>
          </p:cNvSpPr>
          <p:nvPr>
            <p:ph type="sldNum" sz="quarter" idx="12"/>
          </p:nvPr>
        </p:nvSpPr>
        <p:spPr bwMode="gray"/>
        <p:txBody>
          <a:bodyPr/>
          <a:lstStyle>
            <a:lvl1pPr>
              <a:defRPr b="0"/>
            </a:lvl1pPr>
          </a:lstStyle>
          <a:p>
            <a:fld id="{8183BE6D-856C-4415-85E9-066F681E58B6}" type="slidenum">
              <a:rPr lang="de-DE" altLang="de-DE" smtClean="0"/>
              <a:pPr/>
              <a:t>‹#›</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2 – Βγάζοντας γρήγορα συμπεράσματα I</a:t>
            </a:r>
            <a:endParaRPr lang="de-DE"/>
          </a:p>
        </p:txBody>
      </p:sp>
      <p:sp>
        <p:nvSpPr>
          <p:cNvPr id="7" name="Slide Number Placeholder 6"/>
          <p:cNvSpPr>
            <a:spLocks noGrp="1"/>
          </p:cNvSpPr>
          <p:nvPr>
            <p:ph type="sldNum" sz="quarter" idx="12"/>
          </p:nvPr>
        </p:nvSpPr>
        <p:spPr bwMode="gray"/>
        <p:txBody>
          <a:bodyPr/>
          <a:lstStyle>
            <a:lvl1pPr>
              <a:defRPr b="0"/>
            </a:lvl1pPr>
          </a:lstStyle>
          <a:p>
            <a:fld id="{11F1A543-83E6-48CE-8AD4-88848B8FA629}"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2 – Βγάζοντας γρήγορα συμπεράσματα I</a:t>
            </a:r>
            <a:endParaRPr lang="de-DE"/>
          </a:p>
        </p:txBody>
      </p:sp>
      <p:sp>
        <p:nvSpPr>
          <p:cNvPr id="7" name="Slide Number Placeholder 6"/>
          <p:cNvSpPr>
            <a:spLocks noGrp="1"/>
          </p:cNvSpPr>
          <p:nvPr>
            <p:ph type="sldNum" sz="quarter" idx="12"/>
          </p:nvPr>
        </p:nvSpPr>
        <p:spPr bwMode="gray"/>
        <p:txBody>
          <a:bodyPr/>
          <a:lstStyle>
            <a:lvl1pPr>
              <a:defRPr b="0"/>
            </a:lvl1pPr>
          </a:lstStyle>
          <a:p>
            <a:fld id="{11F1A543-83E6-48CE-8AD4-88848B8FA629}"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el-GR"/>
              <a:t>Μεταγνωστική Θεραπεία 2 – Βγάζοντας γρήγορα συμπεράσματα I</a:t>
            </a:r>
            <a:endParaRPr lang="de-DE"/>
          </a:p>
        </p:txBody>
      </p:sp>
      <p:sp>
        <p:nvSpPr>
          <p:cNvPr id="5" name="Slide Number Placeholder 4"/>
          <p:cNvSpPr>
            <a:spLocks noGrp="1"/>
          </p:cNvSpPr>
          <p:nvPr>
            <p:ph type="sldNum" sz="quarter" idx="12"/>
          </p:nvPr>
        </p:nvSpPr>
        <p:spPr bwMode="gray"/>
        <p:txBody>
          <a:bodyPr/>
          <a:lstStyle>
            <a:lvl1pPr>
              <a:defRPr b="0"/>
            </a:lvl1pPr>
          </a:lstStyle>
          <a:p>
            <a:fld id="{E153E8D4-FB5F-444D-B0AD-6502EBF19CB3}" type="slidenum">
              <a:rPr lang="de-DE" altLang="de-DE" smtClean="0"/>
              <a:pPr/>
              <a:t>‹#›</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l-GR"/>
              <a:t>Μεταγνωστική Θεραπεία 2 – Βγάζοντας γρήγορα συμπεράσματα I</a:t>
            </a:r>
            <a:endParaRPr lang="de-DE"/>
          </a:p>
        </p:txBody>
      </p:sp>
      <p:sp>
        <p:nvSpPr>
          <p:cNvPr id="4" name="Slide Number Placeholder 3"/>
          <p:cNvSpPr>
            <a:spLocks noGrp="1"/>
          </p:cNvSpPr>
          <p:nvPr>
            <p:ph type="sldNum" sz="quarter" idx="12"/>
          </p:nvPr>
        </p:nvSpPr>
        <p:spPr bwMode="gray"/>
        <p:txBody>
          <a:bodyPr/>
          <a:lstStyle>
            <a:lvl1pPr>
              <a:defRPr b="0"/>
            </a:lvl1pPr>
          </a:lstStyle>
          <a:p>
            <a:fld id="{7AC781F6-2366-4316-8E1D-E68483FE430A}" type="slidenum">
              <a:rPr lang="de-DE" altLang="de-DE" smtClean="0"/>
              <a:pPr/>
              <a:t>‹#›</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673990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347815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l-GR" altLang="ko-KR" dirty="0">
                <a:solidFill>
                  <a:srgbClr val="004992"/>
                </a:solidFill>
              </a:rPr>
              <a:t>Μεταγνωστική Θεραπεία (ΜΓΘ)</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el-GR" altLang="ko-KR" sz="1000" dirty="0">
                <a:solidFill>
                  <a:srgbClr val="333333"/>
                </a:solidFill>
                <a:latin typeface="Calibri Light"/>
              </a:rPr>
              <a:t>Η χρήση εικόνων σε αυτή την ενότητα επιτράπηκε ευγενικά σε εμάς, από τους καλλιτέχνες ,δηλ. τους κατόχους πνευματικών δικαιωμάτων για αυτές τις εικόνες. Για λεπτομέρειες (καλλιτέχνης, τίτλος εικόνας) παρακαλούμε ανατρέξτε στο τέλος αυτής της παρουσίασης. </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1361983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13266824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41219076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8530570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28164679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6779632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5660292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16748983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20199953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15765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l-GR"/>
              <a:t>Μεταγνωστική Θεραπεία 2 – Βγάζοντας γρήγορα συμπεράσματα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11F1A543-83E6-48CE-8AD4-88848B8FA629}" type="slidenum">
              <a:rPr lang="de-DE" altLang="de-DE" smtClean="0"/>
              <a:pPr/>
              <a:t>‹#›</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031" r:id="rId1"/>
    <p:sldLayoutId id="2147484032" r:id="rId2"/>
    <p:sldLayoutId id="2147484033" r:id="rId3"/>
    <p:sldLayoutId id="2147484034" r:id="rId4"/>
    <p:sldLayoutId id="2147484035" r:id="rId5"/>
    <p:sldLayoutId id="2147484036" r:id="rId6"/>
    <p:sldLayoutId id="2147484037" r:id="rId7"/>
    <p:sldLayoutId id="2147484038" r:id="rId8"/>
    <p:sldLayoutId id="2147484039" r:id="rId9"/>
    <p:sldLayoutId id="2147484040" r:id="rId10"/>
    <p:sldLayoutId id="2147484041" r:id="rId11"/>
    <p:sldLayoutId id="2147484042"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cs typeface="Calibri Light"/>
              </a:rPr>
              <a:t>Entrenamiento Metacognitivo 8 – Stimmung</a:t>
            </a:r>
            <a:endParaRPr lang="de-DE" dirty="0">
              <a:solidFill>
                <a:srgbClr val="333333"/>
              </a:solidFill>
              <a:cs typeface="Calibri Light"/>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cs typeface="Calibri Light"/>
              </a:rPr>
              <a:pPr defTabSz="457123" fontAlgn="auto">
                <a:spcBef>
                  <a:spcPts val="0"/>
                </a:spcBef>
                <a:spcAft>
                  <a:spcPts val="0"/>
                </a:spcAft>
              </a:pPr>
              <a:t>‹#›</a:t>
            </a:fld>
            <a:endParaRPr lang="de-DE" dirty="0">
              <a:solidFill>
                <a:srgbClr val="333333"/>
              </a:solidFill>
              <a:cs typeface="Calibri Light"/>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745178441"/>
      </p:ext>
    </p:extLst>
  </p:cSld>
  <p:clrMap bg1="lt1" tx1="dk1" bg2="lt2" tx2="dk2" accent1="accent1" accent2="accent2" accent3="accent3" accent4="accent4" accent5="accent5" accent6="accent6" hlink="hlink" folHlink="folHlink"/>
  <p:sldLayoutIdLst>
    <p:sldLayoutId id="2147484044" r:id="rId1"/>
    <p:sldLayoutId id="2147484045" r:id="rId2"/>
    <p:sldLayoutId id="2147484046" r:id="rId3"/>
    <p:sldLayoutId id="2147484047" r:id="rId4"/>
    <p:sldLayoutId id="2147484048" r:id="rId5"/>
    <p:sldLayoutId id="2147484049" r:id="rId6"/>
    <p:sldLayoutId id="2147484050" r:id="rId7"/>
    <p:sldLayoutId id="2147484051" r:id="rId8"/>
    <p:sldLayoutId id="2147484052" r:id="rId9"/>
    <p:sldLayoutId id="2147484053" r:id="rId10"/>
    <p:sldLayoutId id="2147484054" r:id="rId11"/>
    <p:sldLayoutId id="214748405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2.jpeg"/><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5.xml"/><Relationship Id="rId1" Type="http://schemas.openxmlformats.org/officeDocument/2006/relationships/slideLayout" Target="../slideLayouts/slideLayout11.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08.xml"/><Relationship Id="rId1" Type="http://schemas.openxmlformats.org/officeDocument/2006/relationships/slideLayout" Target="../slideLayouts/slideLayout11.xml"/></Relationships>
</file>

<file path=ppt/slides/_rels/slide10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09.xml"/><Relationship Id="rId1" Type="http://schemas.openxmlformats.org/officeDocument/2006/relationships/slideLayout" Target="../slideLayouts/slideLayout11.xml"/></Relationships>
</file>

<file path=ppt/slides/_rels/slide110.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0.xml"/><Relationship Id="rId1" Type="http://schemas.openxmlformats.org/officeDocument/2006/relationships/slideLayout" Target="../slideLayouts/slideLayout11.xml"/></Relationships>
</file>

<file path=ppt/slides/_rels/slide11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1.xml"/><Relationship Id="rId1" Type="http://schemas.openxmlformats.org/officeDocument/2006/relationships/slideLayout" Target="../slideLayouts/slideLayout11.xml"/></Relationships>
</file>

<file path=ppt/slides/_rels/slide11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2.xml"/><Relationship Id="rId1" Type="http://schemas.openxmlformats.org/officeDocument/2006/relationships/slideLayout" Target="../slideLayouts/slideLayout11.xml"/></Relationships>
</file>

<file path=ppt/slides/_rels/slide11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3.xml"/><Relationship Id="rId1" Type="http://schemas.openxmlformats.org/officeDocument/2006/relationships/slideLayout" Target="../slideLayouts/slideLayout11.xml"/></Relationships>
</file>

<file path=ppt/slides/_rels/slide11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4.xml"/><Relationship Id="rId1" Type="http://schemas.openxmlformats.org/officeDocument/2006/relationships/slideLayout" Target="../slideLayouts/slideLayout11.xml"/></Relationships>
</file>

<file path=ppt/slides/_rels/slide11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15.xml"/><Relationship Id="rId1" Type="http://schemas.openxmlformats.org/officeDocument/2006/relationships/slideLayout" Target="../slideLayouts/slideLayout11.xml"/></Relationships>
</file>

<file path=ppt/slides/_rels/slide116.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16.xml"/><Relationship Id="rId1" Type="http://schemas.openxmlformats.org/officeDocument/2006/relationships/slideLayout" Target="../slideLayouts/slideLayout11.xml"/></Relationships>
</file>

<file path=ppt/slides/_rels/slide11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17.xml"/><Relationship Id="rId1" Type="http://schemas.openxmlformats.org/officeDocument/2006/relationships/slideLayout" Target="../slideLayouts/slideLayout11.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5.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5.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5.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5.xml"/></Relationships>
</file>

<file path=ppt/slides/_rels/slide127.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27.xml"/><Relationship Id="rId1" Type="http://schemas.openxmlformats.org/officeDocument/2006/relationships/slideLayout" Target="../slideLayouts/slideLayout5.xml"/><Relationship Id="rId4" Type="http://schemas.openxmlformats.org/officeDocument/2006/relationships/image" Target="../media/image96.png"/></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11.xml"/></Relationships>
</file>

<file path=ppt/slides/_rels/slide129.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30.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31.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32.xml"/><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33.xml"/><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5.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ja-JP" dirty="0"/>
              <a:t>ΜΓΘ</a:t>
            </a:r>
            <a:r>
              <a:rPr lang="en-US" altLang="ja-JP" dirty="0"/>
              <a:t> </a:t>
            </a:r>
            <a:r>
              <a:rPr lang="el-GR" altLang="ja-JP" dirty="0">
                <a:latin typeface="Calibri Light"/>
              </a:rPr>
              <a:t>2 </a:t>
            </a:r>
            <a:r>
              <a:rPr lang="en-US" altLang="ja-JP" dirty="0">
                <a:latin typeface="Calibri Light"/>
              </a:rPr>
              <a:t>B – </a:t>
            </a:r>
            <a:r>
              <a:rPr lang="el-GR" altLang="ko-KR" dirty="0"/>
              <a:t>Βγάζοντας γρήγορα συμπεράσματα </a:t>
            </a:r>
            <a:r>
              <a:rPr lang="en-US" altLang="ko-KR" dirty="0"/>
              <a:t>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Georgiou &amp; </a:t>
            </a:r>
            <a:r>
              <a:rPr lang="pt-BR" sz="1600" dirty="0" err="1">
                <a:solidFill>
                  <a:srgbClr val="004992"/>
                </a:solidFill>
              </a:rPr>
              <a:t>Bozikas</a:t>
            </a:r>
            <a:r>
              <a:rPr lang="pt-BR" sz="1600" dirty="0">
                <a:solidFill>
                  <a:srgbClr val="004992"/>
                </a:solidFill>
              </a:rPr>
              <a:t> </a:t>
            </a:r>
            <a:r>
              <a:rPr lang="nl-NL" sz="1600">
                <a:solidFill>
                  <a:srgbClr val="004992"/>
                </a:solidFill>
              </a:rPr>
              <a:t>(12|23)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42649001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Βγάζοντας βιαστικά συμπεράσματα</a:t>
            </a:r>
            <a:endParaRPr lang="en-US" sz="3600">
              <a:latin typeface="+mn-lt"/>
              <a:ea typeface="+mn-ea"/>
              <a:cs typeface="+mn-cs"/>
            </a:endParaRPr>
          </a:p>
        </p:txBody>
      </p:sp>
      <p:sp>
        <p:nvSpPr>
          <p:cNvPr id="7170"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el-GR" sz="2400" dirty="0">
                <a:solidFill>
                  <a:srgbClr val="333333"/>
                </a:solidFill>
              </a:rPr>
              <a:t>Σ</a:t>
            </a:r>
            <a:r>
              <a:rPr lang="de-DE" sz="2400" dirty="0" err="1">
                <a:solidFill>
                  <a:srgbClr val="333333"/>
                </a:solidFill>
              </a:rPr>
              <a:t>υχνά</a:t>
            </a:r>
            <a:r>
              <a:rPr lang="de-DE" sz="2400" dirty="0">
                <a:solidFill>
                  <a:srgbClr val="333333"/>
                </a:solidFill>
              </a:rPr>
              <a:t> </a:t>
            </a:r>
            <a:r>
              <a:rPr lang="el-GR" sz="2400" dirty="0">
                <a:solidFill>
                  <a:srgbClr val="333333"/>
                </a:solidFill>
              </a:rPr>
              <a:t>βγάζουμε βιαστικά συμπεράσματα εξαιτίας της ύπαρξης</a:t>
            </a:r>
            <a:r>
              <a:rPr lang="en-US" sz="2400" dirty="0">
                <a:solidFill>
                  <a:srgbClr val="333333"/>
                </a:solidFill>
              </a:rPr>
              <a:t> </a:t>
            </a:r>
            <a:r>
              <a:rPr lang="en-US" sz="2400" dirty="0" err="1">
                <a:solidFill>
                  <a:srgbClr val="333333"/>
                </a:solidFill>
              </a:rPr>
              <a:t>περίπλοκ</a:t>
            </a:r>
            <a:r>
              <a:rPr lang="el-GR" sz="2400" dirty="0">
                <a:solidFill>
                  <a:srgbClr val="333333"/>
                </a:solidFill>
              </a:rPr>
              <a:t>ων</a:t>
            </a:r>
            <a:r>
              <a:rPr lang="en-US" sz="2400" dirty="0">
                <a:solidFill>
                  <a:srgbClr val="333333"/>
                </a:solidFill>
              </a:rPr>
              <a:t> </a:t>
            </a:r>
            <a:r>
              <a:rPr lang="en-US" sz="2400" dirty="0" err="1">
                <a:solidFill>
                  <a:srgbClr val="333333"/>
                </a:solidFill>
              </a:rPr>
              <a:t>πληροφορ</a:t>
            </a:r>
            <a:r>
              <a:rPr lang="el-GR" sz="2400" dirty="0">
                <a:solidFill>
                  <a:srgbClr val="333333"/>
                </a:solidFill>
              </a:rPr>
              <a:t>ιών</a:t>
            </a:r>
            <a:r>
              <a:rPr lang="en-US" sz="2400" dirty="0">
                <a:solidFill>
                  <a:srgbClr val="333333"/>
                </a:solidFill>
              </a:rPr>
              <a:t> </a:t>
            </a:r>
            <a:r>
              <a:rPr lang="en-US" sz="2400" dirty="0" err="1">
                <a:solidFill>
                  <a:srgbClr val="333333"/>
                </a:solidFill>
              </a:rPr>
              <a:t>στο</a:t>
            </a:r>
            <a:r>
              <a:rPr lang="en-US" sz="2400" dirty="0">
                <a:solidFill>
                  <a:srgbClr val="333333"/>
                </a:solidFill>
              </a:rPr>
              <a:t> π</a:t>
            </a:r>
            <a:r>
              <a:rPr lang="en-US" sz="2400" dirty="0" err="1">
                <a:solidFill>
                  <a:srgbClr val="333333"/>
                </a:solidFill>
              </a:rPr>
              <a:t>ερι</a:t>
            </a:r>
            <a:r>
              <a:rPr lang="en-US" sz="2400" dirty="0">
                <a:solidFill>
                  <a:srgbClr val="333333"/>
                </a:solidFill>
              </a:rPr>
              <a:t>βάλλον μας</a:t>
            </a:r>
            <a:r>
              <a:rPr 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2</a:t>
            </a:fld>
            <a:endParaRPr lang="de-DE" altLang="de-DE">
              <a:latin typeface="+mn-lt"/>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Βγάζοντας βιαστικά συμπεράσματα</a:t>
            </a:r>
            <a:endParaRPr lang="en-US" sz="3600">
              <a:latin typeface="+mn-lt"/>
              <a:ea typeface="+mn-ea"/>
              <a:cs typeface="+mn-cs"/>
            </a:endParaRPr>
          </a:p>
        </p:txBody>
      </p:sp>
      <p:sp>
        <p:nvSpPr>
          <p:cNvPr id="7170"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el-GR" sz="2400" dirty="0">
                <a:solidFill>
                  <a:srgbClr val="333333"/>
                </a:solidFill>
              </a:rPr>
              <a:t>Σ</a:t>
            </a:r>
            <a:r>
              <a:rPr lang="de-DE" sz="2400" dirty="0" err="1">
                <a:solidFill>
                  <a:srgbClr val="333333"/>
                </a:solidFill>
              </a:rPr>
              <a:t>υχνά</a:t>
            </a:r>
            <a:r>
              <a:rPr lang="de-DE" sz="2400" dirty="0">
                <a:solidFill>
                  <a:srgbClr val="333333"/>
                </a:solidFill>
              </a:rPr>
              <a:t> </a:t>
            </a:r>
            <a:r>
              <a:rPr lang="el-GR" sz="2400" dirty="0">
                <a:solidFill>
                  <a:srgbClr val="333333"/>
                </a:solidFill>
              </a:rPr>
              <a:t>βγάζουμε βιαστικά συμπεράσματα εξαιτίας της ύπαρξης</a:t>
            </a:r>
            <a:r>
              <a:rPr lang="en-US" sz="2400" dirty="0">
                <a:solidFill>
                  <a:srgbClr val="333333"/>
                </a:solidFill>
              </a:rPr>
              <a:t> </a:t>
            </a:r>
            <a:r>
              <a:rPr lang="en-US" sz="2400" dirty="0" err="1">
                <a:solidFill>
                  <a:srgbClr val="333333"/>
                </a:solidFill>
              </a:rPr>
              <a:t>περίπλοκ</a:t>
            </a:r>
            <a:r>
              <a:rPr lang="el-GR" sz="2400" dirty="0">
                <a:solidFill>
                  <a:srgbClr val="333333"/>
                </a:solidFill>
              </a:rPr>
              <a:t>ων</a:t>
            </a:r>
            <a:r>
              <a:rPr lang="en-US" sz="2400" dirty="0">
                <a:solidFill>
                  <a:srgbClr val="333333"/>
                </a:solidFill>
              </a:rPr>
              <a:t> </a:t>
            </a:r>
            <a:r>
              <a:rPr lang="en-US" sz="2400" dirty="0" err="1">
                <a:solidFill>
                  <a:srgbClr val="333333"/>
                </a:solidFill>
              </a:rPr>
              <a:t>πληροφορ</a:t>
            </a:r>
            <a:r>
              <a:rPr lang="el-GR" sz="2400" dirty="0">
                <a:solidFill>
                  <a:srgbClr val="333333"/>
                </a:solidFill>
              </a:rPr>
              <a:t>ιών</a:t>
            </a:r>
            <a:r>
              <a:rPr lang="en-US" sz="2400" dirty="0">
                <a:solidFill>
                  <a:srgbClr val="333333"/>
                </a:solidFill>
              </a:rPr>
              <a:t> </a:t>
            </a:r>
            <a:r>
              <a:rPr lang="en-US" sz="2400" dirty="0" err="1">
                <a:solidFill>
                  <a:srgbClr val="333333"/>
                </a:solidFill>
              </a:rPr>
              <a:t>στο</a:t>
            </a:r>
            <a:r>
              <a:rPr lang="en-US" sz="2400" dirty="0">
                <a:solidFill>
                  <a:srgbClr val="333333"/>
                </a:solidFill>
              </a:rPr>
              <a:t> </a:t>
            </a:r>
            <a:r>
              <a:rPr lang="en-US" sz="2400" dirty="0" err="1">
                <a:solidFill>
                  <a:srgbClr val="333333"/>
                </a:solidFill>
              </a:rPr>
              <a:t>περιβάλλον</a:t>
            </a:r>
            <a:r>
              <a:rPr lang="en-US" sz="2400" dirty="0">
                <a:solidFill>
                  <a:srgbClr val="333333"/>
                </a:solidFill>
              </a:rPr>
              <a:t> </a:t>
            </a:r>
            <a:r>
              <a:rPr lang="en-US" sz="2400" dirty="0" err="1">
                <a:solidFill>
                  <a:srgbClr val="333333"/>
                </a:solidFill>
              </a:rPr>
              <a:t>μας</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defRPr/>
            </a:pPr>
            <a:r>
              <a:rPr lang="en-US" sz="2400" dirty="0" err="1">
                <a:solidFill>
                  <a:srgbClr val="333333"/>
                </a:solidFill>
              </a:rPr>
              <a:t>Μερικές</a:t>
            </a:r>
            <a:r>
              <a:rPr lang="en-US" sz="2400" dirty="0">
                <a:solidFill>
                  <a:srgbClr val="333333"/>
                </a:solidFill>
              </a:rPr>
              <a:t> </a:t>
            </a:r>
            <a:r>
              <a:rPr lang="en-US" sz="2400" dirty="0" err="1">
                <a:solidFill>
                  <a:srgbClr val="333333"/>
                </a:solidFill>
              </a:rPr>
              <a:t>φορές</a:t>
            </a:r>
            <a:r>
              <a:rPr lang="en-US" sz="2400" dirty="0">
                <a:solidFill>
                  <a:srgbClr val="333333"/>
                </a:solidFill>
              </a:rPr>
              <a:t>, </a:t>
            </a:r>
            <a:r>
              <a:rPr lang="el-GR" sz="2400" dirty="0">
                <a:solidFill>
                  <a:srgbClr val="333333"/>
                </a:solidFill>
              </a:rPr>
              <a:t>καταλήγουμε</a:t>
            </a:r>
            <a:r>
              <a:rPr lang="en-US" sz="2400" dirty="0">
                <a:solidFill>
                  <a:srgbClr val="333333"/>
                </a:solidFill>
              </a:rPr>
              <a:t> </a:t>
            </a:r>
            <a:r>
              <a:rPr lang="en-US" sz="2400" dirty="0" err="1">
                <a:solidFill>
                  <a:srgbClr val="333333"/>
                </a:solidFill>
              </a:rPr>
              <a:t>σε</a:t>
            </a:r>
            <a:r>
              <a:rPr lang="en-US" sz="2400" dirty="0">
                <a:solidFill>
                  <a:srgbClr val="333333"/>
                </a:solidFill>
              </a:rPr>
              <a:t> </a:t>
            </a:r>
            <a:r>
              <a:rPr lang="en-US" sz="2400" dirty="0" err="1">
                <a:solidFill>
                  <a:srgbClr val="333333"/>
                </a:solidFill>
              </a:rPr>
              <a:t>ένα</a:t>
            </a:r>
            <a:r>
              <a:rPr lang="en-US" sz="2400" dirty="0">
                <a:solidFill>
                  <a:srgbClr val="333333"/>
                </a:solidFill>
              </a:rPr>
              <a:t> </a:t>
            </a:r>
            <a:r>
              <a:rPr lang="en-US" sz="2400" dirty="0" err="1">
                <a:solidFill>
                  <a:srgbClr val="333333"/>
                </a:solidFill>
              </a:rPr>
              <a:t>συμπέρασμα</a:t>
            </a:r>
            <a:r>
              <a:rPr lang="en-US" sz="2400" dirty="0">
                <a:solidFill>
                  <a:srgbClr val="333333"/>
                </a:solidFill>
              </a:rPr>
              <a:t>, </a:t>
            </a:r>
            <a:r>
              <a:rPr lang="en-US" sz="2400" dirty="0" err="1">
                <a:solidFill>
                  <a:srgbClr val="333333"/>
                </a:solidFill>
              </a:rPr>
              <a:t>χωρίς</a:t>
            </a:r>
            <a:r>
              <a:rPr lang="en-US" sz="2400" dirty="0">
                <a:solidFill>
                  <a:srgbClr val="333333"/>
                </a:solidFill>
              </a:rPr>
              <a:t> </a:t>
            </a:r>
            <a:r>
              <a:rPr lang="el-GR" sz="2400" dirty="0">
                <a:solidFill>
                  <a:srgbClr val="333333"/>
                </a:solidFill>
              </a:rPr>
              <a:t>να είμαστε σίγουροι για αυτό </a:t>
            </a:r>
            <a:r>
              <a:rPr lang="en-US" sz="2400" dirty="0">
                <a:solidFill>
                  <a:srgbClr val="333333"/>
                </a:solidFill>
              </a:rPr>
              <a:t>100</a:t>
            </a:r>
            <a:r>
              <a:rPr lang="en-US" sz="2400">
                <a:solidFill>
                  <a:srgbClr val="333333"/>
                </a:solidFill>
              </a:rPr>
              <a:t>%</a:t>
            </a:r>
            <a:r>
              <a:rPr lang="de-DE" sz="240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3</a:t>
            </a:fld>
            <a:endParaRPr lang="de-DE" altLang="de-DE">
              <a:latin typeface="+mn-lt"/>
              <a:cs typeface="+mn-cs"/>
            </a:endParaRPr>
          </a:p>
        </p:txBody>
      </p:sp>
    </p:spTree>
    <p:extLst>
      <p:ext uri="{BB962C8B-B14F-4D97-AF65-F5344CB8AC3E}">
        <p14:creationId xmlns:p14="http://schemas.microsoft.com/office/powerpoint/2010/main" val="15062943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Βγάζοντας βιαστικά συμπεράσματα</a:t>
            </a:r>
            <a:endParaRPr lang="en-US" sz="3600">
              <a:latin typeface="+mn-lt"/>
              <a:ea typeface="+mn-ea"/>
              <a:cs typeface="+mn-cs"/>
            </a:endParaRPr>
          </a:p>
        </p:txBody>
      </p:sp>
      <p:sp>
        <p:nvSpPr>
          <p:cNvPr id="7170"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el-GR" sz="2400" dirty="0">
                <a:solidFill>
                  <a:srgbClr val="333333"/>
                </a:solidFill>
              </a:rPr>
              <a:t>Σ</a:t>
            </a:r>
            <a:r>
              <a:rPr lang="de-DE" sz="2400" dirty="0" err="1">
                <a:solidFill>
                  <a:srgbClr val="333333"/>
                </a:solidFill>
              </a:rPr>
              <a:t>υχνά</a:t>
            </a:r>
            <a:r>
              <a:rPr lang="de-DE" sz="2400" dirty="0">
                <a:solidFill>
                  <a:srgbClr val="333333"/>
                </a:solidFill>
              </a:rPr>
              <a:t> </a:t>
            </a:r>
            <a:r>
              <a:rPr lang="el-GR" sz="2400" dirty="0">
                <a:solidFill>
                  <a:srgbClr val="333333"/>
                </a:solidFill>
              </a:rPr>
              <a:t>βγάζουμε βιαστικά συμπεράσματα εξαιτίας της ύπαρξης</a:t>
            </a:r>
            <a:r>
              <a:rPr lang="en-US" sz="2400" dirty="0">
                <a:solidFill>
                  <a:srgbClr val="333333"/>
                </a:solidFill>
              </a:rPr>
              <a:t> </a:t>
            </a:r>
            <a:r>
              <a:rPr lang="en-US" sz="2400" dirty="0" err="1">
                <a:solidFill>
                  <a:srgbClr val="333333"/>
                </a:solidFill>
              </a:rPr>
              <a:t>περίπλοκ</a:t>
            </a:r>
            <a:r>
              <a:rPr lang="el-GR" sz="2400" dirty="0">
                <a:solidFill>
                  <a:srgbClr val="333333"/>
                </a:solidFill>
              </a:rPr>
              <a:t>ων</a:t>
            </a:r>
            <a:r>
              <a:rPr lang="en-US" sz="2400" dirty="0">
                <a:solidFill>
                  <a:srgbClr val="333333"/>
                </a:solidFill>
              </a:rPr>
              <a:t> </a:t>
            </a:r>
            <a:r>
              <a:rPr lang="en-US" sz="2400" dirty="0" err="1">
                <a:solidFill>
                  <a:srgbClr val="333333"/>
                </a:solidFill>
              </a:rPr>
              <a:t>πληροφορ</a:t>
            </a:r>
            <a:r>
              <a:rPr lang="el-GR" sz="2400" dirty="0">
                <a:solidFill>
                  <a:srgbClr val="333333"/>
                </a:solidFill>
              </a:rPr>
              <a:t>ιών</a:t>
            </a:r>
            <a:r>
              <a:rPr lang="en-US" sz="2400" dirty="0">
                <a:solidFill>
                  <a:srgbClr val="333333"/>
                </a:solidFill>
              </a:rPr>
              <a:t> </a:t>
            </a:r>
            <a:r>
              <a:rPr lang="en-US" sz="2400" dirty="0" err="1">
                <a:solidFill>
                  <a:srgbClr val="333333"/>
                </a:solidFill>
              </a:rPr>
              <a:t>στο</a:t>
            </a:r>
            <a:r>
              <a:rPr lang="en-US" sz="2400" dirty="0">
                <a:solidFill>
                  <a:srgbClr val="333333"/>
                </a:solidFill>
              </a:rPr>
              <a:t> </a:t>
            </a:r>
            <a:r>
              <a:rPr lang="en-US" sz="2400" dirty="0" err="1">
                <a:solidFill>
                  <a:srgbClr val="333333"/>
                </a:solidFill>
              </a:rPr>
              <a:t>περιβάλλον</a:t>
            </a:r>
            <a:r>
              <a:rPr lang="en-US" sz="2400" dirty="0">
                <a:solidFill>
                  <a:srgbClr val="333333"/>
                </a:solidFill>
              </a:rPr>
              <a:t> </a:t>
            </a:r>
            <a:r>
              <a:rPr lang="en-US" sz="2400" dirty="0" err="1">
                <a:solidFill>
                  <a:srgbClr val="333333"/>
                </a:solidFill>
              </a:rPr>
              <a:t>μας</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defRPr/>
            </a:pPr>
            <a:r>
              <a:rPr lang="en-US" sz="2400" dirty="0" err="1">
                <a:solidFill>
                  <a:srgbClr val="333333"/>
                </a:solidFill>
              </a:rPr>
              <a:t>Μερικές</a:t>
            </a:r>
            <a:r>
              <a:rPr lang="en-US" sz="2400" dirty="0">
                <a:solidFill>
                  <a:srgbClr val="333333"/>
                </a:solidFill>
              </a:rPr>
              <a:t> </a:t>
            </a:r>
            <a:r>
              <a:rPr lang="en-US" sz="2400" dirty="0" err="1">
                <a:solidFill>
                  <a:srgbClr val="333333"/>
                </a:solidFill>
              </a:rPr>
              <a:t>φορές</a:t>
            </a:r>
            <a:r>
              <a:rPr lang="en-US" sz="2400" dirty="0">
                <a:solidFill>
                  <a:srgbClr val="333333"/>
                </a:solidFill>
              </a:rPr>
              <a:t>, </a:t>
            </a:r>
            <a:r>
              <a:rPr lang="el-GR" sz="2400" dirty="0">
                <a:solidFill>
                  <a:srgbClr val="333333"/>
                </a:solidFill>
              </a:rPr>
              <a:t>καταλήγουμε</a:t>
            </a:r>
            <a:r>
              <a:rPr lang="en-US" sz="2400" dirty="0">
                <a:solidFill>
                  <a:srgbClr val="333333"/>
                </a:solidFill>
              </a:rPr>
              <a:t> </a:t>
            </a:r>
            <a:r>
              <a:rPr lang="en-US" sz="2400" dirty="0" err="1">
                <a:solidFill>
                  <a:srgbClr val="333333"/>
                </a:solidFill>
              </a:rPr>
              <a:t>σε</a:t>
            </a:r>
            <a:r>
              <a:rPr lang="en-US" sz="2400" dirty="0">
                <a:solidFill>
                  <a:srgbClr val="333333"/>
                </a:solidFill>
              </a:rPr>
              <a:t> </a:t>
            </a:r>
            <a:r>
              <a:rPr lang="en-US" sz="2400" dirty="0" err="1">
                <a:solidFill>
                  <a:srgbClr val="333333"/>
                </a:solidFill>
              </a:rPr>
              <a:t>ένα</a:t>
            </a:r>
            <a:r>
              <a:rPr lang="en-US" sz="2400" dirty="0">
                <a:solidFill>
                  <a:srgbClr val="333333"/>
                </a:solidFill>
              </a:rPr>
              <a:t> </a:t>
            </a:r>
            <a:r>
              <a:rPr lang="en-US" sz="2400" dirty="0" err="1">
                <a:solidFill>
                  <a:srgbClr val="333333"/>
                </a:solidFill>
              </a:rPr>
              <a:t>συμπέρασμα</a:t>
            </a:r>
            <a:r>
              <a:rPr lang="en-US" sz="2400" dirty="0">
                <a:solidFill>
                  <a:srgbClr val="333333"/>
                </a:solidFill>
              </a:rPr>
              <a:t>, </a:t>
            </a:r>
            <a:r>
              <a:rPr lang="en-US" sz="2400" dirty="0" err="1">
                <a:solidFill>
                  <a:srgbClr val="333333"/>
                </a:solidFill>
              </a:rPr>
              <a:t>χωρίς</a:t>
            </a:r>
            <a:r>
              <a:rPr lang="en-US" sz="2400" dirty="0">
                <a:solidFill>
                  <a:srgbClr val="333333"/>
                </a:solidFill>
              </a:rPr>
              <a:t> </a:t>
            </a:r>
            <a:r>
              <a:rPr lang="el-GR" sz="2400" dirty="0">
                <a:solidFill>
                  <a:srgbClr val="333333"/>
                </a:solidFill>
              </a:rPr>
              <a:t>να είμαστε σίγουροι για αυτό </a:t>
            </a:r>
            <a:r>
              <a:rPr lang="en-US" sz="2400" dirty="0">
                <a:solidFill>
                  <a:srgbClr val="333333"/>
                </a:solidFill>
              </a:rPr>
              <a:t>100%</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defRPr/>
            </a:pPr>
            <a:r>
              <a:rPr lang="en-US" sz="2400" dirty="0" err="1">
                <a:solidFill>
                  <a:srgbClr val="333333"/>
                </a:solidFill>
              </a:rPr>
              <a:t>Μι</a:t>
            </a:r>
            <a:r>
              <a:rPr lang="en-US" sz="2400" dirty="0">
                <a:solidFill>
                  <a:srgbClr val="333333"/>
                </a:solidFill>
              </a:rPr>
              <a:t>α χρυσή τομή θα </a:t>
            </a:r>
            <a:r>
              <a:rPr lang="el-GR" sz="2400" dirty="0">
                <a:solidFill>
                  <a:srgbClr val="333333"/>
                </a:solidFill>
              </a:rPr>
              <a:t>επρεπε</a:t>
            </a:r>
            <a:r>
              <a:rPr lang="en-US" sz="2400" dirty="0">
                <a:solidFill>
                  <a:srgbClr val="333333"/>
                </a:solidFill>
              </a:rPr>
              <a:t> </a:t>
            </a:r>
            <a:r>
              <a:rPr lang="en-US" sz="2400" dirty="0" err="1">
                <a:solidFill>
                  <a:srgbClr val="333333"/>
                </a:solidFill>
              </a:rPr>
              <a:t>να</a:t>
            </a:r>
            <a:r>
              <a:rPr lang="en-US" sz="2400" dirty="0">
                <a:solidFill>
                  <a:srgbClr val="333333"/>
                </a:solidFill>
              </a:rPr>
              <a:t> </a:t>
            </a:r>
            <a:r>
              <a:rPr lang="en-US" sz="2400" dirty="0" err="1">
                <a:solidFill>
                  <a:srgbClr val="333333"/>
                </a:solidFill>
              </a:rPr>
              <a:t>βρεθεί</a:t>
            </a:r>
            <a:r>
              <a:rPr lang="en-US" sz="2400" dirty="0">
                <a:solidFill>
                  <a:srgbClr val="333333"/>
                </a:solidFill>
              </a:rPr>
              <a:t> </a:t>
            </a:r>
            <a:r>
              <a:rPr lang="en-US" sz="2400" err="1">
                <a:solidFill>
                  <a:srgbClr val="333333"/>
                </a:solidFill>
              </a:rPr>
              <a:t>μεταξύ</a:t>
            </a:r>
            <a:r>
              <a:rPr lang="en-US" sz="240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4</a:t>
            </a:fld>
            <a:endParaRPr lang="de-DE" altLang="de-DE">
              <a:latin typeface="+mn-lt"/>
              <a:cs typeface="+mn-cs"/>
            </a:endParaRPr>
          </a:p>
        </p:txBody>
      </p:sp>
    </p:spTree>
    <p:extLst>
      <p:ext uri="{BB962C8B-B14F-4D97-AF65-F5344CB8AC3E}">
        <p14:creationId xmlns:p14="http://schemas.microsoft.com/office/powerpoint/2010/main" val="23307612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Βγάζοντας βιαστικά συμπεράσματα</a:t>
            </a:r>
            <a:endParaRPr lang="en-US" sz="3600">
              <a:latin typeface="+mn-lt"/>
              <a:ea typeface="+mn-ea"/>
              <a:cs typeface="+mn-cs"/>
            </a:endParaRPr>
          </a:p>
        </p:txBody>
      </p:sp>
      <p:sp>
        <p:nvSpPr>
          <p:cNvPr id="7170"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el-GR" sz="2400" dirty="0">
                <a:solidFill>
                  <a:srgbClr val="333333"/>
                </a:solidFill>
              </a:rPr>
              <a:t>Σ</a:t>
            </a:r>
            <a:r>
              <a:rPr lang="de-DE" sz="2400" dirty="0" err="1">
                <a:solidFill>
                  <a:srgbClr val="333333"/>
                </a:solidFill>
              </a:rPr>
              <a:t>υχνά</a:t>
            </a:r>
            <a:r>
              <a:rPr lang="de-DE" sz="2400" dirty="0">
                <a:solidFill>
                  <a:srgbClr val="333333"/>
                </a:solidFill>
              </a:rPr>
              <a:t> </a:t>
            </a:r>
            <a:r>
              <a:rPr lang="el-GR" sz="2400" dirty="0">
                <a:solidFill>
                  <a:srgbClr val="333333"/>
                </a:solidFill>
              </a:rPr>
              <a:t>βγάζουμε βιαστικά συμπεράσματα εξαιτίας της ύπαρξης</a:t>
            </a:r>
            <a:r>
              <a:rPr lang="en-US" sz="2400" dirty="0">
                <a:solidFill>
                  <a:srgbClr val="333333"/>
                </a:solidFill>
              </a:rPr>
              <a:t> </a:t>
            </a:r>
            <a:r>
              <a:rPr lang="en-US" sz="2400" dirty="0" err="1">
                <a:solidFill>
                  <a:srgbClr val="333333"/>
                </a:solidFill>
              </a:rPr>
              <a:t>περίπλοκ</a:t>
            </a:r>
            <a:r>
              <a:rPr lang="el-GR" sz="2400" dirty="0">
                <a:solidFill>
                  <a:srgbClr val="333333"/>
                </a:solidFill>
              </a:rPr>
              <a:t>ων</a:t>
            </a:r>
            <a:r>
              <a:rPr lang="en-US" sz="2400" dirty="0">
                <a:solidFill>
                  <a:srgbClr val="333333"/>
                </a:solidFill>
              </a:rPr>
              <a:t> </a:t>
            </a:r>
            <a:r>
              <a:rPr lang="en-US" sz="2400" dirty="0" err="1">
                <a:solidFill>
                  <a:srgbClr val="333333"/>
                </a:solidFill>
              </a:rPr>
              <a:t>πληροφορ</a:t>
            </a:r>
            <a:r>
              <a:rPr lang="el-GR" sz="2400" dirty="0">
                <a:solidFill>
                  <a:srgbClr val="333333"/>
                </a:solidFill>
              </a:rPr>
              <a:t>ιών</a:t>
            </a:r>
            <a:r>
              <a:rPr lang="en-US" sz="2400" dirty="0">
                <a:solidFill>
                  <a:srgbClr val="333333"/>
                </a:solidFill>
              </a:rPr>
              <a:t> </a:t>
            </a:r>
            <a:r>
              <a:rPr lang="en-US" sz="2400" dirty="0" err="1">
                <a:solidFill>
                  <a:srgbClr val="333333"/>
                </a:solidFill>
              </a:rPr>
              <a:t>στο</a:t>
            </a:r>
            <a:r>
              <a:rPr lang="en-US" sz="2400" dirty="0">
                <a:solidFill>
                  <a:srgbClr val="333333"/>
                </a:solidFill>
              </a:rPr>
              <a:t> </a:t>
            </a:r>
            <a:r>
              <a:rPr lang="en-US" sz="2400" dirty="0" err="1">
                <a:solidFill>
                  <a:srgbClr val="333333"/>
                </a:solidFill>
              </a:rPr>
              <a:t>περιβάλλον</a:t>
            </a:r>
            <a:r>
              <a:rPr lang="en-US" sz="2400" dirty="0">
                <a:solidFill>
                  <a:srgbClr val="333333"/>
                </a:solidFill>
              </a:rPr>
              <a:t> </a:t>
            </a:r>
            <a:r>
              <a:rPr lang="en-US" sz="2400" dirty="0" err="1">
                <a:solidFill>
                  <a:srgbClr val="333333"/>
                </a:solidFill>
              </a:rPr>
              <a:t>μας</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defRPr/>
            </a:pPr>
            <a:r>
              <a:rPr lang="en-US" sz="2400" dirty="0" err="1">
                <a:solidFill>
                  <a:srgbClr val="333333"/>
                </a:solidFill>
              </a:rPr>
              <a:t>Μερικές</a:t>
            </a:r>
            <a:r>
              <a:rPr lang="en-US" sz="2400" dirty="0">
                <a:solidFill>
                  <a:srgbClr val="333333"/>
                </a:solidFill>
              </a:rPr>
              <a:t> </a:t>
            </a:r>
            <a:r>
              <a:rPr lang="en-US" sz="2400" dirty="0" err="1">
                <a:solidFill>
                  <a:srgbClr val="333333"/>
                </a:solidFill>
              </a:rPr>
              <a:t>φορές</a:t>
            </a:r>
            <a:r>
              <a:rPr lang="en-US" sz="2400" dirty="0">
                <a:solidFill>
                  <a:srgbClr val="333333"/>
                </a:solidFill>
              </a:rPr>
              <a:t>, </a:t>
            </a:r>
            <a:r>
              <a:rPr lang="el-GR" sz="2400" dirty="0">
                <a:solidFill>
                  <a:srgbClr val="333333"/>
                </a:solidFill>
              </a:rPr>
              <a:t>καταλήγουμε</a:t>
            </a:r>
            <a:r>
              <a:rPr lang="en-US" sz="2400" dirty="0">
                <a:solidFill>
                  <a:srgbClr val="333333"/>
                </a:solidFill>
              </a:rPr>
              <a:t> </a:t>
            </a:r>
            <a:r>
              <a:rPr lang="en-US" sz="2400" dirty="0" err="1">
                <a:solidFill>
                  <a:srgbClr val="333333"/>
                </a:solidFill>
              </a:rPr>
              <a:t>σε</a:t>
            </a:r>
            <a:r>
              <a:rPr lang="en-US" sz="2400" dirty="0">
                <a:solidFill>
                  <a:srgbClr val="333333"/>
                </a:solidFill>
              </a:rPr>
              <a:t> </a:t>
            </a:r>
            <a:r>
              <a:rPr lang="en-US" sz="2400" dirty="0" err="1">
                <a:solidFill>
                  <a:srgbClr val="333333"/>
                </a:solidFill>
              </a:rPr>
              <a:t>ένα</a:t>
            </a:r>
            <a:r>
              <a:rPr lang="en-US" sz="2400" dirty="0">
                <a:solidFill>
                  <a:srgbClr val="333333"/>
                </a:solidFill>
              </a:rPr>
              <a:t> </a:t>
            </a:r>
            <a:r>
              <a:rPr lang="en-US" sz="2400" dirty="0" err="1">
                <a:solidFill>
                  <a:srgbClr val="333333"/>
                </a:solidFill>
              </a:rPr>
              <a:t>συμπέρασμα</a:t>
            </a:r>
            <a:r>
              <a:rPr lang="en-US" sz="2400" dirty="0">
                <a:solidFill>
                  <a:srgbClr val="333333"/>
                </a:solidFill>
              </a:rPr>
              <a:t>, </a:t>
            </a:r>
            <a:r>
              <a:rPr lang="en-US" sz="2400" dirty="0" err="1">
                <a:solidFill>
                  <a:srgbClr val="333333"/>
                </a:solidFill>
              </a:rPr>
              <a:t>χωρίς</a:t>
            </a:r>
            <a:r>
              <a:rPr lang="en-US" sz="2400" dirty="0">
                <a:solidFill>
                  <a:srgbClr val="333333"/>
                </a:solidFill>
              </a:rPr>
              <a:t> </a:t>
            </a:r>
            <a:r>
              <a:rPr lang="el-GR" sz="2400" dirty="0">
                <a:solidFill>
                  <a:srgbClr val="333333"/>
                </a:solidFill>
              </a:rPr>
              <a:t>να είμαστε σίγουροι για αυτό </a:t>
            </a:r>
            <a:r>
              <a:rPr lang="en-US" sz="2400" dirty="0">
                <a:solidFill>
                  <a:srgbClr val="333333"/>
                </a:solidFill>
              </a:rPr>
              <a:t>100%</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defRPr/>
            </a:pPr>
            <a:r>
              <a:rPr lang="en-US" sz="2400" dirty="0" err="1">
                <a:solidFill>
                  <a:srgbClr val="333333"/>
                </a:solidFill>
              </a:rPr>
              <a:t>Μι</a:t>
            </a:r>
            <a:r>
              <a:rPr lang="en-US" sz="2400" dirty="0">
                <a:solidFill>
                  <a:srgbClr val="333333"/>
                </a:solidFill>
              </a:rPr>
              <a:t>α χρυσή τομή θα </a:t>
            </a:r>
            <a:r>
              <a:rPr lang="el-GR" sz="2400" dirty="0">
                <a:solidFill>
                  <a:srgbClr val="333333"/>
                </a:solidFill>
              </a:rPr>
              <a:t>επρεπε</a:t>
            </a:r>
            <a:r>
              <a:rPr lang="en-US" sz="2400" dirty="0">
                <a:solidFill>
                  <a:srgbClr val="333333"/>
                </a:solidFill>
              </a:rPr>
              <a:t> </a:t>
            </a:r>
            <a:r>
              <a:rPr lang="en-US" sz="2400" dirty="0" err="1">
                <a:solidFill>
                  <a:srgbClr val="333333"/>
                </a:solidFill>
              </a:rPr>
              <a:t>να</a:t>
            </a:r>
            <a:r>
              <a:rPr lang="en-US" sz="2400" dirty="0">
                <a:solidFill>
                  <a:srgbClr val="333333"/>
                </a:solidFill>
              </a:rPr>
              <a:t> </a:t>
            </a:r>
            <a:r>
              <a:rPr lang="en-US" sz="2400" dirty="0" err="1">
                <a:solidFill>
                  <a:srgbClr val="333333"/>
                </a:solidFill>
              </a:rPr>
              <a:t>βρεθεί</a:t>
            </a:r>
            <a:r>
              <a:rPr lang="en-US" sz="2400" dirty="0">
                <a:solidFill>
                  <a:srgbClr val="333333"/>
                </a:solidFill>
              </a:rPr>
              <a:t> </a:t>
            </a:r>
            <a:r>
              <a:rPr lang="en-US" sz="2400" dirty="0" err="1">
                <a:solidFill>
                  <a:srgbClr val="333333"/>
                </a:solidFill>
              </a:rPr>
              <a:t>μεταξύ</a:t>
            </a:r>
            <a:r>
              <a:rPr lang="en-US" sz="2400" dirty="0">
                <a:solidFill>
                  <a:srgbClr val="333333"/>
                </a:solidFill>
              </a:rPr>
              <a:t>:</a:t>
            </a:r>
            <a:endParaRPr lang="el-GR" sz="2400" dirty="0">
              <a:solidFill>
                <a:srgbClr val="333333"/>
              </a:solidFill>
            </a:endParaRPr>
          </a:p>
          <a:p>
            <a:pPr marL="774827" lvl="3" indent="-342900">
              <a:spcBef>
                <a:spcPts val="1999"/>
              </a:spcBef>
              <a:buClr>
                <a:srgbClr val="333333"/>
              </a:buClr>
              <a:buFont typeface="WingDings"/>
              <a:buChar char=""/>
              <a:defRPr/>
            </a:pPr>
            <a:r>
              <a:rPr lang="en-US" sz="2400" dirty="0" err="1">
                <a:solidFill>
                  <a:srgbClr val="333333"/>
                </a:solidFill>
                <a:latin typeface="+mn-lt"/>
              </a:rPr>
              <a:t>μια</a:t>
            </a:r>
            <a:r>
              <a:rPr lang="el-GR" sz="2400" dirty="0">
                <a:solidFill>
                  <a:srgbClr val="333333"/>
                </a:solidFill>
                <a:latin typeface="+mn-lt"/>
              </a:rPr>
              <a:t>ς</a:t>
            </a:r>
            <a:r>
              <a:rPr lang="en-US" sz="2400" dirty="0">
                <a:solidFill>
                  <a:srgbClr val="333333"/>
                </a:solidFill>
                <a:latin typeface="+mn-lt"/>
              </a:rPr>
              <a:t> </a:t>
            </a:r>
            <a:r>
              <a:rPr lang="en-US" sz="2400" dirty="0" err="1">
                <a:solidFill>
                  <a:srgbClr val="333333"/>
                </a:solidFill>
                <a:latin typeface="+mn-lt"/>
              </a:rPr>
              <a:t>βιαστική</a:t>
            </a:r>
            <a:r>
              <a:rPr lang="el-GR" sz="2400" dirty="0">
                <a:solidFill>
                  <a:srgbClr val="333333"/>
                </a:solidFill>
                <a:latin typeface="+mn-lt"/>
              </a:rPr>
              <a:t>ς</a:t>
            </a:r>
            <a:r>
              <a:rPr lang="en-US" sz="2400" dirty="0">
                <a:solidFill>
                  <a:srgbClr val="333333"/>
                </a:solidFill>
                <a:latin typeface="+mn-lt"/>
              </a:rPr>
              <a:t> </a:t>
            </a:r>
            <a:r>
              <a:rPr lang="en-US" sz="2400" dirty="0" err="1">
                <a:solidFill>
                  <a:srgbClr val="333333"/>
                </a:solidFill>
                <a:latin typeface="+mn-lt"/>
              </a:rPr>
              <a:t>απόφαση</a:t>
            </a:r>
            <a:r>
              <a:rPr lang="el-GR" sz="2400" dirty="0">
                <a:solidFill>
                  <a:srgbClr val="333333"/>
                </a:solidFill>
                <a:latin typeface="+mn-lt"/>
              </a:rPr>
              <a:t>ς</a:t>
            </a:r>
            <a:r>
              <a:rPr lang="en-US" sz="2400" dirty="0">
                <a:solidFill>
                  <a:srgbClr val="333333"/>
                </a:solidFill>
                <a:latin typeface="+mn-lt"/>
              </a:rPr>
              <a:t> (</a:t>
            </a:r>
            <a:r>
              <a:rPr lang="en-US" sz="2400" dirty="0">
                <a:solidFill>
                  <a:srgbClr val="004992"/>
                </a:solidFill>
                <a:latin typeface="+mn-lt"/>
              </a:rPr>
              <a:t>κ</a:t>
            </a:r>
            <a:r>
              <a:rPr lang="el-GR" sz="2400" dirty="0">
                <a:solidFill>
                  <a:srgbClr val="004992"/>
                </a:solidFill>
                <a:latin typeface="+mn-lt"/>
              </a:rPr>
              <a:t>ίνδυνος</a:t>
            </a:r>
            <a:r>
              <a:rPr lang="en-US" sz="2400" dirty="0">
                <a:solidFill>
                  <a:srgbClr val="004992"/>
                </a:solidFill>
                <a:latin typeface="+mn-lt"/>
              </a:rPr>
              <a:t>:</a:t>
            </a:r>
            <a:r>
              <a:rPr lang="el-GR" sz="2400" dirty="0">
                <a:solidFill>
                  <a:srgbClr val="004992"/>
                </a:solidFill>
                <a:latin typeface="+mn-lt"/>
              </a:rPr>
              <a:t> </a:t>
            </a:r>
            <a:r>
              <a:rPr lang="el-GR" sz="2400" dirty="0">
                <a:solidFill>
                  <a:srgbClr val="333333"/>
                </a:solidFill>
                <a:latin typeface="+mn-lt"/>
              </a:rPr>
              <a:t>λανθασμένη </a:t>
            </a:r>
            <a:r>
              <a:rPr lang="en-US" sz="2400" dirty="0">
                <a:solidFill>
                  <a:srgbClr val="333333"/>
                </a:solidFill>
                <a:latin typeface="+mn-lt"/>
              </a:rPr>
              <a:t>απ</a:t>
            </a:r>
            <a:r>
              <a:rPr lang="en-US" sz="2400" dirty="0" err="1">
                <a:solidFill>
                  <a:srgbClr val="333333"/>
                </a:solidFill>
                <a:latin typeface="+mn-lt"/>
              </a:rPr>
              <a:t>όφ</a:t>
            </a:r>
            <a:r>
              <a:rPr lang="en-US" sz="2400" dirty="0">
                <a:solidFill>
                  <a:srgbClr val="333333"/>
                </a:solidFill>
                <a:latin typeface="+mn-lt"/>
              </a:rPr>
              <a:t>αση)</a:t>
            </a:r>
            <a:br>
              <a:rPr lang="en-US" sz="2400">
                <a:solidFill>
                  <a:srgbClr val="333333"/>
                </a:solidFill>
                <a:latin typeface="+mn-lt"/>
              </a:rPr>
            </a:br>
            <a:r>
              <a:rPr lang="en-US" sz="2400" i="1">
                <a:solidFill>
                  <a:srgbClr val="333333"/>
                </a:solidFill>
                <a:latin typeface="+mn-lt"/>
              </a:rPr>
              <a:t>και</a:t>
            </a:r>
            <a:endParaRPr 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5</a:t>
            </a:fld>
            <a:endParaRPr lang="de-DE" altLang="de-DE">
              <a:latin typeface="+mn-lt"/>
              <a:cs typeface="+mn-cs"/>
            </a:endParaRPr>
          </a:p>
        </p:txBody>
      </p:sp>
    </p:spTree>
    <p:extLst>
      <p:ext uri="{BB962C8B-B14F-4D97-AF65-F5344CB8AC3E}">
        <p14:creationId xmlns:p14="http://schemas.microsoft.com/office/powerpoint/2010/main" val="19772004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Βγάζοντας βιαστικά συμπεράσματα</a:t>
            </a:r>
            <a:endParaRPr lang="en-US" sz="3600">
              <a:latin typeface="+mn-lt"/>
              <a:ea typeface="+mn-ea"/>
              <a:cs typeface="+mn-cs"/>
            </a:endParaRPr>
          </a:p>
        </p:txBody>
      </p:sp>
      <p:sp>
        <p:nvSpPr>
          <p:cNvPr id="7170"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el-GR" sz="2400" dirty="0">
                <a:solidFill>
                  <a:srgbClr val="333333"/>
                </a:solidFill>
              </a:rPr>
              <a:t>Σ</a:t>
            </a:r>
            <a:r>
              <a:rPr lang="de-DE" sz="2400" dirty="0" err="1">
                <a:solidFill>
                  <a:srgbClr val="333333"/>
                </a:solidFill>
              </a:rPr>
              <a:t>υχνά</a:t>
            </a:r>
            <a:r>
              <a:rPr lang="de-DE" sz="2400" dirty="0">
                <a:solidFill>
                  <a:srgbClr val="333333"/>
                </a:solidFill>
              </a:rPr>
              <a:t> </a:t>
            </a:r>
            <a:r>
              <a:rPr lang="el-GR" sz="2400" dirty="0">
                <a:solidFill>
                  <a:srgbClr val="333333"/>
                </a:solidFill>
              </a:rPr>
              <a:t>βγάζουμε βιαστικά συμπεράσματα εξαιτίας της ύπαρξης</a:t>
            </a:r>
            <a:r>
              <a:rPr lang="en-US" sz="2400" dirty="0">
                <a:solidFill>
                  <a:srgbClr val="333333"/>
                </a:solidFill>
              </a:rPr>
              <a:t> </a:t>
            </a:r>
            <a:r>
              <a:rPr lang="en-US" sz="2400" dirty="0" err="1">
                <a:solidFill>
                  <a:srgbClr val="333333"/>
                </a:solidFill>
              </a:rPr>
              <a:t>περίπλοκ</a:t>
            </a:r>
            <a:r>
              <a:rPr lang="el-GR" sz="2400" dirty="0">
                <a:solidFill>
                  <a:srgbClr val="333333"/>
                </a:solidFill>
              </a:rPr>
              <a:t>ων</a:t>
            </a:r>
            <a:r>
              <a:rPr lang="en-US" sz="2400" dirty="0">
                <a:solidFill>
                  <a:srgbClr val="333333"/>
                </a:solidFill>
              </a:rPr>
              <a:t> </a:t>
            </a:r>
            <a:r>
              <a:rPr lang="en-US" sz="2400" dirty="0" err="1">
                <a:solidFill>
                  <a:srgbClr val="333333"/>
                </a:solidFill>
              </a:rPr>
              <a:t>πληροφορ</a:t>
            </a:r>
            <a:r>
              <a:rPr lang="el-GR" sz="2400" dirty="0">
                <a:solidFill>
                  <a:srgbClr val="333333"/>
                </a:solidFill>
              </a:rPr>
              <a:t>ιών</a:t>
            </a:r>
            <a:r>
              <a:rPr lang="en-US" sz="2400" dirty="0">
                <a:solidFill>
                  <a:srgbClr val="333333"/>
                </a:solidFill>
              </a:rPr>
              <a:t> </a:t>
            </a:r>
            <a:r>
              <a:rPr lang="en-US" sz="2400" dirty="0" err="1">
                <a:solidFill>
                  <a:srgbClr val="333333"/>
                </a:solidFill>
              </a:rPr>
              <a:t>στο</a:t>
            </a:r>
            <a:r>
              <a:rPr lang="en-US" sz="2400" dirty="0">
                <a:solidFill>
                  <a:srgbClr val="333333"/>
                </a:solidFill>
              </a:rPr>
              <a:t> </a:t>
            </a:r>
            <a:r>
              <a:rPr lang="en-US" sz="2400" dirty="0" err="1">
                <a:solidFill>
                  <a:srgbClr val="333333"/>
                </a:solidFill>
              </a:rPr>
              <a:t>περιβάλλον</a:t>
            </a:r>
            <a:r>
              <a:rPr lang="en-US" sz="2400" dirty="0">
                <a:solidFill>
                  <a:srgbClr val="333333"/>
                </a:solidFill>
              </a:rPr>
              <a:t> </a:t>
            </a:r>
            <a:r>
              <a:rPr lang="en-US" sz="2400" dirty="0" err="1">
                <a:solidFill>
                  <a:srgbClr val="333333"/>
                </a:solidFill>
              </a:rPr>
              <a:t>μας</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defRPr/>
            </a:pPr>
            <a:r>
              <a:rPr lang="en-US" sz="2400" dirty="0" err="1">
                <a:solidFill>
                  <a:srgbClr val="333333"/>
                </a:solidFill>
              </a:rPr>
              <a:t>Μερικές</a:t>
            </a:r>
            <a:r>
              <a:rPr lang="en-US" sz="2400" dirty="0">
                <a:solidFill>
                  <a:srgbClr val="333333"/>
                </a:solidFill>
              </a:rPr>
              <a:t> </a:t>
            </a:r>
            <a:r>
              <a:rPr lang="en-US" sz="2400" dirty="0" err="1">
                <a:solidFill>
                  <a:srgbClr val="333333"/>
                </a:solidFill>
              </a:rPr>
              <a:t>φορές</a:t>
            </a:r>
            <a:r>
              <a:rPr lang="en-US" sz="2400" dirty="0">
                <a:solidFill>
                  <a:srgbClr val="333333"/>
                </a:solidFill>
              </a:rPr>
              <a:t>, </a:t>
            </a:r>
            <a:r>
              <a:rPr lang="el-GR" sz="2400" dirty="0">
                <a:solidFill>
                  <a:srgbClr val="333333"/>
                </a:solidFill>
              </a:rPr>
              <a:t>καταλήγουμε</a:t>
            </a:r>
            <a:r>
              <a:rPr lang="en-US" sz="2400" dirty="0">
                <a:solidFill>
                  <a:srgbClr val="333333"/>
                </a:solidFill>
              </a:rPr>
              <a:t> </a:t>
            </a:r>
            <a:r>
              <a:rPr lang="en-US" sz="2400" dirty="0" err="1">
                <a:solidFill>
                  <a:srgbClr val="333333"/>
                </a:solidFill>
              </a:rPr>
              <a:t>σε</a:t>
            </a:r>
            <a:r>
              <a:rPr lang="en-US" sz="2400" dirty="0">
                <a:solidFill>
                  <a:srgbClr val="333333"/>
                </a:solidFill>
              </a:rPr>
              <a:t> </a:t>
            </a:r>
            <a:r>
              <a:rPr lang="en-US" sz="2400" dirty="0" err="1">
                <a:solidFill>
                  <a:srgbClr val="333333"/>
                </a:solidFill>
              </a:rPr>
              <a:t>ένα</a:t>
            </a:r>
            <a:r>
              <a:rPr lang="en-US" sz="2400" dirty="0">
                <a:solidFill>
                  <a:srgbClr val="333333"/>
                </a:solidFill>
              </a:rPr>
              <a:t> </a:t>
            </a:r>
            <a:r>
              <a:rPr lang="en-US" sz="2400" dirty="0" err="1">
                <a:solidFill>
                  <a:srgbClr val="333333"/>
                </a:solidFill>
              </a:rPr>
              <a:t>συμπέρασμα</a:t>
            </a:r>
            <a:r>
              <a:rPr lang="en-US" sz="2400" dirty="0">
                <a:solidFill>
                  <a:srgbClr val="333333"/>
                </a:solidFill>
              </a:rPr>
              <a:t>, </a:t>
            </a:r>
            <a:r>
              <a:rPr lang="en-US" sz="2400" dirty="0" err="1">
                <a:solidFill>
                  <a:srgbClr val="333333"/>
                </a:solidFill>
              </a:rPr>
              <a:t>χωρίς</a:t>
            </a:r>
            <a:r>
              <a:rPr lang="en-US" sz="2400" dirty="0">
                <a:solidFill>
                  <a:srgbClr val="333333"/>
                </a:solidFill>
              </a:rPr>
              <a:t> </a:t>
            </a:r>
            <a:r>
              <a:rPr lang="el-GR" sz="2400" dirty="0">
                <a:solidFill>
                  <a:srgbClr val="333333"/>
                </a:solidFill>
              </a:rPr>
              <a:t>να είμαστε σίγουροι για αυτό </a:t>
            </a:r>
            <a:r>
              <a:rPr lang="en-US" sz="2400" dirty="0">
                <a:solidFill>
                  <a:srgbClr val="333333"/>
                </a:solidFill>
              </a:rPr>
              <a:t>100%</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defRPr/>
            </a:pPr>
            <a:r>
              <a:rPr lang="en-US" sz="2400" dirty="0" err="1">
                <a:solidFill>
                  <a:srgbClr val="333333"/>
                </a:solidFill>
              </a:rPr>
              <a:t>Μι</a:t>
            </a:r>
            <a:r>
              <a:rPr lang="en-US" sz="2400" dirty="0">
                <a:solidFill>
                  <a:srgbClr val="333333"/>
                </a:solidFill>
              </a:rPr>
              <a:t>α χρυσή τομή θα </a:t>
            </a:r>
            <a:r>
              <a:rPr lang="el-GR" sz="2400" dirty="0">
                <a:solidFill>
                  <a:srgbClr val="333333"/>
                </a:solidFill>
              </a:rPr>
              <a:t>επρεπε</a:t>
            </a:r>
            <a:r>
              <a:rPr lang="en-US" sz="2400" dirty="0">
                <a:solidFill>
                  <a:srgbClr val="333333"/>
                </a:solidFill>
              </a:rPr>
              <a:t> </a:t>
            </a:r>
            <a:r>
              <a:rPr lang="en-US" sz="2400" dirty="0" err="1">
                <a:solidFill>
                  <a:srgbClr val="333333"/>
                </a:solidFill>
              </a:rPr>
              <a:t>να</a:t>
            </a:r>
            <a:r>
              <a:rPr lang="en-US" sz="2400" dirty="0">
                <a:solidFill>
                  <a:srgbClr val="333333"/>
                </a:solidFill>
              </a:rPr>
              <a:t> </a:t>
            </a:r>
            <a:r>
              <a:rPr lang="en-US" sz="2400" dirty="0" err="1">
                <a:solidFill>
                  <a:srgbClr val="333333"/>
                </a:solidFill>
              </a:rPr>
              <a:t>βρεθεί</a:t>
            </a:r>
            <a:r>
              <a:rPr lang="en-US" sz="2400" dirty="0">
                <a:solidFill>
                  <a:srgbClr val="333333"/>
                </a:solidFill>
              </a:rPr>
              <a:t> </a:t>
            </a:r>
            <a:r>
              <a:rPr lang="en-US" sz="2400" dirty="0" err="1">
                <a:solidFill>
                  <a:srgbClr val="333333"/>
                </a:solidFill>
              </a:rPr>
              <a:t>μεταξύ</a:t>
            </a:r>
            <a:r>
              <a:rPr lang="en-US" sz="2400" dirty="0">
                <a:solidFill>
                  <a:srgbClr val="333333"/>
                </a:solidFill>
              </a:rPr>
              <a:t>:</a:t>
            </a:r>
            <a:endParaRPr lang="el-GR" sz="2400" dirty="0">
              <a:solidFill>
                <a:srgbClr val="333333"/>
              </a:solidFill>
            </a:endParaRPr>
          </a:p>
          <a:p>
            <a:pPr marL="774827" lvl="3" indent="-342900">
              <a:spcBef>
                <a:spcPts val="1999"/>
              </a:spcBef>
              <a:buClr>
                <a:srgbClr val="333333"/>
              </a:buClr>
              <a:buFont typeface="WingDings"/>
              <a:buChar char=""/>
              <a:defRPr/>
            </a:pPr>
            <a:r>
              <a:rPr lang="en-US" sz="2400" dirty="0" err="1">
                <a:solidFill>
                  <a:srgbClr val="333333"/>
                </a:solidFill>
                <a:latin typeface="+mn-lt"/>
              </a:rPr>
              <a:t>μια</a:t>
            </a:r>
            <a:r>
              <a:rPr lang="el-GR" sz="2400" dirty="0">
                <a:solidFill>
                  <a:srgbClr val="333333"/>
                </a:solidFill>
                <a:latin typeface="+mn-lt"/>
              </a:rPr>
              <a:t>ς</a:t>
            </a:r>
            <a:r>
              <a:rPr lang="en-US" sz="2400" dirty="0">
                <a:solidFill>
                  <a:srgbClr val="333333"/>
                </a:solidFill>
                <a:latin typeface="+mn-lt"/>
              </a:rPr>
              <a:t> </a:t>
            </a:r>
            <a:r>
              <a:rPr lang="en-US" sz="2400" dirty="0" err="1">
                <a:solidFill>
                  <a:srgbClr val="333333"/>
                </a:solidFill>
                <a:latin typeface="+mn-lt"/>
              </a:rPr>
              <a:t>βιαστική</a:t>
            </a:r>
            <a:r>
              <a:rPr lang="el-GR" sz="2400" dirty="0">
                <a:solidFill>
                  <a:srgbClr val="333333"/>
                </a:solidFill>
                <a:latin typeface="+mn-lt"/>
              </a:rPr>
              <a:t>ς</a:t>
            </a:r>
            <a:r>
              <a:rPr lang="en-US" sz="2400" dirty="0">
                <a:solidFill>
                  <a:srgbClr val="333333"/>
                </a:solidFill>
                <a:latin typeface="+mn-lt"/>
              </a:rPr>
              <a:t> </a:t>
            </a:r>
            <a:r>
              <a:rPr lang="en-US" sz="2400" dirty="0" err="1">
                <a:solidFill>
                  <a:srgbClr val="333333"/>
                </a:solidFill>
                <a:latin typeface="+mn-lt"/>
              </a:rPr>
              <a:t>απόφαση</a:t>
            </a:r>
            <a:r>
              <a:rPr lang="el-GR" sz="2400" dirty="0">
                <a:solidFill>
                  <a:srgbClr val="333333"/>
                </a:solidFill>
                <a:latin typeface="+mn-lt"/>
              </a:rPr>
              <a:t>ς</a:t>
            </a:r>
            <a:r>
              <a:rPr lang="en-US" sz="2400" dirty="0">
                <a:solidFill>
                  <a:srgbClr val="333333"/>
                </a:solidFill>
                <a:latin typeface="+mn-lt"/>
              </a:rPr>
              <a:t> (</a:t>
            </a:r>
            <a:r>
              <a:rPr lang="en-US" sz="2400" dirty="0">
                <a:solidFill>
                  <a:srgbClr val="004992"/>
                </a:solidFill>
                <a:latin typeface="+mn-lt"/>
              </a:rPr>
              <a:t>κ</a:t>
            </a:r>
            <a:r>
              <a:rPr lang="el-GR" sz="2400" dirty="0">
                <a:solidFill>
                  <a:srgbClr val="004992"/>
                </a:solidFill>
                <a:latin typeface="+mn-lt"/>
              </a:rPr>
              <a:t>ίνδυνος</a:t>
            </a:r>
            <a:r>
              <a:rPr lang="en-US" sz="2400" dirty="0">
                <a:solidFill>
                  <a:srgbClr val="004992"/>
                </a:solidFill>
                <a:latin typeface="+mn-lt"/>
              </a:rPr>
              <a:t>:</a:t>
            </a:r>
            <a:r>
              <a:rPr lang="el-GR" sz="2400" dirty="0">
                <a:solidFill>
                  <a:srgbClr val="004992"/>
                </a:solidFill>
                <a:latin typeface="+mn-lt"/>
              </a:rPr>
              <a:t> </a:t>
            </a:r>
            <a:r>
              <a:rPr lang="el-GR" sz="2400" dirty="0">
                <a:solidFill>
                  <a:srgbClr val="333333"/>
                </a:solidFill>
                <a:latin typeface="+mn-lt"/>
              </a:rPr>
              <a:t>λανθασμένη </a:t>
            </a:r>
            <a:r>
              <a:rPr lang="en-US" sz="2400" dirty="0">
                <a:solidFill>
                  <a:srgbClr val="333333"/>
                </a:solidFill>
                <a:latin typeface="+mn-lt"/>
              </a:rPr>
              <a:t>απ</a:t>
            </a:r>
            <a:r>
              <a:rPr lang="en-US" sz="2400" dirty="0" err="1">
                <a:solidFill>
                  <a:srgbClr val="333333"/>
                </a:solidFill>
                <a:latin typeface="+mn-lt"/>
              </a:rPr>
              <a:t>όφ</a:t>
            </a:r>
            <a:r>
              <a:rPr lang="en-US" sz="2400" dirty="0">
                <a:solidFill>
                  <a:srgbClr val="333333"/>
                </a:solidFill>
                <a:latin typeface="+mn-lt"/>
              </a:rPr>
              <a:t>αση)</a:t>
            </a:r>
            <a:br>
              <a:rPr lang="en-US" sz="2400" dirty="0">
                <a:solidFill>
                  <a:srgbClr val="333333"/>
                </a:solidFill>
                <a:latin typeface="+mn-lt"/>
              </a:rPr>
            </a:br>
            <a:r>
              <a:rPr lang="en-US" sz="2400" i="1" dirty="0">
                <a:solidFill>
                  <a:srgbClr val="333333"/>
                </a:solidFill>
                <a:latin typeface="+mn-lt"/>
              </a:rPr>
              <a:t>και</a:t>
            </a:r>
          </a:p>
          <a:p>
            <a:pPr marL="774827" lvl="3" indent="-342900">
              <a:spcBef>
                <a:spcPts val="1999"/>
              </a:spcBef>
              <a:buClr>
                <a:srgbClr val="333333"/>
              </a:buClr>
              <a:buFont typeface="WingDings"/>
              <a:buChar char=""/>
              <a:defRPr/>
            </a:pPr>
            <a:r>
              <a:rPr lang="el-GR" sz="2400" dirty="0">
                <a:solidFill>
                  <a:srgbClr val="333333"/>
                </a:solidFill>
                <a:latin typeface="+mn-lt"/>
              </a:rPr>
              <a:t>μιας υπερβολικά ακριβούς απόφασης (</a:t>
            </a:r>
            <a:r>
              <a:rPr lang="el-GR" sz="2400" dirty="0">
                <a:solidFill>
                  <a:srgbClr val="004992"/>
                </a:solidFill>
                <a:latin typeface="+mn-lt"/>
              </a:rPr>
              <a:t>μειονέκτημα:</a:t>
            </a:r>
            <a:r>
              <a:rPr lang="el-GR" sz="2400" dirty="0">
                <a:solidFill>
                  <a:srgbClr val="333333"/>
                </a:solidFill>
                <a:latin typeface="+mn-lt"/>
              </a:rPr>
              <a:t> είναι χρονοβόρα διαδικασία)</a:t>
            </a:r>
            <a:r>
              <a:rPr lang="de-DE" sz="2400" dirty="0">
                <a:solidFill>
                  <a:srgbClr val="333333"/>
                </a:solidFill>
                <a:latin typeface="+mn-lt"/>
              </a:rPr>
              <a:t>.</a:t>
            </a: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6</a:t>
            </a:fld>
            <a:endParaRPr lang="de-DE" altLang="de-DE">
              <a:latin typeface="+mn-lt"/>
              <a:cs typeface="+mn-cs"/>
            </a:endParaRPr>
          </a:p>
        </p:txBody>
      </p:sp>
    </p:spTree>
    <p:extLst>
      <p:ext uri="{BB962C8B-B14F-4D97-AF65-F5344CB8AC3E}">
        <p14:creationId xmlns:p14="http://schemas.microsoft.com/office/powerpoint/2010/main" val="9982507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l-GR" sz="3600">
                <a:solidFill>
                  <a:srgbClr val="004992"/>
                </a:solidFill>
                <a:latin typeface="+mn-lt"/>
                <a:ea typeface="+mn-ea"/>
                <a:cs typeface="+mn-cs"/>
              </a:rPr>
              <a:t>Συμπεράσματα χωρίς να είστε 100% σίγουροι</a:t>
            </a:r>
            <a:endParaRPr lang="en-US" sz="3600">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3" name="Slide Number Placeholder 2"/>
          <p:cNvSpPr>
            <a:spLocks noGrp="1"/>
          </p:cNvSpPr>
          <p:nvPr>
            <p:ph type="sldNum" sz="quarter" idx="12"/>
          </p:nvPr>
        </p:nvSpPr>
        <p:spPr/>
        <p:txBody>
          <a:bodyPr/>
          <a:lstStyle/>
          <a:p>
            <a:fld id="{7AC781F6-2366-4316-8E1D-E68483FE430A}" type="slidenum">
              <a:rPr lang="de-DE" altLang="de-DE" smtClean="0">
                <a:latin typeface="+mn-lt"/>
                <a:cs typeface="+mn-cs"/>
              </a:rPr>
              <a:pPr/>
              <a:t>7</a:t>
            </a:fld>
            <a:endParaRPr lang="de-DE" altLang="de-DE">
              <a:latin typeface="+mn-lt"/>
              <a:cs typeface="+mn-cs"/>
            </a:endParaRPr>
          </a:p>
        </p:txBody>
      </p:sp>
      <p:graphicFrame>
        <p:nvGraphicFramePr>
          <p:cNvPr id="6" name="Group 29"/>
          <p:cNvGraphicFramePr>
            <a:graphicFrameLocks noGrp="1"/>
          </p:cNvGraphicFramePr>
          <p:nvPr>
            <p:extLst>
              <p:ext uri="{D42A27DB-BD31-4B8C-83A1-F6EECF244321}">
                <p14:modId xmlns:p14="http://schemas.microsoft.com/office/powerpoint/2010/main" val="687867588"/>
              </p:ext>
            </p:extLst>
          </p:nvPr>
        </p:nvGraphicFramePr>
        <p:xfrm>
          <a:off x="408955" y="2029968"/>
          <a:ext cx="11376000" cy="4480584"/>
        </p:xfrm>
        <a:graphic>
          <a:graphicData uri="http://schemas.openxmlformats.org/drawingml/2006/table">
            <a:tbl>
              <a:tblPr>
                <a:tableStyleId>{21E4AEA4-8DFA-4A89-87EB-49C32662AFE0}</a:tableStyleId>
              </a:tblPr>
              <a:tblGrid>
                <a:gridCol w="3024336">
                  <a:extLst>
                    <a:ext uri="{9D8B030D-6E8A-4147-A177-3AD203B41FA5}">
                      <a16:colId xmlns:a16="http://schemas.microsoft.com/office/drawing/2014/main" val="20000"/>
                    </a:ext>
                  </a:extLst>
                </a:gridCol>
                <a:gridCol w="2448272">
                  <a:extLst>
                    <a:ext uri="{9D8B030D-6E8A-4147-A177-3AD203B41FA5}">
                      <a16:colId xmlns:a16="http://schemas.microsoft.com/office/drawing/2014/main" val="20001"/>
                    </a:ext>
                  </a:extLst>
                </a:gridCol>
                <a:gridCol w="590339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400" b="0" i="0" u="none" strike="noStrike" cap="none" normalizeH="0" baseline="0" dirty="0">
                          <a:ln>
                            <a:noFill/>
                          </a:ln>
                          <a:solidFill>
                            <a:srgbClr val="333333"/>
                          </a:solidFill>
                          <a:effectLst/>
                          <a:latin typeface="+mn-lt"/>
                          <a:ea typeface="+mn-ea"/>
                          <a:cs typeface="+mn-cs"/>
                        </a:rPr>
                        <a:t>Γεγονός</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400" b="0" i="0" u="none" strike="noStrike" cap="none" normalizeH="0" baseline="0">
                          <a:ln>
                            <a:noFill/>
                          </a:ln>
                          <a:solidFill>
                            <a:srgbClr val="333333"/>
                          </a:solidFill>
                          <a:effectLst/>
                          <a:latin typeface="+mn-lt"/>
                          <a:ea typeface="+mn-ea"/>
                          <a:cs typeface="+mn-cs"/>
                        </a:rPr>
                        <a:t>Επεξήγηση</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400" b="0" i="0" u="none" strike="noStrike" cap="none" normalizeH="0" baseline="0">
                          <a:ln>
                            <a:noFill/>
                          </a:ln>
                          <a:solidFill>
                            <a:srgbClr val="333333"/>
                          </a:solidFill>
                          <a:effectLst/>
                          <a:latin typeface="+mn-lt"/>
                          <a:ea typeface="+mn-ea"/>
                          <a:cs typeface="+mn-cs"/>
                        </a:rPr>
                        <a:t>Δικαιολογημένα;</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400" b="0" i="0" u="none" strike="noStrike" cap="none" normalizeH="0" baseline="0">
                          <a:ln>
                            <a:noFill/>
                          </a:ln>
                          <a:solidFill>
                            <a:srgbClr val="333333"/>
                          </a:solidFill>
                          <a:effectLst/>
                          <a:latin typeface="+mn-lt"/>
                          <a:ea typeface="+mn-ea"/>
                          <a:cs typeface="+mn-cs"/>
                        </a:rPr>
                        <a:t>μικρό ιπτάμενο αντικείμενο στον ουρανό</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400" b="0" i="0" u="none" strike="noStrike" cap="none" normalizeH="0" baseline="0" dirty="0">
                          <a:ln>
                            <a:noFill/>
                          </a:ln>
                          <a:solidFill>
                            <a:srgbClr val="333333"/>
                          </a:solidFill>
                          <a:effectLst/>
                          <a:latin typeface="+mn-lt"/>
                          <a:ea typeface="+mn-ea"/>
                          <a:cs typeface="+mn-cs"/>
                        </a:rPr>
                        <a:t>πουλί;</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400" b="1"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400" b="0" i="0" u="none" strike="noStrike" cap="none" normalizeH="0" baseline="0">
                          <a:ln>
                            <a:noFill/>
                          </a:ln>
                          <a:solidFill>
                            <a:srgbClr val="333333"/>
                          </a:solidFill>
                          <a:effectLst/>
                          <a:latin typeface="+mn-lt"/>
                          <a:ea typeface="+mn-ea"/>
                          <a:cs typeface="+mn-cs"/>
                        </a:rPr>
                        <a:t>Ακούγεται ένα θρόισμα από τους θάμνους γύρω από το σπίτι σας τη νύχτα. Υπήρξαν διαρρήκτες στη γειτονιά σας</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400" b="0" i="0" u="none" strike="noStrike" cap="none" normalizeH="0" baseline="0">
                          <a:ln>
                            <a:noFill/>
                          </a:ln>
                          <a:solidFill>
                            <a:srgbClr val="333333"/>
                          </a:solidFill>
                          <a:effectLst/>
                          <a:latin typeface="+mn-lt"/>
                          <a:ea typeface="+mn-ea"/>
                          <a:cs typeface="+mn-cs"/>
                        </a:rPr>
                        <a:t>διαρρήκτης;</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400" b="1" i="0" u="none" strike="noStrike" cap="none" normalizeH="0" baseline="0">
                          <a:ln>
                            <a:noFill/>
                          </a:ln>
                          <a:solidFill>
                            <a:srgbClr val="004992"/>
                          </a:solidFill>
                          <a:effectLst/>
                          <a:latin typeface="+mn-lt"/>
                          <a:ea typeface="+mn-ea"/>
                          <a:cs typeface="+mn-cs"/>
                        </a:rPr>
                        <a:t>;;;</a:t>
                      </a:r>
                      <a:endParaRPr kumimoji="0" lang="es-ES"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l-GR" sz="3600">
                <a:solidFill>
                  <a:srgbClr val="004992"/>
                </a:solidFill>
                <a:latin typeface="+mn-lt"/>
                <a:ea typeface="+mn-ea"/>
                <a:cs typeface="+mn-cs"/>
              </a:rPr>
              <a:t>Συμπεράσματα χωρίς να είστε 100% σίγουροι</a:t>
            </a:r>
            <a:endParaRPr lang="en-US" sz="3600">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3" name="Slide Number Placeholder 2"/>
          <p:cNvSpPr>
            <a:spLocks noGrp="1"/>
          </p:cNvSpPr>
          <p:nvPr>
            <p:ph type="sldNum" sz="quarter" idx="12"/>
          </p:nvPr>
        </p:nvSpPr>
        <p:spPr/>
        <p:txBody>
          <a:bodyPr/>
          <a:lstStyle/>
          <a:p>
            <a:fld id="{7AC781F6-2366-4316-8E1D-E68483FE430A}" type="slidenum">
              <a:rPr lang="de-DE" altLang="de-DE" smtClean="0">
                <a:latin typeface="+mn-lt"/>
                <a:cs typeface="+mn-cs"/>
              </a:rPr>
              <a:pPr/>
              <a:t>8</a:t>
            </a:fld>
            <a:endParaRPr lang="de-DE" altLang="de-DE">
              <a:latin typeface="+mn-lt"/>
              <a:cs typeface="+mn-cs"/>
            </a:endParaRPr>
          </a:p>
        </p:txBody>
      </p:sp>
      <p:graphicFrame>
        <p:nvGraphicFramePr>
          <p:cNvPr id="6" name="Group 29"/>
          <p:cNvGraphicFramePr>
            <a:graphicFrameLocks noGrp="1"/>
          </p:cNvGraphicFramePr>
          <p:nvPr>
            <p:extLst>
              <p:ext uri="{D42A27DB-BD31-4B8C-83A1-F6EECF244321}">
                <p14:modId xmlns:p14="http://schemas.microsoft.com/office/powerpoint/2010/main" val="714478100"/>
              </p:ext>
            </p:extLst>
          </p:nvPr>
        </p:nvGraphicFramePr>
        <p:xfrm>
          <a:off x="408955" y="2029968"/>
          <a:ext cx="11376000" cy="4480584"/>
        </p:xfrm>
        <a:graphic>
          <a:graphicData uri="http://schemas.openxmlformats.org/drawingml/2006/table">
            <a:tbl>
              <a:tblPr>
                <a:tableStyleId>{21E4AEA4-8DFA-4A89-87EB-49C32662AFE0}</a:tableStyleId>
              </a:tblPr>
              <a:tblGrid>
                <a:gridCol w="3024336">
                  <a:extLst>
                    <a:ext uri="{9D8B030D-6E8A-4147-A177-3AD203B41FA5}">
                      <a16:colId xmlns:a16="http://schemas.microsoft.com/office/drawing/2014/main" val="20000"/>
                    </a:ext>
                  </a:extLst>
                </a:gridCol>
                <a:gridCol w="2448272">
                  <a:extLst>
                    <a:ext uri="{9D8B030D-6E8A-4147-A177-3AD203B41FA5}">
                      <a16:colId xmlns:a16="http://schemas.microsoft.com/office/drawing/2014/main" val="20001"/>
                    </a:ext>
                  </a:extLst>
                </a:gridCol>
                <a:gridCol w="590339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400" b="0" i="0" u="none" strike="noStrike" cap="none" normalizeH="0" baseline="0" dirty="0">
                          <a:ln>
                            <a:noFill/>
                          </a:ln>
                          <a:solidFill>
                            <a:srgbClr val="333333"/>
                          </a:solidFill>
                          <a:effectLst/>
                          <a:latin typeface="+mn-lt"/>
                          <a:ea typeface="+mn-ea"/>
                          <a:cs typeface="+mn-cs"/>
                        </a:rPr>
                        <a:t>Γεγονός</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400" b="0" i="0" u="none" strike="noStrike" cap="none" normalizeH="0" baseline="0">
                          <a:ln>
                            <a:noFill/>
                          </a:ln>
                          <a:solidFill>
                            <a:srgbClr val="333333"/>
                          </a:solidFill>
                          <a:effectLst/>
                          <a:latin typeface="+mn-lt"/>
                          <a:ea typeface="+mn-ea"/>
                          <a:cs typeface="+mn-cs"/>
                        </a:rPr>
                        <a:t>Επεξήγηση</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400" b="0" i="0" u="none" strike="noStrike" cap="none" normalizeH="0" baseline="0">
                          <a:ln>
                            <a:noFill/>
                          </a:ln>
                          <a:solidFill>
                            <a:srgbClr val="333333"/>
                          </a:solidFill>
                          <a:effectLst/>
                          <a:latin typeface="+mn-lt"/>
                          <a:ea typeface="+mn-ea"/>
                          <a:cs typeface="+mn-cs"/>
                        </a:rPr>
                        <a:t>Δικαιολογημένα;</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400" b="0" i="0" u="none" strike="noStrike" cap="none" normalizeH="0" baseline="0">
                          <a:ln>
                            <a:noFill/>
                          </a:ln>
                          <a:solidFill>
                            <a:srgbClr val="333333"/>
                          </a:solidFill>
                          <a:effectLst/>
                          <a:latin typeface="+mn-lt"/>
                          <a:ea typeface="+mn-ea"/>
                          <a:cs typeface="+mn-cs"/>
                        </a:rPr>
                        <a:t>μικρό ιπτάμενο αντικείμενο στον ουρανό</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400" b="0" i="0" u="none" strike="noStrike" cap="none" normalizeH="0" baseline="0" dirty="0">
                          <a:ln>
                            <a:noFill/>
                          </a:ln>
                          <a:solidFill>
                            <a:srgbClr val="333333"/>
                          </a:solidFill>
                          <a:effectLst/>
                          <a:latin typeface="+mn-lt"/>
                          <a:ea typeface="+mn-ea"/>
                          <a:cs typeface="+mn-cs"/>
                        </a:rPr>
                        <a:t>πουλί;</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400" b="1" i="0" u="none" strike="noStrike" cap="none" normalizeH="0" baseline="0" dirty="0">
                          <a:ln>
                            <a:noFill/>
                          </a:ln>
                          <a:solidFill>
                            <a:srgbClr val="333333"/>
                          </a:solidFill>
                          <a:effectLst/>
                          <a:latin typeface="+mn-lt"/>
                          <a:ea typeface="+mn-ea"/>
                          <a:cs typeface="+mn-cs"/>
                        </a:rPr>
                        <a:t>Πιθανώς – </a:t>
                      </a:r>
                      <a:r>
                        <a:rPr kumimoji="0" lang="el-GR" sz="2400" b="0" i="0" u="none" strike="noStrike" cap="none" normalizeH="0" baseline="0" dirty="0">
                          <a:ln>
                            <a:noFill/>
                          </a:ln>
                          <a:solidFill>
                            <a:srgbClr val="333333"/>
                          </a:solidFill>
                          <a:effectLst/>
                          <a:latin typeface="+mn-lt"/>
                          <a:ea typeface="+mn-ea"/>
                          <a:cs typeface="+mn-cs"/>
                        </a:rPr>
                        <a:t>μερικές άλλες επεξηγήσεις (τηλεκατευθυνόμενο μοντέλο αεροσκάφους) ̇ αλλά μία λάθος ερμηνεία δε θα ήταν σπουδαία…</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400" b="0" i="0" u="none" strike="noStrike" cap="none" normalizeH="0" baseline="0">
                          <a:ln>
                            <a:noFill/>
                          </a:ln>
                          <a:solidFill>
                            <a:srgbClr val="333333"/>
                          </a:solidFill>
                          <a:effectLst/>
                          <a:latin typeface="+mn-lt"/>
                          <a:ea typeface="+mn-ea"/>
                          <a:cs typeface="+mn-cs"/>
                        </a:rPr>
                        <a:t>Ακούγεται ένα θρόισμα από τους θάμνους γύρω από το σπίτι σας τη νύχτα. Υπήρξαν διαρρήκτες στη γειτονιά σας</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400" b="0" i="0" u="none" strike="noStrike" cap="none" normalizeH="0" baseline="0">
                          <a:ln>
                            <a:noFill/>
                          </a:ln>
                          <a:solidFill>
                            <a:srgbClr val="333333"/>
                          </a:solidFill>
                          <a:effectLst/>
                          <a:latin typeface="+mn-lt"/>
                          <a:ea typeface="+mn-ea"/>
                          <a:cs typeface="+mn-cs"/>
                        </a:rPr>
                        <a:t>διαρρήκτης;</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400" b="1" i="0" u="none" strike="noStrike" cap="none" normalizeH="0" baseline="0">
                          <a:ln>
                            <a:noFill/>
                          </a:ln>
                          <a:solidFill>
                            <a:srgbClr val="004992"/>
                          </a:solidFill>
                          <a:effectLst/>
                          <a:latin typeface="+mn-lt"/>
                          <a:ea typeface="+mn-ea"/>
                          <a:cs typeface="+mn-cs"/>
                        </a:rPr>
                        <a:t>;;;</a:t>
                      </a:r>
                      <a:endParaRPr kumimoji="0" lang="es-ES"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4902541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l-GR" sz="3600">
                <a:solidFill>
                  <a:srgbClr val="004992"/>
                </a:solidFill>
                <a:latin typeface="+mn-lt"/>
                <a:ea typeface="+mn-ea"/>
                <a:cs typeface="+mn-cs"/>
              </a:rPr>
              <a:t>Συμπεράσματα χωρίς να είστε 100% σίγουροι</a:t>
            </a:r>
            <a:endParaRPr lang="en-US" sz="3600">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3" name="Slide Number Placeholder 2"/>
          <p:cNvSpPr>
            <a:spLocks noGrp="1"/>
          </p:cNvSpPr>
          <p:nvPr>
            <p:ph type="sldNum" sz="quarter" idx="12"/>
          </p:nvPr>
        </p:nvSpPr>
        <p:spPr/>
        <p:txBody>
          <a:bodyPr/>
          <a:lstStyle/>
          <a:p>
            <a:fld id="{7AC781F6-2366-4316-8E1D-E68483FE430A}" type="slidenum">
              <a:rPr lang="de-DE" altLang="de-DE" smtClean="0">
                <a:latin typeface="+mn-lt"/>
                <a:cs typeface="+mn-cs"/>
              </a:rPr>
              <a:pPr/>
              <a:t>9</a:t>
            </a:fld>
            <a:endParaRPr lang="de-DE" altLang="de-DE">
              <a:latin typeface="+mn-lt"/>
              <a:cs typeface="+mn-cs"/>
            </a:endParaRPr>
          </a:p>
        </p:txBody>
      </p:sp>
      <p:graphicFrame>
        <p:nvGraphicFramePr>
          <p:cNvPr id="6" name="Group 29"/>
          <p:cNvGraphicFramePr>
            <a:graphicFrameLocks noGrp="1"/>
          </p:cNvGraphicFramePr>
          <p:nvPr>
            <p:extLst>
              <p:ext uri="{D42A27DB-BD31-4B8C-83A1-F6EECF244321}">
                <p14:modId xmlns:p14="http://schemas.microsoft.com/office/powerpoint/2010/main" val="3400612986"/>
              </p:ext>
            </p:extLst>
          </p:nvPr>
        </p:nvGraphicFramePr>
        <p:xfrm>
          <a:off x="408955" y="2029968"/>
          <a:ext cx="11376000" cy="4480584"/>
        </p:xfrm>
        <a:graphic>
          <a:graphicData uri="http://schemas.openxmlformats.org/drawingml/2006/table">
            <a:tbl>
              <a:tblPr>
                <a:tableStyleId>{21E4AEA4-8DFA-4A89-87EB-49C32662AFE0}</a:tableStyleId>
              </a:tblPr>
              <a:tblGrid>
                <a:gridCol w="3024336">
                  <a:extLst>
                    <a:ext uri="{9D8B030D-6E8A-4147-A177-3AD203B41FA5}">
                      <a16:colId xmlns:a16="http://schemas.microsoft.com/office/drawing/2014/main" val="20000"/>
                    </a:ext>
                  </a:extLst>
                </a:gridCol>
                <a:gridCol w="2448272">
                  <a:extLst>
                    <a:ext uri="{9D8B030D-6E8A-4147-A177-3AD203B41FA5}">
                      <a16:colId xmlns:a16="http://schemas.microsoft.com/office/drawing/2014/main" val="20001"/>
                    </a:ext>
                  </a:extLst>
                </a:gridCol>
                <a:gridCol w="590339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400" b="0" i="0" u="none" strike="noStrike" cap="none" normalizeH="0" baseline="0" dirty="0">
                          <a:ln>
                            <a:noFill/>
                          </a:ln>
                          <a:solidFill>
                            <a:srgbClr val="333333"/>
                          </a:solidFill>
                          <a:effectLst/>
                          <a:latin typeface="+mn-lt"/>
                          <a:ea typeface="+mn-ea"/>
                          <a:cs typeface="+mn-cs"/>
                        </a:rPr>
                        <a:t>Γεγονός</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400" b="0" i="0" u="none" strike="noStrike" cap="none" normalizeH="0" baseline="0">
                          <a:ln>
                            <a:noFill/>
                          </a:ln>
                          <a:solidFill>
                            <a:srgbClr val="333333"/>
                          </a:solidFill>
                          <a:effectLst/>
                          <a:latin typeface="+mn-lt"/>
                          <a:ea typeface="+mn-ea"/>
                          <a:cs typeface="+mn-cs"/>
                        </a:rPr>
                        <a:t>Επεξήγηση</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400" b="0" i="0" u="none" strike="noStrike" cap="none" normalizeH="0" baseline="0">
                          <a:ln>
                            <a:noFill/>
                          </a:ln>
                          <a:solidFill>
                            <a:srgbClr val="333333"/>
                          </a:solidFill>
                          <a:effectLst/>
                          <a:latin typeface="+mn-lt"/>
                          <a:ea typeface="+mn-ea"/>
                          <a:cs typeface="+mn-cs"/>
                        </a:rPr>
                        <a:t>Δικαιολογημένα;</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400" b="0" i="0" u="none" strike="noStrike" cap="none" normalizeH="0" baseline="0">
                          <a:ln>
                            <a:noFill/>
                          </a:ln>
                          <a:solidFill>
                            <a:srgbClr val="333333"/>
                          </a:solidFill>
                          <a:effectLst/>
                          <a:latin typeface="+mn-lt"/>
                          <a:ea typeface="+mn-ea"/>
                          <a:cs typeface="+mn-cs"/>
                        </a:rPr>
                        <a:t>μικρό ιπτάμενο αντικείμενο στον ουρανό</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400" b="0" i="0" u="none" strike="noStrike" cap="none" normalizeH="0" baseline="0" dirty="0">
                          <a:ln>
                            <a:noFill/>
                          </a:ln>
                          <a:solidFill>
                            <a:srgbClr val="333333"/>
                          </a:solidFill>
                          <a:effectLst/>
                          <a:latin typeface="+mn-lt"/>
                          <a:ea typeface="+mn-ea"/>
                          <a:cs typeface="+mn-cs"/>
                        </a:rPr>
                        <a:t>πουλί;</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400" b="1" i="0" u="none" strike="noStrike" cap="none" normalizeH="0" baseline="0" dirty="0">
                          <a:ln>
                            <a:noFill/>
                          </a:ln>
                          <a:solidFill>
                            <a:srgbClr val="333333"/>
                          </a:solidFill>
                          <a:effectLst/>
                          <a:latin typeface="+mn-lt"/>
                          <a:ea typeface="+mn-ea"/>
                          <a:cs typeface="+mn-cs"/>
                        </a:rPr>
                        <a:t>Πιθανώς – </a:t>
                      </a:r>
                      <a:r>
                        <a:rPr kumimoji="0" lang="el-GR" sz="2400" b="0" i="0" u="none" strike="noStrike" cap="none" normalizeH="0" baseline="0" dirty="0">
                          <a:ln>
                            <a:noFill/>
                          </a:ln>
                          <a:solidFill>
                            <a:srgbClr val="333333"/>
                          </a:solidFill>
                          <a:effectLst/>
                          <a:latin typeface="+mn-lt"/>
                          <a:ea typeface="+mn-ea"/>
                          <a:cs typeface="+mn-cs"/>
                        </a:rPr>
                        <a:t>μερικές άλλες επεξηγήσεις (τηλεκατευθυνόμενο μοντέλο αεροσκάφους) ̇ αλλά μία λάθος ερμηνεία δε θα ήταν σπουδαία…</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400" b="0" i="0" u="none" strike="noStrike" cap="none" normalizeH="0" baseline="0">
                          <a:ln>
                            <a:noFill/>
                          </a:ln>
                          <a:solidFill>
                            <a:srgbClr val="333333"/>
                          </a:solidFill>
                          <a:effectLst/>
                          <a:latin typeface="+mn-lt"/>
                          <a:ea typeface="+mn-ea"/>
                          <a:cs typeface="+mn-cs"/>
                        </a:rPr>
                        <a:t>Ακούγεται ένα θρόισμα από τους θάμνους γύρω από το σπίτι σας τη νύχτα. Υπήρξαν διαρρήκτες στη γειτονιά σας</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400" b="0" i="0" u="none" strike="noStrike" cap="none" normalizeH="0" baseline="0">
                          <a:ln>
                            <a:noFill/>
                          </a:ln>
                          <a:solidFill>
                            <a:srgbClr val="333333"/>
                          </a:solidFill>
                          <a:effectLst/>
                          <a:latin typeface="+mn-lt"/>
                          <a:ea typeface="+mn-ea"/>
                          <a:cs typeface="+mn-cs"/>
                        </a:rPr>
                        <a:t>διαρρήκτης;</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400" b="1" i="0" u="none" strike="noStrike" cap="none" normalizeH="0" baseline="0" dirty="0">
                          <a:ln>
                            <a:noFill/>
                          </a:ln>
                          <a:solidFill>
                            <a:srgbClr val="333333"/>
                          </a:solidFill>
                          <a:effectLst/>
                          <a:latin typeface="+mn-lt"/>
                          <a:ea typeface="+mn-ea"/>
                          <a:cs typeface="+mn-cs"/>
                        </a:rPr>
                        <a:t>Θα μπορούσε – </a:t>
                      </a:r>
                      <a:r>
                        <a:rPr kumimoji="0" lang="el-GR" sz="2400" b="0" i="0" u="none" strike="noStrike" cap="none" normalizeH="0" baseline="0" dirty="0">
                          <a:ln>
                            <a:noFill/>
                          </a:ln>
                          <a:solidFill>
                            <a:srgbClr val="333333"/>
                          </a:solidFill>
                          <a:effectLst/>
                          <a:latin typeface="+mn-lt"/>
                          <a:ea typeface="+mn-ea"/>
                          <a:cs typeface="+mn-cs"/>
                        </a:rPr>
                        <a:t>αλλά υπάρχουν μια σειρά από άλλες επεξηγήσεις (π.χ. μία γάτα στους θάμνους, άνεμος) - σκεφτείτε ότι πράξεις όπως να πετάξετε μία πέτρα μπορεί να έχει αρνητικές συνέπειες (π.χ. το να τραυματίσετε το κατοικίδιο του γείτονά σας).</a:t>
                      </a:r>
                      <a:endParaRPr kumimoji="0" lang="es-ES"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4125412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Βγάζοντας συμπεράσματα «εν δράσει»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10</a:t>
            </a:fld>
            <a:endParaRPr lang="de-DE" altLang="de-DE">
              <a:latin typeface="+mn-lt"/>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2726705375"/>
              </p:ext>
            </p:extLst>
          </p:nvPr>
        </p:nvGraphicFramePr>
        <p:xfrm>
          <a:off x="408955" y="2029968"/>
          <a:ext cx="11376000" cy="4480560"/>
        </p:xfrm>
        <a:graphic>
          <a:graphicData uri="http://schemas.openxmlformats.org/drawingml/2006/table">
            <a:tbl>
              <a:tblPr>
                <a:tableStyleId>{21E4AEA4-8DFA-4A89-87EB-49C32662AFE0}</a:tableStyleId>
              </a:tblPr>
              <a:tblGrid>
                <a:gridCol w="2232248">
                  <a:extLst>
                    <a:ext uri="{9D8B030D-6E8A-4147-A177-3AD203B41FA5}">
                      <a16:colId xmlns:a16="http://schemas.microsoft.com/office/drawing/2014/main" val="20000"/>
                    </a:ext>
                  </a:extLst>
                </a:gridCol>
                <a:gridCol w="9143752">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dirty="0">
                          <a:ln>
                            <a:noFill/>
                          </a:ln>
                          <a:solidFill>
                            <a:srgbClr val="333333"/>
                          </a:solidFill>
                          <a:effectLst/>
                          <a:latin typeface="+mn-lt"/>
                          <a:ea typeface="+mn-ea"/>
                          <a:cs typeface="+mn-cs"/>
                        </a:rPr>
                        <a:t>Τομέας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a:ln>
                            <a:noFill/>
                          </a:ln>
                          <a:solidFill>
                            <a:srgbClr val="333333"/>
                          </a:solidFill>
                          <a:effectLst/>
                          <a:latin typeface="+mn-lt"/>
                          <a:ea typeface="+mn-ea"/>
                          <a:cs typeface="+mn-cs"/>
                        </a:rPr>
                        <a:t>Παράδειγμα</a:t>
                      </a:r>
                      <a:endParaRPr kumimoji="0" lang="de-DE"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dirty="0">
                          <a:ln>
                            <a:noFill/>
                          </a:ln>
                          <a:solidFill>
                            <a:srgbClr val="333333"/>
                          </a:solidFill>
                          <a:effectLst/>
                          <a:latin typeface="+mn-lt"/>
                          <a:ea typeface="+mn-ea"/>
                          <a:cs typeface="+mn-cs"/>
                        </a:rPr>
                        <a:t>Ιστορία</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a:ln>
                            <a:noFill/>
                          </a:ln>
                          <a:solidFill>
                            <a:srgbClr val="333333"/>
                          </a:solidFill>
                          <a:effectLst/>
                          <a:latin typeface="+mn-lt"/>
                          <a:ea typeface="+mn-ea"/>
                          <a:cs typeface="+mn-cs"/>
                        </a:rPr>
                        <a:t>Μ.Μ.Ε</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Βγάζοντας συμπεράσματα «εν δράσει»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11</a:t>
            </a:fld>
            <a:endParaRPr lang="de-DE" altLang="de-DE">
              <a:latin typeface="+mn-lt"/>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997125172"/>
              </p:ext>
            </p:extLst>
          </p:nvPr>
        </p:nvGraphicFramePr>
        <p:xfrm>
          <a:off x="408955" y="2029968"/>
          <a:ext cx="11376000" cy="4480560"/>
        </p:xfrm>
        <a:graphic>
          <a:graphicData uri="http://schemas.openxmlformats.org/drawingml/2006/table">
            <a:tbl>
              <a:tblPr>
                <a:tableStyleId>{21E4AEA4-8DFA-4A89-87EB-49C32662AFE0}</a:tableStyleId>
              </a:tblPr>
              <a:tblGrid>
                <a:gridCol w="2232248">
                  <a:extLst>
                    <a:ext uri="{9D8B030D-6E8A-4147-A177-3AD203B41FA5}">
                      <a16:colId xmlns:a16="http://schemas.microsoft.com/office/drawing/2014/main" val="20000"/>
                    </a:ext>
                  </a:extLst>
                </a:gridCol>
                <a:gridCol w="9143752">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dirty="0">
                          <a:ln>
                            <a:noFill/>
                          </a:ln>
                          <a:solidFill>
                            <a:srgbClr val="333333"/>
                          </a:solidFill>
                          <a:effectLst/>
                          <a:latin typeface="+mn-lt"/>
                          <a:ea typeface="+mn-ea"/>
                          <a:cs typeface="+mn-cs"/>
                        </a:rPr>
                        <a:t>Τομέας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a:ln>
                            <a:noFill/>
                          </a:ln>
                          <a:solidFill>
                            <a:srgbClr val="333333"/>
                          </a:solidFill>
                          <a:effectLst/>
                          <a:latin typeface="+mn-lt"/>
                          <a:ea typeface="+mn-ea"/>
                          <a:cs typeface="+mn-cs"/>
                        </a:rPr>
                        <a:t>Παράδειγμα</a:t>
                      </a:r>
                      <a:endParaRPr kumimoji="0" lang="de-DE"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dirty="0">
                          <a:ln>
                            <a:noFill/>
                          </a:ln>
                          <a:solidFill>
                            <a:srgbClr val="333333"/>
                          </a:solidFill>
                          <a:effectLst/>
                          <a:latin typeface="+mn-lt"/>
                          <a:ea typeface="+mn-ea"/>
                          <a:cs typeface="+mn-cs"/>
                        </a:rPr>
                        <a:t>Ιστορία</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1800" b="0" i="0" u="none" strike="noStrike" cap="none" normalizeH="0" baseline="0" dirty="0">
                          <a:ln>
                            <a:noFill/>
                          </a:ln>
                          <a:solidFill>
                            <a:srgbClr val="004992"/>
                          </a:solidFill>
                          <a:effectLst/>
                          <a:latin typeface="+mn-lt"/>
                          <a:ea typeface="+mn-ea"/>
                          <a:cs typeface="+mn-cs"/>
                        </a:rPr>
                        <a:t>Δίκες μαγισσών κατά τους μεσαιωνικούς χρόνους:</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l-GR" sz="1800" b="0" i="0" u="none" strike="noStrike" cap="none" normalizeH="0" baseline="0" dirty="0">
                          <a:ln>
                            <a:noFill/>
                          </a:ln>
                          <a:solidFill>
                            <a:srgbClr val="333333"/>
                          </a:solidFill>
                          <a:effectLst/>
                          <a:latin typeface="+mn-lt"/>
                          <a:ea typeface="+mn-ea"/>
                          <a:cs typeface="+mn-cs"/>
                        </a:rPr>
                        <a:t>Οι γυναίκες πολλές φορές κατηγορούνταν ότι είναι μάγισσες, μόνο και μόνο επειδή ήταν μεγάλες σε ηλικία ή επειδή είχαν κόκκινα μαλλιά.</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1800" b="0" i="0" u="none" strike="noStrike" cap="none" normalizeH="0" baseline="0" dirty="0">
                          <a:ln>
                            <a:noFill/>
                          </a:ln>
                          <a:solidFill>
                            <a:srgbClr val="004992"/>
                          </a:solidFill>
                          <a:effectLst/>
                          <a:latin typeface="+mn-lt"/>
                          <a:ea typeface="+mn-ea"/>
                          <a:cs typeface="+mn-cs"/>
                        </a:rPr>
                        <a:t>Εποχή του McCarty (Αμερική του 1950):</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l-GR" sz="1800" b="0" i="0" u="none" strike="noStrike" cap="none" normalizeH="0" baseline="0" dirty="0">
                          <a:ln>
                            <a:noFill/>
                          </a:ln>
                          <a:solidFill>
                            <a:srgbClr val="333333"/>
                          </a:solidFill>
                          <a:effectLst/>
                          <a:latin typeface="+mn-lt"/>
                          <a:ea typeface="+mn-ea"/>
                          <a:cs typeface="+mn-cs"/>
                        </a:rPr>
                        <a:t>Η έκφραση φιλελεύθερων ιδεών οδήγησε σε ψευδείς κατηγορίες (το ότι είναι κάποιος κομμουνιστής).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a:ln>
                            <a:noFill/>
                          </a:ln>
                          <a:solidFill>
                            <a:srgbClr val="333333"/>
                          </a:solidFill>
                          <a:effectLst/>
                          <a:latin typeface="+mn-lt"/>
                          <a:ea typeface="+mn-ea"/>
                          <a:cs typeface="+mn-cs"/>
                        </a:rPr>
                        <a:t>Μ.Μ.Ε</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8474063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Βγάζοντας συμπεράσματα «εν δράσει»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12</a:t>
            </a:fld>
            <a:endParaRPr lang="de-DE" altLang="de-DE">
              <a:latin typeface="+mn-lt"/>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1189245028"/>
              </p:ext>
            </p:extLst>
          </p:nvPr>
        </p:nvGraphicFramePr>
        <p:xfrm>
          <a:off x="408955" y="2029968"/>
          <a:ext cx="11376000" cy="4480560"/>
        </p:xfrm>
        <a:graphic>
          <a:graphicData uri="http://schemas.openxmlformats.org/drawingml/2006/table">
            <a:tbl>
              <a:tblPr>
                <a:tableStyleId>{21E4AEA4-8DFA-4A89-87EB-49C32662AFE0}</a:tableStyleId>
              </a:tblPr>
              <a:tblGrid>
                <a:gridCol w="2232248">
                  <a:extLst>
                    <a:ext uri="{9D8B030D-6E8A-4147-A177-3AD203B41FA5}">
                      <a16:colId xmlns:a16="http://schemas.microsoft.com/office/drawing/2014/main" val="20000"/>
                    </a:ext>
                  </a:extLst>
                </a:gridCol>
                <a:gridCol w="9143752">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dirty="0">
                          <a:ln>
                            <a:noFill/>
                          </a:ln>
                          <a:solidFill>
                            <a:srgbClr val="333333"/>
                          </a:solidFill>
                          <a:effectLst/>
                          <a:latin typeface="+mn-lt"/>
                          <a:ea typeface="+mn-ea"/>
                          <a:cs typeface="+mn-cs"/>
                        </a:rPr>
                        <a:t>Τομέας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a:ln>
                            <a:noFill/>
                          </a:ln>
                          <a:solidFill>
                            <a:srgbClr val="333333"/>
                          </a:solidFill>
                          <a:effectLst/>
                          <a:latin typeface="+mn-lt"/>
                          <a:ea typeface="+mn-ea"/>
                          <a:cs typeface="+mn-cs"/>
                        </a:rPr>
                        <a:t>Παράδειγμα</a:t>
                      </a:r>
                      <a:endParaRPr kumimoji="0" lang="de-DE"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dirty="0">
                          <a:ln>
                            <a:noFill/>
                          </a:ln>
                          <a:solidFill>
                            <a:srgbClr val="333333"/>
                          </a:solidFill>
                          <a:effectLst/>
                          <a:latin typeface="+mn-lt"/>
                          <a:ea typeface="+mn-ea"/>
                          <a:cs typeface="+mn-cs"/>
                        </a:rPr>
                        <a:t>Ιστορία</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1800" b="0" i="0" u="none" strike="noStrike" cap="none" normalizeH="0" baseline="0" dirty="0">
                          <a:ln>
                            <a:noFill/>
                          </a:ln>
                          <a:solidFill>
                            <a:srgbClr val="004992"/>
                          </a:solidFill>
                          <a:effectLst/>
                          <a:latin typeface="+mn-lt"/>
                          <a:ea typeface="+mn-ea"/>
                          <a:cs typeface="+mn-cs"/>
                        </a:rPr>
                        <a:t>Δίκες μαγισσών κατά τους μεσαιωνικούς χρόνους:</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l-GR" sz="1800" b="0" i="0" u="none" strike="noStrike" cap="none" normalizeH="0" baseline="0" dirty="0">
                          <a:ln>
                            <a:noFill/>
                          </a:ln>
                          <a:solidFill>
                            <a:srgbClr val="333333"/>
                          </a:solidFill>
                          <a:effectLst/>
                          <a:latin typeface="+mn-lt"/>
                          <a:ea typeface="+mn-ea"/>
                          <a:cs typeface="+mn-cs"/>
                        </a:rPr>
                        <a:t>Οι γυναίκες πολλές φορές κατηγορούνταν ότι είναι μάγισσες, μόνο και μόνο επειδή ήταν μεγάλες σε ηλικία ή επειδή είχαν κόκκινα μαλλιά.</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1800" b="0" i="0" u="none" strike="noStrike" cap="none" normalizeH="0" baseline="0" dirty="0">
                          <a:ln>
                            <a:noFill/>
                          </a:ln>
                          <a:solidFill>
                            <a:srgbClr val="004992"/>
                          </a:solidFill>
                          <a:effectLst/>
                          <a:latin typeface="+mn-lt"/>
                          <a:ea typeface="+mn-ea"/>
                          <a:cs typeface="+mn-cs"/>
                        </a:rPr>
                        <a:t>Εποχή του McCarty (Αμερική του 1950):</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l-GR" sz="1800" b="0" i="0" u="none" strike="noStrike" cap="none" normalizeH="0" baseline="0" dirty="0">
                          <a:ln>
                            <a:noFill/>
                          </a:ln>
                          <a:solidFill>
                            <a:srgbClr val="333333"/>
                          </a:solidFill>
                          <a:effectLst/>
                          <a:latin typeface="+mn-lt"/>
                          <a:ea typeface="+mn-ea"/>
                          <a:cs typeface="+mn-cs"/>
                        </a:rPr>
                        <a:t>Η έκφραση φιλελεύθερων ιδεών οδήγησε σε ψευδείς κατηγορίες (το ότι είναι κάποιος κομμουνιστής).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a:ln>
                            <a:noFill/>
                          </a:ln>
                          <a:solidFill>
                            <a:srgbClr val="333333"/>
                          </a:solidFill>
                          <a:effectLst/>
                          <a:latin typeface="+mn-lt"/>
                          <a:ea typeface="+mn-ea"/>
                          <a:cs typeface="+mn-cs"/>
                        </a:rPr>
                        <a:t>Μ.Μ.Ε</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9" name="Picture 72" descr="Jonathan Lehrfeld - flickr - War of the Worlds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85219" y="4624536"/>
            <a:ext cx="182514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 24"/>
          <p:cNvSpPr txBox="1">
            <a:spLocks noChangeArrowheads="1"/>
          </p:cNvSpPr>
          <p:nvPr/>
        </p:nvSpPr>
        <p:spPr bwMode="auto">
          <a:xfrm>
            <a:off x="4801443" y="4545124"/>
            <a:ext cx="6881116"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buClrTx/>
              <a:buFontTx/>
              <a:buNone/>
            </a:pPr>
            <a:r>
              <a:rPr lang="el-GR" altLang="de-DE" sz="1800" dirty="0">
                <a:latin typeface="+mn-lt"/>
                <a:ea typeface="+mn-ea"/>
                <a:cs typeface="+mn-cs"/>
              </a:rPr>
              <a:t>Το 1938, η ραδιοφωνική εκπομπή όλεμος Πόλεμος των Κόσμων του Όρσον΄ Ουέλες προκάλεσε έναν μαζικό πανικό στην στην Νέα Υόρκη, καθώς πολλοί</a:t>
            </a:r>
            <a:r>
              <a:rPr lang="de-DE" altLang="de-DE" sz="1800">
                <a:latin typeface="+mn-lt"/>
                <a:ea typeface="+mn-ea"/>
                <a:cs typeface="+mn-cs"/>
              </a:rPr>
              <a:t> </a:t>
            </a:r>
            <a:r>
              <a:rPr lang="el-GR" altLang="de-DE" sz="1800">
                <a:latin typeface="+mn-lt"/>
                <a:ea typeface="+mn-ea"/>
                <a:cs typeface="+mn-cs"/>
              </a:rPr>
              <a:t>ακροατές </a:t>
            </a:r>
            <a:r>
              <a:rPr lang="el-GR" altLang="de-DE" sz="1800" dirty="0">
                <a:latin typeface="+mn-lt"/>
                <a:ea typeface="+mn-ea"/>
                <a:cs typeface="+mn-cs"/>
              </a:rPr>
              <a:t>ακροατές πίστεψαν ότι η γη πραγματικά δεχόταν επίθεση από εξωγήινους. </a:t>
            </a:r>
          </a:p>
          <a:p>
            <a:pPr eaLnBrk="1" hangingPunct="1">
              <a:spcBef>
                <a:spcPts val="1200"/>
              </a:spcBef>
              <a:buClrTx/>
              <a:buFontTx/>
              <a:buNone/>
            </a:pPr>
            <a:r>
              <a:rPr lang="el-GR" altLang="de-DE" sz="1800" dirty="0">
                <a:solidFill>
                  <a:srgbClr val="004992"/>
                </a:solidFill>
                <a:latin typeface="+mn-lt"/>
                <a:ea typeface="+mn-ea"/>
                <a:cs typeface="+mn-cs"/>
              </a:rPr>
              <a:t>Ψευδής υπόθεση: </a:t>
            </a:r>
            <a:r>
              <a:rPr lang="el-GR" altLang="de-DE" sz="1800" dirty="0">
                <a:latin typeface="+mn-lt"/>
                <a:ea typeface="+mn-ea"/>
                <a:cs typeface="+mn-cs"/>
              </a:rPr>
              <a:t>ό,τι λέγεται στο ραδιόφωνο πρέπει να είναι αληθινό!</a:t>
            </a:r>
          </a:p>
        </p:txBody>
      </p:sp>
    </p:spTree>
    <p:extLst>
      <p:ext uri="{BB962C8B-B14F-4D97-AF65-F5344CB8AC3E}">
        <p14:creationId xmlns:p14="http://schemas.microsoft.com/office/powerpoint/2010/main" val="32889519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Υπάρχουν κάποιες ενδείξεις στο αμερικάνικο δολάριο που να φανερώνουν τη διείσδυση μυστικών αδελφοτήτων στις ΗΠΑ;</a:t>
            </a:r>
            <a:br>
              <a:rPr lang="el-GR" sz="3600">
                <a:solidFill>
                  <a:srgbClr val="004992"/>
                </a:solidFill>
                <a:latin typeface="+mn-lt"/>
                <a:ea typeface="+mn-ea"/>
                <a:cs typeface="+mn-cs"/>
              </a:rPr>
            </a:br>
            <a:r>
              <a:rPr lang="el-GR">
                <a:solidFill>
                  <a:srgbClr val="004992"/>
                </a:solidFill>
                <a:latin typeface="+mn-lt"/>
                <a:ea typeface="+mn-ea"/>
                <a:cs typeface="+mn-cs"/>
              </a:rPr>
              <a:t>-Αστικοί μύθοι-</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13</a:t>
            </a:fld>
            <a:endParaRPr lang="de-DE" altLang="de-DE">
              <a:latin typeface="+mn-lt"/>
              <a:cs typeface="+mn-cs"/>
            </a:endParaRPr>
          </a:p>
        </p:txBody>
      </p:sp>
      <p:sp>
        <p:nvSpPr>
          <p:cNvPr id="7" name="Rechteck 6"/>
          <p:cNvSpPr/>
          <p:nvPr/>
        </p:nvSpPr>
        <p:spPr>
          <a:xfrm>
            <a:off x="408954" y="6217369"/>
            <a:ext cx="11376000" cy="307975"/>
          </a:xfrm>
          <a:prstGeom prst="rect">
            <a:avLst/>
          </a:prstGeom>
        </p:spPr>
        <p:txBody>
          <a:bodyPr>
            <a:noAutofit/>
          </a:bodyPr>
          <a:lstStyle/>
          <a:p>
            <a:pPr algn="r">
              <a:defRPr/>
            </a:pPr>
            <a:r>
              <a:rPr lang="de-DE" sz="1400" dirty="0">
                <a:solidFill>
                  <a:srgbClr val="333333"/>
                </a:solidFill>
                <a:latin typeface="+mn-lt"/>
                <a:cs typeface="+mn-cs"/>
              </a:rPr>
              <a:t>(</a:t>
            </a:r>
            <a:r>
              <a:rPr lang="el-GR" sz="1400" dirty="0">
                <a:solidFill>
                  <a:srgbClr val="333333"/>
                </a:solidFill>
                <a:latin typeface="+mn-lt"/>
                <a:cs typeface="+mn-cs"/>
              </a:rPr>
              <a:t>για μια εναλλακτική άσκηση ανατρέξτε στο τέλος της παρουσίασης</a:t>
            </a:r>
            <a:r>
              <a:rPr lang="de-DE" sz="1400" dirty="0">
                <a:solidFill>
                  <a:srgbClr val="333333"/>
                </a:solidFill>
                <a:latin typeface="+mn-lt"/>
                <a:cs typeface="+mn-cs"/>
              </a:rPr>
              <a:t>)</a:t>
            </a:r>
            <a:endParaRPr lang="en-US" sz="1400" dirty="0">
              <a:solidFill>
                <a:srgbClr val="333333"/>
              </a:solidFill>
              <a:latin typeface="+mn-lt"/>
              <a:cs typeface="+mn-cs"/>
            </a:endParaRPr>
          </a:p>
        </p:txBody>
      </p:sp>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53847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solidFill>
                  <a:srgbClr val="004992"/>
                </a:solidFill>
                <a:latin typeface="+mn-lt"/>
                <a:ea typeface="+mn-ea"/>
                <a:cs typeface="+mn-cs"/>
              </a:rPr>
              <a:t>Πρόωρο συμπέρασμα «εν δράσει»</a:t>
            </a:r>
            <a:br>
              <a:rPr lang="el-GR" sz="3600" dirty="0">
                <a:solidFill>
                  <a:srgbClr val="004992"/>
                </a:solidFill>
                <a:latin typeface="+mn-lt"/>
                <a:ea typeface="+mn-ea"/>
                <a:cs typeface="+mn-cs"/>
              </a:rPr>
            </a:br>
            <a:r>
              <a:rPr lang="el-GR" dirty="0">
                <a:solidFill>
                  <a:srgbClr val="004992"/>
                </a:solidFill>
                <a:latin typeface="+mn-lt"/>
                <a:ea typeface="+mn-ea"/>
                <a:cs typeface="+mn-cs"/>
              </a:rPr>
              <a:t>Υπάρχουν κάποιες ενδείξεις στο αμερικάνικο δολάριο που να φανερώνουν τη διείσδυση μυστικών αδελφοτήτων στις ΗΠΑ;</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14</a:t>
            </a:fld>
            <a:endParaRPr lang="de-DE" altLang="de-DE">
              <a:latin typeface="+mn-lt"/>
              <a:cs typeface="+mn-cs"/>
            </a:endParaRPr>
          </a:p>
        </p:txBody>
      </p:sp>
      <p:graphicFrame>
        <p:nvGraphicFramePr>
          <p:cNvPr id="16" name="Group 38"/>
          <p:cNvGraphicFramePr>
            <a:graphicFrameLocks noGrp="1"/>
          </p:cNvGraphicFramePr>
          <p:nvPr>
            <p:extLst>
              <p:ext uri="{D42A27DB-BD31-4B8C-83A1-F6EECF244321}">
                <p14:modId xmlns:p14="http://schemas.microsoft.com/office/powerpoint/2010/main" val="1448057472"/>
              </p:ext>
            </p:extLst>
          </p:nvPr>
        </p:nvGraphicFramePr>
        <p:xfrm>
          <a:off x="408955" y="2492896"/>
          <a:ext cx="11338560" cy="425196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dirty="0">
                          <a:ln>
                            <a:noFill/>
                          </a:ln>
                          <a:solidFill>
                            <a:srgbClr val="333333"/>
                          </a:solidFill>
                          <a:effectLst/>
                          <a:latin typeface="+mn-lt"/>
                          <a:ea typeface="+mn-ea"/>
                          <a:cs typeface="+mn-cs"/>
                        </a:rPr>
                        <a:t>Υπέρ</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a:ln>
                            <a:noFill/>
                          </a:ln>
                          <a:solidFill>
                            <a:srgbClr val="333333"/>
                          </a:solidFill>
                          <a:effectLst/>
                          <a:latin typeface="+mn-lt"/>
                          <a:ea typeface="+mn-ea"/>
                          <a:cs typeface="+mn-cs"/>
                        </a:rPr>
                        <a:t>«Απόδειξη»</a:t>
                      </a:r>
                      <a:endParaRPr kumimoji="0" lang="de-DE"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8620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βλέπε 1: Στο πίσω μέρος, εμφανίζονται διαφορετικά σύμβολα το καθένα 13 φορές (π.χ. ρίγες στο έμβλημα, φύλλα ελιάς, βέλη). Το 13 θεωρείται μερικές φορές σατανικός αριθμός.</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βλέπε 2: μερικοί άνθρωποι υποστηρίζουν ότι το χαρτονόμισμα δεν απεικονίζει πραγματικά τον Τζορτζ Ουάσινγκτον αλλά τον Άνταμ Γουέισοπτ, τον ιδρυτή μιας μυστικής αδελφότητας.</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βλέπε 3: πάνω δεξιά, είναι κρυμμένη μια μικρή κουκουβάγια, που θεωρείται από μερικούς ως ένα σατανικό σύμβολο.</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βλέπε 4: η πυραμίδα στο βάθος μπορεί να αντιπροσωπεύει ένα μασονικό σύμβολο.</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39" descr="NYC - Metropolitan Museum of Art - Gilbert Stuart's George Washington - wallyg -flickr - 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36822" y="3031629"/>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Ey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87045" y="4953312"/>
            <a:ext cx="1051102"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ow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11381" y="4953312"/>
            <a:ext cx="1463040"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2814" y="3079236"/>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37"/>
          <p:cNvSpPr>
            <a:spLocks noChangeShapeType="1"/>
          </p:cNvSpPr>
          <p:nvPr/>
        </p:nvSpPr>
        <p:spPr bwMode="auto">
          <a:xfrm>
            <a:off x="8746270" y="4596016"/>
            <a:ext cx="0" cy="5032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22" name="Caption_36"/>
          <p:cNvSpPr>
            <a:spLocks noChangeArrowheads="1"/>
          </p:cNvSpPr>
          <p:nvPr/>
        </p:nvSpPr>
        <p:spPr bwMode="auto">
          <a:xfrm>
            <a:off x="7867533" y="4964752"/>
            <a:ext cx="365760" cy="365760"/>
          </a:xfrm>
          <a:prstGeom prst="flowChartConnector">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23" name="Caption_29"/>
          <p:cNvSpPr txBox="1">
            <a:spLocks noChangeArrowheads="1"/>
          </p:cNvSpPr>
          <p:nvPr/>
        </p:nvSpPr>
        <p:spPr bwMode="auto">
          <a:xfrm>
            <a:off x="7442814" y="4510844"/>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cs typeface="+mn-cs"/>
              </a:rPr>
              <a:t>1</a:t>
            </a:r>
          </a:p>
        </p:txBody>
      </p:sp>
      <p:sp>
        <p:nvSpPr>
          <p:cNvPr id="24" name="Caption_26"/>
          <p:cNvSpPr txBox="1">
            <a:spLocks noChangeArrowheads="1"/>
          </p:cNvSpPr>
          <p:nvPr/>
        </p:nvSpPr>
        <p:spPr bwMode="auto">
          <a:xfrm>
            <a:off x="10136822" y="4460379"/>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cs typeface="+mn-cs"/>
              </a:rPr>
              <a:t>2</a:t>
            </a:r>
          </a:p>
        </p:txBody>
      </p:sp>
      <p:sp>
        <p:nvSpPr>
          <p:cNvPr id="25" name="Caption_28"/>
          <p:cNvSpPr txBox="1">
            <a:spLocks noChangeArrowheads="1"/>
          </p:cNvSpPr>
          <p:nvPr/>
        </p:nvSpPr>
        <p:spPr bwMode="auto">
          <a:xfrm>
            <a:off x="7411381" y="6050592"/>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cs typeface="+mn-cs"/>
              </a:rPr>
              <a:t>3</a:t>
            </a:r>
          </a:p>
        </p:txBody>
      </p:sp>
      <p:sp>
        <p:nvSpPr>
          <p:cNvPr id="26" name="Caption_27"/>
          <p:cNvSpPr txBox="1">
            <a:spLocks noChangeArrowheads="1"/>
          </p:cNvSpPr>
          <p:nvPr/>
        </p:nvSpPr>
        <p:spPr bwMode="auto">
          <a:xfrm>
            <a:off x="10087045" y="6050592"/>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cs typeface="+mn-cs"/>
              </a:rPr>
              <a:t>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Πρόωρο συμπέρασμα «εν δράσει»</a:t>
            </a:r>
            <a:br>
              <a:rPr lang="el-GR" sz="3600">
                <a:solidFill>
                  <a:srgbClr val="004992"/>
                </a:solidFill>
                <a:latin typeface="+mn-lt"/>
                <a:ea typeface="+mn-ea"/>
                <a:cs typeface="+mn-cs"/>
              </a:rPr>
            </a:br>
            <a:r>
              <a:rPr lang="el-GR">
                <a:solidFill>
                  <a:srgbClr val="004992"/>
                </a:solidFill>
                <a:latin typeface="+mn-lt"/>
                <a:ea typeface="+mn-ea"/>
                <a:cs typeface="+mn-cs"/>
              </a:rPr>
              <a:t>Υπάρχουν κάποιες ενδείξεις στο αμερικάνικο δολάριο που να φανερώνουν τη διείσδυση μυστικών αδελφοτήτων στις ΗΠΑ;</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15</a:t>
            </a:fld>
            <a:endParaRPr lang="de-DE" altLang="de-DE">
              <a:latin typeface="+mn-lt"/>
              <a:cs typeface="+mn-cs"/>
            </a:endParaRPr>
          </a:p>
        </p:txBody>
      </p:sp>
      <p:graphicFrame>
        <p:nvGraphicFramePr>
          <p:cNvPr id="18" name="Group 38"/>
          <p:cNvGraphicFramePr>
            <a:graphicFrameLocks noGrp="1"/>
          </p:cNvGraphicFramePr>
          <p:nvPr>
            <p:extLst>
              <p:ext uri="{D42A27DB-BD31-4B8C-83A1-F6EECF244321}">
                <p14:modId xmlns:p14="http://schemas.microsoft.com/office/powerpoint/2010/main" val="1084628545"/>
              </p:ext>
            </p:extLst>
          </p:nvPr>
        </p:nvGraphicFramePr>
        <p:xfrm>
          <a:off x="408955" y="2492896"/>
          <a:ext cx="11338560" cy="425196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dirty="0">
                          <a:ln>
                            <a:noFill/>
                          </a:ln>
                          <a:solidFill>
                            <a:srgbClr val="333333"/>
                          </a:solidFill>
                          <a:effectLst/>
                          <a:latin typeface="+mn-lt"/>
                          <a:ea typeface="+mn-ea"/>
                          <a:cs typeface="+mn-cs"/>
                        </a:rPr>
                        <a:t>Κατά</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a:ln>
                            <a:noFill/>
                          </a:ln>
                          <a:solidFill>
                            <a:srgbClr val="333333"/>
                          </a:solidFill>
                          <a:effectLst/>
                          <a:latin typeface="+mn-lt"/>
                          <a:ea typeface="+mn-ea"/>
                          <a:cs typeface="+mn-cs"/>
                        </a:rPr>
                        <a:t>«Απόδειξη»</a:t>
                      </a:r>
                      <a:endParaRPr kumimoji="0" lang="de-DE"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8620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βλέπε 1: Στην αρχή υπήρχαν 13 αμερικανικές πολιτείες. Από εκεί προέρχεται ο αριθμός 13!</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βλέπε 2: εν αντιθέσει με τις φήμες δεν υπάρχουν εμφανείς ομοιότητες μεταξύ του Τζορτζο Ουάσινγκτον και του Άνταμ Γουέισοπτ!</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βλέπε 3: η κουκουβάγια δεν έχει κάποια συμβολική σημασία, μερικές φορές αντιπροσωπεύει κάτι κακό, από την άλλη όμως αντιπροσωπεύει και τη σοφία (π.χ. η κουκουβάγια χρησιμοποιείται και ως σύμβολο από πολλούς εκδότες).</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βλέπε 4: το τρίγωνο αντιπροσωπεύει το μάτι της χριστιανική θρησκείας [η εικόνα (λεπτομέρεια) φανερώνει ένα σημείο από το παράθυρο μιας χριστιανικής εκκλησίας.</a:t>
                      </a:r>
                      <a:endParaRPr kumimoji="0" lang="es-E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9" name="Picture 25" descr="180px-Adam_weishaup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66872" y="3250704"/>
            <a:ext cx="1018903" cy="142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8" descr="cobalt123 - flickr - Stained Glass Panel, Eye-Catcher - cclicene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68652" y="4953312"/>
            <a:ext cx="1287887"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descr="NYC - Metropolitan Museum of Art - Gilbert Stuart's George Washington - wallyg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36822" y="3031629"/>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2814" y="3079236"/>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9" descr="dbking - flickr - National League of American Pen Women - cclicens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55966" y="4953312"/>
            <a:ext cx="1373871"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Caption_29"/>
          <p:cNvSpPr txBox="1">
            <a:spLocks noChangeArrowheads="1"/>
          </p:cNvSpPr>
          <p:nvPr/>
        </p:nvSpPr>
        <p:spPr bwMode="auto">
          <a:xfrm>
            <a:off x="7442814" y="4510844"/>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cs typeface="+mn-cs"/>
              </a:rPr>
              <a:t>1</a:t>
            </a:r>
          </a:p>
        </p:txBody>
      </p:sp>
      <p:sp>
        <p:nvSpPr>
          <p:cNvPr id="25" name="Caption_26"/>
          <p:cNvSpPr txBox="1">
            <a:spLocks noChangeArrowheads="1"/>
          </p:cNvSpPr>
          <p:nvPr/>
        </p:nvSpPr>
        <p:spPr bwMode="auto">
          <a:xfrm>
            <a:off x="10136822" y="4460379"/>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cs typeface="+mn-cs"/>
              </a:rPr>
              <a:t>2</a:t>
            </a:r>
          </a:p>
        </p:txBody>
      </p:sp>
      <p:sp>
        <p:nvSpPr>
          <p:cNvPr id="26" name="Caption_28"/>
          <p:cNvSpPr txBox="1">
            <a:spLocks noChangeArrowheads="1"/>
          </p:cNvSpPr>
          <p:nvPr/>
        </p:nvSpPr>
        <p:spPr bwMode="auto">
          <a:xfrm>
            <a:off x="7411381" y="6050592"/>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cs typeface="+mn-cs"/>
              </a:rPr>
              <a:t>3</a:t>
            </a:r>
          </a:p>
        </p:txBody>
      </p:sp>
      <p:sp>
        <p:nvSpPr>
          <p:cNvPr id="27" name="Caption_27"/>
          <p:cNvSpPr txBox="1">
            <a:spLocks noChangeArrowheads="1"/>
          </p:cNvSpPr>
          <p:nvPr/>
        </p:nvSpPr>
        <p:spPr bwMode="auto">
          <a:xfrm>
            <a:off x="10087045" y="6050592"/>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cs typeface="+mn-cs"/>
              </a:rPr>
              <a:t>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l-GR" sz="3600">
                <a:solidFill>
                  <a:srgbClr val="004992"/>
                </a:solidFill>
                <a:latin typeface="+mn-lt"/>
                <a:ea typeface="+mn-ea"/>
                <a:cs typeface="+mn-cs"/>
              </a:rPr>
              <a:t>Πρόωρο συμπέρασμα</a:t>
            </a:r>
            <a:br>
              <a:rPr lang="el-GR" sz="3600">
                <a:solidFill>
                  <a:srgbClr val="004992"/>
                </a:solidFill>
                <a:latin typeface="+mn-lt"/>
                <a:ea typeface="+mn-ea"/>
                <a:cs typeface="+mn-cs"/>
              </a:rPr>
            </a:br>
            <a:r>
              <a:rPr lang="el-GR">
                <a:solidFill>
                  <a:srgbClr val="004992"/>
                </a:solidFill>
                <a:latin typeface="+mn-lt"/>
                <a:ea typeface="+mn-ea"/>
                <a:cs typeface="+mn-cs"/>
              </a:rPr>
              <a:t>- Αστικοί μύθοι -</a:t>
            </a:r>
            <a:endParaRPr lang="en-US">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l-GR" altLang="de-DE" sz="2400" dirty="0">
                <a:solidFill>
                  <a:srgbClr val="333333"/>
                </a:solidFill>
              </a:rPr>
              <a:t>Υπάρχουν κάποιες ενδείξεις στο αμερικάνικο δολάριο που να φανερώνουν τη διείσδυση μυστικών αδελφοτήτων στις ΗΠΑ;</a:t>
            </a:r>
            <a:endParaRPr lang="en-US" sz="2400" dirty="0"/>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16</a:t>
            </a:fld>
            <a:endParaRPr lang="de-DE" altLang="de-DE">
              <a:latin typeface="+mn-lt"/>
              <a:cs typeface="+mn-cs"/>
            </a:endParaRPr>
          </a:p>
        </p:txBody>
      </p:sp>
      <p:pic>
        <p:nvPicPr>
          <p:cNvPr id="1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9558" y="3042532"/>
            <a:ext cx="3956059" cy="356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Caption_14"/>
          <p:cNvSpPr txBox="1">
            <a:spLocks noChangeArrowheads="1"/>
          </p:cNvSpPr>
          <p:nvPr/>
        </p:nvSpPr>
        <p:spPr bwMode="auto">
          <a:xfrm rot="-2317419">
            <a:off x="6937008" y="2848350"/>
            <a:ext cx="20558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el-GR" altLang="de-DE" sz="3600" b="1" dirty="0">
                <a:solidFill>
                  <a:srgbClr val="FF0000"/>
                </a:solidFill>
                <a:latin typeface="+mn-lt"/>
                <a:ea typeface="+mn-ea"/>
                <a:cs typeface="+mn-cs"/>
              </a:rPr>
              <a:t>ΟΧΙ!</a:t>
            </a:r>
            <a:endParaRPr lang="de-DE" altLang="de-DE" sz="3600" b="1" dirty="0">
              <a:solidFill>
                <a:srgbClr val="FF0000"/>
              </a:solidFill>
              <a:latin typeface="+mn-lt"/>
              <a:ea typeface="+mn-ea"/>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a:latin typeface="+mn-lt"/>
                <a:ea typeface="+mn-ea"/>
                <a:cs typeface="+mn-cs"/>
              </a:rPr>
              <a:t>Πώς προέκυψε αυτός ο αστικός μύθος καθώς και όλες οι άλλες θεωρίες συνωμοσίας;</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004992"/>
              </a:buClr>
            </a:pPr>
            <a:r>
              <a:rPr lang="el-GR" altLang="de-DE" sz="2400" b="1">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17</a:t>
            </a:fld>
            <a:endParaRPr lang="de-DE" altLang="de-DE">
              <a:latin typeface="+mn-lt"/>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a:latin typeface="+mn-lt"/>
                <a:ea typeface="+mn-ea"/>
                <a:cs typeface="+mn-cs"/>
              </a:rPr>
              <a:t>Πώς προέκυψε αυτός ο αστικός μύθος καθώς και όλες οι άλλες θεωρίες συνωμοσίας;</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l-GR" sz="2000">
                <a:solidFill>
                  <a:srgbClr val="333333"/>
                </a:solidFill>
              </a:rPr>
              <a:t>είναι συνήθως πιο συναρπαστικοί από την πραγματικότητα!</a:t>
            </a:r>
          </a:p>
          <a:p>
            <a:pPr marL="342900" lvl="0" indent="-342900" defTabSz="914400" fontAlgn="base">
              <a:lnSpc>
                <a:spcPct val="100000"/>
              </a:lnSpc>
              <a:spcBef>
                <a:spcPts val="1200"/>
              </a:spcBef>
              <a:buClr>
                <a:srgbClr val="333333"/>
              </a:buClr>
              <a:buFont typeface="WingDings"/>
              <a:buChar char=""/>
              <a:defRPr/>
            </a:pPr>
            <a:r>
              <a:rPr lang="el-GR" sz="2000" dirty="0">
                <a:solidFill>
                  <a:srgbClr val="333333"/>
                </a:solidFill>
              </a:rPr>
              <a:t>στηρίζονται σε δηλώσεις που είναι δύσκολο να ελεγχθούν ή να αποδειχθούν (π.χ. ότι ο Ουάσινγκτον μοιάζει με τον Γουέισοπτ).</a:t>
            </a:r>
          </a:p>
          <a:p>
            <a:pPr marL="342900" lvl="0" indent="-342900" defTabSz="914400" fontAlgn="base">
              <a:lnSpc>
                <a:spcPct val="100000"/>
              </a:lnSpc>
              <a:spcBef>
                <a:spcPts val="1200"/>
              </a:spcBef>
              <a:buClr>
                <a:srgbClr val="333333"/>
              </a:buClr>
              <a:buFont typeface="WingDings"/>
              <a:buChar char=""/>
              <a:defRPr/>
            </a:pPr>
            <a:r>
              <a:rPr lang="el-GR" sz="2000" dirty="0">
                <a:solidFill>
                  <a:srgbClr val="333333"/>
                </a:solidFill>
              </a:rPr>
              <a:t>κρύβουν εναλλακτικές επεξηγήσεις (π.χ. η επαναλαμβανόμενη χρήση των 13 συμβόλων σχετίζεται με τις 13 αρχικές πολιτείες).</a:t>
            </a:r>
          </a:p>
          <a:p>
            <a:pPr marL="342900" lvl="0" indent="-342900" defTabSz="914400" fontAlgn="base">
              <a:lnSpc>
                <a:spcPct val="100000"/>
              </a:lnSpc>
              <a:spcBef>
                <a:spcPts val="1200"/>
              </a:spcBef>
              <a:buClr>
                <a:srgbClr val="333333"/>
              </a:buClr>
              <a:buFont typeface="WingDings"/>
              <a:buChar char=""/>
              <a:defRPr/>
            </a:pPr>
            <a:r>
              <a:rPr lang="el-GR" sz="2000" dirty="0">
                <a:solidFill>
                  <a:srgbClr val="333333"/>
                </a:solidFill>
              </a:rPr>
              <a:t>οι μύθοι βασίζονται σε γεγονότα που είναι εκτός του παρόντος πλαισίου. Η σημασία αυτών των λεπτομερειών είναι υπερβολική (ο Ουάσινγκτον</a:t>
            </a:r>
            <a:r>
              <a:rPr lang="en-US" sz="2000" dirty="0">
                <a:solidFill>
                  <a:srgbClr val="333333"/>
                </a:solidFill>
              </a:rPr>
              <a:t> </a:t>
            </a:r>
            <a:r>
              <a:rPr lang="el-GR" sz="2000" dirty="0">
                <a:solidFill>
                  <a:srgbClr val="333333"/>
                </a:solidFill>
              </a:rPr>
              <a:t>ήταν μασόνος, αλλά αυτό δεν σημαίνει ότι στις ΗΠΑ είχαν ή ακόμα έχουν διεισδύσει μυστικές αδελφότητες).</a:t>
            </a:r>
          </a:p>
          <a:p>
            <a:pPr marL="342900" lvl="0" indent="-342900" defTabSz="914400" fontAlgn="base">
              <a:lnSpc>
                <a:spcPct val="100000"/>
              </a:lnSpc>
              <a:spcBef>
                <a:spcPts val="1200"/>
              </a:spcBef>
              <a:buClr>
                <a:srgbClr val="333333"/>
              </a:buClr>
              <a:buFont typeface="WingDings"/>
              <a:buChar char=""/>
              <a:defRPr/>
            </a:pPr>
            <a:r>
              <a:rPr lang="el-GR" sz="2000" dirty="0">
                <a:solidFill>
                  <a:srgbClr val="333333"/>
                </a:solidFill>
              </a:rPr>
              <a:t>οι μασόνοι και άλλοι σύνδεσμοι μπορεί να εγείρουν υποψίες μιας που δρουν μυστικά.</a:t>
            </a:r>
          </a:p>
          <a:p>
            <a:pPr marL="342900" lvl="0" indent="-342900" defTabSz="914400" fontAlgn="base">
              <a:lnSpc>
                <a:spcPct val="100000"/>
              </a:lnSpc>
              <a:spcBef>
                <a:spcPts val="1200"/>
              </a:spcBef>
              <a:buClr>
                <a:srgbClr val="333333"/>
              </a:buClr>
              <a:buFont typeface="WingDings"/>
              <a:buChar char=""/>
              <a:defRPr/>
            </a:pPr>
            <a:r>
              <a:rPr lang="el-GR" sz="2000" dirty="0">
                <a:solidFill>
                  <a:srgbClr val="333333"/>
                </a:solidFill>
              </a:rPr>
              <a:t>Αλλά: αντίθετα με την κοινή γνώμη, οι μασόνοι δεν πιστεύουν στον σατανά, αλλά σε ένα «ανώτερο ον» (Θεός, Αλλάχ…). Αναζητούν φιλελεύθερες ιδέες, αλλά δεν είναι «επαναστάτες».</a:t>
            </a:r>
            <a:endParaRPr lang="en-US" sz="2000" dirty="0"/>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18</a:t>
            </a:fld>
            <a:endParaRPr lang="de-DE" altLang="de-DE">
              <a:latin typeface="+mn-lt"/>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a:latin typeface="+mn-lt"/>
                <a:ea typeface="+mn-ea"/>
                <a:cs typeface="+mn-cs"/>
              </a:rPr>
              <a:t>Πώς προέκυψε αυτός ο αστικός μύθος καθώς και όλες οι άλλες θεωρίες συνωμοσίας;</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a:solidFill>
                  <a:srgbClr val="333333"/>
                </a:solidFill>
              </a:rPr>
              <a:t>Υπάρχουν πολλά παραδείγματα στην ιστορία όπου οι μειονότητες και οι </a:t>
            </a:r>
            <a:r>
              <a:rPr lang="el-GR" sz="2000" dirty="0">
                <a:solidFill>
                  <a:srgbClr val="333333"/>
                </a:solidFill>
              </a:rPr>
              <a:t>περιθωριακοί</a:t>
            </a:r>
            <a:r>
              <a:rPr lang="de-DE" sz="2000" dirty="0">
                <a:solidFill>
                  <a:srgbClr val="333333"/>
                </a:solidFill>
              </a:rPr>
              <a:t> </a:t>
            </a:r>
            <a:r>
              <a:rPr lang="el-GR" sz="2000" dirty="0">
                <a:solidFill>
                  <a:srgbClr val="333333"/>
                </a:solidFill>
              </a:rPr>
              <a:t>είχαν</a:t>
            </a:r>
            <a:r>
              <a:rPr lang="de-DE" sz="2000" dirty="0">
                <a:solidFill>
                  <a:srgbClr val="333333"/>
                </a:solidFill>
              </a:rPr>
              <a:t> ψευδώς κατηγορηθεί για ανεξέλεγκτ</a:t>
            </a:r>
            <a:r>
              <a:rPr lang="el-GR" sz="2000" dirty="0">
                <a:solidFill>
                  <a:srgbClr val="333333"/>
                </a:solidFill>
              </a:rPr>
              <a:t>α, </a:t>
            </a:r>
            <a:r>
              <a:rPr lang="de-DE" sz="2000" dirty="0">
                <a:solidFill>
                  <a:srgbClr val="333333"/>
                </a:solidFill>
              </a:rPr>
              <a:t>καταστροφικά γεγονότα. Για παράδειγμα, σ</a:t>
            </a:r>
            <a:r>
              <a:rPr lang="el-GR" sz="2000" dirty="0">
                <a:solidFill>
                  <a:srgbClr val="333333"/>
                </a:solidFill>
              </a:rPr>
              <a:t>τους</a:t>
            </a:r>
            <a:r>
              <a:rPr lang="de-DE" sz="2000" dirty="0">
                <a:solidFill>
                  <a:srgbClr val="333333"/>
                </a:solidFill>
              </a:rPr>
              <a:t> μεσαιωνικούς χρόνους μια </a:t>
            </a:r>
            <a:r>
              <a:rPr lang="el-GR" sz="2000" dirty="0">
                <a:solidFill>
                  <a:srgbClr val="333333"/>
                </a:solidFill>
              </a:rPr>
              <a:t>φτωχή</a:t>
            </a:r>
            <a:r>
              <a:rPr lang="de-DE" sz="2000" dirty="0">
                <a:solidFill>
                  <a:srgbClr val="333333"/>
                </a:solidFill>
              </a:rPr>
              <a:t> σοδειά </a:t>
            </a:r>
            <a:r>
              <a:rPr lang="el-GR" sz="2000" dirty="0">
                <a:solidFill>
                  <a:srgbClr val="333333"/>
                </a:solidFill>
              </a:rPr>
              <a:t>αποδιδόταν σε </a:t>
            </a:r>
            <a:r>
              <a:rPr lang="de-DE" sz="2000" dirty="0">
                <a:solidFill>
                  <a:srgbClr val="333333"/>
                </a:solidFill>
              </a:rPr>
              <a:t>μαγεία ή </a:t>
            </a:r>
            <a:r>
              <a:rPr lang="el-GR" sz="2000" dirty="0">
                <a:solidFill>
                  <a:srgbClr val="333333"/>
                </a:solidFill>
              </a:rPr>
              <a:t>σε </a:t>
            </a:r>
            <a:r>
              <a:rPr lang="de-DE" sz="2000" dirty="0">
                <a:solidFill>
                  <a:srgbClr val="333333"/>
                </a:solidFill>
              </a:rPr>
              <a:t>θρησκευτικές μειονότητες.</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Αυτές οι απλές </a:t>
            </a:r>
            <a:r>
              <a:rPr lang="el-GR" sz="2000" dirty="0">
                <a:solidFill>
                  <a:srgbClr val="333333"/>
                </a:solidFill>
              </a:rPr>
              <a:t>ερμηνείες</a:t>
            </a:r>
            <a:r>
              <a:rPr lang="de-DE" sz="2000" dirty="0">
                <a:solidFill>
                  <a:srgbClr val="333333"/>
                </a:solidFill>
              </a:rPr>
              <a:t> με</a:t>
            </a:r>
            <a:r>
              <a:rPr lang="el-GR" sz="2000" dirty="0">
                <a:solidFill>
                  <a:srgbClr val="333333"/>
                </a:solidFill>
              </a:rPr>
              <a:t>ίωσαν την </a:t>
            </a:r>
            <a:r>
              <a:rPr lang="de-DE" sz="2000" dirty="0">
                <a:solidFill>
                  <a:srgbClr val="333333"/>
                </a:solidFill>
              </a:rPr>
              <a:t>ένταση και το φόβο</a:t>
            </a:r>
            <a:r>
              <a:rPr lang="el-GR" sz="2000" dirty="0">
                <a:solidFill>
                  <a:srgbClr val="333333"/>
                </a:solidFill>
              </a:rPr>
              <a:t> των ανθρώπων</a:t>
            </a:r>
            <a:r>
              <a:rPr lang="de-DE"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19</a:t>
            </a:fld>
            <a:endParaRPr lang="de-DE" altLang="de-DE">
              <a:latin typeface="+mn-lt"/>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sz="3600">
                <a:solidFill>
                  <a:srgbClr val="004992"/>
                </a:solidFill>
                <a:latin typeface="+mn-lt"/>
                <a:ea typeface="+mn-ea"/>
                <a:cs typeface="+mn-cs"/>
              </a:rPr>
              <a:t>Γιατί το κάνουμε αυτό;</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el-GR" altLang="de-DE" sz="2400" dirty="0">
                <a:solidFill>
                  <a:srgbClr val="333333"/>
                </a:solidFill>
              </a:rPr>
              <a:t>Οι μελέτες δείχνουν ότι πολλοί άνθρωποι με ψύχωση (αλλά όχι όλοι!) </a:t>
            </a:r>
            <a:r>
              <a:rPr lang="el-GR" altLang="de-DE" sz="2400" dirty="0">
                <a:solidFill>
                  <a:srgbClr val="004992"/>
                </a:solidFill>
              </a:rPr>
              <a:t>λαμβάνουν αποφάσεις με βάση τις ελάχιστες πληροφορίες που </a:t>
            </a:r>
            <a:r>
              <a:rPr lang="el-GR" altLang="de-DE" sz="2400">
                <a:solidFill>
                  <a:srgbClr val="004992"/>
                </a:solidFill>
              </a:rPr>
              <a:t>έχουν.</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3" name="Slide Number Placeholder 2"/>
          <p:cNvSpPr>
            <a:spLocks noGrp="1"/>
          </p:cNvSpPr>
          <p:nvPr>
            <p:ph type="sldNum" sz="quarter" idx="12"/>
          </p:nvPr>
        </p:nvSpPr>
        <p:spPr/>
        <p:txBody>
          <a:bodyPr/>
          <a:lstStyle/>
          <a:p>
            <a:fld id="{7349AF49-4980-48A6-85C7-F3C39C1EA2DE}" type="slidenum">
              <a:rPr lang="de-DE" altLang="de-DE" smtClean="0">
                <a:latin typeface="+mn-lt"/>
                <a:cs typeface="+mn-cs"/>
              </a:rPr>
              <a:pPr/>
              <a:t>20</a:t>
            </a:fld>
            <a:endParaRPr lang="de-DE" altLang="de-DE">
              <a:latin typeface="+mn-lt"/>
              <a:cs typeface="+mn-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sz="3600">
                <a:solidFill>
                  <a:srgbClr val="004992"/>
                </a:solidFill>
                <a:latin typeface="+mn-lt"/>
                <a:ea typeface="+mn-ea"/>
                <a:cs typeface="+mn-cs"/>
              </a:rPr>
              <a:t>Γιατί το κάνουμε αυτό;</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el-GR" altLang="de-DE" sz="2400" dirty="0">
                <a:solidFill>
                  <a:srgbClr val="333333"/>
                </a:solidFill>
              </a:rPr>
              <a:t>Οι μελέτες δείχνουν ότι πολλοί άνθρωποι με ψύχωση (αλλά όχι όλοι!) </a:t>
            </a:r>
            <a:r>
              <a:rPr lang="el-GR" altLang="de-DE" sz="2400" dirty="0">
                <a:solidFill>
                  <a:srgbClr val="004992"/>
                </a:solidFill>
              </a:rPr>
              <a:t>λαμβάνουν αποφάσεις με βάση τις ελάχιστες πληροφορίες που έχουν.</a:t>
            </a:r>
          </a:p>
          <a:p>
            <a:pPr marL="342900" lvl="0" indent="-342900" defTabSz="914377">
              <a:buClr>
                <a:srgbClr val="000000"/>
              </a:buClr>
              <a:buFont typeface="WingDings"/>
              <a:buChar char=""/>
            </a:pPr>
            <a:r>
              <a:rPr lang="el-GR" altLang="de-DE" sz="2400" dirty="0">
                <a:solidFill>
                  <a:srgbClr val="333333"/>
                </a:solidFill>
              </a:rPr>
              <a:t>Αυτός ο τρόπος λήψης αποφάσεων μπορεί εύκολα να οδηγήσει σε σφάλματα.</a:t>
            </a:r>
            <a:br>
              <a:rPr lang="en-US" altLang="de-DE" sz="2400" dirty="0">
                <a:solidFill>
                  <a:srgbClr val="333333"/>
                </a:solidFill>
              </a:rPr>
            </a:br>
            <a:r>
              <a:rPr lang="el-GR" altLang="de-DE" sz="2400" dirty="0">
                <a:solidFill>
                  <a:srgbClr val="333333"/>
                </a:solidFill>
              </a:rPr>
              <a:t>Ως εκ τούτου, είναι καλύτερο να χρησιμοποιούμε ένα διαφορετικό τρόπο λήψης αποφάσεων, που </a:t>
            </a:r>
            <a:r>
              <a:rPr lang="el-GR" altLang="de-DE" sz="2400" dirty="0">
                <a:solidFill>
                  <a:srgbClr val="004992"/>
                </a:solidFill>
              </a:rPr>
              <a:t>λαμβάνει υπόψιν του όλες τις διαθέσιμες πληροφορίες</a:t>
            </a:r>
            <a:r>
              <a:rPr lang="el-GR"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3" name="Slide Number Placeholder 2"/>
          <p:cNvSpPr>
            <a:spLocks noGrp="1"/>
          </p:cNvSpPr>
          <p:nvPr>
            <p:ph type="sldNum" sz="quarter" idx="12"/>
          </p:nvPr>
        </p:nvSpPr>
        <p:spPr/>
        <p:txBody>
          <a:bodyPr/>
          <a:lstStyle/>
          <a:p>
            <a:fld id="{7349AF49-4980-48A6-85C7-F3C39C1EA2DE}" type="slidenum">
              <a:rPr lang="de-DE" altLang="de-DE" smtClean="0">
                <a:latin typeface="+mn-lt"/>
                <a:cs typeface="+mn-cs"/>
              </a:rPr>
              <a:pPr/>
              <a:t>21</a:t>
            </a:fld>
            <a:endParaRPr lang="de-DE" altLang="de-DE">
              <a:latin typeface="+mn-lt"/>
              <a:cs typeface="+mn-cs"/>
            </a:endParaRPr>
          </a:p>
        </p:txBody>
      </p:sp>
    </p:spTree>
    <p:extLst>
      <p:ext uri="{BB962C8B-B14F-4D97-AF65-F5344CB8AC3E}">
        <p14:creationId xmlns:p14="http://schemas.microsoft.com/office/powerpoint/2010/main" val="5749889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Πώς τα βιαστικά συμπεράσματα μπορούν να προκαλέσουν παρεξηγήσεις κατά τη διάρκεια της ψύχωσης - παραδείγματα</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22</a:t>
            </a:fld>
            <a:endParaRPr lang="de-DE" altLang="de-DE">
              <a:latin typeface="+mn-lt"/>
              <a:cs typeface="+mn-cs"/>
            </a:endParaRPr>
          </a:p>
        </p:txBody>
      </p:sp>
      <p:sp>
        <p:nvSpPr>
          <p:cNvPr id="63514" name="Rechteck 1"/>
          <p:cNvSpPr>
            <a:spLocks noChangeArrowheads="1"/>
          </p:cNvSpPr>
          <p:nvPr/>
        </p:nvSpPr>
        <p:spPr bwMode="auto">
          <a:xfrm>
            <a:off x="408955" y="6300028"/>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el-GR" altLang="de-DE" sz="1800">
                <a:solidFill>
                  <a:srgbClr val="004992"/>
                </a:solidFill>
                <a:latin typeface="+mn-lt"/>
                <a:cs typeface="+mn-cs"/>
              </a:rPr>
              <a:t>Μπορεί κάποιος να συνεισφέρει με μια σύντομη προσωπική εμπειρία;</a:t>
            </a:r>
            <a:endParaRPr lang="de-DE" altLang="de-DE" sz="1800">
              <a:solidFill>
                <a:srgbClr val="004992"/>
              </a:solidFill>
              <a:latin typeface="+mn-lt"/>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3682198143"/>
              </p:ext>
            </p:extLst>
          </p:nvPr>
        </p:nvGraphicFramePr>
        <p:xfrm>
          <a:off x="408954" y="2267033"/>
          <a:ext cx="11376000" cy="3840440"/>
        </p:xfrm>
        <a:graphic>
          <a:graphicData uri="http://schemas.openxmlformats.org/drawingml/2006/table">
            <a:tbl>
              <a:tblPr firstRow="1" bandRow="1">
                <a:tableStyleId>{21E4AEA4-8DFA-4A89-87EB-49C32662AFE0}</a:tableStyleId>
              </a:tblPr>
              <a:tblGrid>
                <a:gridCol w="3744417">
                  <a:extLst>
                    <a:ext uri="{9D8B030D-6E8A-4147-A177-3AD203B41FA5}">
                      <a16:colId xmlns:a16="http://schemas.microsoft.com/office/drawing/2014/main" val="20000"/>
                    </a:ext>
                  </a:extLst>
                </a:gridCol>
                <a:gridCol w="3960440">
                  <a:extLst>
                    <a:ext uri="{9D8B030D-6E8A-4147-A177-3AD203B41FA5}">
                      <a16:colId xmlns:a16="http://schemas.microsoft.com/office/drawing/2014/main" val="20001"/>
                    </a:ext>
                  </a:extLst>
                </a:gridCol>
                <a:gridCol w="367114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dirty="0">
                          <a:ln>
                            <a:noFill/>
                          </a:ln>
                          <a:solidFill>
                            <a:srgbClr val="333333"/>
                          </a:solidFill>
                          <a:effectLst/>
                          <a:latin typeface="+mn-lt"/>
                          <a:ea typeface="+mn-ea"/>
                          <a:cs typeface="+mn-cs"/>
                        </a:rPr>
                        <a:t>Συμβάν</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a:ln>
                            <a:noFill/>
                          </a:ln>
                          <a:solidFill>
                            <a:srgbClr val="333333"/>
                          </a:solidFill>
                          <a:effectLst/>
                          <a:latin typeface="+mn-lt"/>
                          <a:ea typeface="+mn-ea"/>
                          <a:cs typeface="+mn-cs"/>
                        </a:rPr>
                        <a:t>Εξήγηση κατά τη διάρκεια της ψύχωσης</a:t>
                      </a:r>
                      <a:endParaRPr kumimoji="0" lang="de-DE" sz="1800" b="0" i="0" u="none" strike="noStrike" cap="none" normalizeH="0" baseline="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a:ln>
                            <a:noFill/>
                          </a:ln>
                          <a:solidFill>
                            <a:srgbClr val="333333"/>
                          </a:solidFill>
                          <a:effectLst/>
                          <a:latin typeface="+mn-lt"/>
                          <a:ea typeface="+mn-ea"/>
                          <a:cs typeface="+mn-cs"/>
                        </a:rPr>
                        <a:t>Άλλες εξηγήσεις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a:ln>
                            <a:noFill/>
                          </a:ln>
                          <a:solidFill>
                            <a:srgbClr val="333333"/>
                          </a:solidFill>
                          <a:effectLst/>
                          <a:latin typeface="+mn-lt"/>
                          <a:ea typeface="+mn-ea"/>
                          <a:cs typeface="+mn-cs"/>
                        </a:rPr>
                        <a:t>Το σώμα σας πονάει μετά την πρώτη σας νύχτα στο νοσοκομείο.</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dirty="0">
                          <a:ln>
                            <a:noFill/>
                          </a:ln>
                          <a:solidFill>
                            <a:srgbClr val="333333"/>
                          </a:solidFill>
                          <a:effectLst/>
                          <a:latin typeface="+mn-lt"/>
                          <a:ea typeface="+mn-ea"/>
                          <a:cs typeface="+mn-cs"/>
                        </a:rPr>
                        <a:t>Πρέπει να σας απήγαγαν το βράδυ και να σας πήραν τα όργανά σας∙ κάποιος άλλος ασθενής σας έκανε κακό κατά τη διάρκεια της νύχτας∙ βουντού.</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dirty="0">
                          <a:ln>
                            <a:noFill/>
                          </a:ln>
                          <a:solidFill>
                            <a:srgbClr val="333333"/>
                          </a:solidFill>
                          <a:effectLst/>
                          <a:latin typeface="+mn-lt"/>
                          <a:ea typeface="+mn-ea"/>
                          <a:cs typeface="+mn-cs"/>
                        </a:rPr>
                        <a:t>Άβολο κρεβάτι, ένταση∙ είναι λογικό να είχατε μια άβολη βραδιά εφόσον βρίσκεστε σε καινούριο περιβάλλον. Μπορεί να ήταν ένα νευροκαβαλήκεμα.</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7315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a:ln>
                            <a:noFill/>
                          </a:ln>
                          <a:solidFill>
                            <a:srgbClr val="333333"/>
                          </a:solidFill>
                          <a:effectLst/>
                          <a:latin typeface="+mn-lt"/>
                          <a:ea typeface="+mn-ea"/>
                          <a:cs typeface="+mn-cs"/>
                        </a:rPr>
                        <a:t>Μετά από κάποια εγχείρηση στα εξωτερικά ιατρεία, σας συνταγογράφησαν ενέσεις Ηπαρίνης.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dirty="0">
                          <a:ln>
                            <a:noFill/>
                          </a:ln>
                          <a:solidFill>
                            <a:srgbClr val="333333"/>
                          </a:solidFill>
                          <a:effectLst/>
                          <a:latin typeface="+mn-lt"/>
                          <a:ea typeface="+mn-ea"/>
                          <a:cs typeface="+mn-cs"/>
                        </a:rPr>
                        <a:t>O γιατρός προσπαθεί να σας δολοφονήσει με τοξικές ενέσεις.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a:ln>
                            <a:noFill/>
                          </a:ln>
                          <a:solidFill>
                            <a:srgbClr val="333333"/>
                          </a:solidFill>
                          <a:effectLst/>
                          <a:latin typeface="+mn-lt"/>
                          <a:ea typeface="+mn-ea"/>
                          <a:cs typeface="+mn-cs"/>
                        </a:rPr>
                        <a:t>Τυπική προφύλαξη για θρόμβωση.</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a:ln>
                            <a:noFill/>
                          </a:ln>
                          <a:solidFill>
                            <a:srgbClr val="333333"/>
                          </a:solidFill>
                          <a:effectLst/>
                          <a:latin typeface="+mn-lt"/>
                          <a:ea typeface="+mn-ea"/>
                          <a:cs typeface="+mn-cs"/>
                        </a:rPr>
                        <a:t>Στο δρόμο για ένα φίλο, αναγκαστήκατε να σταματήσετε 3 φορές στα φανάρια.</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dirty="0">
                          <a:ln>
                            <a:noFill/>
                          </a:ln>
                          <a:solidFill>
                            <a:srgbClr val="333333"/>
                          </a:solidFill>
                          <a:effectLst/>
                          <a:latin typeface="+mn-lt"/>
                          <a:ea typeface="+mn-ea"/>
                          <a:cs typeface="+mn-cs"/>
                        </a:rPr>
                        <a:t>Αποτελεί στοιχείο για το ότι είστε σε κίνδυνο- κάποιος προσπαθεί να σας βλάψει.</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dirty="0">
                          <a:ln>
                            <a:noFill/>
                          </a:ln>
                          <a:solidFill>
                            <a:srgbClr val="333333"/>
                          </a:solidFill>
                          <a:effectLst/>
                          <a:latin typeface="+mn-lt"/>
                          <a:ea typeface="+mn-ea"/>
                          <a:cs typeface="+mn-cs"/>
                        </a:rPr>
                        <a:t>Καθαρή σύμπτωση (όταν βιάζεστε είστε πιο επιρρεπείς στο να προσέχετε τα κόκκινα φώτα).</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Εργασία (1)</a:t>
            </a:r>
            <a:endParaRPr lang="en-US" sz="3600">
              <a:latin typeface="+mn-lt"/>
              <a:ea typeface="+mn-ea"/>
              <a:cs typeface="+mn-cs"/>
            </a:endParaRPr>
          </a:p>
        </p:txBody>
      </p:sp>
      <p:sp>
        <p:nvSpPr>
          <p:cNvPr id="65538" name="Rectangle 3"/>
          <p:cNvSpPr>
            <a:spLocks noGrp="1" noChangeArrowheads="1"/>
          </p:cNvSpPr>
          <p:nvPr>
            <p:ph idx="1"/>
          </p:nvPr>
        </p:nvSpPr>
        <p:spPr/>
        <p:txBody>
          <a:bodyPr>
            <a:noAutofit/>
          </a:bodyPr>
          <a:lstStyle/>
          <a:p>
            <a:pPr algn="l" eaLnBrk="1" hangingPunct="1">
              <a:tabLst>
                <a:tab pos="628650" algn="l"/>
              </a:tabLst>
              <a:defRPr/>
            </a:pPr>
            <a:r>
              <a:rPr lang="el-GR" sz="2400" dirty="0">
                <a:solidFill>
                  <a:srgbClr val="333333"/>
                </a:solidFill>
              </a:rPr>
              <a:t>Π</a:t>
            </a:r>
            <a:r>
              <a:rPr lang="en-US" sz="2400" dirty="0">
                <a:solidFill>
                  <a:srgbClr val="333333"/>
                </a:solidFill>
              </a:rPr>
              <a:t>αρα</a:t>
            </a:r>
            <a:r>
              <a:rPr lang="en-US" sz="2400" dirty="0" err="1">
                <a:solidFill>
                  <a:srgbClr val="333333"/>
                </a:solidFill>
              </a:rPr>
              <a:t>κάτω</a:t>
            </a:r>
            <a:r>
              <a:rPr lang="en-US" sz="2400" dirty="0">
                <a:solidFill>
                  <a:srgbClr val="333333"/>
                </a:solidFill>
              </a:rPr>
              <a:t> θα </a:t>
            </a:r>
            <a:r>
              <a:rPr lang="en-US" sz="2400" dirty="0" err="1">
                <a:solidFill>
                  <a:srgbClr val="333333"/>
                </a:solidFill>
              </a:rPr>
              <a:t>δείτε</a:t>
            </a:r>
            <a:r>
              <a:rPr lang="en-US" sz="2400" dirty="0">
                <a:solidFill>
                  <a:srgbClr val="333333"/>
                </a:solidFill>
              </a:rPr>
              <a:t> </a:t>
            </a:r>
            <a:r>
              <a:rPr lang="en-US" sz="2400" dirty="0" err="1">
                <a:solidFill>
                  <a:srgbClr val="333333"/>
                </a:solidFill>
              </a:rPr>
              <a:t>μι</a:t>
            </a:r>
            <a:r>
              <a:rPr lang="en-US" sz="2400" dirty="0">
                <a:solidFill>
                  <a:srgbClr val="333333"/>
                </a:solidFill>
              </a:rPr>
              <a:t>α σειρά από εικόνες.</a:t>
            </a:r>
            <a:r>
              <a:rPr lang="el-GR" sz="2400" dirty="0">
                <a:solidFill>
                  <a:srgbClr val="333333"/>
                </a:solidFill>
              </a:rPr>
              <a:t>Στην αρχή θα δείτε μόνο μία λεπτομέρεια της εικόνας</a:t>
            </a:r>
            <a:r>
              <a:rPr lang="en-US" sz="2400" dirty="0">
                <a:solidFill>
                  <a:srgbClr val="333333"/>
                </a:solidFill>
              </a:rPr>
              <a:t>. </a:t>
            </a:r>
            <a:r>
              <a:rPr lang="en-US" sz="2400" dirty="0" err="1">
                <a:solidFill>
                  <a:srgbClr val="333333"/>
                </a:solidFill>
              </a:rPr>
              <a:t>Στη</a:t>
            </a:r>
            <a:r>
              <a:rPr lang="en-US" sz="2400" dirty="0">
                <a:solidFill>
                  <a:srgbClr val="333333"/>
                </a:solidFill>
              </a:rPr>
              <a:t> </a:t>
            </a:r>
            <a:r>
              <a:rPr lang="en-US" sz="2400" dirty="0" err="1">
                <a:solidFill>
                  <a:srgbClr val="333333"/>
                </a:solidFill>
              </a:rPr>
              <a:t>συνέχει</a:t>
            </a:r>
            <a:r>
              <a:rPr lang="en-US" sz="2400" dirty="0">
                <a:solidFill>
                  <a:srgbClr val="333333"/>
                </a:solidFill>
              </a:rPr>
              <a:t>α, μια άλλη λεπτομέρεια, προστίθεται. </a:t>
            </a:r>
            <a:r>
              <a:rPr lang="en-US" sz="2400" dirty="0" err="1">
                <a:solidFill>
                  <a:srgbClr val="333333"/>
                </a:solidFill>
              </a:rPr>
              <a:t>Αυτό</a:t>
            </a:r>
            <a:r>
              <a:rPr lang="en-US" sz="2400" dirty="0">
                <a:solidFill>
                  <a:srgbClr val="333333"/>
                </a:solidFill>
              </a:rPr>
              <a:t> </a:t>
            </a:r>
            <a:r>
              <a:rPr lang="en-US" sz="2400" dirty="0" err="1">
                <a:solidFill>
                  <a:srgbClr val="333333"/>
                </a:solidFill>
              </a:rPr>
              <a:t>συνεχίζετ</a:t>
            </a:r>
            <a:r>
              <a:rPr lang="en-US" sz="2400" dirty="0">
                <a:solidFill>
                  <a:srgbClr val="333333"/>
                </a:solidFill>
              </a:rPr>
              <a:t>αι μέχρι ολόκληρη </a:t>
            </a:r>
            <a:r>
              <a:rPr lang="el-GR" sz="2400" dirty="0">
                <a:solidFill>
                  <a:srgbClr val="333333"/>
                </a:solidFill>
              </a:rPr>
              <a:t>η</a:t>
            </a:r>
            <a:r>
              <a:rPr lang="en-US" sz="2400" dirty="0">
                <a:solidFill>
                  <a:srgbClr val="333333"/>
                </a:solidFill>
              </a:rPr>
              <a:t> </a:t>
            </a:r>
            <a:r>
              <a:rPr lang="en-US" sz="2400" dirty="0" err="1">
                <a:solidFill>
                  <a:srgbClr val="333333"/>
                </a:solidFill>
              </a:rPr>
              <a:t>εικόν</a:t>
            </a:r>
            <a:r>
              <a:rPr lang="en-US" sz="2400" dirty="0">
                <a:solidFill>
                  <a:srgbClr val="333333"/>
                </a:solidFill>
              </a:rPr>
              <a:t>α </a:t>
            </a:r>
            <a:r>
              <a:rPr lang="el-GR" sz="2400" dirty="0">
                <a:solidFill>
                  <a:srgbClr val="333333"/>
                </a:solidFill>
              </a:rPr>
              <a:t>να </a:t>
            </a:r>
            <a:r>
              <a:rPr lang="en-US" sz="2400" dirty="0">
                <a:solidFill>
                  <a:srgbClr val="333333"/>
                </a:solidFill>
              </a:rPr>
              <a:t>απ</a:t>
            </a:r>
            <a:r>
              <a:rPr lang="en-US" sz="2400" dirty="0" err="1">
                <a:solidFill>
                  <a:srgbClr val="333333"/>
                </a:solidFill>
              </a:rPr>
              <a:t>οκ</a:t>
            </a:r>
            <a:r>
              <a:rPr lang="en-US" sz="2400" dirty="0">
                <a:solidFill>
                  <a:srgbClr val="333333"/>
                </a:solidFill>
              </a:rPr>
              <a:t>αλ</a:t>
            </a:r>
            <a:r>
              <a:rPr lang="el-GR" sz="2400" dirty="0">
                <a:solidFill>
                  <a:srgbClr val="333333"/>
                </a:solidFill>
              </a:rPr>
              <a:t>υφθεί</a:t>
            </a:r>
            <a:r>
              <a:rPr lang="en-US" sz="2400" dirty="0">
                <a:solidFill>
                  <a:srgbClr val="333333"/>
                </a:solidFill>
              </a:rPr>
              <a:t>.</a:t>
            </a:r>
          </a:p>
          <a:p>
            <a:pPr marL="342900" indent="-342900" algn="l" eaLnBrk="1" hangingPunct="1">
              <a:buClr>
                <a:srgbClr val="333333"/>
              </a:buClr>
              <a:buFont typeface="WingDings"/>
              <a:buChar char=""/>
              <a:tabLst>
                <a:tab pos="628650" algn="l"/>
              </a:tabLst>
              <a:defRPr/>
            </a:pPr>
            <a:r>
              <a:rPr lang="el-GR" sz="2400" dirty="0">
                <a:solidFill>
                  <a:srgbClr val="333333"/>
                </a:solidFill>
              </a:rPr>
              <a:t>Η δουλειά σας είναι να αναγνωρίσετε το αντικείμενο.</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23</a:t>
            </a:fld>
            <a:endParaRPr lang="de-DE" altLang="de-DE">
              <a:latin typeface="+mn-lt"/>
              <a:cs typeface="+mn-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Εργασία (1)</a:t>
            </a:r>
            <a:endParaRPr lang="en-US" sz="3600">
              <a:latin typeface="+mn-lt"/>
              <a:ea typeface="+mn-ea"/>
              <a:cs typeface="+mn-cs"/>
            </a:endParaRPr>
          </a:p>
        </p:txBody>
      </p:sp>
      <p:sp>
        <p:nvSpPr>
          <p:cNvPr id="65538" name="Rectangle 3"/>
          <p:cNvSpPr>
            <a:spLocks noGrp="1" noChangeArrowheads="1"/>
          </p:cNvSpPr>
          <p:nvPr>
            <p:ph idx="1"/>
          </p:nvPr>
        </p:nvSpPr>
        <p:spPr/>
        <p:txBody>
          <a:bodyPr>
            <a:noAutofit/>
          </a:bodyPr>
          <a:lstStyle/>
          <a:p>
            <a:pPr algn="l" eaLnBrk="1" hangingPunct="1">
              <a:tabLst>
                <a:tab pos="628650" algn="l"/>
              </a:tabLst>
              <a:defRPr/>
            </a:pPr>
            <a:r>
              <a:rPr lang="el-GR" sz="2400" dirty="0">
                <a:solidFill>
                  <a:srgbClr val="333333"/>
                </a:solidFill>
              </a:rPr>
              <a:t>Π</a:t>
            </a:r>
            <a:r>
              <a:rPr lang="en-US" sz="2400" dirty="0">
                <a:solidFill>
                  <a:srgbClr val="333333"/>
                </a:solidFill>
              </a:rPr>
              <a:t>αρα</a:t>
            </a:r>
            <a:r>
              <a:rPr lang="en-US" sz="2400" dirty="0" err="1">
                <a:solidFill>
                  <a:srgbClr val="333333"/>
                </a:solidFill>
              </a:rPr>
              <a:t>κάτω</a:t>
            </a:r>
            <a:r>
              <a:rPr lang="en-US" sz="2400" dirty="0">
                <a:solidFill>
                  <a:srgbClr val="333333"/>
                </a:solidFill>
              </a:rPr>
              <a:t> θα </a:t>
            </a:r>
            <a:r>
              <a:rPr lang="en-US" sz="2400" dirty="0" err="1">
                <a:solidFill>
                  <a:srgbClr val="333333"/>
                </a:solidFill>
              </a:rPr>
              <a:t>δείτε</a:t>
            </a:r>
            <a:r>
              <a:rPr lang="en-US" sz="2400" dirty="0">
                <a:solidFill>
                  <a:srgbClr val="333333"/>
                </a:solidFill>
              </a:rPr>
              <a:t> </a:t>
            </a:r>
            <a:r>
              <a:rPr lang="en-US" sz="2400" dirty="0" err="1">
                <a:solidFill>
                  <a:srgbClr val="333333"/>
                </a:solidFill>
              </a:rPr>
              <a:t>μι</a:t>
            </a:r>
            <a:r>
              <a:rPr lang="en-US" sz="2400" dirty="0">
                <a:solidFill>
                  <a:srgbClr val="333333"/>
                </a:solidFill>
              </a:rPr>
              <a:t>α σειρά από εικόνες.</a:t>
            </a:r>
            <a:r>
              <a:rPr lang="el-GR" sz="2400" dirty="0">
                <a:solidFill>
                  <a:srgbClr val="333333"/>
                </a:solidFill>
              </a:rPr>
              <a:t>Στην αρχή θα δείτε μόνο μία λεπτομέρεια της εικόνας</a:t>
            </a:r>
            <a:r>
              <a:rPr lang="en-US" sz="2400" dirty="0">
                <a:solidFill>
                  <a:srgbClr val="333333"/>
                </a:solidFill>
              </a:rPr>
              <a:t>. </a:t>
            </a:r>
            <a:r>
              <a:rPr lang="en-US" sz="2400" dirty="0" err="1">
                <a:solidFill>
                  <a:srgbClr val="333333"/>
                </a:solidFill>
              </a:rPr>
              <a:t>Στη</a:t>
            </a:r>
            <a:r>
              <a:rPr lang="en-US" sz="2400" dirty="0">
                <a:solidFill>
                  <a:srgbClr val="333333"/>
                </a:solidFill>
              </a:rPr>
              <a:t> </a:t>
            </a:r>
            <a:r>
              <a:rPr lang="en-US" sz="2400" dirty="0" err="1">
                <a:solidFill>
                  <a:srgbClr val="333333"/>
                </a:solidFill>
              </a:rPr>
              <a:t>συνέχει</a:t>
            </a:r>
            <a:r>
              <a:rPr lang="en-US" sz="2400" dirty="0">
                <a:solidFill>
                  <a:srgbClr val="333333"/>
                </a:solidFill>
              </a:rPr>
              <a:t>α, μια άλλη λεπτομέρεια, προστίθεται. </a:t>
            </a:r>
            <a:r>
              <a:rPr lang="en-US" sz="2400" dirty="0" err="1">
                <a:solidFill>
                  <a:srgbClr val="333333"/>
                </a:solidFill>
              </a:rPr>
              <a:t>Αυτό</a:t>
            </a:r>
            <a:r>
              <a:rPr lang="en-US" sz="2400" dirty="0">
                <a:solidFill>
                  <a:srgbClr val="333333"/>
                </a:solidFill>
              </a:rPr>
              <a:t> </a:t>
            </a:r>
            <a:r>
              <a:rPr lang="en-US" sz="2400" dirty="0" err="1">
                <a:solidFill>
                  <a:srgbClr val="333333"/>
                </a:solidFill>
              </a:rPr>
              <a:t>συνεχίζετ</a:t>
            </a:r>
            <a:r>
              <a:rPr lang="en-US" sz="2400" dirty="0">
                <a:solidFill>
                  <a:srgbClr val="333333"/>
                </a:solidFill>
              </a:rPr>
              <a:t>αι μέχρι ολόκληρη </a:t>
            </a:r>
            <a:r>
              <a:rPr lang="el-GR" sz="2400" dirty="0">
                <a:solidFill>
                  <a:srgbClr val="333333"/>
                </a:solidFill>
              </a:rPr>
              <a:t>η</a:t>
            </a:r>
            <a:r>
              <a:rPr lang="en-US" sz="2400" dirty="0">
                <a:solidFill>
                  <a:srgbClr val="333333"/>
                </a:solidFill>
              </a:rPr>
              <a:t> </a:t>
            </a:r>
            <a:r>
              <a:rPr lang="en-US" sz="2400" dirty="0" err="1">
                <a:solidFill>
                  <a:srgbClr val="333333"/>
                </a:solidFill>
              </a:rPr>
              <a:t>εικόν</a:t>
            </a:r>
            <a:r>
              <a:rPr lang="en-US" sz="2400" dirty="0">
                <a:solidFill>
                  <a:srgbClr val="333333"/>
                </a:solidFill>
              </a:rPr>
              <a:t>α </a:t>
            </a:r>
            <a:r>
              <a:rPr lang="el-GR" sz="2400" dirty="0">
                <a:solidFill>
                  <a:srgbClr val="333333"/>
                </a:solidFill>
              </a:rPr>
              <a:t>να </a:t>
            </a:r>
            <a:r>
              <a:rPr lang="en-US" sz="2400" dirty="0">
                <a:solidFill>
                  <a:srgbClr val="333333"/>
                </a:solidFill>
              </a:rPr>
              <a:t>απ</a:t>
            </a:r>
            <a:r>
              <a:rPr lang="en-US" sz="2400" dirty="0" err="1">
                <a:solidFill>
                  <a:srgbClr val="333333"/>
                </a:solidFill>
              </a:rPr>
              <a:t>οκ</a:t>
            </a:r>
            <a:r>
              <a:rPr lang="en-US" sz="2400" dirty="0">
                <a:solidFill>
                  <a:srgbClr val="333333"/>
                </a:solidFill>
              </a:rPr>
              <a:t>αλ</a:t>
            </a:r>
            <a:r>
              <a:rPr lang="el-GR" sz="2400" dirty="0">
                <a:solidFill>
                  <a:srgbClr val="333333"/>
                </a:solidFill>
              </a:rPr>
              <a:t>υφθεί</a:t>
            </a:r>
            <a:r>
              <a:rPr lang="en-US" sz="2400" dirty="0">
                <a:solidFill>
                  <a:srgbClr val="333333"/>
                </a:solidFill>
              </a:rPr>
              <a:t>.</a:t>
            </a:r>
          </a:p>
          <a:p>
            <a:pPr marL="342900" indent="-342900" algn="l" eaLnBrk="1" hangingPunct="1">
              <a:buClr>
                <a:srgbClr val="333333"/>
              </a:buClr>
              <a:buFont typeface="WingDings"/>
              <a:buChar char=""/>
              <a:tabLst>
                <a:tab pos="628650" algn="l"/>
              </a:tabLst>
              <a:defRPr/>
            </a:pPr>
            <a:r>
              <a:rPr lang="el-GR" sz="2400" dirty="0">
                <a:solidFill>
                  <a:srgbClr val="333333"/>
                </a:solidFill>
              </a:rPr>
              <a:t>Η δουλειά σας είναι να αναγνωρίσετε το αντικείμενο.</a:t>
            </a:r>
            <a:endParaRPr lang="en-US" sz="2400" dirty="0">
              <a:solidFill>
                <a:srgbClr val="333333"/>
              </a:solidFill>
            </a:endParaRPr>
          </a:p>
          <a:p>
            <a:pPr marL="342900" indent="-342900" algn="l" eaLnBrk="1" hangingPunct="1">
              <a:buClr>
                <a:srgbClr val="333333"/>
              </a:buClr>
              <a:buFont typeface="WingDings"/>
              <a:buChar char=""/>
              <a:tabLst>
                <a:tab pos="628650" algn="l"/>
              </a:tabLst>
              <a:defRPr/>
            </a:pPr>
            <a:r>
              <a:rPr lang="el-GR" sz="2400" dirty="0">
                <a:solidFill>
                  <a:srgbClr val="333333"/>
                </a:solidFill>
              </a:rPr>
              <a:t>Προσπαθήστε να αποφύγετε βιαστική καθώς και παρατεταμένη λήψη </a:t>
            </a:r>
            <a:r>
              <a:rPr lang="el-GR" sz="2400">
                <a:solidFill>
                  <a:srgbClr val="333333"/>
                </a:solidFill>
              </a:rPr>
              <a:t>απόφασης.</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24</a:t>
            </a:fld>
            <a:endParaRPr lang="de-DE" altLang="de-DE">
              <a:latin typeface="+mn-lt"/>
              <a:cs typeface="+mn-cs"/>
            </a:endParaRPr>
          </a:p>
        </p:txBody>
      </p:sp>
    </p:spTree>
    <p:extLst>
      <p:ext uri="{BB962C8B-B14F-4D97-AF65-F5344CB8AC3E}">
        <p14:creationId xmlns:p14="http://schemas.microsoft.com/office/powerpoint/2010/main" val="28738308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Εργασία (1)</a:t>
            </a:r>
            <a:endParaRPr lang="en-US" sz="3600">
              <a:latin typeface="+mn-lt"/>
              <a:ea typeface="+mn-ea"/>
              <a:cs typeface="+mn-cs"/>
            </a:endParaRPr>
          </a:p>
        </p:txBody>
      </p:sp>
      <p:sp>
        <p:nvSpPr>
          <p:cNvPr id="65538" name="Rectangle 3"/>
          <p:cNvSpPr>
            <a:spLocks noGrp="1" noChangeArrowheads="1"/>
          </p:cNvSpPr>
          <p:nvPr>
            <p:ph idx="1"/>
          </p:nvPr>
        </p:nvSpPr>
        <p:spPr/>
        <p:txBody>
          <a:bodyPr>
            <a:noAutofit/>
          </a:bodyPr>
          <a:lstStyle/>
          <a:p>
            <a:pPr algn="l" eaLnBrk="1" hangingPunct="1">
              <a:tabLst>
                <a:tab pos="628650" algn="l"/>
              </a:tabLst>
              <a:defRPr/>
            </a:pPr>
            <a:r>
              <a:rPr lang="el-GR" sz="2400" dirty="0">
                <a:solidFill>
                  <a:srgbClr val="333333"/>
                </a:solidFill>
              </a:rPr>
              <a:t>Π</a:t>
            </a:r>
            <a:r>
              <a:rPr lang="en-US" sz="2400" dirty="0">
                <a:solidFill>
                  <a:srgbClr val="333333"/>
                </a:solidFill>
              </a:rPr>
              <a:t>αρα</a:t>
            </a:r>
            <a:r>
              <a:rPr lang="en-US" sz="2400" dirty="0" err="1">
                <a:solidFill>
                  <a:srgbClr val="333333"/>
                </a:solidFill>
              </a:rPr>
              <a:t>κάτω</a:t>
            </a:r>
            <a:r>
              <a:rPr lang="en-US" sz="2400" dirty="0">
                <a:solidFill>
                  <a:srgbClr val="333333"/>
                </a:solidFill>
              </a:rPr>
              <a:t> θα </a:t>
            </a:r>
            <a:r>
              <a:rPr lang="en-US" sz="2400" dirty="0" err="1">
                <a:solidFill>
                  <a:srgbClr val="333333"/>
                </a:solidFill>
              </a:rPr>
              <a:t>δείτε</a:t>
            </a:r>
            <a:r>
              <a:rPr lang="en-US" sz="2400" dirty="0">
                <a:solidFill>
                  <a:srgbClr val="333333"/>
                </a:solidFill>
              </a:rPr>
              <a:t> </a:t>
            </a:r>
            <a:r>
              <a:rPr lang="en-US" sz="2400" dirty="0" err="1">
                <a:solidFill>
                  <a:srgbClr val="333333"/>
                </a:solidFill>
              </a:rPr>
              <a:t>μι</a:t>
            </a:r>
            <a:r>
              <a:rPr lang="en-US" sz="2400" dirty="0">
                <a:solidFill>
                  <a:srgbClr val="333333"/>
                </a:solidFill>
              </a:rPr>
              <a:t>α σειρά από εικόνες.</a:t>
            </a:r>
            <a:r>
              <a:rPr lang="el-GR" sz="2400" dirty="0">
                <a:solidFill>
                  <a:srgbClr val="333333"/>
                </a:solidFill>
              </a:rPr>
              <a:t>Στην αρχή θα δείτε μόνο μία λεπτομέρεια της εικόνας</a:t>
            </a:r>
            <a:r>
              <a:rPr lang="en-US" sz="2400" dirty="0">
                <a:solidFill>
                  <a:srgbClr val="333333"/>
                </a:solidFill>
              </a:rPr>
              <a:t>. </a:t>
            </a:r>
            <a:r>
              <a:rPr lang="en-US" sz="2400" dirty="0" err="1">
                <a:solidFill>
                  <a:srgbClr val="333333"/>
                </a:solidFill>
              </a:rPr>
              <a:t>Στη</a:t>
            </a:r>
            <a:r>
              <a:rPr lang="en-US" sz="2400" dirty="0">
                <a:solidFill>
                  <a:srgbClr val="333333"/>
                </a:solidFill>
              </a:rPr>
              <a:t> </a:t>
            </a:r>
            <a:r>
              <a:rPr lang="en-US" sz="2400" dirty="0" err="1">
                <a:solidFill>
                  <a:srgbClr val="333333"/>
                </a:solidFill>
              </a:rPr>
              <a:t>συνέχει</a:t>
            </a:r>
            <a:r>
              <a:rPr lang="en-US" sz="2400" dirty="0">
                <a:solidFill>
                  <a:srgbClr val="333333"/>
                </a:solidFill>
              </a:rPr>
              <a:t>α, μια άλλη λεπτομέρεια, προστίθεται. </a:t>
            </a:r>
            <a:r>
              <a:rPr lang="en-US" sz="2400" dirty="0" err="1">
                <a:solidFill>
                  <a:srgbClr val="333333"/>
                </a:solidFill>
              </a:rPr>
              <a:t>Αυτό</a:t>
            </a:r>
            <a:r>
              <a:rPr lang="en-US" sz="2400" dirty="0">
                <a:solidFill>
                  <a:srgbClr val="333333"/>
                </a:solidFill>
              </a:rPr>
              <a:t> </a:t>
            </a:r>
            <a:r>
              <a:rPr lang="en-US" sz="2400" dirty="0" err="1">
                <a:solidFill>
                  <a:srgbClr val="333333"/>
                </a:solidFill>
              </a:rPr>
              <a:t>συνεχίζετ</a:t>
            </a:r>
            <a:r>
              <a:rPr lang="en-US" sz="2400" dirty="0">
                <a:solidFill>
                  <a:srgbClr val="333333"/>
                </a:solidFill>
              </a:rPr>
              <a:t>αι μέχρι ολόκληρη </a:t>
            </a:r>
            <a:r>
              <a:rPr lang="el-GR" sz="2400" dirty="0">
                <a:solidFill>
                  <a:srgbClr val="333333"/>
                </a:solidFill>
              </a:rPr>
              <a:t>η</a:t>
            </a:r>
            <a:r>
              <a:rPr lang="en-US" sz="2400" dirty="0">
                <a:solidFill>
                  <a:srgbClr val="333333"/>
                </a:solidFill>
              </a:rPr>
              <a:t> </a:t>
            </a:r>
            <a:r>
              <a:rPr lang="en-US" sz="2400" dirty="0" err="1">
                <a:solidFill>
                  <a:srgbClr val="333333"/>
                </a:solidFill>
              </a:rPr>
              <a:t>εικόν</a:t>
            </a:r>
            <a:r>
              <a:rPr lang="en-US" sz="2400" dirty="0">
                <a:solidFill>
                  <a:srgbClr val="333333"/>
                </a:solidFill>
              </a:rPr>
              <a:t>α </a:t>
            </a:r>
            <a:r>
              <a:rPr lang="el-GR" sz="2400" dirty="0">
                <a:solidFill>
                  <a:srgbClr val="333333"/>
                </a:solidFill>
              </a:rPr>
              <a:t>να </a:t>
            </a:r>
            <a:r>
              <a:rPr lang="en-US" sz="2400" dirty="0">
                <a:solidFill>
                  <a:srgbClr val="333333"/>
                </a:solidFill>
              </a:rPr>
              <a:t>απ</a:t>
            </a:r>
            <a:r>
              <a:rPr lang="en-US" sz="2400" dirty="0" err="1">
                <a:solidFill>
                  <a:srgbClr val="333333"/>
                </a:solidFill>
              </a:rPr>
              <a:t>οκ</a:t>
            </a:r>
            <a:r>
              <a:rPr lang="en-US" sz="2400" dirty="0">
                <a:solidFill>
                  <a:srgbClr val="333333"/>
                </a:solidFill>
              </a:rPr>
              <a:t>αλ</a:t>
            </a:r>
            <a:r>
              <a:rPr lang="el-GR" sz="2400" dirty="0">
                <a:solidFill>
                  <a:srgbClr val="333333"/>
                </a:solidFill>
              </a:rPr>
              <a:t>υφθεί</a:t>
            </a:r>
            <a:r>
              <a:rPr lang="en-US" sz="2400" dirty="0">
                <a:solidFill>
                  <a:srgbClr val="333333"/>
                </a:solidFill>
              </a:rPr>
              <a:t>.</a:t>
            </a:r>
          </a:p>
          <a:p>
            <a:pPr marL="342900" indent="-342900" algn="l" eaLnBrk="1" hangingPunct="1">
              <a:buClr>
                <a:srgbClr val="333333"/>
              </a:buClr>
              <a:buFont typeface="WingDings"/>
              <a:buChar char=""/>
              <a:tabLst>
                <a:tab pos="628650" algn="l"/>
              </a:tabLst>
              <a:defRPr/>
            </a:pPr>
            <a:r>
              <a:rPr lang="el-GR" sz="2400" dirty="0">
                <a:solidFill>
                  <a:srgbClr val="333333"/>
                </a:solidFill>
              </a:rPr>
              <a:t>Η δουλειά σας είναι να αναγνωρίσετε το αντικείμενο.</a:t>
            </a:r>
            <a:endParaRPr lang="en-US" sz="2400" dirty="0">
              <a:solidFill>
                <a:srgbClr val="333333"/>
              </a:solidFill>
            </a:endParaRPr>
          </a:p>
          <a:p>
            <a:pPr marL="342900" indent="-342900" algn="l" eaLnBrk="1" hangingPunct="1">
              <a:buClr>
                <a:srgbClr val="333333"/>
              </a:buClr>
              <a:buFont typeface="WingDings"/>
              <a:buChar char=""/>
              <a:tabLst>
                <a:tab pos="628650" algn="l"/>
              </a:tabLst>
              <a:defRPr/>
            </a:pPr>
            <a:r>
              <a:rPr lang="el-GR" sz="2400" dirty="0">
                <a:solidFill>
                  <a:srgbClr val="333333"/>
                </a:solidFill>
              </a:rPr>
              <a:t>Προσπαθήστε να αποφύγετε βιαστική καθώς και παρατεταμένη λήψη απόφασης.</a:t>
            </a:r>
          </a:p>
          <a:p>
            <a:pPr marL="342900" indent="-342900" algn="l" eaLnBrk="1" hangingPunct="1">
              <a:buClr>
                <a:srgbClr val="333333"/>
              </a:buClr>
              <a:buFont typeface="WingDings"/>
              <a:buChar char=""/>
              <a:tabLst>
                <a:tab pos="628650" algn="l"/>
              </a:tabLst>
              <a:defRPr/>
            </a:pPr>
            <a:r>
              <a:rPr lang="en-US" sz="2400" dirty="0" err="1">
                <a:solidFill>
                  <a:srgbClr val="333333"/>
                </a:solidFill>
              </a:rPr>
              <a:t>Συζητήστε</a:t>
            </a:r>
            <a:r>
              <a:rPr lang="en-US" sz="2400" dirty="0">
                <a:solidFill>
                  <a:srgbClr val="333333"/>
                </a:solidFill>
              </a:rPr>
              <a:t> </a:t>
            </a:r>
            <a:r>
              <a:rPr lang="en-US" sz="2400" dirty="0" err="1">
                <a:solidFill>
                  <a:srgbClr val="333333"/>
                </a:solidFill>
              </a:rPr>
              <a:t>στοιχεί</a:t>
            </a:r>
            <a:r>
              <a:rPr lang="en-US" sz="2400" dirty="0">
                <a:solidFill>
                  <a:srgbClr val="333333"/>
                </a:solidFill>
              </a:rPr>
              <a:t>α υπέρ και κατά κάθε εναλλακτική</a:t>
            </a:r>
            <a:r>
              <a:rPr lang="el-GR" sz="2400" dirty="0">
                <a:solidFill>
                  <a:srgbClr val="333333"/>
                </a:solidFill>
              </a:rPr>
              <a:t>ς</a:t>
            </a:r>
            <a:r>
              <a:rPr lang="en-US" sz="2400" dirty="0">
                <a:solidFill>
                  <a:srgbClr val="333333"/>
                </a:solidFill>
              </a:rPr>
              <a:t> </a:t>
            </a:r>
            <a:r>
              <a:rPr lang="en-US" sz="2400" dirty="0" err="1">
                <a:solidFill>
                  <a:srgbClr val="333333"/>
                </a:solidFill>
              </a:rPr>
              <a:t>λύση</a:t>
            </a:r>
            <a:r>
              <a:rPr lang="el-GR" sz="2400" dirty="0">
                <a:solidFill>
                  <a:srgbClr val="333333"/>
                </a:solidFill>
              </a:rPr>
              <a:t>ς</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25</a:t>
            </a:fld>
            <a:endParaRPr lang="de-DE" altLang="de-DE">
              <a:latin typeface="+mn-lt"/>
              <a:cs typeface="+mn-cs"/>
            </a:endParaRPr>
          </a:p>
        </p:txBody>
      </p:sp>
    </p:spTree>
    <p:extLst>
      <p:ext uri="{BB962C8B-B14F-4D97-AF65-F5344CB8AC3E}">
        <p14:creationId xmlns:p14="http://schemas.microsoft.com/office/powerpoint/2010/main" val="39019955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Εικόνα 1</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l-GR" altLang="de-DE" sz="2400" dirty="0">
                <a:solidFill>
                  <a:srgbClr val="333333"/>
                </a:solidFill>
              </a:rPr>
              <a:t>Παρέχονται αρκετές εναλλακτικές ερμηνείες</a:t>
            </a:r>
            <a:r>
              <a:rPr lang="de-DE" altLang="de-DE" sz="2400" dirty="0">
                <a:solidFill>
                  <a:srgbClr val="333333"/>
                </a:solidFill>
              </a:rPr>
              <a:t>. </a:t>
            </a:r>
            <a:r>
              <a:rPr lang="en-GB" altLang="ko-KR" sz="2400" dirty="0">
                <a:solidFill>
                  <a:srgbClr val="333333"/>
                </a:solidFill>
              </a:rPr>
              <a:t>Παρακαλ</a:t>
            </a:r>
            <a:r>
              <a:rPr lang="el-GR" altLang="ko-KR" sz="2400" dirty="0">
                <a:solidFill>
                  <a:srgbClr val="333333"/>
                </a:solidFill>
              </a:rPr>
              <a:t>ώ</a:t>
            </a:r>
            <a:r>
              <a:rPr lang="en-GB" altLang="ko-KR" sz="2400" dirty="0">
                <a:solidFill>
                  <a:srgbClr val="333333"/>
                </a:solidFill>
              </a:rPr>
              <a:t> </a:t>
            </a:r>
            <a:r>
              <a:rPr lang="el-GR" altLang="ko-KR" sz="2400" dirty="0">
                <a:solidFill>
                  <a:srgbClr val="333333"/>
                </a:solidFill>
              </a:rPr>
              <a:t>,</a:t>
            </a:r>
            <a:r>
              <a:rPr lang="en-GB" altLang="ko-KR" sz="2400" dirty="0" err="1">
                <a:solidFill>
                  <a:srgbClr val="333333"/>
                </a:solidFill>
              </a:rPr>
              <a:t>συζητήσετε</a:t>
            </a:r>
            <a:r>
              <a:rPr lang="en-GB" altLang="ko-KR" sz="2400" dirty="0">
                <a:solidFill>
                  <a:srgbClr val="333333"/>
                </a:solidFill>
              </a:rPr>
              <a:t> </a:t>
            </a:r>
            <a:r>
              <a:rPr lang="en-GB" altLang="ko-KR" sz="2400" dirty="0" err="1">
                <a:solidFill>
                  <a:srgbClr val="333333"/>
                </a:solidFill>
              </a:rPr>
              <a:t>με</a:t>
            </a:r>
            <a:r>
              <a:rPr lang="en-GB" altLang="ko-KR" sz="2400" dirty="0">
                <a:solidFill>
                  <a:srgbClr val="333333"/>
                </a:solidFill>
              </a:rPr>
              <a:t> </a:t>
            </a:r>
            <a:r>
              <a:rPr lang="en-GB" altLang="ko-KR" sz="2400" dirty="0" err="1">
                <a:solidFill>
                  <a:srgbClr val="333333"/>
                </a:solidFill>
              </a:rPr>
              <a:t>την</a:t>
            </a:r>
            <a:r>
              <a:rPr lang="en-GB" altLang="ko-KR" sz="2400" dirty="0">
                <a:solidFill>
                  <a:srgbClr val="333333"/>
                </a:solidFill>
              </a:rPr>
              <a:t> </a:t>
            </a:r>
            <a:r>
              <a:rPr lang="en-GB" altLang="ko-KR" sz="2400" dirty="0" err="1">
                <a:solidFill>
                  <a:srgbClr val="333333"/>
                </a:solidFill>
              </a:rPr>
              <a:t>ομάδ</a:t>
            </a:r>
            <a:r>
              <a:rPr lang="en-GB" altLang="ko-KR" sz="2400" dirty="0">
                <a:solidFill>
                  <a:srgbClr val="333333"/>
                </a:solidFill>
              </a:rPr>
              <a:t>α </a:t>
            </a:r>
            <a:r>
              <a:rPr lang="el-GR" altLang="ko-KR" sz="2400" dirty="0">
                <a:solidFill>
                  <a:srgbClr val="333333"/>
                </a:solidFill>
              </a:rPr>
              <a:t>σας το </a:t>
            </a:r>
            <a:r>
              <a:rPr lang="en-GB" altLang="ko-KR" sz="2400" dirty="0">
                <a:solidFill>
                  <a:srgbClr val="333333"/>
                </a:solidFill>
              </a:rPr>
              <a:t>κα</a:t>
            </a:r>
            <a:r>
              <a:rPr lang="en-GB" altLang="ko-KR" sz="2400" dirty="0" err="1">
                <a:solidFill>
                  <a:srgbClr val="333333"/>
                </a:solidFill>
              </a:rPr>
              <a:t>τά</a:t>
            </a:r>
            <a:r>
              <a:rPr lang="en-GB" altLang="ko-KR" sz="2400" dirty="0">
                <a:solidFill>
                  <a:srgbClr val="333333"/>
                </a:solidFill>
              </a:rPr>
              <a:t> π</a:t>
            </a:r>
            <a:r>
              <a:rPr lang="en-GB" altLang="ko-KR" sz="2400" dirty="0" err="1">
                <a:solidFill>
                  <a:srgbClr val="333333"/>
                </a:solidFill>
              </a:rPr>
              <a:t>όσο</a:t>
            </a:r>
            <a:r>
              <a:rPr lang="en-GB" altLang="ko-KR" sz="2400" dirty="0">
                <a:solidFill>
                  <a:srgbClr val="333333"/>
                </a:solidFill>
              </a:rPr>
              <a:t> </a:t>
            </a:r>
            <a:r>
              <a:rPr lang="en-GB" altLang="ko-KR" sz="2400" dirty="0" err="1">
                <a:solidFill>
                  <a:srgbClr val="333333"/>
                </a:solidFill>
              </a:rPr>
              <a:t>είν</a:t>
            </a:r>
            <a:r>
              <a:rPr lang="en-GB" altLang="ko-KR" sz="2400" dirty="0">
                <a:solidFill>
                  <a:srgbClr val="333333"/>
                </a:solidFill>
              </a:rPr>
              <a:t>αι πιθανό </a:t>
            </a:r>
            <a:r>
              <a:rPr lang="el-GR" altLang="ko-KR" sz="2400" dirty="0">
                <a:solidFill>
                  <a:srgbClr val="333333"/>
                </a:solidFill>
              </a:rPr>
              <a:t>μία από αυτές τις εναλλακτικές ερμηνείες να ισχύουν </a:t>
            </a:r>
            <a:r>
              <a:rPr lang="en-GB" altLang="ko-KR" sz="2400" dirty="0">
                <a:solidFill>
                  <a:srgbClr val="333333"/>
                </a:solidFill>
              </a:rPr>
              <a:t>και </a:t>
            </a:r>
            <a:r>
              <a:rPr lang="el-GR" altLang="ko-KR" sz="2400" dirty="0">
                <a:solidFill>
                  <a:srgbClr val="333333"/>
                </a:solidFill>
              </a:rPr>
              <a:t>αν </a:t>
            </a:r>
            <a:r>
              <a:rPr lang="en-GB" altLang="ko-KR" sz="2400" dirty="0">
                <a:solidFill>
                  <a:srgbClr val="333333"/>
                </a:solidFill>
              </a:rPr>
              <a:t>α</a:t>
            </a:r>
            <a:r>
              <a:rPr lang="en-GB" altLang="ko-KR" sz="2400" dirty="0" err="1">
                <a:solidFill>
                  <a:srgbClr val="333333"/>
                </a:solidFill>
              </a:rPr>
              <a:t>ισθάνεστε</a:t>
            </a:r>
            <a:r>
              <a:rPr lang="en-GB" altLang="ko-KR" sz="2400" dirty="0">
                <a:solidFill>
                  <a:srgbClr val="333333"/>
                </a:solidFill>
              </a:rPr>
              <a:t> </a:t>
            </a:r>
            <a:r>
              <a:rPr lang="el-GR" altLang="ko-KR" sz="2400" dirty="0">
                <a:solidFill>
                  <a:srgbClr val="333333"/>
                </a:solidFill>
              </a:rPr>
              <a:t>αρκετά βέβαιοι στο </a:t>
            </a:r>
            <a:r>
              <a:rPr lang="en-GB" altLang="ko-KR" sz="2400" dirty="0">
                <a:solidFill>
                  <a:srgbClr val="333333"/>
                </a:solidFill>
              </a:rPr>
              <a:t>να π</a:t>
            </a:r>
            <a:r>
              <a:rPr lang="en-GB" altLang="ko-KR" sz="2400" dirty="0" err="1">
                <a:solidFill>
                  <a:srgbClr val="333333"/>
                </a:solidFill>
              </a:rPr>
              <a:t>άρ</a:t>
            </a:r>
            <a:r>
              <a:rPr lang="el-GR" altLang="ko-KR" sz="2400" dirty="0">
                <a:solidFill>
                  <a:srgbClr val="333333"/>
                </a:solidFill>
              </a:rPr>
              <a:t>ετε</a:t>
            </a:r>
            <a:r>
              <a:rPr lang="en-GB" altLang="ko-KR" sz="2400" dirty="0">
                <a:solidFill>
                  <a:srgbClr val="333333"/>
                </a:solidFill>
              </a:rPr>
              <a:t> </a:t>
            </a:r>
            <a:r>
              <a:rPr lang="en-GB" altLang="ko-KR" sz="2400" dirty="0" err="1">
                <a:solidFill>
                  <a:srgbClr val="333333"/>
                </a:solidFill>
              </a:rPr>
              <a:t>μι</a:t>
            </a:r>
            <a:r>
              <a:rPr lang="en-GB" altLang="ko-KR" sz="2400" dirty="0">
                <a:solidFill>
                  <a:srgbClr val="333333"/>
                </a:solidFill>
              </a:rPr>
              <a:t>α απόφαση.</a:t>
            </a:r>
            <a:endParaRPr lang="en-US" sz="2400" dirty="0"/>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26</a:t>
            </a:fld>
            <a:endParaRPr lang="de-DE" altLang="de-DE">
              <a:latin typeface="+mn-lt"/>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7">
            <a:extLst>
              <a:ext uri="{FF2B5EF4-FFF2-40B4-BE49-F238E27FC236}">
                <a16:creationId xmlns:a16="http://schemas.microsoft.com/office/drawing/2014/main" id="{A519E729-C958-D911-6B74-70A476249651}"/>
              </a:ext>
            </a:extLst>
          </p:cNvPr>
          <p:cNvSpPr>
            <a:spLocks/>
          </p:cNvSpPr>
          <p:nvPr/>
        </p:nvSpPr>
        <p:spPr>
          <a:xfrm>
            <a:off x="4671131" y="2114178"/>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27</a:t>
            </a:fld>
            <a:endParaRPr lang="de-DE" altLang="de-DE">
              <a:latin typeface="+mn-lt"/>
              <a:cs typeface="+mn-cs"/>
            </a:endParaRPr>
          </a:p>
        </p:txBody>
      </p:sp>
      <p:sp>
        <p:nvSpPr>
          <p:cNvPr id="11"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γέφυρα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σχεδία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ράγες τρένου</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ιστός σημαίας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σωρός ξύλων</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πινέλο</a:t>
            </a:r>
            <a:endParaRPr lang="de-DE" altLang="de-DE" sz="2000" dirty="0">
              <a:solidFill>
                <a:srgbClr val="333333"/>
              </a:solidFill>
              <a:latin typeface="+mn-lt"/>
              <a:cs typeface="+mn-cs"/>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8">
            <a:extLst>
              <a:ext uri="{FF2B5EF4-FFF2-40B4-BE49-F238E27FC236}">
                <a16:creationId xmlns:a16="http://schemas.microsoft.com/office/drawing/2014/main" id="{8C3D9547-55C6-40A2-CF3E-09FB77616647}"/>
              </a:ext>
            </a:extLst>
          </p:cNvPr>
          <p:cNvSpPr>
            <a:spLocks/>
          </p:cNvSpPr>
          <p:nvPr/>
        </p:nvSpPr>
        <p:spPr>
          <a:xfrm>
            <a:off x="4672558" y="2114178"/>
            <a:ext cx="269891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28</a:t>
            </a:fld>
            <a:endParaRPr lang="de-DE" altLang="de-DE">
              <a:latin typeface="+mn-lt"/>
              <a:cs typeface="+mn-cs"/>
            </a:endParaRPr>
          </a:p>
        </p:txBody>
      </p:sp>
      <p:sp>
        <p:nvSpPr>
          <p:cNvPr id="10"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γέφυρα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σχεδία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ράγες τρένου</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ιστός σημαίας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σωρός ξύλων</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πινέλο</a:t>
            </a:r>
            <a:endParaRPr lang="de-DE" altLang="de-DE" sz="2000" dirty="0">
              <a:solidFill>
                <a:srgbClr val="333333"/>
              </a:solidFill>
              <a:latin typeface="+mn-lt"/>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9">
            <a:extLst>
              <a:ext uri="{FF2B5EF4-FFF2-40B4-BE49-F238E27FC236}">
                <a16:creationId xmlns:a16="http://schemas.microsoft.com/office/drawing/2014/main" id="{743352D7-F3C5-8691-51A6-C32749FE4E4C}"/>
              </a:ext>
            </a:extLst>
          </p:cNvPr>
          <p:cNvSpPr>
            <a:spLocks/>
          </p:cNvSpPr>
          <p:nvPr/>
        </p:nvSpPr>
        <p:spPr>
          <a:xfrm>
            <a:off x="4665128" y="2110368"/>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29</a:t>
            </a:fld>
            <a:endParaRPr lang="de-DE" altLang="de-DE">
              <a:latin typeface="+mn-lt"/>
              <a:cs typeface="+mn-cs"/>
            </a:endParaRPr>
          </a:p>
        </p:txBody>
      </p:sp>
      <p:sp>
        <p:nvSpPr>
          <p:cNvPr id="10"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γέφυρα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σχεδία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ράγες τρένου</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ιστός σημαίας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σωρός ξύλων</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πινέλο</a:t>
            </a:r>
            <a:endParaRPr lang="de-DE" altLang="de-DE" sz="2000" dirty="0">
              <a:solidFill>
                <a:srgbClr val="333333"/>
              </a:solidFill>
              <a:latin typeface="+mn-lt"/>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0">
            <a:extLst>
              <a:ext uri="{FF2B5EF4-FFF2-40B4-BE49-F238E27FC236}">
                <a16:creationId xmlns:a16="http://schemas.microsoft.com/office/drawing/2014/main" id="{0BD4EE77-5D27-95D2-807F-4F9D40FE03A6}"/>
              </a:ext>
            </a:extLst>
          </p:cNvPr>
          <p:cNvSpPr>
            <a:spLocks/>
          </p:cNvSpPr>
          <p:nvPr/>
        </p:nvSpPr>
        <p:spPr>
          <a:xfrm>
            <a:off x="4668748" y="2105953"/>
            <a:ext cx="269891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30</a:t>
            </a:fld>
            <a:endParaRPr lang="de-DE" altLang="de-DE">
              <a:latin typeface="+mn-lt"/>
              <a:cs typeface="+mn-cs"/>
            </a:endParaRPr>
          </a:p>
        </p:txBody>
      </p:sp>
      <p:sp>
        <p:nvSpPr>
          <p:cNvPr id="10"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γέφυρα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σχεδία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ράγες τρένου</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ιστός σημαίας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σωρός ξύλων</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πινέλο</a:t>
            </a:r>
            <a:endParaRPr lang="de-DE" altLang="de-DE" sz="2000" dirty="0">
              <a:solidFill>
                <a:srgbClr val="333333"/>
              </a:solidFill>
              <a:latin typeface="+mn-lt"/>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1">
            <a:extLst>
              <a:ext uri="{FF2B5EF4-FFF2-40B4-BE49-F238E27FC236}">
                <a16:creationId xmlns:a16="http://schemas.microsoft.com/office/drawing/2014/main" id="{7E879BF8-2407-D578-C2C3-4CACCE31063E}"/>
              </a:ext>
            </a:extLst>
          </p:cNvPr>
          <p:cNvSpPr>
            <a:spLocks/>
          </p:cNvSpPr>
          <p:nvPr/>
        </p:nvSpPr>
        <p:spPr>
          <a:xfrm>
            <a:off x="4668748" y="2102143"/>
            <a:ext cx="269891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31</a:t>
            </a:fld>
            <a:endParaRPr lang="de-DE" altLang="de-DE">
              <a:latin typeface="+mn-lt"/>
              <a:cs typeface="+mn-cs"/>
            </a:endParaRPr>
          </a:p>
        </p:txBody>
      </p:sp>
      <p:sp>
        <p:nvSpPr>
          <p:cNvPr id="10"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γέφυρα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σχεδία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ράγες τρένου</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ιστός σημαίας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σωρός ξύλων</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πινέλο</a:t>
            </a:r>
            <a:endParaRPr lang="de-DE" altLang="de-DE" sz="2000" dirty="0">
              <a:solidFill>
                <a:srgbClr val="333333"/>
              </a:solidFill>
              <a:latin typeface="+mn-lt"/>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2">
            <a:extLst>
              <a:ext uri="{FF2B5EF4-FFF2-40B4-BE49-F238E27FC236}">
                <a16:creationId xmlns:a16="http://schemas.microsoft.com/office/drawing/2014/main" id="{E1E39D88-34B8-4C42-5DD1-F13C718E9246}"/>
              </a:ext>
            </a:extLst>
          </p:cNvPr>
          <p:cNvSpPr>
            <a:spLocks/>
          </p:cNvSpPr>
          <p:nvPr/>
        </p:nvSpPr>
        <p:spPr>
          <a:xfrm>
            <a:off x="4662935" y="2098938"/>
            <a:ext cx="270634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32</a:t>
            </a:fld>
            <a:endParaRPr lang="de-DE" altLang="de-DE">
              <a:latin typeface="+mn-lt"/>
              <a:cs typeface="+mn-cs"/>
            </a:endParaRPr>
          </a:p>
        </p:txBody>
      </p:sp>
      <p:sp>
        <p:nvSpPr>
          <p:cNvPr id="10"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γέφυρα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σχεδία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ράγες τρένου</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ιστός σημαίας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σωρός ξύλων</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πινέλο</a:t>
            </a:r>
            <a:endParaRPr lang="de-DE" altLang="de-DE" sz="2000" dirty="0">
              <a:solidFill>
                <a:srgbClr val="333333"/>
              </a:solidFill>
              <a:latin typeface="+mn-lt"/>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3">
            <a:extLst>
              <a:ext uri="{FF2B5EF4-FFF2-40B4-BE49-F238E27FC236}">
                <a16:creationId xmlns:a16="http://schemas.microsoft.com/office/drawing/2014/main" id="{39568FBC-C3B0-7931-ACE9-3B922173174E}"/>
              </a:ext>
            </a:extLst>
          </p:cNvPr>
          <p:cNvSpPr>
            <a:spLocks/>
          </p:cNvSpPr>
          <p:nvPr/>
        </p:nvSpPr>
        <p:spPr>
          <a:xfrm>
            <a:off x="4663540" y="2098938"/>
            <a:ext cx="270634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33</a:t>
            </a:fld>
            <a:endParaRPr lang="de-DE" altLang="de-DE">
              <a:latin typeface="+mn-lt"/>
              <a:cs typeface="+mn-cs"/>
            </a:endParaRPr>
          </a:p>
        </p:txBody>
      </p:sp>
      <p:sp>
        <p:nvSpPr>
          <p:cNvPr id="10"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γέφυρα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σχεδία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ράγες τρένου</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ιστός σημαίας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σωρός ξύλων</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πινέλο</a:t>
            </a:r>
            <a:endParaRPr lang="de-DE" altLang="de-DE" sz="2000" dirty="0">
              <a:solidFill>
                <a:srgbClr val="333333"/>
              </a:solidFill>
              <a:latin typeface="+mn-lt"/>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4">
            <a:extLst>
              <a:ext uri="{FF2B5EF4-FFF2-40B4-BE49-F238E27FC236}">
                <a16:creationId xmlns:a16="http://schemas.microsoft.com/office/drawing/2014/main" id="{A32A7473-5FBF-76B2-197A-32BE8B0CC6EC}"/>
              </a:ext>
            </a:extLst>
          </p:cNvPr>
          <p:cNvSpPr>
            <a:spLocks/>
          </p:cNvSpPr>
          <p:nvPr/>
        </p:nvSpPr>
        <p:spPr>
          <a:xfrm>
            <a:off x="4663540" y="2106634"/>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34</a:t>
            </a:fld>
            <a:endParaRPr lang="de-DE" altLang="de-DE">
              <a:latin typeface="+mn-lt"/>
              <a:cs typeface="+mn-cs"/>
            </a:endParaRPr>
          </a:p>
        </p:txBody>
      </p:sp>
      <p:sp>
        <p:nvSpPr>
          <p:cNvPr id="10"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γέφυρα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σχεδία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ράγες τρένου</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ιστός σημαίας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σωρός ξύλων</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πινέλο</a:t>
            </a:r>
            <a:endParaRPr lang="de-DE" altLang="de-DE" sz="2000" dirty="0">
              <a:solidFill>
                <a:srgbClr val="333333"/>
              </a:solidFill>
              <a:latin typeface="+mn-lt"/>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5">
            <a:extLst>
              <a:ext uri="{FF2B5EF4-FFF2-40B4-BE49-F238E27FC236}">
                <a16:creationId xmlns:a16="http://schemas.microsoft.com/office/drawing/2014/main" id="{157C2395-4C9A-6209-FEC6-0E6F6F9D31E3}"/>
              </a:ext>
            </a:extLst>
          </p:cNvPr>
          <p:cNvSpPr>
            <a:spLocks/>
          </p:cNvSpPr>
          <p:nvPr/>
        </p:nvSpPr>
        <p:spPr>
          <a:xfrm>
            <a:off x="4418299" y="1844744"/>
            <a:ext cx="3347783" cy="3744858"/>
          </a:xfrm>
          <a:prstGeom prst="rect">
            <a:avLst/>
          </a:prstGeom>
          <a:blipFill dpi="0" rotWithShape="1">
            <a:blip r:embed="rId3">
              <a:alphaModFix/>
            </a:blip>
            <a:srcRect/>
            <a:stretch>
              <a:fillRect t="-6617" b="-5720"/>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35</a:t>
            </a:fld>
            <a:endParaRPr lang="de-DE" altLang="de-DE">
              <a:latin typeface="+mn-lt"/>
              <a:cs typeface="+mn-cs"/>
            </a:endParaRPr>
          </a:p>
        </p:txBody>
      </p:sp>
      <p:sp>
        <p:nvSpPr>
          <p:cNvPr id="10" name="Text Box 205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γέφυρα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σχεδία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ράγες τρένου</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ιστός σημαίας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σωρός ξύλων</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πινέλο</a:t>
            </a:r>
            <a:endParaRPr lang="de-DE" altLang="de-DE" sz="2000" dirty="0">
              <a:solidFill>
                <a:srgbClr val="333333"/>
              </a:solidFill>
              <a:latin typeface="+mn-lt"/>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1085493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chor="t"/>
          <a:lstStyle/>
          <a:p>
            <a:r>
              <a:rPr lang="el-GR" sz="3600">
                <a:solidFill>
                  <a:srgbClr val="004992"/>
                </a:solidFill>
                <a:latin typeface="+mn-lt"/>
                <a:ea typeface="+mn-ea"/>
                <a:cs typeface="+mn-cs"/>
              </a:rPr>
              <a:t>Εικόνα 2</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l-GR" sz="2400" dirty="0">
                <a:solidFill>
                  <a:srgbClr val="333333"/>
                </a:solidFill>
              </a:rPr>
              <a:t>Εδώ, δεν παρέχονται εναλλακτικές απαντήσεις.</a:t>
            </a:r>
            <a:r>
              <a:rPr lang="en-US" sz="2400" dirty="0">
                <a:solidFill>
                  <a:srgbClr val="333333"/>
                </a:solidFill>
              </a:rPr>
              <a:t> </a:t>
            </a:r>
            <a:r>
              <a:rPr lang="el-GR" sz="2400" dirty="0">
                <a:solidFill>
                  <a:srgbClr val="333333"/>
                </a:solidFill>
              </a:rPr>
              <a:t>Θα πρέπει να διατυπώσετε τις δικές σας ιδέες</a:t>
            </a:r>
            <a:r>
              <a:rPr lang="en-US" sz="2400" dirty="0">
                <a:solidFill>
                  <a:srgbClr val="333333"/>
                </a:solidFill>
              </a:rPr>
              <a:t> </a:t>
            </a:r>
            <a:r>
              <a:rPr lang="el-GR" sz="2400" dirty="0">
                <a:solidFill>
                  <a:srgbClr val="333333"/>
                </a:solidFill>
              </a:rPr>
              <a:t>για την εικόνα. Μη διστάσετε να εκφράσετε</a:t>
            </a:r>
            <a:r>
              <a:rPr lang="en-US" sz="2400" dirty="0">
                <a:solidFill>
                  <a:srgbClr val="333333"/>
                </a:solidFill>
              </a:rPr>
              <a:t> </a:t>
            </a:r>
            <a:r>
              <a:rPr lang="el-GR" sz="2400" dirty="0">
                <a:solidFill>
                  <a:srgbClr val="333333"/>
                </a:solidFill>
              </a:rPr>
              <a:t>πολλές εναλλακτικές ιδέες. Παρακαλείσθε να συζητήσετε τις αξιολογήσεις σας με την ομάδα.</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36</a:t>
            </a:fld>
            <a:endParaRPr lang="de-DE" altLang="de-DE">
              <a:latin typeface="+mn-lt"/>
              <a:cs typeface="+mn-cs"/>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6">
            <a:extLst>
              <a:ext uri="{FF2B5EF4-FFF2-40B4-BE49-F238E27FC236}">
                <a16:creationId xmlns:a16="http://schemas.microsoft.com/office/drawing/2014/main" id="{0B950625-CA6B-D3A8-4413-CD2B6BF79B8B}"/>
              </a:ext>
            </a:extLst>
          </p:cNvPr>
          <p:cNvSpPr>
            <a:spLocks/>
          </p:cNvSpPr>
          <p:nvPr/>
        </p:nvSpPr>
        <p:spPr>
          <a:xfrm>
            <a:off x="4169890" y="2034899"/>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37</a:t>
            </a:fld>
            <a:endParaRPr lang="de-DE" altLang="de-DE">
              <a:latin typeface="+mn-lt"/>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7">
            <a:extLst>
              <a:ext uri="{FF2B5EF4-FFF2-40B4-BE49-F238E27FC236}">
                <a16:creationId xmlns:a16="http://schemas.microsoft.com/office/drawing/2014/main" id="{F2F929C7-97CC-A6DE-36AC-6F57DDE08AEE}"/>
              </a:ext>
            </a:extLst>
          </p:cNvPr>
          <p:cNvSpPr>
            <a:spLocks/>
          </p:cNvSpPr>
          <p:nvPr/>
        </p:nvSpPr>
        <p:spPr>
          <a:xfrm>
            <a:off x="4177283" y="2034899"/>
            <a:ext cx="366934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38</a:t>
            </a:fld>
            <a:endParaRPr lang="de-DE" altLang="de-DE">
              <a:latin typeface="+mn-lt"/>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8">
            <a:extLst>
              <a:ext uri="{FF2B5EF4-FFF2-40B4-BE49-F238E27FC236}">
                <a16:creationId xmlns:a16="http://schemas.microsoft.com/office/drawing/2014/main" id="{093EAF1F-8090-1664-1E6F-3EB446DC15A3}"/>
              </a:ext>
            </a:extLst>
          </p:cNvPr>
          <p:cNvSpPr>
            <a:spLocks/>
          </p:cNvSpPr>
          <p:nvPr/>
        </p:nvSpPr>
        <p:spPr>
          <a:xfrm>
            <a:off x="4177510" y="202864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39</a:t>
            </a:fld>
            <a:endParaRPr lang="de-DE" altLang="de-DE">
              <a:latin typeface="+mn-lt"/>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9">
            <a:extLst>
              <a:ext uri="{FF2B5EF4-FFF2-40B4-BE49-F238E27FC236}">
                <a16:creationId xmlns:a16="http://schemas.microsoft.com/office/drawing/2014/main" id="{22CA3484-5153-471E-544D-59D306F9E90E}"/>
              </a:ext>
            </a:extLst>
          </p:cNvPr>
          <p:cNvSpPr>
            <a:spLocks/>
          </p:cNvSpPr>
          <p:nvPr/>
        </p:nvSpPr>
        <p:spPr>
          <a:xfrm>
            <a:off x="4177510" y="202738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40</a:t>
            </a:fld>
            <a:endParaRPr lang="de-DE" altLang="de-DE">
              <a:latin typeface="+mn-lt"/>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0">
            <a:extLst>
              <a:ext uri="{FF2B5EF4-FFF2-40B4-BE49-F238E27FC236}">
                <a16:creationId xmlns:a16="http://schemas.microsoft.com/office/drawing/2014/main" id="{F6F0F524-20C4-6CDF-3ED9-6B2773A4547E}"/>
              </a:ext>
            </a:extLst>
          </p:cNvPr>
          <p:cNvSpPr>
            <a:spLocks/>
          </p:cNvSpPr>
          <p:nvPr/>
        </p:nvSpPr>
        <p:spPr>
          <a:xfrm>
            <a:off x="4190305" y="202738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41</a:t>
            </a:fld>
            <a:endParaRPr lang="de-DE" altLang="de-DE">
              <a:latin typeface="+mn-lt"/>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1">
            <a:extLst>
              <a:ext uri="{FF2B5EF4-FFF2-40B4-BE49-F238E27FC236}">
                <a16:creationId xmlns:a16="http://schemas.microsoft.com/office/drawing/2014/main" id="{1634FD4B-2B34-FE81-68B7-6E80A53DC9E8}"/>
              </a:ext>
            </a:extLst>
          </p:cNvPr>
          <p:cNvSpPr>
            <a:spLocks/>
          </p:cNvSpPr>
          <p:nvPr/>
        </p:nvSpPr>
        <p:spPr>
          <a:xfrm>
            <a:off x="4194312" y="2027913"/>
            <a:ext cx="366934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42</a:t>
            </a:fld>
            <a:endParaRPr lang="de-DE" altLang="de-DE">
              <a:latin typeface="+mn-lt"/>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2">
            <a:extLst>
              <a:ext uri="{FF2B5EF4-FFF2-40B4-BE49-F238E27FC236}">
                <a16:creationId xmlns:a16="http://schemas.microsoft.com/office/drawing/2014/main" id="{AB02AD5C-2B19-5145-6AB1-6F7E7AE5D3AC}"/>
              </a:ext>
            </a:extLst>
          </p:cNvPr>
          <p:cNvSpPr>
            <a:spLocks/>
          </p:cNvSpPr>
          <p:nvPr/>
        </p:nvSpPr>
        <p:spPr>
          <a:xfrm>
            <a:off x="4194338" y="2027913"/>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43</a:t>
            </a:fld>
            <a:endParaRPr lang="de-DE" altLang="de-DE">
              <a:latin typeface="+mn-lt"/>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3">
            <a:extLst>
              <a:ext uri="{FF2B5EF4-FFF2-40B4-BE49-F238E27FC236}">
                <a16:creationId xmlns:a16="http://schemas.microsoft.com/office/drawing/2014/main" id="{9C06A23B-2780-0C2B-12FB-5077727BF2D5}"/>
              </a:ext>
            </a:extLst>
          </p:cNvPr>
          <p:cNvSpPr>
            <a:spLocks/>
          </p:cNvSpPr>
          <p:nvPr/>
        </p:nvSpPr>
        <p:spPr>
          <a:xfrm>
            <a:off x="4075427" y="1844744"/>
            <a:ext cx="4053794" cy="3744857"/>
          </a:xfrm>
          <a:prstGeom prst="rect">
            <a:avLst/>
          </a:prstGeom>
          <a:blipFill dpi="0" rotWithShape="1">
            <a:blip r:embed="rId3">
              <a:alphaModFix/>
            </a:blip>
            <a:srcRect/>
            <a:stretch>
              <a:fillRect t="-2992" b="-364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44</a:t>
            </a:fld>
            <a:endParaRPr lang="de-DE" altLang="de-DE">
              <a:latin typeface="+mn-lt"/>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2878576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Εικόνα 3</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45</a:t>
            </a:fld>
            <a:endParaRPr lang="de-DE" altLang="de-DE">
              <a:latin typeface="+mn-lt"/>
              <a:cs typeface="+mn-c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4">
            <a:extLst>
              <a:ext uri="{FF2B5EF4-FFF2-40B4-BE49-F238E27FC236}">
                <a16:creationId xmlns:a16="http://schemas.microsoft.com/office/drawing/2014/main" id="{D5F077D2-2CDD-571D-3FAF-323C83C07892}"/>
              </a:ext>
            </a:extLst>
          </p:cNvPr>
          <p:cNvSpPr>
            <a:spLocks/>
          </p:cNvSpPr>
          <p:nvPr/>
        </p:nvSpPr>
        <p:spPr>
          <a:xfrm>
            <a:off x="5192102" y="2080951"/>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46</a:t>
            </a:fld>
            <a:endParaRPr lang="de-DE" altLang="de-DE">
              <a:latin typeface="+mn-lt"/>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αχλάδι</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γυναίκα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κιθάρα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θήκη βιολιού</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κλειδαρότρυπα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κουκουβάγια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γλώσσα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λάμπα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βήματα</a:t>
            </a:r>
            <a:endParaRPr lang="de-DE" altLang="de-DE" sz="2000" dirty="0">
              <a:solidFill>
                <a:srgbClr val="333333"/>
              </a:solidFill>
              <a:latin typeface="+mn-lt"/>
              <a:cs typeface="+mn-cs"/>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5">
            <a:extLst>
              <a:ext uri="{FF2B5EF4-FFF2-40B4-BE49-F238E27FC236}">
                <a16:creationId xmlns:a16="http://schemas.microsoft.com/office/drawing/2014/main" id="{B7FEF466-3180-CA32-3B16-CFF8C6CE30F5}"/>
              </a:ext>
            </a:extLst>
          </p:cNvPr>
          <p:cNvSpPr>
            <a:spLocks/>
          </p:cNvSpPr>
          <p:nvPr/>
        </p:nvSpPr>
        <p:spPr>
          <a:xfrm>
            <a:off x="5193690" y="2086349"/>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47</a:t>
            </a:fld>
            <a:endParaRPr lang="de-DE" altLang="de-DE">
              <a:latin typeface="+mn-lt"/>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αχλάδι</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γυναίκα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κιθάρα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θήκη βιολιού</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κλειδαρότρυπα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κουκουβάγια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γλώσσα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λάμπα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βήματα</a:t>
            </a:r>
            <a:endParaRPr lang="de-DE" altLang="de-DE" sz="2000" dirty="0">
              <a:solidFill>
                <a:srgbClr val="333333"/>
              </a:solidFill>
              <a:latin typeface="+mn-lt"/>
              <a:cs typeface="+mn-cs"/>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6">
            <a:extLst>
              <a:ext uri="{FF2B5EF4-FFF2-40B4-BE49-F238E27FC236}">
                <a16:creationId xmlns:a16="http://schemas.microsoft.com/office/drawing/2014/main" id="{6A39B76C-81F1-F86B-F51F-266C07C08D50}"/>
              </a:ext>
            </a:extLst>
          </p:cNvPr>
          <p:cNvSpPr>
            <a:spLocks/>
          </p:cNvSpPr>
          <p:nvPr/>
        </p:nvSpPr>
        <p:spPr>
          <a:xfrm>
            <a:off x="5192148" y="208476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48</a:t>
            </a:fld>
            <a:endParaRPr lang="de-DE" altLang="de-DE">
              <a:latin typeface="+mn-lt"/>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αχλάδι</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γυναίκα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κιθάρα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θήκη βιολιού</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κλειδαρότρυπα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κουκουβάγια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γλώσσα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λάμπα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βήματα</a:t>
            </a:r>
            <a:endParaRPr lang="de-DE" altLang="de-DE" sz="2000" dirty="0">
              <a:solidFill>
                <a:srgbClr val="333333"/>
              </a:solidFill>
              <a:latin typeface="+mn-lt"/>
              <a:cs typeface="+mn-cs"/>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7">
            <a:extLst>
              <a:ext uri="{FF2B5EF4-FFF2-40B4-BE49-F238E27FC236}">
                <a16:creationId xmlns:a16="http://schemas.microsoft.com/office/drawing/2014/main" id="{D83E924B-842D-499B-E71B-E079C717FA9C}"/>
              </a:ext>
            </a:extLst>
          </p:cNvPr>
          <p:cNvSpPr>
            <a:spLocks/>
          </p:cNvSpPr>
          <p:nvPr/>
        </p:nvSpPr>
        <p:spPr>
          <a:xfrm>
            <a:off x="5194370" y="208476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49</a:t>
            </a:fld>
            <a:endParaRPr lang="de-DE" altLang="de-DE">
              <a:latin typeface="+mn-lt"/>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αχλάδι</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γυναίκα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κιθάρα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θήκη βιολιού</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κλειδαρότρυπα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κουκουβάγια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γλώσσα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λάμπα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βήματα</a:t>
            </a:r>
            <a:endParaRPr lang="de-DE" altLang="de-DE" sz="2000" dirty="0">
              <a:solidFill>
                <a:srgbClr val="333333"/>
              </a:solidFill>
              <a:latin typeface="+mn-lt"/>
              <a:cs typeface="+mn-cs"/>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8">
            <a:extLst>
              <a:ext uri="{FF2B5EF4-FFF2-40B4-BE49-F238E27FC236}">
                <a16:creationId xmlns:a16="http://schemas.microsoft.com/office/drawing/2014/main" id="{F20A5DA1-F142-620C-811A-8C8DCEB074A1}"/>
              </a:ext>
            </a:extLst>
          </p:cNvPr>
          <p:cNvSpPr>
            <a:spLocks/>
          </p:cNvSpPr>
          <p:nvPr/>
        </p:nvSpPr>
        <p:spPr>
          <a:xfrm>
            <a:off x="5191089" y="208095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50</a:t>
            </a:fld>
            <a:endParaRPr lang="de-DE" altLang="de-DE">
              <a:latin typeface="+mn-lt"/>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αχλάδι</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γυναίκα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κιθάρα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θήκη βιολιού</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κλειδαρότρυπα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κουκουβάγια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γλώσσα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λάμπα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βήματα</a:t>
            </a:r>
            <a:endParaRPr lang="de-DE" altLang="de-DE" sz="2000" dirty="0">
              <a:solidFill>
                <a:srgbClr val="333333"/>
              </a:solidFill>
              <a:latin typeface="+mn-lt"/>
              <a:cs typeface="+mn-cs"/>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9">
            <a:extLst>
              <a:ext uri="{FF2B5EF4-FFF2-40B4-BE49-F238E27FC236}">
                <a16:creationId xmlns:a16="http://schemas.microsoft.com/office/drawing/2014/main" id="{BF2E675A-E018-F2D7-6D1D-EE5B43F94D66}"/>
              </a:ext>
            </a:extLst>
          </p:cNvPr>
          <p:cNvSpPr>
            <a:spLocks/>
          </p:cNvSpPr>
          <p:nvPr/>
        </p:nvSpPr>
        <p:spPr>
          <a:xfrm>
            <a:off x="5188926" y="2080951"/>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51</a:t>
            </a:fld>
            <a:endParaRPr lang="de-DE" altLang="de-DE">
              <a:latin typeface="+mn-lt"/>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αχλάδι</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γυναίκα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κιθάρα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θήκη βιολιού</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κλειδαρότρυπα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κουκουβάγια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γλώσσα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λάμπα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βήματα</a:t>
            </a:r>
            <a:endParaRPr lang="de-DE" altLang="de-DE" sz="2000" dirty="0">
              <a:solidFill>
                <a:srgbClr val="333333"/>
              </a:solidFill>
              <a:latin typeface="+mn-lt"/>
              <a:cs typeface="+mn-cs"/>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0">
            <a:extLst>
              <a:ext uri="{FF2B5EF4-FFF2-40B4-BE49-F238E27FC236}">
                <a16:creationId xmlns:a16="http://schemas.microsoft.com/office/drawing/2014/main" id="{6060C74A-70A0-DE93-51AF-B4BF49B15812}"/>
              </a:ext>
            </a:extLst>
          </p:cNvPr>
          <p:cNvSpPr>
            <a:spLocks/>
          </p:cNvSpPr>
          <p:nvPr/>
        </p:nvSpPr>
        <p:spPr>
          <a:xfrm>
            <a:off x="5191866" y="2077036"/>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52</a:t>
            </a:fld>
            <a:endParaRPr lang="de-DE" altLang="de-DE">
              <a:latin typeface="+mn-lt"/>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αχλάδι</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γυναίκα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κιθάρα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θήκη βιολιού</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κλειδαρότρυπα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κουκουβάγια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γλώσσα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λάμπα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βήματα</a:t>
            </a:r>
            <a:endParaRPr lang="de-DE" altLang="de-DE" sz="2000" dirty="0">
              <a:solidFill>
                <a:srgbClr val="333333"/>
              </a:solidFill>
              <a:latin typeface="+mn-lt"/>
              <a:cs typeface="+mn-cs"/>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1">
            <a:extLst>
              <a:ext uri="{FF2B5EF4-FFF2-40B4-BE49-F238E27FC236}">
                <a16:creationId xmlns:a16="http://schemas.microsoft.com/office/drawing/2014/main" id="{7E680B3F-3A3B-ACAE-0258-E6444BFD1DAE}"/>
              </a:ext>
            </a:extLst>
          </p:cNvPr>
          <p:cNvSpPr>
            <a:spLocks/>
          </p:cNvSpPr>
          <p:nvPr/>
        </p:nvSpPr>
        <p:spPr>
          <a:xfrm>
            <a:off x="5187233" y="2079435"/>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53</a:t>
            </a:fld>
            <a:endParaRPr lang="de-DE" altLang="de-DE">
              <a:latin typeface="+mn-lt"/>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αχλάδι</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γυναίκα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κιθάρα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θήκη βιολιού</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κλειδαρότρυπα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κουκουβάγια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γλώσσα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λάμπα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βήματα</a:t>
            </a:r>
            <a:endParaRPr lang="de-DE" altLang="de-DE" sz="2000" dirty="0">
              <a:solidFill>
                <a:srgbClr val="333333"/>
              </a:solidFill>
              <a:latin typeface="+mn-lt"/>
              <a:cs typeface="+mn-cs"/>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2">
            <a:extLst>
              <a:ext uri="{FF2B5EF4-FFF2-40B4-BE49-F238E27FC236}">
                <a16:creationId xmlns:a16="http://schemas.microsoft.com/office/drawing/2014/main" id="{EB130123-2827-9A40-CF84-3D58D11A9C30}"/>
              </a:ext>
            </a:extLst>
          </p:cNvPr>
          <p:cNvSpPr>
            <a:spLocks/>
          </p:cNvSpPr>
          <p:nvPr/>
        </p:nvSpPr>
        <p:spPr>
          <a:xfrm>
            <a:off x="4954063" y="1844744"/>
            <a:ext cx="2276255" cy="3744857"/>
          </a:xfrm>
          <a:prstGeom prst="rect">
            <a:avLst/>
          </a:prstGeom>
          <a:blipFill dpi="0" rotWithShape="1">
            <a:blip r:embed="rId3">
              <a:alphaModFix/>
            </a:blip>
            <a:srcRect/>
            <a:stretch>
              <a:fillRect t="-3658" b="-1044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54</a:t>
            </a:fld>
            <a:endParaRPr lang="de-DE" altLang="de-DE">
              <a:latin typeface="+mn-lt"/>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αχλάδι</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γυναίκα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κιθάρα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θήκη βιολιού</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κλειδαρότρυπα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κουκουβάγια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γλώσσα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λάμπα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βήματα</a:t>
            </a:r>
            <a:endParaRPr lang="de-DE" altLang="de-DE" sz="2000" dirty="0">
              <a:solidFill>
                <a:srgbClr val="333333"/>
              </a:solidFill>
              <a:latin typeface="+mn-lt"/>
              <a:cs typeface="+mn-cs"/>
            </a:endParaRPr>
          </a:p>
        </p:txBody>
      </p:sp>
    </p:spTree>
    <p:extLst>
      <p:ext uri="{BB962C8B-B14F-4D97-AF65-F5344CB8AC3E}">
        <p14:creationId xmlns:p14="http://schemas.microsoft.com/office/powerpoint/2010/main" val="6926857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Εικόνα 4</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55</a:t>
            </a:fld>
            <a:endParaRPr lang="de-DE" altLang="de-DE">
              <a:latin typeface="+mn-lt"/>
              <a:cs typeface="+mn-cs"/>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3">
            <a:extLst>
              <a:ext uri="{FF2B5EF4-FFF2-40B4-BE49-F238E27FC236}">
                <a16:creationId xmlns:a16="http://schemas.microsoft.com/office/drawing/2014/main" id="{53A9EF96-1A63-DEA2-E8D8-542E3BD5CF0B}"/>
              </a:ext>
            </a:extLst>
          </p:cNvPr>
          <p:cNvSpPr>
            <a:spLocks/>
          </p:cNvSpPr>
          <p:nvPr/>
        </p:nvSpPr>
        <p:spPr>
          <a:xfrm>
            <a:off x="4020883" y="2088887"/>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56</a:t>
            </a:fld>
            <a:endParaRPr lang="de-DE" altLang="de-DE">
              <a:latin typeface="+mn-lt"/>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φλιτζάνι</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γυναίκα με βαθύ ντεκολτέ</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λυχνάρι</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σκηνή</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άμαξα</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οικόσημο</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μαγική λάμπα</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τσαγιέρα</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φτυάρι</a:t>
            </a:r>
            <a:endParaRPr lang="de-DE" altLang="de-DE" sz="2000" dirty="0">
              <a:solidFill>
                <a:srgbClr val="333333"/>
              </a:solidFill>
              <a:latin typeface="+mn-lt"/>
              <a:cs typeface="+mn-cs"/>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4">
            <a:extLst>
              <a:ext uri="{FF2B5EF4-FFF2-40B4-BE49-F238E27FC236}">
                <a16:creationId xmlns:a16="http://schemas.microsoft.com/office/drawing/2014/main" id="{FDFC7494-2F89-A0EB-4F10-22A988F117E1}"/>
              </a:ext>
            </a:extLst>
          </p:cNvPr>
          <p:cNvSpPr>
            <a:spLocks/>
          </p:cNvSpPr>
          <p:nvPr/>
        </p:nvSpPr>
        <p:spPr>
          <a:xfrm>
            <a:off x="4020883" y="2084125"/>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57</a:t>
            </a:fld>
            <a:endParaRPr lang="de-DE" altLang="de-DE">
              <a:latin typeface="+mn-lt"/>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φλιτζάνι</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γυναίκα με βαθύ ντεκολτέ</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λυχνάρι</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σκηνή</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άμαξα</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οικόσημο</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μαγική λάμπα</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τσαγιέρα</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φτυάρι</a:t>
            </a:r>
            <a:endParaRPr lang="de-DE" altLang="de-DE" sz="2000" dirty="0">
              <a:solidFill>
                <a:srgbClr val="333333"/>
              </a:solidFill>
              <a:latin typeface="+mn-lt"/>
              <a:cs typeface="+mn-cs"/>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5">
            <a:extLst>
              <a:ext uri="{FF2B5EF4-FFF2-40B4-BE49-F238E27FC236}">
                <a16:creationId xmlns:a16="http://schemas.microsoft.com/office/drawing/2014/main" id="{4A823E98-5701-89EF-5C4B-C1EB3B21D145}"/>
              </a:ext>
            </a:extLst>
          </p:cNvPr>
          <p:cNvSpPr>
            <a:spLocks/>
          </p:cNvSpPr>
          <p:nvPr/>
        </p:nvSpPr>
        <p:spPr>
          <a:xfrm>
            <a:off x="4027301" y="2085077"/>
            <a:ext cx="444528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58</a:t>
            </a:fld>
            <a:endParaRPr lang="de-DE" altLang="de-DE">
              <a:latin typeface="+mn-lt"/>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φλιτζάνι</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γυναίκα με βαθύ ντεκολτέ</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λυχνάρι</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σκηνή</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άμαξα</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οικόσημο</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μαγική λάμπα</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τσαγιέρα</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φτυάρι</a:t>
            </a:r>
            <a:endParaRPr lang="de-DE" altLang="de-DE" sz="2000" dirty="0">
              <a:solidFill>
                <a:srgbClr val="333333"/>
              </a:solidFill>
              <a:latin typeface="+mn-lt"/>
              <a:cs typeface="+mn-cs"/>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6">
            <a:extLst>
              <a:ext uri="{FF2B5EF4-FFF2-40B4-BE49-F238E27FC236}">
                <a16:creationId xmlns:a16="http://schemas.microsoft.com/office/drawing/2014/main" id="{302913D6-5BFF-065F-7FBD-2AF3790C8E54}"/>
              </a:ext>
            </a:extLst>
          </p:cNvPr>
          <p:cNvSpPr>
            <a:spLocks/>
          </p:cNvSpPr>
          <p:nvPr/>
        </p:nvSpPr>
        <p:spPr>
          <a:xfrm>
            <a:off x="4027635" y="2090941"/>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59</a:t>
            </a:fld>
            <a:endParaRPr lang="de-DE" altLang="de-DE">
              <a:latin typeface="+mn-lt"/>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φλιτζάνι</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γυναίκα με βαθύ ντεκολτέ</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λυχνάρι</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σκηνή</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άμαξα</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οικόσημο</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μαγική λάμπα</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τσαγιέρα</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φτυάρι</a:t>
            </a:r>
            <a:endParaRPr lang="de-DE" altLang="de-DE" sz="2000" dirty="0">
              <a:solidFill>
                <a:srgbClr val="333333"/>
              </a:solidFill>
              <a:latin typeface="+mn-lt"/>
              <a:cs typeface="+mn-cs"/>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7">
            <a:extLst>
              <a:ext uri="{FF2B5EF4-FFF2-40B4-BE49-F238E27FC236}">
                <a16:creationId xmlns:a16="http://schemas.microsoft.com/office/drawing/2014/main" id="{72B9C332-BBAA-2FC5-248D-A7A471A0F6C2}"/>
              </a:ext>
            </a:extLst>
          </p:cNvPr>
          <p:cNvSpPr>
            <a:spLocks/>
          </p:cNvSpPr>
          <p:nvPr/>
        </p:nvSpPr>
        <p:spPr>
          <a:xfrm>
            <a:off x="4028105" y="2084226"/>
            <a:ext cx="4445279"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60</a:t>
            </a:fld>
            <a:endParaRPr lang="de-DE" altLang="de-DE">
              <a:latin typeface="+mn-lt"/>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φλιτζάνι</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γυναίκα με βαθύ ντεκολτέ</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λυχνάρι</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σκηνή</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άμαξα</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οικόσημο</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μαγική λάμπα</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τσαγιέρα</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φτυάρι</a:t>
            </a:r>
            <a:endParaRPr lang="de-DE" altLang="de-DE" sz="2000" dirty="0">
              <a:solidFill>
                <a:srgbClr val="333333"/>
              </a:solidFill>
              <a:latin typeface="+mn-lt"/>
              <a:cs typeface="+mn-cs"/>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8">
            <a:extLst>
              <a:ext uri="{FF2B5EF4-FFF2-40B4-BE49-F238E27FC236}">
                <a16:creationId xmlns:a16="http://schemas.microsoft.com/office/drawing/2014/main" id="{8F2ECE38-F9C9-5038-E731-FC19509CF36D}"/>
              </a:ext>
            </a:extLst>
          </p:cNvPr>
          <p:cNvSpPr>
            <a:spLocks/>
          </p:cNvSpPr>
          <p:nvPr/>
        </p:nvSpPr>
        <p:spPr>
          <a:xfrm>
            <a:off x="4021603" y="2082593"/>
            <a:ext cx="4454641"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61</a:t>
            </a:fld>
            <a:endParaRPr lang="de-DE" altLang="de-DE">
              <a:latin typeface="+mn-lt"/>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φλιτζάνι</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γυναίκα με βαθύ ντεκολτέ</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λυχνάρι</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σκηνή</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άμαξα</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οικόσημο</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μαγική λάμπα</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τσαγιέρα</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φτυάρι</a:t>
            </a:r>
            <a:endParaRPr lang="de-DE" altLang="de-DE" sz="2000" dirty="0">
              <a:solidFill>
                <a:srgbClr val="333333"/>
              </a:solidFill>
              <a:latin typeface="+mn-lt"/>
              <a:cs typeface="+mn-cs"/>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9">
            <a:extLst>
              <a:ext uri="{FF2B5EF4-FFF2-40B4-BE49-F238E27FC236}">
                <a16:creationId xmlns:a16="http://schemas.microsoft.com/office/drawing/2014/main" id="{65C3E802-E01A-2BEF-A396-39EE89EC7C52}"/>
              </a:ext>
            </a:extLst>
          </p:cNvPr>
          <p:cNvSpPr>
            <a:spLocks/>
          </p:cNvSpPr>
          <p:nvPr/>
        </p:nvSpPr>
        <p:spPr>
          <a:xfrm>
            <a:off x="4023343" y="2092558"/>
            <a:ext cx="4445279"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62</a:t>
            </a:fld>
            <a:endParaRPr lang="de-DE" altLang="de-DE">
              <a:latin typeface="+mn-lt"/>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φλιτζάνι</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γυναίκα με βαθύ ντεκολτέ</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λυχνάρι</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σκηνή</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άμαξα</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οικόσημο</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μαγική λάμπα</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τσαγιέρα</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φτυάρι</a:t>
            </a:r>
            <a:endParaRPr lang="de-DE" altLang="de-DE" sz="2000" dirty="0">
              <a:solidFill>
                <a:srgbClr val="333333"/>
              </a:solidFill>
              <a:latin typeface="+mn-lt"/>
              <a:cs typeface="+mn-cs"/>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0">
            <a:extLst>
              <a:ext uri="{FF2B5EF4-FFF2-40B4-BE49-F238E27FC236}">
                <a16:creationId xmlns:a16="http://schemas.microsoft.com/office/drawing/2014/main" id="{04C910C8-D2B9-C49D-02A2-F9CA49982A47}"/>
              </a:ext>
            </a:extLst>
          </p:cNvPr>
          <p:cNvSpPr>
            <a:spLocks/>
          </p:cNvSpPr>
          <p:nvPr/>
        </p:nvSpPr>
        <p:spPr>
          <a:xfrm>
            <a:off x="4023343" y="2098637"/>
            <a:ext cx="444528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63</a:t>
            </a:fld>
            <a:endParaRPr lang="de-DE" altLang="de-DE">
              <a:latin typeface="+mn-lt"/>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φλιτζάνι</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γυναίκα με βαθύ ντεκολτέ</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λυχνάρι</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σκηνή</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άμαξα</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οικόσημο</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μαγική λάμπα</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τσαγιέρα</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φτυάρι</a:t>
            </a:r>
            <a:endParaRPr lang="de-DE" altLang="de-DE" sz="2000" dirty="0">
              <a:solidFill>
                <a:srgbClr val="333333"/>
              </a:solidFill>
              <a:latin typeface="+mn-lt"/>
              <a:cs typeface="+mn-cs"/>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1">
            <a:extLst>
              <a:ext uri="{FF2B5EF4-FFF2-40B4-BE49-F238E27FC236}">
                <a16:creationId xmlns:a16="http://schemas.microsoft.com/office/drawing/2014/main" id="{683EDCDD-D7F9-1BD0-FF27-3409F8E3D19A}"/>
              </a:ext>
            </a:extLst>
          </p:cNvPr>
          <p:cNvSpPr>
            <a:spLocks/>
          </p:cNvSpPr>
          <p:nvPr/>
        </p:nvSpPr>
        <p:spPr>
          <a:xfrm>
            <a:off x="3765290" y="1844744"/>
            <a:ext cx="5227200" cy="3744857"/>
          </a:xfrm>
          <a:prstGeom prst="rect">
            <a:avLst/>
          </a:prstGeom>
          <a:blipFill dpi="0" rotWithShape="1">
            <a:blip r:embed="rId3">
              <a:alphaModFix/>
            </a:blip>
            <a:srcRect/>
            <a:stretch>
              <a:fillRect t="-1467" b="-14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64</a:t>
            </a:fld>
            <a:endParaRPr lang="de-DE" altLang="de-DE">
              <a:latin typeface="+mn-lt"/>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φλιτζάνι</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γυναίκα με βαθύ ντεκολτέ</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λυχνάρι</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σκηνή</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άμαξα</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οικόσημο</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μαγική λάμπα</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τσαγιέρα</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φτυάρι</a:t>
            </a:r>
            <a:endParaRPr lang="de-DE" altLang="de-DE" sz="2000" dirty="0">
              <a:solidFill>
                <a:srgbClr val="333333"/>
              </a:solidFill>
              <a:latin typeface="+mn-lt"/>
              <a:cs typeface="+mn-cs"/>
            </a:endParaRPr>
          </a:p>
        </p:txBody>
      </p:sp>
    </p:spTree>
    <p:extLst>
      <p:ext uri="{BB962C8B-B14F-4D97-AF65-F5344CB8AC3E}">
        <p14:creationId xmlns:p14="http://schemas.microsoft.com/office/powerpoint/2010/main" val="389884001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l-GR" altLang="ko-KR" sz="3600" spc="-5" dirty="0">
                <a:latin typeface="+mn-lt"/>
                <a:ea typeface="+mn-ea"/>
                <a:cs typeface="+mn-cs"/>
              </a:rPr>
              <a:t>προαιρετικά: Βίντεο Κλιπ</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l-GR" altLang="ko-KR" sz="2400" dirty="0">
                <a:solidFill>
                  <a:srgbClr val="004992"/>
                </a:solidFill>
              </a:rPr>
              <a:t>προαιρετικά: Παρουσιάσεις βίντεο κλιπ που αφορούν το σημερινό θέμα είναι διαθέσιμες στην ακόλουθη ιστοσελίδα</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l-GR" altLang="ko-KR" sz="2400" dirty="0">
                <a:solidFill>
                  <a:srgbClr val="333333"/>
                </a:solidFill>
              </a:rPr>
              <a:t>Μετά το βίντεο μπορείτε να συζητήσετε πως αυτό σχετίζεται με το σημερινό θέμα</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7349AF49-4980-48A6-85C7-F3C39C1EA2DE}" type="slidenum">
              <a:rPr lang="de-DE" altLang="de-DE" smtClean="0">
                <a:latin typeface="+mn-lt"/>
                <a:cs typeface="+mn-cs"/>
              </a:rPr>
              <a:pPr/>
              <a:t>65</a:t>
            </a:fld>
            <a:endParaRPr lang="de-DE" altLang="de-DE">
              <a:latin typeface="+mn-lt"/>
              <a:cs typeface="+mn-cs"/>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latin typeface="+mn-lt"/>
                <a:cs typeface="+mn-cs"/>
              </a:rPr>
              <a:t>[</a:t>
            </a:r>
            <a:r>
              <a:rPr lang="el-GR" altLang="ko-KR" sz="1800" i="1" spc="-5" dirty="0">
                <a:solidFill>
                  <a:srgbClr val="333333"/>
                </a:solidFill>
                <a:latin typeface="+mn-lt"/>
                <a:cs typeface="+mn-cs"/>
              </a:rPr>
              <a:t>για τους εκπαιδευτές</a:t>
            </a:r>
            <a:r>
              <a:rPr lang="en-US" altLang="ko-KR" sz="1800" i="1" spc="-5" dirty="0">
                <a:solidFill>
                  <a:srgbClr val="333333"/>
                </a:solidFill>
                <a:latin typeface="+mn-lt"/>
                <a:cs typeface="+mn-cs"/>
              </a:rPr>
              <a:t>:</a:t>
            </a:r>
            <a:endParaRPr sz="1800" dirty="0">
              <a:solidFill>
                <a:srgbClr val="333333"/>
              </a:solidFill>
              <a:latin typeface="+mn-lt"/>
              <a:cs typeface="+mn-cs"/>
            </a:endParaRPr>
          </a:p>
          <a:p>
            <a:pPr marL="12700" marR="5080" defTabSz="914400" eaLnBrk="0" fontAlgn="base" hangingPunct="0">
              <a:spcBef>
                <a:spcPts val="800"/>
              </a:spcBef>
              <a:spcAft>
                <a:spcPct val="0"/>
              </a:spcAft>
            </a:pPr>
            <a:r>
              <a:rPr lang="el-GR" altLang="ko-KR" sz="1800" dirty="0">
                <a:solidFill>
                  <a:srgbClr val="333333"/>
                </a:solidFill>
                <a:latin typeface="+mn-lt"/>
                <a:cs typeface="+mn-cs"/>
              </a:rPr>
              <a:t>Κάποια αποσπάσματα</a:t>
            </a:r>
            <a:r>
              <a:rPr lang="en-US" altLang="ko-KR" sz="1800" dirty="0">
                <a:solidFill>
                  <a:srgbClr val="333333"/>
                </a:solidFill>
                <a:latin typeface="+mn-lt"/>
                <a:cs typeface="+mn-cs"/>
              </a:rPr>
              <a:t> </a:t>
            </a:r>
            <a:r>
              <a:rPr lang="el-GR" altLang="ko-KR" sz="1800" dirty="0">
                <a:solidFill>
                  <a:srgbClr val="333333"/>
                </a:solidFill>
                <a:latin typeface="+mn-lt"/>
                <a:cs typeface="+mn-cs"/>
              </a:rPr>
              <a:t>ταινιών περιέχουν γλώσσα που δεν είναι κατάλληλη για όλα τα ακροατήρια και για όλους τους πολιτισμούς. Ελέγξτε εκ των</a:t>
            </a:r>
            <a:r>
              <a:rPr lang="en-US" altLang="ko-KR" sz="1800" dirty="0">
                <a:solidFill>
                  <a:srgbClr val="333333"/>
                </a:solidFill>
                <a:latin typeface="+mn-lt"/>
                <a:cs typeface="+mn-cs"/>
              </a:rPr>
              <a:t> </a:t>
            </a:r>
            <a:r>
              <a:rPr lang="el-GR" altLang="ko-KR" sz="1800" dirty="0">
                <a:solidFill>
                  <a:srgbClr val="333333"/>
                </a:solidFill>
                <a:latin typeface="+mn-lt"/>
                <a:cs typeface="+mn-cs"/>
              </a:rPr>
              <a:t>προτέρων προσεκτικά τα βίντεο πριν τα δείξετε</a:t>
            </a:r>
            <a:r>
              <a:rPr lang="de-DE" sz="1800" dirty="0">
                <a:solidFill>
                  <a:srgbClr val="333333"/>
                </a:solidFill>
                <a:latin typeface="+mn-lt"/>
                <a:cs typeface="+mn-cs"/>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85922595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Εικόνα 5</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66</a:t>
            </a:fld>
            <a:endParaRPr lang="de-DE" altLang="de-DE">
              <a:latin typeface="+mn-lt"/>
              <a:cs typeface="+mn-cs"/>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2">
            <a:extLst>
              <a:ext uri="{FF2B5EF4-FFF2-40B4-BE49-F238E27FC236}">
                <a16:creationId xmlns:a16="http://schemas.microsoft.com/office/drawing/2014/main" id="{4457430E-99E1-8D81-5F80-3C6B2ABA0BE9}"/>
              </a:ext>
            </a:extLst>
          </p:cNvPr>
          <p:cNvSpPr>
            <a:spLocks/>
          </p:cNvSpPr>
          <p:nvPr/>
        </p:nvSpPr>
        <p:spPr>
          <a:xfrm>
            <a:off x="4444675" y="2125133"/>
            <a:ext cx="335736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67</a:t>
            </a:fld>
            <a:endParaRPr lang="de-DE" altLang="de-DE">
              <a:latin typeface="+mn-lt"/>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3">
            <a:extLst>
              <a:ext uri="{FF2B5EF4-FFF2-40B4-BE49-F238E27FC236}">
                <a16:creationId xmlns:a16="http://schemas.microsoft.com/office/drawing/2014/main" id="{6655249F-940F-24E7-5E14-1A0162BED926}"/>
              </a:ext>
            </a:extLst>
          </p:cNvPr>
          <p:cNvSpPr>
            <a:spLocks/>
          </p:cNvSpPr>
          <p:nvPr/>
        </p:nvSpPr>
        <p:spPr>
          <a:xfrm>
            <a:off x="4439955" y="2122911"/>
            <a:ext cx="336589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68</a:t>
            </a:fld>
            <a:endParaRPr lang="de-DE" altLang="de-DE">
              <a:latin typeface="+mn-lt"/>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4">
            <a:extLst>
              <a:ext uri="{FF2B5EF4-FFF2-40B4-BE49-F238E27FC236}">
                <a16:creationId xmlns:a16="http://schemas.microsoft.com/office/drawing/2014/main" id="{0C62C9F3-B85D-3455-0504-A918F256B4FA}"/>
              </a:ext>
            </a:extLst>
          </p:cNvPr>
          <p:cNvSpPr>
            <a:spLocks/>
          </p:cNvSpPr>
          <p:nvPr/>
        </p:nvSpPr>
        <p:spPr>
          <a:xfrm>
            <a:off x="4440865" y="2122911"/>
            <a:ext cx="335736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69</a:t>
            </a:fld>
            <a:endParaRPr lang="de-DE" altLang="de-DE">
              <a:latin typeface="+mn-lt"/>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5">
            <a:extLst>
              <a:ext uri="{FF2B5EF4-FFF2-40B4-BE49-F238E27FC236}">
                <a16:creationId xmlns:a16="http://schemas.microsoft.com/office/drawing/2014/main" id="{1FA55CC6-81BB-79D9-109A-BFF32418F240}"/>
              </a:ext>
            </a:extLst>
          </p:cNvPr>
          <p:cNvSpPr>
            <a:spLocks/>
          </p:cNvSpPr>
          <p:nvPr/>
        </p:nvSpPr>
        <p:spPr>
          <a:xfrm>
            <a:off x="4443088" y="2122911"/>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70</a:t>
            </a:fld>
            <a:endParaRPr lang="de-DE" altLang="de-DE">
              <a:latin typeface="+mn-lt"/>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6">
            <a:extLst>
              <a:ext uri="{FF2B5EF4-FFF2-40B4-BE49-F238E27FC236}">
                <a16:creationId xmlns:a16="http://schemas.microsoft.com/office/drawing/2014/main" id="{520A96A8-F77F-AAF0-23E8-52C0E67DF8A3}"/>
              </a:ext>
            </a:extLst>
          </p:cNvPr>
          <p:cNvSpPr>
            <a:spLocks/>
          </p:cNvSpPr>
          <p:nvPr/>
        </p:nvSpPr>
        <p:spPr>
          <a:xfrm>
            <a:off x="4444399" y="2125769"/>
            <a:ext cx="336589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71</a:t>
            </a:fld>
            <a:endParaRPr lang="de-DE" altLang="de-DE">
              <a:latin typeface="+mn-lt"/>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7">
            <a:extLst>
              <a:ext uri="{FF2B5EF4-FFF2-40B4-BE49-F238E27FC236}">
                <a16:creationId xmlns:a16="http://schemas.microsoft.com/office/drawing/2014/main" id="{7FBCEF05-85EF-1C6E-3DA5-A4EB6B2C177E}"/>
              </a:ext>
            </a:extLst>
          </p:cNvPr>
          <p:cNvSpPr>
            <a:spLocks/>
          </p:cNvSpPr>
          <p:nvPr/>
        </p:nvSpPr>
        <p:spPr>
          <a:xfrm>
            <a:off x="4448486" y="2121323"/>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72</a:t>
            </a:fld>
            <a:endParaRPr lang="de-DE" altLang="de-DE">
              <a:latin typeface="+mn-lt"/>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8">
            <a:extLst>
              <a:ext uri="{FF2B5EF4-FFF2-40B4-BE49-F238E27FC236}">
                <a16:creationId xmlns:a16="http://schemas.microsoft.com/office/drawing/2014/main" id="{6DF92D25-FEFB-1866-2432-4B68E8D7BF0A}"/>
              </a:ext>
            </a:extLst>
          </p:cNvPr>
          <p:cNvSpPr>
            <a:spLocks/>
          </p:cNvSpPr>
          <p:nvPr/>
        </p:nvSpPr>
        <p:spPr>
          <a:xfrm>
            <a:off x="4445946" y="2135611"/>
            <a:ext cx="335736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73</a:t>
            </a:fld>
            <a:endParaRPr lang="de-DE" altLang="de-DE">
              <a:latin typeface="+mn-lt"/>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9">
            <a:extLst>
              <a:ext uri="{FF2B5EF4-FFF2-40B4-BE49-F238E27FC236}">
                <a16:creationId xmlns:a16="http://schemas.microsoft.com/office/drawing/2014/main" id="{7312913A-8A24-57A7-A591-AD02981C4956}"/>
              </a:ext>
            </a:extLst>
          </p:cNvPr>
          <p:cNvSpPr>
            <a:spLocks/>
          </p:cNvSpPr>
          <p:nvPr/>
        </p:nvSpPr>
        <p:spPr>
          <a:xfrm>
            <a:off x="4446898" y="2134975"/>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74</a:t>
            </a:fld>
            <a:endParaRPr lang="de-DE" altLang="de-DE">
              <a:latin typeface="+mn-lt"/>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50">
            <a:extLst>
              <a:ext uri="{FF2B5EF4-FFF2-40B4-BE49-F238E27FC236}">
                <a16:creationId xmlns:a16="http://schemas.microsoft.com/office/drawing/2014/main" id="{A44A5C5D-9CE0-1F24-37E8-0D113C6E24EA}"/>
              </a:ext>
            </a:extLst>
          </p:cNvPr>
          <p:cNvSpPr>
            <a:spLocks/>
          </p:cNvSpPr>
          <p:nvPr/>
        </p:nvSpPr>
        <p:spPr>
          <a:xfrm>
            <a:off x="4021678" y="1844744"/>
            <a:ext cx="4156265" cy="3744858"/>
          </a:xfrm>
          <a:prstGeom prst="rect">
            <a:avLst/>
          </a:prstGeom>
          <a:blipFill dpi="0" rotWithShape="1">
            <a:blip r:embed="rId3">
              <a:alphaModFix/>
            </a:blip>
            <a:srcRect/>
            <a:stretch>
              <a:fillRect t="-9814" b="-23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75</a:t>
            </a:fld>
            <a:endParaRPr lang="de-DE" altLang="de-DE">
              <a:latin typeface="+mn-lt"/>
              <a:cs typeface="+mn-cs"/>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54027085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CBE744-7727-C627-33AB-48DF4EE57A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0C66EE-8735-68B5-F0BA-F908069F613C}"/>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Εικόνα 6</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580FE2A2-7002-6FBB-44B3-BD08C8356945}"/>
              </a:ext>
            </a:extLst>
          </p:cNvPr>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a:extLst>
              <a:ext uri="{FF2B5EF4-FFF2-40B4-BE49-F238E27FC236}">
                <a16:creationId xmlns:a16="http://schemas.microsoft.com/office/drawing/2014/main" id="{3736B69F-B6C5-E45C-73B3-37A8EEDB73A4}"/>
              </a:ext>
            </a:extLst>
          </p:cNvPr>
          <p:cNvSpPr>
            <a:spLocks noGrp="1"/>
          </p:cNvSpPr>
          <p:nvPr>
            <p:ph type="sldNum" sz="quarter" idx="12"/>
          </p:nvPr>
        </p:nvSpPr>
        <p:spPr/>
        <p:txBody>
          <a:bodyPr/>
          <a:lstStyle/>
          <a:p>
            <a:fld id="{E153E8D4-FB5F-444D-B0AD-6502EBF19CB3}" type="slidenum">
              <a:rPr lang="de-DE" altLang="de-DE" smtClean="0">
                <a:latin typeface="+mn-lt"/>
                <a:cs typeface="+mn-cs"/>
              </a:rPr>
              <a:pPr/>
              <a:t>76</a:t>
            </a:fld>
            <a:endParaRPr lang="de-DE" altLang="de-DE">
              <a:latin typeface="+mn-lt"/>
              <a:cs typeface="+mn-cs"/>
            </a:endParaRPr>
          </a:p>
        </p:txBody>
      </p:sp>
    </p:spTree>
    <p:extLst>
      <p:ext uri="{BB962C8B-B14F-4D97-AF65-F5344CB8AC3E}">
        <p14:creationId xmlns:p14="http://schemas.microsoft.com/office/powerpoint/2010/main" val="316301744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FAF74-0574-76B4-7524-29F38E54FF1F}"/>
            </a:ext>
          </a:extLst>
        </p:cNvPr>
        <p:cNvGrpSpPr/>
        <p:nvPr/>
      </p:nvGrpSpPr>
      <p:grpSpPr>
        <a:xfrm>
          <a:off x="0" y="0"/>
          <a:ext cx="0" cy="0"/>
          <a:chOff x="0" y="0"/>
          <a:chExt cx="0" cy="0"/>
        </a:xfrm>
      </p:grpSpPr>
      <p:sp>
        <p:nvSpPr>
          <p:cNvPr id="5" name="151">
            <a:extLst>
              <a:ext uri="{FF2B5EF4-FFF2-40B4-BE49-F238E27FC236}">
                <a16:creationId xmlns:a16="http://schemas.microsoft.com/office/drawing/2014/main" id="{C3EFEBA1-4D5E-8301-3254-40FC99BBF962}"/>
              </a:ext>
            </a:extLst>
          </p:cNvPr>
          <p:cNvSpPr>
            <a:spLocks/>
          </p:cNvSpPr>
          <p:nvPr/>
        </p:nvSpPr>
        <p:spPr>
          <a:xfrm>
            <a:off x="4473120"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AE7F3BD5-D04B-8A4E-0230-14455CD8A77F}"/>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54D7FA9B-61EB-B3D0-B388-769268049235}"/>
              </a:ext>
            </a:extLst>
          </p:cNvPr>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a:extLst>
              <a:ext uri="{FF2B5EF4-FFF2-40B4-BE49-F238E27FC236}">
                <a16:creationId xmlns:a16="http://schemas.microsoft.com/office/drawing/2014/main" id="{0B182ABF-7642-523B-7333-09D4A6491CDF}"/>
              </a:ext>
            </a:extLst>
          </p:cNvPr>
          <p:cNvSpPr>
            <a:spLocks noGrp="1"/>
          </p:cNvSpPr>
          <p:nvPr>
            <p:ph type="sldNum" sz="quarter" idx="12"/>
          </p:nvPr>
        </p:nvSpPr>
        <p:spPr/>
        <p:txBody>
          <a:bodyPr/>
          <a:lstStyle/>
          <a:p>
            <a:fld id="{E153E8D4-FB5F-444D-B0AD-6502EBF19CB3}" type="slidenum">
              <a:rPr lang="de-DE" altLang="de-DE" smtClean="0">
                <a:latin typeface="+mn-lt"/>
                <a:cs typeface="+mn-cs"/>
              </a:rPr>
              <a:pPr/>
              <a:t>77</a:t>
            </a:fld>
            <a:endParaRPr lang="de-DE" altLang="de-DE">
              <a:latin typeface="+mn-lt"/>
              <a:cs typeface="+mn-cs"/>
            </a:endParaRPr>
          </a:p>
        </p:txBody>
      </p:sp>
      <p:sp>
        <p:nvSpPr>
          <p:cNvPr id="13" name="Text Box 9">
            <a:extLst>
              <a:ext uri="{FF2B5EF4-FFF2-40B4-BE49-F238E27FC236}">
                <a16:creationId xmlns:a16="http://schemas.microsoft.com/office/drawing/2014/main" id="{5E0A42AD-2194-1AEE-5675-E3DBDDEAEEA8}"/>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98368503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26BE84-F5C0-BDC3-5E91-DF58CA127486}"/>
            </a:ext>
          </a:extLst>
        </p:cNvPr>
        <p:cNvGrpSpPr/>
        <p:nvPr/>
      </p:nvGrpSpPr>
      <p:grpSpPr>
        <a:xfrm>
          <a:off x="0" y="0"/>
          <a:ext cx="0" cy="0"/>
          <a:chOff x="0" y="0"/>
          <a:chExt cx="0" cy="0"/>
        </a:xfrm>
      </p:grpSpPr>
      <p:sp>
        <p:nvSpPr>
          <p:cNvPr id="5" name="152">
            <a:extLst>
              <a:ext uri="{FF2B5EF4-FFF2-40B4-BE49-F238E27FC236}">
                <a16:creationId xmlns:a16="http://schemas.microsoft.com/office/drawing/2014/main" id="{FD8F0E56-8081-AC67-E027-F77F7FE9A191}"/>
              </a:ext>
            </a:extLst>
          </p:cNvPr>
          <p:cNvSpPr>
            <a:spLocks/>
          </p:cNvSpPr>
          <p:nvPr/>
        </p:nvSpPr>
        <p:spPr>
          <a:xfrm>
            <a:off x="4472591" y="2387988"/>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79E286DB-2CA3-9466-604D-A88418BE33B3}"/>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2A50EBCB-D19B-B5C8-D4C9-553740CDDA1F}"/>
              </a:ext>
            </a:extLst>
          </p:cNvPr>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a:extLst>
              <a:ext uri="{FF2B5EF4-FFF2-40B4-BE49-F238E27FC236}">
                <a16:creationId xmlns:a16="http://schemas.microsoft.com/office/drawing/2014/main" id="{E70B7C8A-2EC3-3F7C-C587-3CE3DC2C1921}"/>
              </a:ext>
            </a:extLst>
          </p:cNvPr>
          <p:cNvSpPr>
            <a:spLocks noGrp="1"/>
          </p:cNvSpPr>
          <p:nvPr>
            <p:ph type="sldNum" sz="quarter" idx="12"/>
          </p:nvPr>
        </p:nvSpPr>
        <p:spPr/>
        <p:txBody>
          <a:bodyPr/>
          <a:lstStyle/>
          <a:p>
            <a:fld id="{E153E8D4-FB5F-444D-B0AD-6502EBF19CB3}" type="slidenum">
              <a:rPr lang="de-DE" altLang="de-DE" smtClean="0">
                <a:latin typeface="+mn-lt"/>
                <a:cs typeface="+mn-cs"/>
              </a:rPr>
              <a:pPr/>
              <a:t>78</a:t>
            </a:fld>
            <a:endParaRPr lang="de-DE" altLang="de-DE">
              <a:latin typeface="+mn-lt"/>
              <a:cs typeface="+mn-cs"/>
            </a:endParaRPr>
          </a:p>
        </p:txBody>
      </p:sp>
      <p:sp>
        <p:nvSpPr>
          <p:cNvPr id="13" name="Text Box 9">
            <a:extLst>
              <a:ext uri="{FF2B5EF4-FFF2-40B4-BE49-F238E27FC236}">
                <a16:creationId xmlns:a16="http://schemas.microsoft.com/office/drawing/2014/main" id="{337914B9-0C6D-49FA-29EB-6651813E7235}"/>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69559648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E71D4-43D0-1ECC-44AC-341822DB40CD}"/>
            </a:ext>
          </a:extLst>
        </p:cNvPr>
        <p:cNvGrpSpPr/>
        <p:nvPr/>
      </p:nvGrpSpPr>
      <p:grpSpPr>
        <a:xfrm>
          <a:off x="0" y="0"/>
          <a:ext cx="0" cy="0"/>
          <a:chOff x="0" y="0"/>
          <a:chExt cx="0" cy="0"/>
        </a:xfrm>
      </p:grpSpPr>
      <p:sp>
        <p:nvSpPr>
          <p:cNvPr id="5" name="153">
            <a:extLst>
              <a:ext uri="{FF2B5EF4-FFF2-40B4-BE49-F238E27FC236}">
                <a16:creationId xmlns:a16="http://schemas.microsoft.com/office/drawing/2014/main" id="{63307022-5910-18DB-9EE6-322304858D95}"/>
              </a:ext>
            </a:extLst>
          </p:cNvPr>
          <p:cNvSpPr>
            <a:spLocks/>
          </p:cNvSpPr>
          <p:nvPr/>
        </p:nvSpPr>
        <p:spPr>
          <a:xfrm>
            <a:off x="4471532" y="2392358"/>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B4306EBA-89D8-CD0E-798A-52624D5232DC}"/>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EC588D75-6A3E-62B6-73A0-2BB5768A7BE8}"/>
              </a:ext>
            </a:extLst>
          </p:cNvPr>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a:extLst>
              <a:ext uri="{FF2B5EF4-FFF2-40B4-BE49-F238E27FC236}">
                <a16:creationId xmlns:a16="http://schemas.microsoft.com/office/drawing/2014/main" id="{5B52BC9E-6EA3-9C07-C32C-4E06E0521BA8}"/>
              </a:ext>
            </a:extLst>
          </p:cNvPr>
          <p:cNvSpPr>
            <a:spLocks noGrp="1"/>
          </p:cNvSpPr>
          <p:nvPr>
            <p:ph type="sldNum" sz="quarter" idx="12"/>
          </p:nvPr>
        </p:nvSpPr>
        <p:spPr/>
        <p:txBody>
          <a:bodyPr/>
          <a:lstStyle/>
          <a:p>
            <a:fld id="{E153E8D4-FB5F-444D-B0AD-6502EBF19CB3}" type="slidenum">
              <a:rPr lang="de-DE" altLang="de-DE" smtClean="0">
                <a:latin typeface="+mn-lt"/>
                <a:cs typeface="+mn-cs"/>
              </a:rPr>
              <a:pPr/>
              <a:t>79</a:t>
            </a:fld>
            <a:endParaRPr lang="de-DE" altLang="de-DE">
              <a:latin typeface="+mn-lt"/>
              <a:cs typeface="+mn-cs"/>
            </a:endParaRPr>
          </a:p>
        </p:txBody>
      </p:sp>
      <p:sp>
        <p:nvSpPr>
          <p:cNvPr id="13" name="Text Box 9">
            <a:extLst>
              <a:ext uri="{FF2B5EF4-FFF2-40B4-BE49-F238E27FC236}">
                <a16:creationId xmlns:a16="http://schemas.microsoft.com/office/drawing/2014/main" id="{B4BA67F0-08B8-3C55-CB94-BDB90325237E}"/>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36985181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BB9EDD-0456-E88E-A945-05F549164E9D}"/>
            </a:ext>
          </a:extLst>
        </p:cNvPr>
        <p:cNvGrpSpPr/>
        <p:nvPr/>
      </p:nvGrpSpPr>
      <p:grpSpPr>
        <a:xfrm>
          <a:off x="0" y="0"/>
          <a:ext cx="0" cy="0"/>
          <a:chOff x="0" y="0"/>
          <a:chExt cx="0" cy="0"/>
        </a:xfrm>
      </p:grpSpPr>
      <p:sp>
        <p:nvSpPr>
          <p:cNvPr id="5" name="154">
            <a:extLst>
              <a:ext uri="{FF2B5EF4-FFF2-40B4-BE49-F238E27FC236}">
                <a16:creationId xmlns:a16="http://schemas.microsoft.com/office/drawing/2014/main" id="{8F122A31-1727-4C68-672F-62CE7E39C6BF}"/>
              </a:ext>
            </a:extLst>
          </p:cNvPr>
          <p:cNvSpPr>
            <a:spLocks/>
          </p:cNvSpPr>
          <p:nvPr/>
        </p:nvSpPr>
        <p:spPr>
          <a:xfrm>
            <a:off x="4472484" y="2392358"/>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F80EB722-B77F-ABA3-FDD4-2AC50F00D619}"/>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08C36423-D925-D452-84AC-A0CFA4294A4A}"/>
              </a:ext>
            </a:extLst>
          </p:cNvPr>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a:extLst>
              <a:ext uri="{FF2B5EF4-FFF2-40B4-BE49-F238E27FC236}">
                <a16:creationId xmlns:a16="http://schemas.microsoft.com/office/drawing/2014/main" id="{70274C03-FADC-8B4C-209B-7A6A8332963C}"/>
              </a:ext>
            </a:extLst>
          </p:cNvPr>
          <p:cNvSpPr>
            <a:spLocks noGrp="1"/>
          </p:cNvSpPr>
          <p:nvPr>
            <p:ph type="sldNum" sz="quarter" idx="12"/>
          </p:nvPr>
        </p:nvSpPr>
        <p:spPr/>
        <p:txBody>
          <a:bodyPr/>
          <a:lstStyle/>
          <a:p>
            <a:fld id="{E153E8D4-FB5F-444D-B0AD-6502EBF19CB3}" type="slidenum">
              <a:rPr lang="de-DE" altLang="de-DE" smtClean="0">
                <a:latin typeface="+mn-lt"/>
                <a:cs typeface="+mn-cs"/>
              </a:rPr>
              <a:pPr/>
              <a:t>80</a:t>
            </a:fld>
            <a:endParaRPr lang="de-DE" altLang="de-DE">
              <a:latin typeface="+mn-lt"/>
              <a:cs typeface="+mn-cs"/>
            </a:endParaRPr>
          </a:p>
        </p:txBody>
      </p:sp>
      <p:sp>
        <p:nvSpPr>
          <p:cNvPr id="13" name="Text Box 9">
            <a:extLst>
              <a:ext uri="{FF2B5EF4-FFF2-40B4-BE49-F238E27FC236}">
                <a16:creationId xmlns:a16="http://schemas.microsoft.com/office/drawing/2014/main" id="{20745103-4709-D319-AC36-25E5FA8AB5D3}"/>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10016803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D205A4-79B3-DA1C-CD15-1A68855EF0B3}"/>
            </a:ext>
          </a:extLst>
        </p:cNvPr>
        <p:cNvGrpSpPr/>
        <p:nvPr/>
      </p:nvGrpSpPr>
      <p:grpSpPr>
        <a:xfrm>
          <a:off x="0" y="0"/>
          <a:ext cx="0" cy="0"/>
          <a:chOff x="0" y="0"/>
          <a:chExt cx="0" cy="0"/>
        </a:xfrm>
      </p:grpSpPr>
      <p:sp>
        <p:nvSpPr>
          <p:cNvPr id="5" name="155">
            <a:extLst>
              <a:ext uri="{FF2B5EF4-FFF2-40B4-BE49-F238E27FC236}">
                <a16:creationId xmlns:a16="http://schemas.microsoft.com/office/drawing/2014/main" id="{2B995CB0-28C9-E611-4119-E38B34D6A3D9}"/>
              </a:ext>
            </a:extLst>
          </p:cNvPr>
          <p:cNvSpPr>
            <a:spLocks/>
          </p:cNvSpPr>
          <p:nvPr/>
        </p:nvSpPr>
        <p:spPr>
          <a:xfrm>
            <a:off x="4473875"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651533DD-A1E0-8C15-2970-AB9264088067}"/>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9ED80573-4A22-3BF3-87A5-EFBD19374E1D}"/>
              </a:ext>
            </a:extLst>
          </p:cNvPr>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a:extLst>
              <a:ext uri="{FF2B5EF4-FFF2-40B4-BE49-F238E27FC236}">
                <a16:creationId xmlns:a16="http://schemas.microsoft.com/office/drawing/2014/main" id="{5ABA522A-7C1F-013F-1E71-EC2EB502A6D1}"/>
              </a:ext>
            </a:extLst>
          </p:cNvPr>
          <p:cNvSpPr>
            <a:spLocks noGrp="1"/>
          </p:cNvSpPr>
          <p:nvPr>
            <p:ph type="sldNum" sz="quarter" idx="12"/>
          </p:nvPr>
        </p:nvSpPr>
        <p:spPr/>
        <p:txBody>
          <a:bodyPr/>
          <a:lstStyle/>
          <a:p>
            <a:fld id="{E153E8D4-FB5F-444D-B0AD-6502EBF19CB3}" type="slidenum">
              <a:rPr lang="de-DE" altLang="de-DE" smtClean="0">
                <a:latin typeface="+mn-lt"/>
                <a:cs typeface="+mn-cs"/>
              </a:rPr>
              <a:pPr/>
              <a:t>81</a:t>
            </a:fld>
            <a:endParaRPr lang="de-DE" altLang="de-DE">
              <a:latin typeface="+mn-lt"/>
              <a:cs typeface="+mn-cs"/>
            </a:endParaRPr>
          </a:p>
        </p:txBody>
      </p:sp>
      <p:sp>
        <p:nvSpPr>
          <p:cNvPr id="13" name="Text Box 9">
            <a:extLst>
              <a:ext uri="{FF2B5EF4-FFF2-40B4-BE49-F238E27FC236}">
                <a16:creationId xmlns:a16="http://schemas.microsoft.com/office/drawing/2014/main" id="{D44C6FD9-8435-A127-DE35-12502E8A98FA}"/>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46670243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68D770-9A8B-C85C-F747-F5DF5072C42B}"/>
            </a:ext>
          </a:extLst>
        </p:cNvPr>
        <p:cNvGrpSpPr/>
        <p:nvPr/>
      </p:nvGrpSpPr>
      <p:grpSpPr>
        <a:xfrm>
          <a:off x="0" y="0"/>
          <a:ext cx="0" cy="0"/>
          <a:chOff x="0" y="0"/>
          <a:chExt cx="0" cy="0"/>
        </a:xfrm>
      </p:grpSpPr>
      <p:sp>
        <p:nvSpPr>
          <p:cNvPr id="5" name="156">
            <a:extLst>
              <a:ext uri="{FF2B5EF4-FFF2-40B4-BE49-F238E27FC236}">
                <a16:creationId xmlns:a16="http://schemas.microsoft.com/office/drawing/2014/main" id="{9BCFB6CC-FF84-985C-7298-0B645FBC1ED8}"/>
              </a:ext>
            </a:extLst>
          </p:cNvPr>
          <p:cNvSpPr>
            <a:spLocks/>
          </p:cNvSpPr>
          <p:nvPr/>
        </p:nvSpPr>
        <p:spPr>
          <a:xfrm>
            <a:off x="4475463"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34BC0D80-DD1B-D684-6A8D-7AC87C8EB08F}"/>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CD1608CE-ED12-7BF6-E363-CB1F39BF78EA}"/>
              </a:ext>
            </a:extLst>
          </p:cNvPr>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a:extLst>
              <a:ext uri="{FF2B5EF4-FFF2-40B4-BE49-F238E27FC236}">
                <a16:creationId xmlns:a16="http://schemas.microsoft.com/office/drawing/2014/main" id="{67BE7964-23D9-8C55-780A-8FCB1DC39671}"/>
              </a:ext>
            </a:extLst>
          </p:cNvPr>
          <p:cNvSpPr>
            <a:spLocks noGrp="1"/>
          </p:cNvSpPr>
          <p:nvPr>
            <p:ph type="sldNum" sz="quarter" idx="12"/>
          </p:nvPr>
        </p:nvSpPr>
        <p:spPr/>
        <p:txBody>
          <a:bodyPr/>
          <a:lstStyle/>
          <a:p>
            <a:fld id="{E153E8D4-FB5F-444D-B0AD-6502EBF19CB3}" type="slidenum">
              <a:rPr lang="de-DE" altLang="de-DE" smtClean="0">
                <a:latin typeface="+mn-lt"/>
                <a:cs typeface="+mn-cs"/>
              </a:rPr>
              <a:pPr/>
              <a:t>82</a:t>
            </a:fld>
            <a:endParaRPr lang="de-DE" altLang="de-DE">
              <a:latin typeface="+mn-lt"/>
              <a:cs typeface="+mn-cs"/>
            </a:endParaRPr>
          </a:p>
        </p:txBody>
      </p:sp>
      <p:sp>
        <p:nvSpPr>
          <p:cNvPr id="13" name="Text Box 9">
            <a:extLst>
              <a:ext uri="{FF2B5EF4-FFF2-40B4-BE49-F238E27FC236}">
                <a16:creationId xmlns:a16="http://schemas.microsoft.com/office/drawing/2014/main" id="{C8135348-385C-565F-BCCD-206AABC5E161}"/>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22671896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4E152-5B39-B44D-51DE-152B9FB69B42}"/>
            </a:ext>
          </a:extLst>
        </p:cNvPr>
        <p:cNvGrpSpPr/>
        <p:nvPr/>
      </p:nvGrpSpPr>
      <p:grpSpPr>
        <a:xfrm>
          <a:off x="0" y="0"/>
          <a:ext cx="0" cy="0"/>
          <a:chOff x="0" y="0"/>
          <a:chExt cx="0" cy="0"/>
        </a:xfrm>
      </p:grpSpPr>
      <p:sp>
        <p:nvSpPr>
          <p:cNvPr id="5" name="157">
            <a:extLst>
              <a:ext uri="{FF2B5EF4-FFF2-40B4-BE49-F238E27FC236}">
                <a16:creationId xmlns:a16="http://schemas.microsoft.com/office/drawing/2014/main" id="{79BBCE44-D076-DB41-326A-4D2D673C48D7}"/>
              </a:ext>
            </a:extLst>
          </p:cNvPr>
          <p:cNvSpPr>
            <a:spLocks/>
          </p:cNvSpPr>
          <p:nvPr/>
        </p:nvSpPr>
        <p:spPr>
          <a:xfrm>
            <a:off x="4472484" y="2388940"/>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57E06805-315B-C6E6-4D40-9AF58CE07B6E}"/>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DBDD4F98-C355-6D49-CF8E-EDDE4012DE07}"/>
              </a:ext>
            </a:extLst>
          </p:cNvPr>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a:extLst>
              <a:ext uri="{FF2B5EF4-FFF2-40B4-BE49-F238E27FC236}">
                <a16:creationId xmlns:a16="http://schemas.microsoft.com/office/drawing/2014/main" id="{FC68D6A6-2E7F-2E6F-F458-ABF15AD116AC}"/>
              </a:ext>
            </a:extLst>
          </p:cNvPr>
          <p:cNvSpPr>
            <a:spLocks noGrp="1"/>
          </p:cNvSpPr>
          <p:nvPr>
            <p:ph type="sldNum" sz="quarter" idx="12"/>
          </p:nvPr>
        </p:nvSpPr>
        <p:spPr/>
        <p:txBody>
          <a:bodyPr/>
          <a:lstStyle/>
          <a:p>
            <a:fld id="{E153E8D4-FB5F-444D-B0AD-6502EBF19CB3}" type="slidenum">
              <a:rPr lang="de-DE" altLang="de-DE" smtClean="0">
                <a:latin typeface="+mn-lt"/>
                <a:cs typeface="+mn-cs"/>
              </a:rPr>
              <a:pPr/>
              <a:t>83</a:t>
            </a:fld>
            <a:endParaRPr lang="de-DE" altLang="de-DE">
              <a:latin typeface="+mn-lt"/>
              <a:cs typeface="+mn-cs"/>
            </a:endParaRPr>
          </a:p>
        </p:txBody>
      </p:sp>
      <p:sp>
        <p:nvSpPr>
          <p:cNvPr id="13" name="Text Box 9">
            <a:extLst>
              <a:ext uri="{FF2B5EF4-FFF2-40B4-BE49-F238E27FC236}">
                <a16:creationId xmlns:a16="http://schemas.microsoft.com/office/drawing/2014/main" id="{01AA7CAF-BC33-54D6-204E-834DF8CA0672}"/>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300931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7BEB95-A21E-294B-DC97-1E7F8C2C26AD}"/>
            </a:ext>
          </a:extLst>
        </p:cNvPr>
        <p:cNvGrpSpPr/>
        <p:nvPr/>
      </p:nvGrpSpPr>
      <p:grpSpPr>
        <a:xfrm>
          <a:off x="0" y="0"/>
          <a:ext cx="0" cy="0"/>
          <a:chOff x="0" y="0"/>
          <a:chExt cx="0" cy="0"/>
        </a:xfrm>
      </p:grpSpPr>
      <p:sp>
        <p:nvSpPr>
          <p:cNvPr id="5" name="158">
            <a:extLst>
              <a:ext uri="{FF2B5EF4-FFF2-40B4-BE49-F238E27FC236}">
                <a16:creationId xmlns:a16="http://schemas.microsoft.com/office/drawing/2014/main" id="{EB897ACD-E2A1-872A-39EE-4BD93DA0CA63}"/>
              </a:ext>
            </a:extLst>
          </p:cNvPr>
          <p:cNvSpPr>
            <a:spLocks/>
          </p:cNvSpPr>
          <p:nvPr/>
        </p:nvSpPr>
        <p:spPr>
          <a:xfrm>
            <a:off x="4469753" y="2385680"/>
            <a:ext cx="3247200" cy="26661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ED8BC98F-E0F5-D9BE-111E-009316A58370}"/>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FBA93E29-8CE1-02BE-01B3-CE2B2A66F8EC}"/>
              </a:ext>
            </a:extLst>
          </p:cNvPr>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a:extLst>
              <a:ext uri="{FF2B5EF4-FFF2-40B4-BE49-F238E27FC236}">
                <a16:creationId xmlns:a16="http://schemas.microsoft.com/office/drawing/2014/main" id="{B45CADFE-DC91-965B-9294-E60A6C838DBF}"/>
              </a:ext>
            </a:extLst>
          </p:cNvPr>
          <p:cNvSpPr>
            <a:spLocks noGrp="1"/>
          </p:cNvSpPr>
          <p:nvPr>
            <p:ph type="sldNum" sz="quarter" idx="12"/>
          </p:nvPr>
        </p:nvSpPr>
        <p:spPr/>
        <p:txBody>
          <a:bodyPr/>
          <a:lstStyle/>
          <a:p>
            <a:fld id="{E153E8D4-FB5F-444D-B0AD-6502EBF19CB3}" type="slidenum">
              <a:rPr lang="de-DE" altLang="de-DE" smtClean="0">
                <a:latin typeface="+mn-lt"/>
                <a:cs typeface="+mn-cs"/>
              </a:rPr>
              <a:pPr/>
              <a:t>84</a:t>
            </a:fld>
            <a:endParaRPr lang="de-DE" altLang="de-DE">
              <a:latin typeface="+mn-lt"/>
              <a:cs typeface="+mn-cs"/>
            </a:endParaRPr>
          </a:p>
        </p:txBody>
      </p:sp>
      <p:sp>
        <p:nvSpPr>
          <p:cNvPr id="13" name="Text Box 9">
            <a:extLst>
              <a:ext uri="{FF2B5EF4-FFF2-40B4-BE49-F238E27FC236}">
                <a16:creationId xmlns:a16="http://schemas.microsoft.com/office/drawing/2014/main" id="{13617501-1F1D-DDA3-1AF9-CE7114C8ECF2}"/>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84126288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Εικόνα 7</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85</a:t>
            </a:fld>
            <a:endParaRPr lang="de-DE" altLang="de-DE">
              <a:latin typeface="+mn-lt"/>
              <a:cs typeface="+mn-cs"/>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59">
            <a:extLst>
              <a:ext uri="{FF2B5EF4-FFF2-40B4-BE49-F238E27FC236}">
                <a16:creationId xmlns:a16="http://schemas.microsoft.com/office/drawing/2014/main" id="{917D8E1D-C8ED-0ED5-E8C8-A19D7E6F9BF6}"/>
              </a:ext>
            </a:extLst>
          </p:cNvPr>
          <p:cNvSpPr>
            <a:spLocks/>
          </p:cNvSpPr>
          <p:nvPr/>
        </p:nvSpPr>
        <p:spPr>
          <a:xfrm>
            <a:off x="4999531" y="2111343"/>
            <a:ext cx="2621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86</a:t>
            </a:fld>
            <a:endParaRPr lang="de-DE" altLang="de-DE">
              <a:latin typeface="+mn-lt"/>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πατάτα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ήλιος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ψάρι</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κατσαρίδα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κεραία τηλεόρασης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χοντρός άνδρας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UFO</a:t>
            </a: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αράχνη</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δέντρο</a:t>
            </a:r>
            <a:endParaRPr lang="de-DE" altLang="de-DE" sz="2000" dirty="0">
              <a:solidFill>
                <a:srgbClr val="333333"/>
              </a:solidFill>
              <a:latin typeface="+mn-lt"/>
              <a:cs typeface="+mn-cs"/>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0">
            <a:extLst>
              <a:ext uri="{FF2B5EF4-FFF2-40B4-BE49-F238E27FC236}">
                <a16:creationId xmlns:a16="http://schemas.microsoft.com/office/drawing/2014/main" id="{3833F4C4-C708-2DB7-890D-6919A2D1CABF}"/>
              </a:ext>
            </a:extLst>
          </p:cNvPr>
          <p:cNvSpPr>
            <a:spLocks/>
          </p:cNvSpPr>
          <p:nvPr/>
        </p:nvSpPr>
        <p:spPr>
          <a:xfrm>
            <a:off x="4999531" y="2116741"/>
            <a:ext cx="2621404"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87</a:t>
            </a:fld>
            <a:endParaRPr lang="de-DE" altLang="de-DE">
              <a:latin typeface="+mn-lt"/>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πατάτα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ήλιος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ψάρι</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κατσαρίδα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κεραία τηλεόρασης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χοντρός άνδρας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UFO</a:t>
            </a: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αράχνη</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δέντρο</a:t>
            </a:r>
            <a:endParaRPr lang="de-DE" altLang="de-DE" sz="2000" dirty="0">
              <a:solidFill>
                <a:srgbClr val="333333"/>
              </a:solidFill>
              <a:latin typeface="+mn-lt"/>
              <a:cs typeface="+mn-cs"/>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1">
            <a:extLst>
              <a:ext uri="{FF2B5EF4-FFF2-40B4-BE49-F238E27FC236}">
                <a16:creationId xmlns:a16="http://schemas.microsoft.com/office/drawing/2014/main" id="{950A5E85-E35D-6DEB-AB0A-DD2D3CC647BF}"/>
              </a:ext>
            </a:extLst>
          </p:cNvPr>
          <p:cNvSpPr>
            <a:spLocks/>
          </p:cNvSpPr>
          <p:nvPr/>
        </p:nvSpPr>
        <p:spPr>
          <a:xfrm>
            <a:off x="4997943" y="2116741"/>
            <a:ext cx="2621404"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88</a:t>
            </a:fld>
            <a:endParaRPr lang="de-DE" altLang="de-DE">
              <a:latin typeface="+mn-lt"/>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πατάτα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ήλιος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ψάρι</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κατσαρίδα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κεραία τηλεόρασης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χοντρός άνδρας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UFO</a:t>
            </a: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αράχνη</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δέντρο</a:t>
            </a:r>
            <a:endParaRPr lang="de-DE" altLang="de-DE" sz="2000" dirty="0">
              <a:solidFill>
                <a:srgbClr val="333333"/>
              </a:solidFill>
              <a:latin typeface="+mn-lt"/>
              <a:cs typeface="+mn-cs"/>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2">
            <a:extLst>
              <a:ext uri="{FF2B5EF4-FFF2-40B4-BE49-F238E27FC236}">
                <a16:creationId xmlns:a16="http://schemas.microsoft.com/office/drawing/2014/main" id="{C0F47961-6967-FB32-9FC5-BD6581DB59E8}"/>
              </a:ext>
            </a:extLst>
          </p:cNvPr>
          <p:cNvSpPr>
            <a:spLocks/>
          </p:cNvSpPr>
          <p:nvPr/>
        </p:nvSpPr>
        <p:spPr>
          <a:xfrm>
            <a:off x="5008039" y="2116741"/>
            <a:ext cx="2612896"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89</a:t>
            </a:fld>
            <a:endParaRPr lang="de-DE" altLang="de-DE">
              <a:latin typeface="+mn-lt"/>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πατάτα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ήλιος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ψάρι</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κατσαρίδα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κεραία τηλεόρασης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χοντρός άνδρας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UFO</a:t>
            </a: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αράχνη</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δέντρο</a:t>
            </a:r>
            <a:endParaRPr lang="de-DE" altLang="de-DE" sz="2000" dirty="0">
              <a:solidFill>
                <a:srgbClr val="333333"/>
              </a:solidFill>
              <a:latin typeface="+mn-lt"/>
              <a:cs typeface="+mn-cs"/>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3">
            <a:extLst>
              <a:ext uri="{FF2B5EF4-FFF2-40B4-BE49-F238E27FC236}">
                <a16:creationId xmlns:a16="http://schemas.microsoft.com/office/drawing/2014/main" id="{E5BA6D85-C078-EC92-A31E-45E5B8CF748D}"/>
              </a:ext>
            </a:extLst>
          </p:cNvPr>
          <p:cNvSpPr>
            <a:spLocks/>
          </p:cNvSpPr>
          <p:nvPr/>
        </p:nvSpPr>
        <p:spPr>
          <a:xfrm>
            <a:off x="5008809" y="2119782"/>
            <a:ext cx="261289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90</a:t>
            </a:fld>
            <a:endParaRPr lang="de-DE" altLang="de-DE">
              <a:latin typeface="+mn-lt"/>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πατάτα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ήλιος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ψάρι</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κατσαρίδα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κεραία τηλεόρασης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χοντρός άνδρας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UFO</a:t>
            </a: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αράχνη</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δέντρο</a:t>
            </a:r>
            <a:endParaRPr lang="de-DE" altLang="de-DE" sz="2000" dirty="0">
              <a:solidFill>
                <a:srgbClr val="333333"/>
              </a:solidFill>
              <a:latin typeface="+mn-lt"/>
              <a:cs typeface="+mn-cs"/>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4">
            <a:extLst>
              <a:ext uri="{FF2B5EF4-FFF2-40B4-BE49-F238E27FC236}">
                <a16:creationId xmlns:a16="http://schemas.microsoft.com/office/drawing/2014/main" id="{28A05177-0EC9-9DC2-69EA-ED9C9CF9619A}"/>
              </a:ext>
            </a:extLst>
          </p:cNvPr>
          <p:cNvSpPr>
            <a:spLocks/>
          </p:cNvSpPr>
          <p:nvPr/>
        </p:nvSpPr>
        <p:spPr>
          <a:xfrm>
            <a:off x="5008039" y="2118329"/>
            <a:ext cx="2612896"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91</a:t>
            </a:fld>
            <a:endParaRPr lang="de-DE" altLang="de-DE">
              <a:latin typeface="+mn-lt"/>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πατάτα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ήλιος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ψάρι</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κατσαρίδα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κεραία τηλεόρασης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χοντρός άνδρας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UFO</a:t>
            </a: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αράχνη</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δέντρο</a:t>
            </a:r>
            <a:endParaRPr lang="de-DE" altLang="de-DE" sz="2000" dirty="0">
              <a:solidFill>
                <a:srgbClr val="333333"/>
              </a:solidFill>
              <a:latin typeface="+mn-lt"/>
              <a:cs typeface="+mn-cs"/>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5">
            <a:extLst>
              <a:ext uri="{FF2B5EF4-FFF2-40B4-BE49-F238E27FC236}">
                <a16:creationId xmlns:a16="http://schemas.microsoft.com/office/drawing/2014/main" id="{DD8AEE8E-006C-783D-F134-30145A84DAAC}"/>
              </a:ext>
            </a:extLst>
          </p:cNvPr>
          <p:cNvSpPr>
            <a:spLocks/>
          </p:cNvSpPr>
          <p:nvPr/>
        </p:nvSpPr>
        <p:spPr>
          <a:xfrm>
            <a:off x="4507592" y="1844744"/>
            <a:ext cx="3184957" cy="3747510"/>
          </a:xfrm>
          <a:prstGeom prst="rect">
            <a:avLst/>
          </a:prstGeom>
          <a:blipFill dpi="0" rotWithShape="1">
            <a:blip r:embed="rId3">
              <a:alphaModFix/>
            </a:blip>
            <a:srcRect/>
            <a:stretch>
              <a:fillRect t="-993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92</a:t>
            </a:fld>
            <a:endParaRPr lang="de-DE" altLang="de-DE">
              <a:latin typeface="+mn-lt"/>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
        <p:nvSpPr>
          <p:cNvPr id="11" name="Text Box 9"/>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πατάτα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ήλιος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ψάρι</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κατσαρίδα</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κεραία τηλεόρασης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χοντρός άνδρας</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UFO</a:t>
            </a: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αράχνη</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cs typeface="+mn-cs"/>
              </a:rPr>
              <a:t>δέντρο</a:t>
            </a:r>
            <a:endParaRPr lang="de-DE" altLang="de-DE" sz="2000" dirty="0">
              <a:solidFill>
                <a:srgbClr val="333333"/>
              </a:solidFill>
              <a:latin typeface="+mn-lt"/>
              <a:cs typeface="+mn-cs"/>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Εικόνα 8</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93</a:t>
            </a:fld>
            <a:endParaRPr lang="de-DE" altLang="de-DE">
              <a:latin typeface="+mn-lt"/>
              <a:cs typeface="+mn-cs"/>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6">
            <a:extLst>
              <a:ext uri="{FF2B5EF4-FFF2-40B4-BE49-F238E27FC236}">
                <a16:creationId xmlns:a16="http://schemas.microsoft.com/office/drawing/2014/main" id="{EE79D568-D97B-4497-F743-1923C507CED5}"/>
              </a:ext>
            </a:extLst>
          </p:cNvPr>
          <p:cNvSpPr>
            <a:spLocks/>
          </p:cNvSpPr>
          <p:nvPr/>
        </p:nvSpPr>
        <p:spPr>
          <a:xfrm>
            <a:off x="3940771" y="2021109"/>
            <a:ext cx="432829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94</a:t>
            </a:fld>
            <a:endParaRPr lang="de-DE" altLang="de-DE">
              <a:latin typeface="+mn-lt"/>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7">
            <a:extLst>
              <a:ext uri="{FF2B5EF4-FFF2-40B4-BE49-F238E27FC236}">
                <a16:creationId xmlns:a16="http://schemas.microsoft.com/office/drawing/2014/main" id="{6B3D2AB3-9091-B93F-681C-9400664EF386}"/>
              </a:ext>
            </a:extLst>
          </p:cNvPr>
          <p:cNvSpPr>
            <a:spLocks/>
          </p:cNvSpPr>
          <p:nvPr/>
        </p:nvSpPr>
        <p:spPr>
          <a:xfrm>
            <a:off x="3938522" y="2021109"/>
            <a:ext cx="433748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95</a:t>
            </a:fld>
            <a:endParaRPr lang="de-DE" altLang="de-DE">
              <a:latin typeface="+mn-lt"/>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8">
            <a:extLst>
              <a:ext uri="{FF2B5EF4-FFF2-40B4-BE49-F238E27FC236}">
                <a16:creationId xmlns:a16="http://schemas.microsoft.com/office/drawing/2014/main" id="{CF16FFC3-AF96-5534-53E3-6B03A7BAA89E}"/>
              </a:ext>
            </a:extLst>
          </p:cNvPr>
          <p:cNvSpPr>
            <a:spLocks/>
          </p:cNvSpPr>
          <p:nvPr/>
        </p:nvSpPr>
        <p:spPr>
          <a:xfrm>
            <a:off x="3942132" y="2022470"/>
            <a:ext cx="432829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96</a:t>
            </a:fld>
            <a:endParaRPr lang="de-DE" altLang="de-DE">
              <a:latin typeface="+mn-lt"/>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9">
            <a:extLst>
              <a:ext uri="{FF2B5EF4-FFF2-40B4-BE49-F238E27FC236}">
                <a16:creationId xmlns:a16="http://schemas.microsoft.com/office/drawing/2014/main" id="{651E7520-6E6D-BD76-0999-5FF2BC23F069}"/>
              </a:ext>
            </a:extLst>
          </p:cNvPr>
          <p:cNvSpPr>
            <a:spLocks/>
          </p:cNvSpPr>
          <p:nvPr/>
        </p:nvSpPr>
        <p:spPr>
          <a:xfrm>
            <a:off x="3942604" y="2015076"/>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97</a:t>
            </a:fld>
            <a:endParaRPr lang="de-DE" altLang="de-DE">
              <a:latin typeface="+mn-lt"/>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0">
            <a:extLst>
              <a:ext uri="{FF2B5EF4-FFF2-40B4-BE49-F238E27FC236}">
                <a16:creationId xmlns:a16="http://schemas.microsoft.com/office/drawing/2014/main" id="{CDC7DFB7-29D2-0E5E-ACBB-FBC85B2A8304}"/>
              </a:ext>
            </a:extLst>
          </p:cNvPr>
          <p:cNvSpPr>
            <a:spLocks/>
          </p:cNvSpPr>
          <p:nvPr/>
        </p:nvSpPr>
        <p:spPr>
          <a:xfrm>
            <a:off x="3948455" y="2012854"/>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98</a:t>
            </a:fld>
            <a:endParaRPr lang="de-DE" altLang="de-DE">
              <a:latin typeface="+mn-lt"/>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1">
            <a:extLst>
              <a:ext uri="{FF2B5EF4-FFF2-40B4-BE49-F238E27FC236}">
                <a16:creationId xmlns:a16="http://schemas.microsoft.com/office/drawing/2014/main" id="{013BD91E-1C0B-0F40-6766-7CDCCD9773BC}"/>
              </a:ext>
            </a:extLst>
          </p:cNvPr>
          <p:cNvSpPr>
            <a:spLocks/>
          </p:cNvSpPr>
          <p:nvPr/>
        </p:nvSpPr>
        <p:spPr>
          <a:xfrm>
            <a:off x="3948455" y="2012854"/>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99</a:t>
            </a:fld>
            <a:endParaRPr lang="de-DE" altLang="de-DE">
              <a:latin typeface="+mn-lt"/>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2">
            <a:extLst>
              <a:ext uri="{FF2B5EF4-FFF2-40B4-BE49-F238E27FC236}">
                <a16:creationId xmlns:a16="http://schemas.microsoft.com/office/drawing/2014/main" id="{0B322690-A3DF-2EED-BD62-2E9A771B2497}"/>
              </a:ext>
            </a:extLst>
          </p:cNvPr>
          <p:cNvSpPr>
            <a:spLocks/>
          </p:cNvSpPr>
          <p:nvPr/>
        </p:nvSpPr>
        <p:spPr>
          <a:xfrm>
            <a:off x="3950023" y="2012854"/>
            <a:ext cx="4328298"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100</a:t>
            </a:fld>
            <a:endParaRPr lang="de-DE" altLang="de-DE">
              <a:latin typeface="+mn-lt"/>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3">
            <a:extLst>
              <a:ext uri="{FF2B5EF4-FFF2-40B4-BE49-F238E27FC236}">
                <a16:creationId xmlns:a16="http://schemas.microsoft.com/office/drawing/2014/main" id="{F27CA3E2-6891-8351-306C-525EB04F04B5}"/>
              </a:ext>
            </a:extLst>
          </p:cNvPr>
          <p:cNvSpPr>
            <a:spLocks/>
          </p:cNvSpPr>
          <p:nvPr/>
        </p:nvSpPr>
        <p:spPr>
          <a:xfrm>
            <a:off x="3954173" y="2015520"/>
            <a:ext cx="4329320" cy="339314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θα μπορούσε να παρουσιάζεται σε αυτή την εικόνα;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101</a:t>
            </a:fld>
            <a:endParaRPr lang="de-DE" altLang="de-DE">
              <a:latin typeface="+mn-lt"/>
              <a:cs typeface="+mn-cs"/>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 </a:t>
            </a:r>
          </a:p>
          <a:p>
            <a:pPr algn="ctr" eaLnBrk="1" hangingPunct="1">
              <a:lnSpc>
                <a:spcPct val="150000"/>
              </a:lnSpc>
              <a:spcBef>
                <a:spcPts val="0"/>
              </a:spcBef>
              <a:spcAft>
                <a:spcPts val="0"/>
              </a:spcAft>
              <a:buClrTx/>
              <a:buNone/>
            </a:pPr>
            <a:r>
              <a:rPr lang="el-GR" altLang="de-DE" sz="2000">
                <a:solidFill>
                  <a:srgbClr val="004992"/>
                </a:solidFill>
                <a:latin typeface="Calibri Light"/>
              </a:rPr>
              <a:t>Θέλετε να πάρετε μία απόφαση;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15693178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Εργασία 2:</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102</a:t>
            </a:fld>
            <a:endParaRPr lang="de-DE" altLang="de-DE">
              <a:latin typeface="+mn-lt"/>
              <a:cs typeface="+mn-cs"/>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βλέπετε;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103</a:t>
            </a:fld>
            <a:endParaRPr lang="de-DE" altLang="de-DE">
              <a:latin typeface="+mn-lt"/>
              <a:cs typeface="+mn-cs"/>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2379" y="2566341"/>
            <a:ext cx="1353905" cy="1725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Τι βλέπετε τώρα;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104</a:t>
            </a:fld>
            <a:endParaRPr lang="de-DE" altLang="de-DE">
              <a:latin typeface="+mn-lt"/>
              <a:cs typeface="+mn-cs"/>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105</a:t>
            </a:fld>
            <a:endParaRPr lang="de-DE" altLang="de-DE">
              <a:latin typeface="+mn-lt"/>
              <a:cs typeface="+mn-cs"/>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14"/>
          <p:cNvSpPr>
            <a:spLocks noChangeArrowheads="1"/>
          </p:cNvSpPr>
          <p:nvPr/>
        </p:nvSpPr>
        <p:spPr bwMode="auto">
          <a:xfrm>
            <a:off x="6120820" y="3320988"/>
            <a:ext cx="978003" cy="1584176"/>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1" name="Caption_13"/>
          <p:cNvSpPr>
            <a:spLocks noChangeArrowheads="1"/>
          </p:cNvSpPr>
          <p:nvPr/>
        </p:nvSpPr>
        <p:spPr bwMode="auto">
          <a:xfrm rot="2261770">
            <a:off x="4990086" y="4707002"/>
            <a:ext cx="723633" cy="913764"/>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2" name="Caption_12"/>
          <p:cNvSpPr>
            <a:spLocks noChangeArrowheads="1"/>
          </p:cNvSpPr>
          <p:nvPr/>
        </p:nvSpPr>
        <p:spPr bwMode="auto">
          <a:xfrm>
            <a:off x="5449514" y="3176971"/>
            <a:ext cx="874559" cy="1567787"/>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el-GR" altLang="de-DE" sz="2400" dirty="0">
                <a:solidFill>
                  <a:srgbClr val="333333"/>
                </a:solidFill>
              </a:rPr>
              <a:t>Οι β</a:t>
            </a:r>
            <a:r>
              <a:rPr lang="de-DE" altLang="de-DE" sz="2400" dirty="0">
                <a:solidFill>
                  <a:srgbClr val="333333"/>
                </a:solidFill>
              </a:rPr>
              <a:t>ιαστικές αποφάσεις δεν οδηγ</a:t>
            </a:r>
            <a:r>
              <a:rPr lang="el-GR" altLang="de-DE" sz="2400" dirty="0">
                <a:solidFill>
                  <a:srgbClr val="333333"/>
                </a:solidFill>
              </a:rPr>
              <a:t>ουν πάντοτε </a:t>
            </a:r>
            <a:r>
              <a:rPr lang="de-DE" altLang="de-DE" sz="2400" dirty="0">
                <a:solidFill>
                  <a:srgbClr val="333333"/>
                </a:solidFill>
              </a:rPr>
              <a:t>σε λάθη, αλλά μερικές φορές λένε μόνο </a:t>
            </a:r>
            <a:r>
              <a:rPr lang="el-GR" altLang="de-DE" sz="2400" dirty="0">
                <a:solidFill>
                  <a:srgbClr val="333333"/>
                </a:solidFill>
              </a:rPr>
              <a:t>τ</a:t>
            </a:r>
            <a:r>
              <a:rPr lang="de-DE" altLang="de-DE" sz="2400" dirty="0">
                <a:solidFill>
                  <a:srgbClr val="333333"/>
                </a:solidFill>
              </a:rPr>
              <a:t>η μισή αλήθεια!</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106</a:t>
            </a:fld>
            <a:endParaRPr lang="de-DE" altLang="de-DE">
              <a:latin typeface="+mn-lt"/>
              <a:cs typeface="+mn-cs"/>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el-GR" altLang="de-DE" sz="2400" dirty="0">
                <a:solidFill>
                  <a:srgbClr val="333333"/>
                </a:solidFill>
              </a:rPr>
              <a:t>Οι β</a:t>
            </a:r>
            <a:r>
              <a:rPr lang="de-DE" altLang="de-DE" sz="2400" dirty="0">
                <a:solidFill>
                  <a:srgbClr val="333333"/>
                </a:solidFill>
              </a:rPr>
              <a:t>ιαστικές αποφάσεις δεν οδηγ</a:t>
            </a:r>
            <a:r>
              <a:rPr lang="el-GR" altLang="de-DE" sz="2400" dirty="0">
                <a:solidFill>
                  <a:srgbClr val="333333"/>
                </a:solidFill>
              </a:rPr>
              <a:t>ουν πάντοτε </a:t>
            </a:r>
            <a:r>
              <a:rPr lang="de-DE" altLang="de-DE" sz="2400" dirty="0">
                <a:solidFill>
                  <a:srgbClr val="333333"/>
                </a:solidFill>
              </a:rPr>
              <a:t>σε λάθη, αλλά μερικές φορές λένε μόνο </a:t>
            </a:r>
            <a:r>
              <a:rPr lang="el-GR" altLang="de-DE" sz="2400" dirty="0">
                <a:solidFill>
                  <a:srgbClr val="333333"/>
                </a:solidFill>
              </a:rPr>
              <a:t>τ</a:t>
            </a:r>
            <a:r>
              <a:rPr lang="de-DE" altLang="de-DE" sz="2400" dirty="0">
                <a:solidFill>
                  <a:srgbClr val="333333"/>
                </a:solidFill>
              </a:rPr>
              <a:t>η μισή αλήθεια!</a:t>
            </a:r>
          </a:p>
          <a:p>
            <a:pPr lvl="0" algn="ctr" defTabSz="914400" fontAlgn="base"/>
            <a:r>
              <a:rPr lang="de-DE" altLang="de-DE" sz="2400" b="1" dirty="0">
                <a:solidFill>
                  <a:srgbClr val="004992"/>
                </a:solidFill>
              </a:rPr>
              <a:t>Προσπαθήστε να ανακαλύψετε όλες τις λεπτομέρειες / στοιχεία στ</a:t>
            </a:r>
            <a:r>
              <a:rPr lang="el-GR" altLang="de-DE" sz="2400" b="1" dirty="0">
                <a:solidFill>
                  <a:srgbClr val="004992"/>
                </a:solidFill>
              </a:rPr>
              <a:t>ις</a:t>
            </a:r>
            <a:r>
              <a:rPr lang="de-DE" altLang="de-DE" sz="2400" b="1" dirty="0">
                <a:solidFill>
                  <a:srgbClr val="004992"/>
                </a:solidFill>
              </a:rPr>
              <a:t> παρακάτω φωτογραφίες!</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107</a:t>
            </a:fld>
            <a:endParaRPr lang="de-DE" altLang="de-DE">
              <a:latin typeface="+mn-lt"/>
              <a:cs typeface="+mn-cs"/>
            </a:endParaRPr>
          </a:p>
        </p:txBody>
      </p:sp>
    </p:spTree>
    <p:extLst>
      <p:ext uri="{BB962C8B-B14F-4D97-AF65-F5344CB8AC3E}">
        <p14:creationId xmlns:p14="http://schemas.microsoft.com/office/powerpoint/2010/main" val="157232909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108</a:t>
            </a:fld>
            <a:endParaRPr lang="de-DE" altLang="de-DE">
              <a:latin typeface="+mn-lt"/>
              <a:cs typeface="+mn-cs"/>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109</a:t>
            </a:fld>
            <a:endParaRPr lang="de-DE" altLang="de-DE">
              <a:latin typeface="+mn-lt"/>
              <a:cs typeface="+mn-cs"/>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l-GR" sz="2400">
                <a:solidFill>
                  <a:srgbClr val="333333"/>
                </a:solidFill>
                <a:latin typeface="+mn-lt"/>
                <a:ea typeface="+mn-ea"/>
                <a:cs typeface="+mn-cs"/>
              </a:rPr>
              <a:t>Γυναίκα ή Σαξοφωνίστας;</a:t>
            </a:r>
            <a:endParaRPr lang="en-US" sz="2400" dirty="0">
              <a:solidFill>
                <a:srgbClr val="333333"/>
              </a:solidFill>
              <a:latin typeface="+mn-lt"/>
              <a:ea typeface="+mn-ea"/>
              <a:cs typeface="+mn-cs"/>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110</a:t>
            </a:fld>
            <a:endParaRPr lang="de-DE" altLang="de-DE">
              <a:latin typeface="+mn-lt"/>
              <a:cs typeface="+mn-cs"/>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111</a:t>
            </a:fld>
            <a:endParaRPr lang="de-DE" altLang="de-DE">
              <a:latin typeface="+mn-lt"/>
              <a:cs typeface="+mn-cs"/>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l-GR" sz="2400">
                <a:solidFill>
                  <a:srgbClr val="333333"/>
                </a:solidFill>
                <a:latin typeface="+mn-lt"/>
                <a:ea typeface="+mn-ea"/>
                <a:cs typeface="+mn-cs"/>
              </a:rPr>
              <a:t>Πάπια ή Κουνέλι;</a:t>
            </a:r>
            <a:endParaRPr lang="en-US" sz="2400" dirty="0">
              <a:solidFill>
                <a:srgbClr val="333333"/>
              </a:solidFill>
              <a:latin typeface="+mn-lt"/>
              <a:ea typeface="+mn-ea"/>
              <a:cs typeface="+mn-cs"/>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112</a:t>
            </a:fld>
            <a:endParaRPr lang="de-DE" altLang="de-DE">
              <a:latin typeface="+mn-lt"/>
              <a:cs typeface="+mn-cs"/>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113</a:t>
            </a:fld>
            <a:endParaRPr lang="de-DE" altLang="de-DE">
              <a:latin typeface="+mn-lt"/>
              <a:cs typeface="+mn-cs"/>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l-GR" sz="2400">
                <a:solidFill>
                  <a:srgbClr val="333333"/>
                </a:solidFill>
                <a:latin typeface="+mn-lt"/>
                <a:ea typeface="+mn-ea"/>
                <a:cs typeface="+mn-cs"/>
              </a:rPr>
              <a:t>Πρόσωπο ή Ιππέας;</a:t>
            </a:r>
            <a:endParaRPr lang="en-US" sz="2400" dirty="0">
              <a:solidFill>
                <a:srgbClr val="333333"/>
              </a:solidFill>
              <a:latin typeface="+mn-lt"/>
              <a:ea typeface="+mn-ea"/>
              <a:cs typeface="+mn-cs"/>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114</a:t>
            </a:fld>
            <a:endParaRPr lang="de-DE" altLang="de-DE">
              <a:latin typeface="+mn-lt"/>
              <a:cs typeface="+mn-cs"/>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3325" y="2732532"/>
            <a:ext cx="992011" cy="1392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115</a:t>
            </a:fld>
            <a:endParaRPr lang="de-DE" altLang="de-DE">
              <a:latin typeface="+mn-lt"/>
              <a:cs typeface="+mn-cs"/>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3356" y="2203704"/>
            <a:ext cx="2408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l-GR" sz="2400">
                <a:solidFill>
                  <a:srgbClr val="333333"/>
                </a:solidFill>
                <a:latin typeface="+mn-lt"/>
                <a:ea typeface="+mn-ea"/>
                <a:cs typeface="+mn-cs"/>
              </a:rPr>
              <a:t>Ιησούς ή Σταύρωση;</a:t>
            </a:r>
            <a:endParaRPr lang="en-US" sz="2400" dirty="0">
              <a:solidFill>
                <a:srgbClr val="333333"/>
              </a:solidFill>
              <a:latin typeface="+mn-lt"/>
              <a:ea typeface="+mn-ea"/>
              <a:cs typeface="+mn-cs"/>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116</a:t>
            </a:fld>
            <a:endParaRPr lang="de-DE" altLang="de-DE">
              <a:latin typeface="+mn-lt"/>
              <a:cs typeface="+mn-cs"/>
            </a:endParaRPr>
          </a:p>
        </p:txBody>
      </p:sp>
      <p:pic>
        <p:nvPicPr>
          <p:cNvPr id="6" name="Picture 5" descr="MadonnaRocaill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8462" y="2577465"/>
            <a:ext cx="1238250" cy="170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117</a:t>
            </a:fld>
            <a:endParaRPr lang="de-DE" altLang="de-DE">
              <a:latin typeface="+mn-lt"/>
              <a:cs typeface="+mn-cs"/>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8065" y="2203704"/>
            <a:ext cx="2419045"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l-GR" sz="2400">
                <a:solidFill>
                  <a:srgbClr val="333333"/>
                </a:solidFill>
                <a:latin typeface="+mn-lt"/>
                <a:ea typeface="+mn-ea"/>
                <a:cs typeface="+mn-cs"/>
              </a:rPr>
              <a:t>Η Παναγία ή Νεράϊδα που παίζει άρπα;</a:t>
            </a:r>
            <a:endParaRPr lang="en-US" sz="2400" dirty="0">
              <a:solidFill>
                <a:srgbClr val="333333"/>
              </a:solidFill>
              <a:latin typeface="+mn-lt"/>
              <a:ea typeface="+mn-ea"/>
              <a:cs typeface="+mn-cs"/>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latin typeface="+mn-lt"/>
                <a:ea typeface="+mn-ea"/>
                <a:cs typeface="+mn-cs"/>
              </a:rPr>
              <a:t>Μεταφορά στην καθημερινή ζωή</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600"/>
              </a:spcBef>
            </a:pPr>
            <a:r>
              <a:rPr lang="el-GR" altLang="de-DE" b="1" dirty="0">
                <a:solidFill>
                  <a:srgbClr val="333333"/>
                </a:solidFill>
              </a:rPr>
              <a:t>Εκπαιδευτικοί</a:t>
            </a:r>
            <a:r>
              <a:rPr lang="de-DE" altLang="de-DE" b="1" dirty="0">
                <a:solidFill>
                  <a:srgbClr val="333333"/>
                </a:solidFill>
              </a:rPr>
              <a:t> στόχοι:</a:t>
            </a:r>
          </a:p>
          <a:p>
            <a:pPr marL="285750" lvl="0" indent="-285750" defTabSz="914400" fontAlgn="base">
              <a:lnSpc>
                <a:spcPct val="100000"/>
              </a:lnSpc>
              <a:spcBef>
                <a:spcPts val="600"/>
              </a:spcBef>
              <a:buClr>
                <a:srgbClr val="333333"/>
              </a:buClr>
              <a:buFont typeface="WingDings"/>
              <a:buChar char=""/>
            </a:pPr>
            <a:r>
              <a:rPr lang="en-US" altLang="de-DE" dirty="0">
                <a:solidFill>
                  <a:srgbClr val="333333"/>
                </a:solidFill>
              </a:rPr>
              <a:t>Η </a:t>
            </a:r>
            <a:r>
              <a:rPr lang="en-US" altLang="de-DE" dirty="0" err="1">
                <a:solidFill>
                  <a:srgbClr val="333333"/>
                </a:solidFill>
              </a:rPr>
              <a:t>τελευτ</a:t>
            </a:r>
            <a:r>
              <a:rPr lang="en-US" altLang="de-DE" dirty="0">
                <a:solidFill>
                  <a:srgbClr val="333333"/>
                </a:solidFill>
              </a:rPr>
              <a:t>αί</a:t>
            </a:r>
            <a:r>
              <a:rPr lang="el-GR" altLang="de-DE" dirty="0">
                <a:solidFill>
                  <a:srgbClr val="333333"/>
                </a:solidFill>
              </a:rPr>
              <a:t>ες</a:t>
            </a:r>
            <a:r>
              <a:rPr lang="en-US" altLang="de-DE" dirty="0">
                <a:solidFill>
                  <a:srgbClr val="333333"/>
                </a:solidFill>
              </a:rPr>
              <a:t> </a:t>
            </a:r>
            <a:r>
              <a:rPr lang="en-US" altLang="de-DE" dirty="0" err="1">
                <a:solidFill>
                  <a:srgbClr val="333333"/>
                </a:solidFill>
              </a:rPr>
              <a:t>δι</a:t>
            </a:r>
            <a:r>
              <a:rPr lang="en-US" altLang="de-DE" dirty="0">
                <a:solidFill>
                  <a:srgbClr val="333333"/>
                </a:solidFill>
              </a:rPr>
              <a:t>αφάνειες </a:t>
            </a:r>
            <a:r>
              <a:rPr lang="el-GR" altLang="de-DE" dirty="0">
                <a:solidFill>
                  <a:srgbClr val="333333"/>
                </a:solidFill>
              </a:rPr>
              <a:t>δείχνουν</a:t>
            </a:r>
            <a:r>
              <a:rPr lang="en-US" altLang="de-DE" dirty="0">
                <a:solidFill>
                  <a:srgbClr val="333333"/>
                </a:solidFill>
              </a:rPr>
              <a:t> </a:t>
            </a:r>
            <a:r>
              <a:rPr lang="en-US" altLang="de-DE" dirty="0" err="1">
                <a:solidFill>
                  <a:srgbClr val="333333"/>
                </a:solidFill>
              </a:rPr>
              <a:t>ότι</a:t>
            </a:r>
            <a:r>
              <a:rPr lang="en-US" altLang="de-DE" dirty="0">
                <a:solidFill>
                  <a:srgbClr val="333333"/>
                </a:solidFill>
              </a:rPr>
              <a:t> </a:t>
            </a:r>
            <a:r>
              <a:rPr lang="el-GR" altLang="de-DE" dirty="0">
                <a:solidFill>
                  <a:srgbClr val="333333"/>
                </a:solidFill>
              </a:rPr>
              <a:t>οι βιαστικές </a:t>
            </a:r>
            <a:r>
              <a:rPr lang="en-US" altLang="de-DE" dirty="0">
                <a:solidFill>
                  <a:srgbClr val="333333"/>
                </a:solidFill>
              </a:rPr>
              <a:t>απ</a:t>
            </a:r>
            <a:r>
              <a:rPr lang="en-US" altLang="de-DE" dirty="0" err="1">
                <a:solidFill>
                  <a:srgbClr val="333333"/>
                </a:solidFill>
              </a:rPr>
              <a:t>οφάσεις</a:t>
            </a:r>
            <a:r>
              <a:rPr lang="en-US" altLang="de-DE" dirty="0">
                <a:solidFill>
                  <a:srgbClr val="333333"/>
                </a:solidFill>
              </a:rPr>
              <a:t> μπ</a:t>
            </a:r>
            <a:r>
              <a:rPr lang="en-US" altLang="de-DE" dirty="0" err="1">
                <a:solidFill>
                  <a:srgbClr val="333333"/>
                </a:solidFill>
              </a:rPr>
              <a:t>ορούν</a:t>
            </a:r>
            <a:r>
              <a:rPr lang="en-US" altLang="de-DE" dirty="0">
                <a:solidFill>
                  <a:srgbClr val="333333"/>
                </a:solidFill>
              </a:rPr>
              <a:t> να </a:t>
            </a:r>
            <a:r>
              <a:rPr lang="en-US" altLang="de-DE" dirty="0" err="1">
                <a:solidFill>
                  <a:srgbClr val="333333"/>
                </a:solidFill>
              </a:rPr>
              <a:t>οδηγήσουν</a:t>
            </a:r>
            <a:r>
              <a:rPr lang="en-US" altLang="de-DE" dirty="0">
                <a:solidFill>
                  <a:srgbClr val="333333"/>
                </a:solidFill>
              </a:rPr>
              <a:t> </a:t>
            </a:r>
            <a:r>
              <a:rPr lang="en-US" altLang="de-DE" dirty="0" err="1">
                <a:solidFill>
                  <a:srgbClr val="333333"/>
                </a:solidFill>
              </a:rPr>
              <a:t>σε</a:t>
            </a:r>
            <a:r>
              <a:rPr lang="en-US" altLang="de-DE" dirty="0">
                <a:solidFill>
                  <a:srgbClr val="333333"/>
                </a:solidFill>
              </a:rPr>
              <a:t> </a:t>
            </a:r>
            <a:r>
              <a:rPr lang="de-DE" altLang="de-DE" dirty="0">
                <a:solidFill>
                  <a:srgbClr val="333333"/>
                </a:solidFill>
              </a:rPr>
              <a:t>λάθη</a:t>
            </a:r>
            <a:r>
              <a:rPr lang="en-US" altLang="de-DE" dirty="0">
                <a:solidFill>
                  <a:srgbClr val="333333"/>
                </a:solidFill>
              </a:rPr>
              <a:t> και</a:t>
            </a:r>
            <a:r>
              <a:rPr lang="el-GR" altLang="de-DE" dirty="0">
                <a:solidFill>
                  <a:srgbClr val="333333"/>
                </a:solidFill>
              </a:rPr>
              <a:t> ότι</a:t>
            </a:r>
            <a:r>
              <a:rPr lang="en-US" altLang="de-DE" dirty="0">
                <a:solidFill>
                  <a:srgbClr val="333333"/>
                </a:solidFill>
              </a:rPr>
              <a:t> </a:t>
            </a:r>
            <a:r>
              <a:rPr lang="en-US" altLang="de-DE" dirty="0" err="1">
                <a:solidFill>
                  <a:srgbClr val="333333"/>
                </a:solidFill>
              </a:rPr>
              <a:t>συχνά</a:t>
            </a:r>
            <a:r>
              <a:rPr lang="en-US" altLang="de-DE" dirty="0">
                <a:solidFill>
                  <a:srgbClr val="333333"/>
                </a:solidFill>
              </a:rPr>
              <a:t> </a:t>
            </a:r>
            <a:r>
              <a:rPr lang="en-US" altLang="de-DE" dirty="0" err="1">
                <a:solidFill>
                  <a:srgbClr val="333333"/>
                </a:solidFill>
              </a:rPr>
              <a:t>μόνο</a:t>
            </a:r>
            <a:r>
              <a:rPr lang="en-US" altLang="de-DE" dirty="0">
                <a:solidFill>
                  <a:srgbClr val="333333"/>
                </a:solidFill>
              </a:rPr>
              <a:t> </a:t>
            </a:r>
            <a:r>
              <a:rPr lang="el-GR" altLang="de-DE" dirty="0">
                <a:solidFill>
                  <a:srgbClr val="333333"/>
                </a:solidFill>
              </a:rPr>
              <a:t>η </a:t>
            </a:r>
            <a:r>
              <a:rPr lang="en-US" altLang="de-DE" dirty="0">
                <a:solidFill>
                  <a:srgbClr val="333333"/>
                </a:solidFill>
              </a:rPr>
              <a:t>«</a:t>
            </a:r>
            <a:r>
              <a:rPr lang="en-US" altLang="de-DE" dirty="0" err="1">
                <a:solidFill>
                  <a:srgbClr val="333333"/>
                </a:solidFill>
              </a:rPr>
              <a:t>μισή</a:t>
            </a:r>
            <a:r>
              <a:rPr lang="en-US" altLang="de-DE" dirty="0">
                <a:solidFill>
                  <a:srgbClr val="333333"/>
                </a:solidFill>
              </a:rPr>
              <a:t> α</a:t>
            </a:r>
            <a:r>
              <a:rPr lang="en-US" altLang="de-DE" dirty="0" err="1">
                <a:solidFill>
                  <a:srgbClr val="333333"/>
                </a:solidFill>
              </a:rPr>
              <a:t>λήθει</a:t>
            </a:r>
            <a:r>
              <a:rPr lang="en-US" altLang="de-DE" dirty="0">
                <a:solidFill>
                  <a:srgbClr val="333333"/>
                </a:solidFill>
              </a:rPr>
              <a:t>α» αναγνωρι</a:t>
            </a:r>
            <a:r>
              <a:rPr lang="el-GR" altLang="de-DE" dirty="0">
                <a:solidFill>
                  <a:srgbClr val="333333"/>
                </a:solidFill>
              </a:rPr>
              <a:t>ζεται.</a:t>
            </a:r>
            <a:endParaRPr lang="en-US" dirty="0"/>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118</a:t>
            </a:fld>
            <a:endParaRPr lang="de-DE" altLang="de-DE">
              <a:latin typeface="+mn-lt"/>
              <a:cs typeface="+mn-cs"/>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latin typeface="+mn-lt"/>
                <a:ea typeface="+mn-ea"/>
                <a:cs typeface="+mn-cs"/>
              </a:rPr>
              <a:t>Μεταφορά στην καθημερινή ζωή</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600"/>
              </a:spcBef>
            </a:pPr>
            <a:r>
              <a:rPr lang="el-GR" altLang="de-DE" b="1" dirty="0">
                <a:solidFill>
                  <a:srgbClr val="333333"/>
                </a:solidFill>
              </a:rPr>
              <a:t>Εκπαιδευτικοί</a:t>
            </a:r>
            <a:r>
              <a:rPr lang="de-DE" altLang="de-DE" b="1" dirty="0">
                <a:solidFill>
                  <a:srgbClr val="333333"/>
                </a:solidFill>
              </a:rPr>
              <a:t> στόχοι:</a:t>
            </a:r>
          </a:p>
          <a:p>
            <a:pPr marL="285750" lvl="0" indent="-285750" defTabSz="914400" fontAlgn="base">
              <a:lnSpc>
                <a:spcPct val="100000"/>
              </a:lnSpc>
              <a:spcBef>
                <a:spcPts val="600"/>
              </a:spcBef>
              <a:buClr>
                <a:srgbClr val="333333"/>
              </a:buClr>
              <a:buFont typeface="WingDings"/>
              <a:buChar char=""/>
            </a:pPr>
            <a:r>
              <a:rPr lang="en-US" altLang="de-DE" dirty="0">
                <a:solidFill>
                  <a:srgbClr val="333333"/>
                </a:solidFill>
              </a:rPr>
              <a:t>Η </a:t>
            </a:r>
            <a:r>
              <a:rPr lang="en-US" altLang="de-DE" dirty="0" err="1">
                <a:solidFill>
                  <a:srgbClr val="333333"/>
                </a:solidFill>
              </a:rPr>
              <a:t>τελευτ</a:t>
            </a:r>
            <a:r>
              <a:rPr lang="en-US" altLang="de-DE" dirty="0">
                <a:solidFill>
                  <a:srgbClr val="333333"/>
                </a:solidFill>
              </a:rPr>
              <a:t>αί</a:t>
            </a:r>
            <a:r>
              <a:rPr lang="el-GR" altLang="de-DE" dirty="0">
                <a:solidFill>
                  <a:srgbClr val="333333"/>
                </a:solidFill>
              </a:rPr>
              <a:t>ες</a:t>
            </a:r>
            <a:r>
              <a:rPr lang="en-US" altLang="de-DE" dirty="0">
                <a:solidFill>
                  <a:srgbClr val="333333"/>
                </a:solidFill>
              </a:rPr>
              <a:t> </a:t>
            </a:r>
            <a:r>
              <a:rPr lang="en-US" altLang="de-DE" dirty="0" err="1">
                <a:solidFill>
                  <a:srgbClr val="333333"/>
                </a:solidFill>
              </a:rPr>
              <a:t>δι</a:t>
            </a:r>
            <a:r>
              <a:rPr lang="en-US" altLang="de-DE" dirty="0">
                <a:solidFill>
                  <a:srgbClr val="333333"/>
                </a:solidFill>
              </a:rPr>
              <a:t>αφάνειες </a:t>
            </a:r>
            <a:r>
              <a:rPr lang="el-GR" altLang="de-DE" dirty="0">
                <a:solidFill>
                  <a:srgbClr val="333333"/>
                </a:solidFill>
              </a:rPr>
              <a:t>δείχνουν</a:t>
            </a:r>
            <a:r>
              <a:rPr lang="en-US" altLang="de-DE" dirty="0">
                <a:solidFill>
                  <a:srgbClr val="333333"/>
                </a:solidFill>
              </a:rPr>
              <a:t> </a:t>
            </a:r>
            <a:r>
              <a:rPr lang="en-US" altLang="de-DE" dirty="0" err="1">
                <a:solidFill>
                  <a:srgbClr val="333333"/>
                </a:solidFill>
              </a:rPr>
              <a:t>ότι</a:t>
            </a:r>
            <a:r>
              <a:rPr lang="en-US" altLang="de-DE" dirty="0">
                <a:solidFill>
                  <a:srgbClr val="333333"/>
                </a:solidFill>
              </a:rPr>
              <a:t> </a:t>
            </a:r>
            <a:r>
              <a:rPr lang="el-GR" altLang="de-DE" dirty="0">
                <a:solidFill>
                  <a:srgbClr val="333333"/>
                </a:solidFill>
              </a:rPr>
              <a:t>οι βιαστικές </a:t>
            </a:r>
            <a:r>
              <a:rPr lang="en-US" altLang="de-DE" dirty="0">
                <a:solidFill>
                  <a:srgbClr val="333333"/>
                </a:solidFill>
              </a:rPr>
              <a:t>απ</a:t>
            </a:r>
            <a:r>
              <a:rPr lang="en-US" altLang="de-DE" dirty="0" err="1">
                <a:solidFill>
                  <a:srgbClr val="333333"/>
                </a:solidFill>
              </a:rPr>
              <a:t>οφάσεις</a:t>
            </a:r>
            <a:r>
              <a:rPr lang="en-US" altLang="de-DE" dirty="0">
                <a:solidFill>
                  <a:srgbClr val="333333"/>
                </a:solidFill>
              </a:rPr>
              <a:t> μπ</a:t>
            </a:r>
            <a:r>
              <a:rPr lang="en-US" altLang="de-DE" dirty="0" err="1">
                <a:solidFill>
                  <a:srgbClr val="333333"/>
                </a:solidFill>
              </a:rPr>
              <a:t>ορούν</a:t>
            </a:r>
            <a:r>
              <a:rPr lang="en-US" altLang="de-DE" dirty="0">
                <a:solidFill>
                  <a:srgbClr val="333333"/>
                </a:solidFill>
              </a:rPr>
              <a:t> να </a:t>
            </a:r>
            <a:r>
              <a:rPr lang="en-US" altLang="de-DE" dirty="0" err="1">
                <a:solidFill>
                  <a:srgbClr val="333333"/>
                </a:solidFill>
              </a:rPr>
              <a:t>οδηγήσουν</a:t>
            </a:r>
            <a:r>
              <a:rPr lang="en-US" altLang="de-DE" dirty="0">
                <a:solidFill>
                  <a:srgbClr val="333333"/>
                </a:solidFill>
              </a:rPr>
              <a:t> </a:t>
            </a:r>
            <a:r>
              <a:rPr lang="en-US" altLang="de-DE" dirty="0" err="1">
                <a:solidFill>
                  <a:srgbClr val="333333"/>
                </a:solidFill>
              </a:rPr>
              <a:t>σε</a:t>
            </a:r>
            <a:r>
              <a:rPr lang="en-US" altLang="de-DE" dirty="0">
                <a:solidFill>
                  <a:srgbClr val="333333"/>
                </a:solidFill>
              </a:rPr>
              <a:t> </a:t>
            </a:r>
            <a:r>
              <a:rPr lang="de-DE" altLang="de-DE" dirty="0">
                <a:solidFill>
                  <a:srgbClr val="333333"/>
                </a:solidFill>
              </a:rPr>
              <a:t>λάθη</a:t>
            </a:r>
            <a:r>
              <a:rPr lang="en-US" altLang="de-DE" dirty="0">
                <a:solidFill>
                  <a:srgbClr val="333333"/>
                </a:solidFill>
              </a:rPr>
              <a:t> και</a:t>
            </a:r>
            <a:r>
              <a:rPr lang="el-GR" altLang="de-DE" dirty="0">
                <a:solidFill>
                  <a:srgbClr val="333333"/>
                </a:solidFill>
              </a:rPr>
              <a:t> ότι</a:t>
            </a:r>
            <a:r>
              <a:rPr lang="en-US" altLang="de-DE" dirty="0">
                <a:solidFill>
                  <a:srgbClr val="333333"/>
                </a:solidFill>
              </a:rPr>
              <a:t> </a:t>
            </a:r>
            <a:r>
              <a:rPr lang="en-US" altLang="de-DE" dirty="0" err="1">
                <a:solidFill>
                  <a:srgbClr val="333333"/>
                </a:solidFill>
              </a:rPr>
              <a:t>συχνά</a:t>
            </a:r>
            <a:r>
              <a:rPr lang="en-US" altLang="de-DE" dirty="0">
                <a:solidFill>
                  <a:srgbClr val="333333"/>
                </a:solidFill>
              </a:rPr>
              <a:t> </a:t>
            </a:r>
            <a:r>
              <a:rPr lang="en-US" altLang="de-DE" dirty="0" err="1">
                <a:solidFill>
                  <a:srgbClr val="333333"/>
                </a:solidFill>
              </a:rPr>
              <a:t>μόνο</a:t>
            </a:r>
            <a:r>
              <a:rPr lang="en-US" altLang="de-DE" dirty="0">
                <a:solidFill>
                  <a:srgbClr val="333333"/>
                </a:solidFill>
              </a:rPr>
              <a:t> </a:t>
            </a:r>
            <a:r>
              <a:rPr lang="el-GR" altLang="de-DE" dirty="0">
                <a:solidFill>
                  <a:srgbClr val="333333"/>
                </a:solidFill>
              </a:rPr>
              <a:t>η </a:t>
            </a:r>
            <a:r>
              <a:rPr lang="en-US" altLang="de-DE" dirty="0">
                <a:solidFill>
                  <a:srgbClr val="333333"/>
                </a:solidFill>
              </a:rPr>
              <a:t>«</a:t>
            </a:r>
            <a:r>
              <a:rPr lang="en-US" altLang="de-DE" dirty="0" err="1">
                <a:solidFill>
                  <a:srgbClr val="333333"/>
                </a:solidFill>
              </a:rPr>
              <a:t>μισή</a:t>
            </a:r>
            <a:r>
              <a:rPr lang="en-US" altLang="de-DE" dirty="0">
                <a:solidFill>
                  <a:srgbClr val="333333"/>
                </a:solidFill>
              </a:rPr>
              <a:t> α</a:t>
            </a:r>
            <a:r>
              <a:rPr lang="en-US" altLang="de-DE" dirty="0" err="1">
                <a:solidFill>
                  <a:srgbClr val="333333"/>
                </a:solidFill>
              </a:rPr>
              <a:t>λήθει</a:t>
            </a:r>
            <a:r>
              <a:rPr lang="en-US" altLang="de-DE" dirty="0">
                <a:solidFill>
                  <a:srgbClr val="333333"/>
                </a:solidFill>
              </a:rPr>
              <a:t>α» αναγνωρι</a:t>
            </a:r>
            <a:r>
              <a:rPr lang="el-GR" altLang="de-DE" dirty="0">
                <a:solidFill>
                  <a:srgbClr val="333333"/>
                </a:solidFill>
              </a:rPr>
              <a:t>ζεται.</a:t>
            </a:r>
            <a:endParaRPr lang="en-US" altLang="de-DE" dirty="0">
              <a:solidFill>
                <a:srgbClr val="333333"/>
              </a:solidFill>
            </a:endParaRPr>
          </a:p>
          <a:p>
            <a:pPr marL="285750" lvl="0" indent="-285750" defTabSz="914400" fontAlgn="base">
              <a:lnSpc>
                <a:spcPct val="100000"/>
              </a:lnSpc>
              <a:spcBef>
                <a:spcPts val="600"/>
              </a:spcBef>
              <a:buClr>
                <a:srgbClr val="000000"/>
              </a:buClr>
              <a:buFont typeface="WingDings"/>
              <a:buChar char=""/>
            </a:pPr>
            <a:r>
              <a:rPr lang="en-US" altLang="de-DE" dirty="0" err="1">
                <a:solidFill>
                  <a:srgbClr val="004992"/>
                </a:solidFill>
              </a:rPr>
              <a:t>Ως</a:t>
            </a:r>
            <a:r>
              <a:rPr lang="en-US" altLang="de-DE" dirty="0">
                <a:solidFill>
                  <a:srgbClr val="004992"/>
                </a:solidFill>
              </a:rPr>
              <a:t> </a:t>
            </a:r>
            <a:r>
              <a:rPr lang="en-US" altLang="de-DE" dirty="0" err="1">
                <a:solidFill>
                  <a:srgbClr val="004992"/>
                </a:solidFill>
              </a:rPr>
              <a:t>εκ</a:t>
            </a:r>
            <a:r>
              <a:rPr lang="en-US" altLang="de-DE" dirty="0">
                <a:solidFill>
                  <a:srgbClr val="004992"/>
                </a:solidFill>
              </a:rPr>
              <a:t> </a:t>
            </a:r>
            <a:r>
              <a:rPr lang="en-US" altLang="de-DE" dirty="0" err="1">
                <a:solidFill>
                  <a:srgbClr val="004992"/>
                </a:solidFill>
              </a:rPr>
              <a:t>τούτου</a:t>
            </a:r>
            <a:r>
              <a:rPr lang="en-US" altLang="de-DE" dirty="0">
                <a:solidFill>
                  <a:srgbClr val="004992"/>
                </a:solidFill>
              </a:rPr>
              <a:t> </a:t>
            </a:r>
            <a:r>
              <a:rPr lang="el-GR" altLang="de-DE" dirty="0">
                <a:solidFill>
                  <a:srgbClr val="004992"/>
                </a:solidFill>
              </a:rPr>
              <a:t>προσπαθήστε να μαζέψετε όσο το δυνατόν περισσότερες πληροφορίες </a:t>
            </a:r>
            <a:r>
              <a:rPr lang="el-GR" altLang="de-DE" dirty="0">
                <a:solidFill>
                  <a:srgbClr val="333333"/>
                </a:solidFill>
              </a:rPr>
              <a:t>και να</a:t>
            </a:r>
            <a:r>
              <a:rPr lang="en-US" altLang="de-DE" dirty="0">
                <a:solidFill>
                  <a:srgbClr val="333333"/>
                </a:solidFill>
              </a:rPr>
              <a:t> </a:t>
            </a:r>
            <a:r>
              <a:rPr lang="el-GR" altLang="de-DE" dirty="0">
                <a:solidFill>
                  <a:srgbClr val="333333"/>
                </a:solidFill>
              </a:rPr>
              <a:t>α</a:t>
            </a:r>
            <a:r>
              <a:rPr lang="en-US" altLang="de-DE" dirty="0" err="1">
                <a:solidFill>
                  <a:srgbClr val="333333"/>
                </a:solidFill>
              </a:rPr>
              <a:t>ντ</a:t>
            </a:r>
            <a:r>
              <a:rPr lang="en-US" altLang="de-DE" dirty="0">
                <a:solidFill>
                  <a:srgbClr val="333333"/>
                </a:solidFill>
              </a:rPr>
              <a:t>αλλ</a:t>
            </a:r>
            <a:r>
              <a:rPr lang="el-GR" altLang="de-DE" dirty="0">
                <a:solidFill>
                  <a:srgbClr val="333333"/>
                </a:solidFill>
              </a:rPr>
              <a:t>άξετε</a:t>
            </a:r>
            <a:r>
              <a:rPr lang="en-US" altLang="de-DE" dirty="0">
                <a:solidFill>
                  <a:srgbClr val="333333"/>
                </a:solidFill>
              </a:rPr>
              <a:t> απ</a:t>
            </a:r>
            <a:r>
              <a:rPr lang="en-US" altLang="de-DE" dirty="0" err="1">
                <a:solidFill>
                  <a:srgbClr val="333333"/>
                </a:solidFill>
              </a:rPr>
              <a:t>όψεις</a:t>
            </a:r>
            <a:r>
              <a:rPr lang="en-US" altLang="de-DE" dirty="0">
                <a:solidFill>
                  <a:srgbClr val="333333"/>
                </a:solidFill>
              </a:rPr>
              <a:t> </a:t>
            </a:r>
            <a:r>
              <a:rPr lang="en-US" altLang="de-DE" dirty="0" err="1">
                <a:solidFill>
                  <a:srgbClr val="333333"/>
                </a:solidFill>
              </a:rPr>
              <a:t>με</a:t>
            </a:r>
            <a:r>
              <a:rPr lang="en-US" altLang="de-DE" dirty="0">
                <a:solidFill>
                  <a:srgbClr val="333333"/>
                </a:solidFill>
              </a:rPr>
              <a:t> </a:t>
            </a:r>
            <a:r>
              <a:rPr lang="en-US" altLang="de-DE" dirty="0" err="1">
                <a:solidFill>
                  <a:srgbClr val="333333"/>
                </a:solidFill>
              </a:rPr>
              <a:t>άλλους</a:t>
            </a:r>
            <a:r>
              <a:rPr lang="en-US" altLang="de-DE" dirty="0">
                <a:solidFill>
                  <a:srgbClr val="333333"/>
                </a:solidFill>
              </a:rPr>
              <a:t>, </a:t>
            </a:r>
            <a:r>
              <a:rPr lang="en-US" altLang="de-DE" dirty="0" err="1">
                <a:solidFill>
                  <a:srgbClr val="333333"/>
                </a:solidFill>
              </a:rPr>
              <a:t>ειδικά</a:t>
            </a:r>
            <a:r>
              <a:rPr lang="en-US" altLang="de-DE" dirty="0">
                <a:solidFill>
                  <a:srgbClr val="333333"/>
                </a:solidFill>
              </a:rPr>
              <a:t> αν </a:t>
            </a:r>
            <a:r>
              <a:rPr lang="en-US" altLang="de-DE" dirty="0" err="1">
                <a:solidFill>
                  <a:srgbClr val="333333"/>
                </a:solidFill>
              </a:rPr>
              <a:t>οι</a:t>
            </a:r>
            <a:r>
              <a:rPr lang="en-US" altLang="de-DE" dirty="0">
                <a:solidFill>
                  <a:srgbClr val="333333"/>
                </a:solidFill>
              </a:rPr>
              <a:t> απ</a:t>
            </a:r>
            <a:r>
              <a:rPr lang="en-US" altLang="de-DE" dirty="0" err="1">
                <a:solidFill>
                  <a:srgbClr val="333333"/>
                </a:solidFill>
              </a:rPr>
              <a:t>οφάσεις</a:t>
            </a:r>
            <a:r>
              <a:rPr lang="en-US" altLang="de-DE" dirty="0">
                <a:solidFill>
                  <a:srgbClr val="333333"/>
                </a:solidFill>
              </a:rPr>
              <a:t> </a:t>
            </a:r>
            <a:r>
              <a:rPr lang="el-GR" altLang="de-DE" dirty="0">
                <a:solidFill>
                  <a:srgbClr val="333333"/>
                </a:solidFill>
              </a:rPr>
              <a:t>αυτές </a:t>
            </a:r>
            <a:r>
              <a:rPr lang="en-US" altLang="de-DE" dirty="0" err="1">
                <a:solidFill>
                  <a:srgbClr val="333333"/>
                </a:solidFill>
              </a:rPr>
              <a:t>είν</a:t>
            </a:r>
            <a:r>
              <a:rPr lang="en-US" altLang="de-DE" dirty="0">
                <a:solidFill>
                  <a:srgbClr val="333333"/>
                </a:solidFill>
              </a:rPr>
              <a:t>αι </a:t>
            </a:r>
            <a:r>
              <a:rPr lang="el-GR" altLang="de-DE" dirty="0">
                <a:solidFill>
                  <a:srgbClr val="333333"/>
                </a:solidFill>
              </a:rPr>
              <a:t>σημαντικές</a:t>
            </a:r>
            <a:r>
              <a:rPr lang="en-US" altLang="de-DE" dirty="0">
                <a:solidFill>
                  <a:srgbClr val="333333"/>
                </a:solidFill>
              </a:rPr>
              <a:t> ή </a:t>
            </a:r>
            <a:r>
              <a:rPr lang="en-US" altLang="de-DE" dirty="0" err="1">
                <a:solidFill>
                  <a:srgbClr val="333333"/>
                </a:solidFill>
              </a:rPr>
              <a:t>έχουν</a:t>
            </a:r>
            <a:r>
              <a:rPr lang="en-US" altLang="de-DE" dirty="0">
                <a:solidFill>
                  <a:srgbClr val="333333"/>
                </a:solidFill>
              </a:rPr>
              <a:t> </a:t>
            </a:r>
            <a:r>
              <a:rPr lang="en-US" altLang="de-DE" dirty="0" err="1">
                <a:solidFill>
                  <a:srgbClr val="333333"/>
                </a:solidFill>
              </a:rPr>
              <a:t>δρ</a:t>
            </a:r>
            <a:r>
              <a:rPr lang="en-US" altLang="de-DE" dirty="0">
                <a:solidFill>
                  <a:srgbClr val="333333"/>
                </a:solidFill>
              </a:rPr>
              <a:t>αματικές συνέπειες (π.χ. α</a:t>
            </a:r>
            <a:r>
              <a:rPr lang="el-GR" altLang="de-DE" dirty="0">
                <a:solidFill>
                  <a:srgbClr val="333333"/>
                </a:solidFill>
              </a:rPr>
              <a:t>ι</a:t>
            </a:r>
            <a:r>
              <a:rPr lang="en-US" altLang="de-DE" dirty="0" err="1">
                <a:solidFill>
                  <a:srgbClr val="333333"/>
                </a:solidFill>
              </a:rPr>
              <a:t>σθ</a:t>
            </a:r>
            <a:r>
              <a:rPr lang="el-GR" altLang="de-DE" dirty="0">
                <a:solidFill>
                  <a:srgbClr val="333333"/>
                </a:solidFill>
              </a:rPr>
              <a:t>άνεστε</a:t>
            </a:r>
            <a:r>
              <a:rPr lang="en-US" altLang="de-DE" dirty="0">
                <a:solidFill>
                  <a:srgbClr val="333333"/>
                </a:solidFill>
              </a:rPr>
              <a:t> </a:t>
            </a:r>
            <a:r>
              <a:rPr lang="en-US" altLang="de-DE" dirty="0" err="1">
                <a:solidFill>
                  <a:srgbClr val="333333"/>
                </a:solidFill>
              </a:rPr>
              <a:t>ότι</a:t>
            </a:r>
            <a:r>
              <a:rPr lang="en-US" altLang="de-DE" dirty="0">
                <a:solidFill>
                  <a:srgbClr val="333333"/>
                </a:solidFill>
              </a:rPr>
              <a:t> ο </a:t>
            </a:r>
            <a:r>
              <a:rPr lang="en-US" altLang="de-DE" dirty="0" err="1">
                <a:solidFill>
                  <a:srgbClr val="333333"/>
                </a:solidFill>
              </a:rPr>
              <a:t>γείτονάς</a:t>
            </a:r>
            <a:r>
              <a:rPr lang="en-US" altLang="de-DE" dirty="0">
                <a:solidFill>
                  <a:srgbClr val="333333"/>
                </a:solidFill>
              </a:rPr>
              <a:t> </a:t>
            </a:r>
            <a:r>
              <a:rPr lang="el-GR" altLang="de-DE" dirty="0">
                <a:solidFill>
                  <a:srgbClr val="333333"/>
                </a:solidFill>
              </a:rPr>
              <a:t>σας, σας</a:t>
            </a:r>
            <a:r>
              <a:rPr lang="en-US" altLang="de-DE" dirty="0">
                <a:solidFill>
                  <a:srgbClr val="333333"/>
                </a:solidFill>
              </a:rPr>
              <a:t> </a:t>
            </a:r>
            <a:r>
              <a:rPr lang="en-US" altLang="de-DE" dirty="0" err="1">
                <a:solidFill>
                  <a:srgbClr val="333333"/>
                </a:solidFill>
              </a:rPr>
              <a:t>κυνηγ</a:t>
            </a:r>
            <a:r>
              <a:rPr lang="el-GR" altLang="de-DE">
                <a:solidFill>
                  <a:srgbClr val="333333"/>
                </a:solidFill>
              </a:rPr>
              <a:t>α</a:t>
            </a:r>
            <a:r>
              <a:rPr lang="en-US" altLang="de-DE">
                <a:solidFill>
                  <a:srgbClr val="333333"/>
                </a:solidFill>
              </a:rPr>
              <a:t> </a:t>
            </a:r>
            <a:r>
              <a:rPr lang="en-US" altLang="de-DE">
                <a:solidFill>
                  <a:srgbClr val="333333"/>
                </a:solidFill>
                <a:latin typeface="Times New Roman"/>
                <a:sym typeface="Wingdings" panose="05000000000000000000" pitchFamily="2" charset="2"/>
              </a:rPr>
              <a:t>→</a:t>
            </a:r>
            <a:r>
              <a:rPr lang="el-GR" altLang="de-DE">
                <a:solidFill>
                  <a:srgbClr val="333333"/>
                </a:solidFill>
                <a:sym typeface="Wingdings" panose="05000000000000000000" pitchFamily="2" charset="2"/>
              </a:rPr>
              <a:t> </a:t>
            </a:r>
            <a:r>
              <a:rPr lang="el-GR" altLang="de-DE" dirty="0">
                <a:solidFill>
                  <a:srgbClr val="333333"/>
                </a:solidFill>
                <a:sym typeface="Wingdings" panose="05000000000000000000" pitchFamily="2" charset="2"/>
              </a:rPr>
              <a:t>Μην επιτίθεστε στους υποτιθέμενους εχθρούς</a:t>
            </a:r>
            <a:r>
              <a:rPr lang="de-DE" altLang="de-DE">
                <a:solidFill>
                  <a:srgbClr val="333333"/>
                </a:solidFill>
              </a:rPr>
              <a:t>!</a:t>
            </a:r>
            <a:r>
              <a:rPr lang="en-US" altLang="de-DE">
                <a:solidFill>
                  <a:srgbClr val="333333"/>
                </a:solidFill>
              </a:rPr>
              <a:t>).</a:t>
            </a:r>
            <a:endParaRPr lang="en-US" dirty="0"/>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119</a:t>
            </a:fld>
            <a:endParaRPr lang="de-DE" altLang="de-DE">
              <a:latin typeface="+mn-lt"/>
              <a:cs typeface="+mn-cs"/>
            </a:endParaRPr>
          </a:p>
        </p:txBody>
      </p:sp>
    </p:spTree>
    <p:extLst>
      <p:ext uri="{BB962C8B-B14F-4D97-AF65-F5344CB8AC3E}">
        <p14:creationId xmlns:p14="http://schemas.microsoft.com/office/powerpoint/2010/main" val="250584307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latin typeface="+mn-lt"/>
                <a:ea typeface="+mn-ea"/>
                <a:cs typeface="+mn-cs"/>
              </a:rPr>
              <a:t>Μεταφορά στην καθημερινή ζωή</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600"/>
              </a:spcBef>
            </a:pPr>
            <a:r>
              <a:rPr lang="el-GR" altLang="de-DE" b="1" dirty="0">
                <a:solidFill>
                  <a:srgbClr val="333333"/>
                </a:solidFill>
              </a:rPr>
              <a:t>Εκπαιδευτικοί</a:t>
            </a:r>
            <a:r>
              <a:rPr lang="de-DE" altLang="de-DE" b="1" dirty="0">
                <a:solidFill>
                  <a:srgbClr val="333333"/>
                </a:solidFill>
              </a:rPr>
              <a:t> στόχοι:</a:t>
            </a:r>
          </a:p>
          <a:p>
            <a:pPr marL="285750" lvl="0" indent="-285750" defTabSz="914400" fontAlgn="base">
              <a:lnSpc>
                <a:spcPct val="100000"/>
              </a:lnSpc>
              <a:spcBef>
                <a:spcPts val="600"/>
              </a:spcBef>
              <a:buClr>
                <a:srgbClr val="333333"/>
              </a:buClr>
              <a:buFont typeface="WingDings"/>
              <a:buChar char=""/>
            </a:pPr>
            <a:r>
              <a:rPr lang="en-US" altLang="de-DE" dirty="0">
                <a:solidFill>
                  <a:srgbClr val="333333"/>
                </a:solidFill>
              </a:rPr>
              <a:t>Η </a:t>
            </a:r>
            <a:r>
              <a:rPr lang="en-US" altLang="de-DE" dirty="0" err="1">
                <a:solidFill>
                  <a:srgbClr val="333333"/>
                </a:solidFill>
              </a:rPr>
              <a:t>τελευτ</a:t>
            </a:r>
            <a:r>
              <a:rPr lang="en-US" altLang="de-DE" dirty="0">
                <a:solidFill>
                  <a:srgbClr val="333333"/>
                </a:solidFill>
              </a:rPr>
              <a:t>αί</a:t>
            </a:r>
            <a:r>
              <a:rPr lang="el-GR" altLang="de-DE" dirty="0">
                <a:solidFill>
                  <a:srgbClr val="333333"/>
                </a:solidFill>
              </a:rPr>
              <a:t>ες</a:t>
            </a:r>
            <a:r>
              <a:rPr lang="en-US" altLang="de-DE" dirty="0">
                <a:solidFill>
                  <a:srgbClr val="333333"/>
                </a:solidFill>
              </a:rPr>
              <a:t> </a:t>
            </a:r>
            <a:r>
              <a:rPr lang="en-US" altLang="de-DE" dirty="0" err="1">
                <a:solidFill>
                  <a:srgbClr val="333333"/>
                </a:solidFill>
              </a:rPr>
              <a:t>δι</a:t>
            </a:r>
            <a:r>
              <a:rPr lang="en-US" altLang="de-DE" dirty="0">
                <a:solidFill>
                  <a:srgbClr val="333333"/>
                </a:solidFill>
              </a:rPr>
              <a:t>αφάνειες </a:t>
            </a:r>
            <a:r>
              <a:rPr lang="el-GR" altLang="de-DE" dirty="0">
                <a:solidFill>
                  <a:srgbClr val="333333"/>
                </a:solidFill>
              </a:rPr>
              <a:t>δείχνουν</a:t>
            </a:r>
            <a:r>
              <a:rPr lang="en-US" altLang="de-DE" dirty="0">
                <a:solidFill>
                  <a:srgbClr val="333333"/>
                </a:solidFill>
              </a:rPr>
              <a:t> </a:t>
            </a:r>
            <a:r>
              <a:rPr lang="en-US" altLang="de-DE" dirty="0" err="1">
                <a:solidFill>
                  <a:srgbClr val="333333"/>
                </a:solidFill>
              </a:rPr>
              <a:t>ότι</a:t>
            </a:r>
            <a:r>
              <a:rPr lang="en-US" altLang="de-DE" dirty="0">
                <a:solidFill>
                  <a:srgbClr val="333333"/>
                </a:solidFill>
              </a:rPr>
              <a:t> </a:t>
            </a:r>
            <a:r>
              <a:rPr lang="el-GR" altLang="de-DE" dirty="0">
                <a:solidFill>
                  <a:srgbClr val="333333"/>
                </a:solidFill>
              </a:rPr>
              <a:t>οι βιαστικές </a:t>
            </a:r>
            <a:r>
              <a:rPr lang="en-US" altLang="de-DE" dirty="0">
                <a:solidFill>
                  <a:srgbClr val="333333"/>
                </a:solidFill>
              </a:rPr>
              <a:t>απ</a:t>
            </a:r>
            <a:r>
              <a:rPr lang="en-US" altLang="de-DE" dirty="0" err="1">
                <a:solidFill>
                  <a:srgbClr val="333333"/>
                </a:solidFill>
              </a:rPr>
              <a:t>οφάσεις</a:t>
            </a:r>
            <a:r>
              <a:rPr lang="en-US" altLang="de-DE" dirty="0">
                <a:solidFill>
                  <a:srgbClr val="333333"/>
                </a:solidFill>
              </a:rPr>
              <a:t> μπ</a:t>
            </a:r>
            <a:r>
              <a:rPr lang="en-US" altLang="de-DE" dirty="0" err="1">
                <a:solidFill>
                  <a:srgbClr val="333333"/>
                </a:solidFill>
              </a:rPr>
              <a:t>ορούν</a:t>
            </a:r>
            <a:r>
              <a:rPr lang="en-US" altLang="de-DE" dirty="0">
                <a:solidFill>
                  <a:srgbClr val="333333"/>
                </a:solidFill>
              </a:rPr>
              <a:t> να </a:t>
            </a:r>
            <a:r>
              <a:rPr lang="en-US" altLang="de-DE" dirty="0" err="1">
                <a:solidFill>
                  <a:srgbClr val="333333"/>
                </a:solidFill>
              </a:rPr>
              <a:t>οδηγήσουν</a:t>
            </a:r>
            <a:r>
              <a:rPr lang="en-US" altLang="de-DE" dirty="0">
                <a:solidFill>
                  <a:srgbClr val="333333"/>
                </a:solidFill>
              </a:rPr>
              <a:t> </a:t>
            </a:r>
            <a:r>
              <a:rPr lang="en-US" altLang="de-DE" dirty="0" err="1">
                <a:solidFill>
                  <a:srgbClr val="333333"/>
                </a:solidFill>
              </a:rPr>
              <a:t>σε</a:t>
            </a:r>
            <a:r>
              <a:rPr lang="en-US" altLang="de-DE" dirty="0">
                <a:solidFill>
                  <a:srgbClr val="333333"/>
                </a:solidFill>
              </a:rPr>
              <a:t> </a:t>
            </a:r>
            <a:r>
              <a:rPr lang="de-DE" altLang="de-DE" dirty="0">
                <a:solidFill>
                  <a:srgbClr val="333333"/>
                </a:solidFill>
              </a:rPr>
              <a:t>λάθη</a:t>
            </a:r>
            <a:r>
              <a:rPr lang="en-US" altLang="de-DE" dirty="0">
                <a:solidFill>
                  <a:srgbClr val="333333"/>
                </a:solidFill>
              </a:rPr>
              <a:t> και</a:t>
            </a:r>
            <a:r>
              <a:rPr lang="el-GR" altLang="de-DE" dirty="0">
                <a:solidFill>
                  <a:srgbClr val="333333"/>
                </a:solidFill>
              </a:rPr>
              <a:t> ότι</a:t>
            </a:r>
            <a:r>
              <a:rPr lang="en-US" altLang="de-DE" dirty="0">
                <a:solidFill>
                  <a:srgbClr val="333333"/>
                </a:solidFill>
              </a:rPr>
              <a:t> </a:t>
            </a:r>
            <a:r>
              <a:rPr lang="en-US" altLang="de-DE" dirty="0" err="1">
                <a:solidFill>
                  <a:srgbClr val="333333"/>
                </a:solidFill>
              </a:rPr>
              <a:t>συχνά</a:t>
            </a:r>
            <a:r>
              <a:rPr lang="en-US" altLang="de-DE" dirty="0">
                <a:solidFill>
                  <a:srgbClr val="333333"/>
                </a:solidFill>
              </a:rPr>
              <a:t> </a:t>
            </a:r>
            <a:r>
              <a:rPr lang="en-US" altLang="de-DE" dirty="0" err="1">
                <a:solidFill>
                  <a:srgbClr val="333333"/>
                </a:solidFill>
              </a:rPr>
              <a:t>μόνο</a:t>
            </a:r>
            <a:r>
              <a:rPr lang="en-US" altLang="de-DE" dirty="0">
                <a:solidFill>
                  <a:srgbClr val="333333"/>
                </a:solidFill>
              </a:rPr>
              <a:t> </a:t>
            </a:r>
            <a:r>
              <a:rPr lang="el-GR" altLang="de-DE" dirty="0">
                <a:solidFill>
                  <a:srgbClr val="333333"/>
                </a:solidFill>
              </a:rPr>
              <a:t>η </a:t>
            </a:r>
            <a:r>
              <a:rPr lang="en-US" altLang="de-DE" dirty="0">
                <a:solidFill>
                  <a:srgbClr val="333333"/>
                </a:solidFill>
              </a:rPr>
              <a:t>«</a:t>
            </a:r>
            <a:r>
              <a:rPr lang="en-US" altLang="de-DE" dirty="0" err="1">
                <a:solidFill>
                  <a:srgbClr val="333333"/>
                </a:solidFill>
              </a:rPr>
              <a:t>μισή</a:t>
            </a:r>
            <a:r>
              <a:rPr lang="en-US" altLang="de-DE" dirty="0">
                <a:solidFill>
                  <a:srgbClr val="333333"/>
                </a:solidFill>
              </a:rPr>
              <a:t> α</a:t>
            </a:r>
            <a:r>
              <a:rPr lang="en-US" altLang="de-DE" dirty="0" err="1">
                <a:solidFill>
                  <a:srgbClr val="333333"/>
                </a:solidFill>
              </a:rPr>
              <a:t>λήθει</a:t>
            </a:r>
            <a:r>
              <a:rPr lang="en-US" altLang="de-DE" dirty="0">
                <a:solidFill>
                  <a:srgbClr val="333333"/>
                </a:solidFill>
              </a:rPr>
              <a:t>α» αναγνωρι</a:t>
            </a:r>
            <a:r>
              <a:rPr lang="el-GR" altLang="de-DE" dirty="0">
                <a:solidFill>
                  <a:srgbClr val="333333"/>
                </a:solidFill>
              </a:rPr>
              <a:t>ζεται.</a:t>
            </a:r>
            <a:endParaRPr lang="en-US" altLang="de-DE" dirty="0">
              <a:solidFill>
                <a:srgbClr val="333333"/>
              </a:solidFill>
            </a:endParaRPr>
          </a:p>
          <a:p>
            <a:pPr marL="285750" lvl="0" indent="-285750" defTabSz="914400" fontAlgn="base">
              <a:lnSpc>
                <a:spcPct val="100000"/>
              </a:lnSpc>
              <a:spcBef>
                <a:spcPts val="600"/>
              </a:spcBef>
              <a:buClr>
                <a:srgbClr val="000000"/>
              </a:buClr>
              <a:buFont typeface="WingDings"/>
              <a:buChar char=""/>
            </a:pPr>
            <a:r>
              <a:rPr lang="en-US" altLang="de-DE" dirty="0" err="1">
                <a:solidFill>
                  <a:srgbClr val="004992"/>
                </a:solidFill>
              </a:rPr>
              <a:t>Ως</a:t>
            </a:r>
            <a:r>
              <a:rPr lang="en-US" altLang="de-DE" dirty="0">
                <a:solidFill>
                  <a:srgbClr val="004992"/>
                </a:solidFill>
              </a:rPr>
              <a:t> </a:t>
            </a:r>
            <a:r>
              <a:rPr lang="en-US" altLang="de-DE" dirty="0" err="1">
                <a:solidFill>
                  <a:srgbClr val="004992"/>
                </a:solidFill>
              </a:rPr>
              <a:t>εκ</a:t>
            </a:r>
            <a:r>
              <a:rPr lang="en-US" altLang="de-DE" dirty="0">
                <a:solidFill>
                  <a:srgbClr val="004992"/>
                </a:solidFill>
              </a:rPr>
              <a:t> </a:t>
            </a:r>
            <a:r>
              <a:rPr lang="en-US" altLang="de-DE" dirty="0" err="1">
                <a:solidFill>
                  <a:srgbClr val="004992"/>
                </a:solidFill>
              </a:rPr>
              <a:t>τούτου</a:t>
            </a:r>
            <a:r>
              <a:rPr lang="en-US" altLang="de-DE" dirty="0">
                <a:solidFill>
                  <a:srgbClr val="004992"/>
                </a:solidFill>
              </a:rPr>
              <a:t> </a:t>
            </a:r>
            <a:r>
              <a:rPr lang="el-GR" altLang="de-DE" dirty="0">
                <a:solidFill>
                  <a:srgbClr val="004992"/>
                </a:solidFill>
              </a:rPr>
              <a:t>προσπαθήστε να μαζέψετε όσο το δυνατόν περισσότερες πληροφορίες </a:t>
            </a:r>
            <a:r>
              <a:rPr lang="el-GR" altLang="de-DE" dirty="0">
                <a:solidFill>
                  <a:srgbClr val="333333"/>
                </a:solidFill>
              </a:rPr>
              <a:t>και να</a:t>
            </a:r>
            <a:r>
              <a:rPr lang="en-US" altLang="de-DE" dirty="0">
                <a:solidFill>
                  <a:srgbClr val="333333"/>
                </a:solidFill>
              </a:rPr>
              <a:t> </a:t>
            </a:r>
            <a:r>
              <a:rPr lang="el-GR" altLang="de-DE" dirty="0">
                <a:solidFill>
                  <a:srgbClr val="333333"/>
                </a:solidFill>
              </a:rPr>
              <a:t>α</a:t>
            </a:r>
            <a:r>
              <a:rPr lang="en-US" altLang="de-DE" dirty="0" err="1">
                <a:solidFill>
                  <a:srgbClr val="333333"/>
                </a:solidFill>
              </a:rPr>
              <a:t>ντ</a:t>
            </a:r>
            <a:r>
              <a:rPr lang="en-US" altLang="de-DE" dirty="0">
                <a:solidFill>
                  <a:srgbClr val="333333"/>
                </a:solidFill>
              </a:rPr>
              <a:t>αλλ</a:t>
            </a:r>
            <a:r>
              <a:rPr lang="el-GR" altLang="de-DE" dirty="0">
                <a:solidFill>
                  <a:srgbClr val="333333"/>
                </a:solidFill>
              </a:rPr>
              <a:t>άξετε</a:t>
            </a:r>
            <a:r>
              <a:rPr lang="en-US" altLang="de-DE" dirty="0">
                <a:solidFill>
                  <a:srgbClr val="333333"/>
                </a:solidFill>
              </a:rPr>
              <a:t> απ</a:t>
            </a:r>
            <a:r>
              <a:rPr lang="en-US" altLang="de-DE" dirty="0" err="1">
                <a:solidFill>
                  <a:srgbClr val="333333"/>
                </a:solidFill>
              </a:rPr>
              <a:t>όψεις</a:t>
            </a:r>
            <a:r>
              <a:rPr lang="en-US" altLang="de-DE" dirty="0">
                <a:solidFill>
                  <a:srgbClr val="333333"/>
                </a:solidFill>
              </a:rPr>
              <a:t> </a:t>
            </a:r>
            <a:r>
              <a:rPr lang="en-US" altLang="de-DE" dirty="0" err="1">
                <a:solidFill>
                  <a:srgbClr val="333333"/>
                </a:solidFill>
              </a:rPr>
              <a:t>με</a:t>
            </a:r>
            <a:r>
              <a:rPr lang="en-US" altLang="de-DE" dirty="0">
                <a:solidFill>
                  <a:srgbClr val="333333"/>
                </a:solidFill>
              </a:rPr>
              <a:t> </a:t>
            </a:r>
            <a:r>
              <a:rPr lang="en-US" altLang="de-DE" dirty="0" err="1">
                <a:solidFill>
                  <a:srgbClr val="333333"/>
                </a:solidFill>
              </a:rPr>
              <a:t>άλλους</a:t>
            </a:r>
            <a:r>
              <a:rPr lang="en-US" altLang="de-DE" dirty="0">
                <a:solidFill>
                  <a:srgbClr val="333333"/>
                </a:solidFill>
              </a:rPr>
              <a:t>, </a:t>
            </a:r>
            <a:r>
              <a:rPr lang="en-US" altLang="de-DE" dirty="0" err="1">
                <a:solidFill>
                  <a:srgbClr val="333333"/>
                </a:solidFill>
              </a:rPr>
              <a:t>ειδικά</a:t>
            </a:r>
            <a:r>
              <a:rPr lang="en-US" altLang="de-DE" dirty="0">
                <a:solidFill>
                  <a:srgbClr val="333333"/>
                </a:solidFill>
              </a:rPr>
              <a:t> αν </a:t>
            </a:r>
            <a:r>
              <a:rPr lang="en-US" altLang="de-DE" dirty="0" err="1">
                <a:solidFill>
                  <a:srgbClr val="333333"/>
                </a:solidFill>
              </a:rPr>
              <a:t>οι</a:t>
            </a:r>
            <a:r>
              <a:rPr lang="en-US" altLang="de-DE" dirty="0">
                <a:solidFill>
                  <a:srgbClr val="333333"/>
                </a:solidFill>
              </a:rPr>
              <a:t> απ</a:t>
            </a:r>
            <a:r>
              <a:rPr lang="en-US" altLang="de-DE" dirty="0" err="1">
                <a:solidFill>
                  <a:srgbClr val="333333"/>
                </a:solidFill>
              </a:rPr>
              <a:t>οφάσεις</a:t>
            </a:r>
            <a:r>
              <a:rPr lang="en-US" altLang="de-DE" dirty="0">
                <a:solidFill>
                  <a:srgbClr val="333333"/>
                </a:solidFill>
              </a:rPr>
              <a:t> </a:t>
            </a:r>
            <a:r>
              <a:rPr lang="el-GR" altLang="de-DE" dirty="0">
                <a:solidFill>
                  <a:srgbClr val="333333"/>
                </a:solidFill>
              </a:rPr>
              <a:t>αυτές </a:t>
            </a:r>
            <a:r>
              <a:rPr lang="en-US" altLang="de-DE" dirty="0" err="1">
                <a:solidFill>
                  <a:srgbClr val="333333"/>
                </a:solidFill>
              </a:rPr>
              <a:t>είν</a:t>
            </a:r>
            <a:r>
              <a:rPr lang="en-US" altLang="de-DE" dirty="0">
                <a:solidFill>
                  <a:srgbClr val="333333"/>
                </a:solidFill>
              </a:rPr>
              <a:t>αι </a:t>
            </a:r>
            <a:r>
              <a:rPr lang="el-GR" altLang="de-DE" dirty="0">
                <a:solidFill>
                  <a:srgbClr val="333333"/>
                </a:solidFill>
              </a:rPr>
              <a:t>σημαντικές</a:t>
            </a:r>
            <a:r>
              <a:rPr lang="en-US" altLang="de-DE" dirty="0">
                <a:solidFill>
                  <a:srgbClr val="333333"/>
                </a:solidFill>
              </a:rPr>
              <a:t> ή </a:t>
            </a:r>
            <a:r>
              <a:rPr lang="en-US" altLang="de-DE" dirty="0" err="1">
                <a:solidFill>
                  <a:srgbClr val="333333"/>
                </a:solidFill>
              </a:rPr>
              <a:t>έχουν</a:t>
            </a:r>
            <a:r>
              <a:rPr lang="en-US" altLang="de-DE" dirty="0">
                <a:solidFill>
                  <a:srgbClr val="333333"/>
                </a:solidFill>
              </a:rPr>
              <a:t> </a:t>
            </a:r>
            <a:r>
              <a:rPr lang="en-US" altLang="de-DE" dirty="0" err="1">
                <a:solidFill>
                  <a:srgbClr val="333333"/>
                </a:solidFill>
              </a:rPr>
              <a:t>δρ</a:t>
            </a:r>
            <a:r>
              <a:rPr lang="en-US" altLang="de-DE" dirty="0">
                <a:solidFill>
                  <a:srgbClr val="333333"/>
                </a:solidFill>
              </a:rPr>
              <a:t>αματικές συνέπειες (π.χ. α</a:t>
            </a:r>
            <a:r>
              <a:rPr lang="el-GR" altLang="de-DE" dirty="0">
                <a:solidFill>
                  <a:srgbClr val="333333"/>
                </a:solidFill>
              </a:rPr>
              <a:t>ι</a:t>
            </a:r>
            <a:r>
              <a:rPr lang="en-US" altLang="de-DE" dirty="0" err="1">
                <a:solidFill>
                  <a:srgbClr val="333333"/>
                </a:solidFill>
              </a:rPr>
              <a:t>σθ</a:t>
            </a:r>
            <a:r>
              <a:rPr lang="el-GR" altLang="de-DE" dirty="0">
                <a:solidFill>
                  <a:srgbClr val="333333"/>
                </a:solidFill>
              </a:rPr>
              <a:t>άνεστε</a:t>
            </a:r>
            <a:r>
              <a:rPr lang="en-US" altLang="de-DE" dirty="0">
                <a:solidFill>
                  <a:srgbClr val="333333"/>
                </a:solidFill>
              </a:rPr>
              <a:t> </a:t>
            </a:r>
            <a:r>
              <a:rPr lang="en-US" altLang="de-DE" dirty="0" err="1">
                <a:solidFill>
                  <a:srgbClr val="333333"/>
                </a:solidFill>
              </a:rPr>
              <a:t>ότι</a:t>
            </a:r>
            <a:r>
              <a:rPr lang="en-US" altLang="de-DE" dirty="0">
                <a:solidFill>
                  <a:srgbClr val="333333"/>
                </a:solidFill>
              </a:rPr>
              <a:t> ο </a:t>
            </a:r>
            <a:r>
              <a:rPr lang="en-US" altLang="de-DE" dirty="0" err="1">
                <a:solidFill>
                  <a:srgbClr val="333333"/>
                </a:solidFill>
              </a:rPr>
              <a:t>γείτονάς</a:t>
            </a:r>
            <a:r>
              <a:rPr lang="en-US" altLang="de-DE" dirty="0">
                <a:solidFill>
                  <a:srgbClr val="333333"/>
                </a:solidFill>
              </a:rPr>
              <a:t> </a:t>
            </a:r>
            <a:r>
              <a:rPr lang="el-GR" altLang="de-DE" dirty="0">
                <a:solidFill>
                  <a:srgbClr val="333333"/>
                </a:solidFill>
              </a:rPr>
              <a:t>σας, σας</a:t>
            </a:r>
            <a:r>
              <a:rPr lang="en-US" altLang="de-DE" dirty="0">
                <a:solidFill>
                  <a:srgbClr val="333333"/>
                </a:solidFill>
              </a:rPr>
              <a:t> </a:t>
            </a:r>
            <a:r>
              <a:rPr lang="en-US" altLang="de-DE" dirty="0" err="1">
                <a:solidFill>
                  <a:srgbClr val="333333"/>
                </a:solidFill>
              </a:rPr>
              <a:t>κυνηγ</a:t>
            </a:r>
            <a:r>
              <a:rPr lang="el-GR" altLang="de-DE">
                <a:solidFill>
                  <a:srgbClr val="333333"/>
                </a:solidFill>
              </a:rPr>
              <a:t>α</a:t>
            </a:r>
            <a:r>
              <a:rPr lang="en-US" altLang="de-DE">
                <a:solidFill>
                  <a:srgbClr val="333333"/>
                </a:solidFill>
              </a:rPr>
              <a:t> </a:t>
            </a:r>
            <a:r>
              <a:rPr lang="en-US" altLang="de-DE">
                <a:solidFill>
                  <a:srgbClr val="333333"/>
                </a:solidFill>
                <a:latin typeface="Times New Roman"/>
                <a:sym typeface="Wingdings" panose="05000000000000000000" pitchFamily="2" charset="2"/>
              </a:rPr>
              <a:t>→</a:t>
            </a:r>
            <a:r>
              <a:rPr lang="el-GR" altLang="de-DE">
                <a:solidFill>
                  <a:srgbClr val="333333"/>
                </a:solidFill>
                <a:sym typeface="Wingdings" panose="05000000000000000000" pitchFamily="2" charset="2"/>
              </a:rPr>
              <a:t> </a:t>
            </a:r>
            <a:r>
              <a:rPr lang="el-GR" altLang="de-DE" dirty="0">
                <a:solidFill>
                  <a:srgbClr val="333333"/>
                </a:solidFill>
                <a:sym typeface="Wingdings" panose="05000000000000000000" pitchFamily="2" charset="2"/>
              </a:rPr>
              <a:t>Μην επιτίθεστε στους υποτιθέμενους εχθρούς</a:t>
            </a:r>
            <a:r>
              <a:rPr lang="de-DE" altLang="de-DE" dirty="0">
                <a:solidFill>
                  <a:srgbClr val="333333"/>
                </a:solidFill>
              </a:rPr>
              <a:t>!</a:t>
            </a:r>
            <a:r>
              <a:rPr lang="en-US" altLang="de-DE" dirty="0">
                <a:solidFill>
                  <a:srgbClr val="333333"/>
                </a:solidFill>
              </a:rPr>
              <a:t>).</a:t>
            </a:r>
          </a:p>
          <a:p>
            <a:pPr marL="285750" lvl="0" indent="-285750" defTabSz="914400" fontAlgn="base">
              <a:lnSpc>
                <a:spcPct val="100000"/>
              </a:lnSpc>
              <a:spcBef>
                <a:spcPts val="600"/>
              </a:spcBef>
              <a:buClr>
                <a:srgbClr val="333333"/>
              </a:buClr>
              <a:buFont typeface="WingDings"/>
              <a:buChar char=""/>
            </a:pPr>
            <a:r>
              <a:rPr lang="en-US" altLang="de-DE" dirty="0" err="1">
                <a:solidFill>
                  <a:srgbClr val="333333"/>
                </a:solidFill>
              </a:rPr>
              <a:t>Γι</a:t>
            </a:r>
            <a:r>
              <a:rPr lang="en-US" altLang="de-DE" dirty="0">
                <a:solidFill>
                  <a:srgbClr val="333333"/>
                </a:solidFill>
              </a:rPr>
              <a:t>α γεγονότα </a:t>
            </a:r>
            <a:r>
              <a:rPr lang="el-GR" altLang="de-DE" dirty="0">
                <a:solidFill>
                  <a:srgbClr val="333333"/>
                </a:solidFill>
              </a:rPr>
              <a:t>μικρότερης </a:t>
            </a:r>
            <a:r>
              <a:rPr lang="en-US" altLang="de-DE" dirty="0" err="1">
                <a:solidFill>
                  <a:srgbClr val="333333"/>
                </a:solidFill>
              </a:rPr>
              <a:t>σημ</a:t>
            </a:r>
            <a:r>
              <a:rPr lang="en-US" altLang="de-DE" dirty="0">
                <a:solidFill>
                  <a:srgbClr val="333333"/>
                </a:solidFill>
              </a:rPr>
              <a:t>ασίας, μπορούμε</a:t>
            </a:r>
            <a:r>
              <a:rPr lang="el-GR" altLang="de-DE" dirty="0">
                <a:solidFill>
                  <a:srgbClr val="333333"/>
                </a:solidFill>
              </a:rPr>
              <a:t> να πάρουμε πιο γρήγορες αποφάσεις</a:t>
            </a:r>
            <a:r>
              <a:rPr lang="en-US" altLang="de-DE" dirty="0">
                <a:solidFill>
                  <a:srgbClr val="333333"/>
                </a:solidFill>
              </a:rPr>
              <a:t> (π.χ.</a:t>
            </a:r>
            <a:r>
              <a:rPr lang="el-GR" altLang="de-DE" dirty="0">
                <a:solidFill>
                  <a:srgbClr val="333333"/>
                </a:solidFill>
              </a:rPr>
              <a:t> όταν</a:t>
            </a:r>
            <a:r>
              <a:rPr lang="en-US" altLang="de-DE" dirty="0">
                <a:solidFill>
                  <a:srgbClr val="333333"/>
                </a:solidFill>
              </a:rPr>
              <a:t> </a:t>
            </a:r>
            <a:r>
              <a:rPr lang="el-GR" altLang="de-DE" dirty="0">
                <a:solidFill>
                  <a:srgbClr val="333333"/>
                </a:solidFill>
              </a:rPr>
              <a:t>διαλέγουμε</a:t>
            </a:r>
            <a:r>
              <a:rPr lang="en-US" altLang="de-DE" dirty="0">
                <a:solidFill>
                  <a:srgbClr val="333333"/>
                </a:solidFill>
              </a:rPr>
              <a:t> </a:t>
            </a:r>
            <a:r>
              <a:rPr lang="en-US" altLang="de-DE" dirty="0" err="1">
                <a:solidFill>
                  <a:srgbClr val="333333"/>
                </a:solidFill>
              </a:rPr>
              <a:t>μι</a:t>
            </a:r>
            <a:r>
              <a:rPr lang="en-US" altLang="de-DE" dirty="0">
                <a:solidFill>
                  <a:srgbClr val="333333"/>
                </a:solidFill>
              </a:rPr>
              <a:t>α μάρκα γιαούρτι ή </a:t>
            </a:r>
            <a:r>
              <a:rPr lang="el-GR" altLang="de-DE" dirty="0">
                <a:solidFill>
                  <a:srgbClr val="333333"/>
                </a:solidFill>
              </a:rPr>
              <a:t>ένα </a:t>
            </a:r>
            <a:r>
              <a:rPr lang="en-US" altLang="de-DE" dirty="0" err="1">
                <a:solidFill>
                  <a:srgbClr val="333333"/>
                </a:solidFill>
              </a:rPr>
              <a:t>είδος</a:t>
            </a:r>
            <a:r>
              <a:rPr lang="en-US" altLang="de-DE" dirty="0">
                <a:solidFill>
                  <a:srgbClr val="333333"/>
                </a:solidFill>
              </a:rPr>
              <a:t> </a:t>
            </a:r>
            <a:r>
              <a:rPr lang="en-US" altLang="de-DE" dirty="0" err="1">
                <a:solidFill>
                  <a:srgbClr val="333333"/>
                </a:solidFill>
              </a:rPr>
              <a:t>κέικ</a:t>
            </a:r>
            <a:r>
              <a:rPr lang="en-US" altLang="de-DE" dirty="0">
                <a:solidFill>
                  <a:srgbClr val="333333"/>
                </a:solidFill>
              </a:rPr>
              <a:t>,</a:t>
            </a:r>
            <a:r>
              <a:rPr lang="el-GR" altLang="de-DE" dirty="0">
                <a:solidFill>
                  <a:srgbClr val="333333"/>
                </a:solidFill>
              </a:rPr>
              <a:t> όταν</a:t>
            </a:r>
            <a:r>
              <a:rPr lang="en-US" altLang="de-DE" dirty="0">
                <a:solidFill>
                  <a:srgbClr val="333333"/>
                </a:solidFill>
              </a:rPr>
              <a:t> </a:t>
            </a:r>
            <a:r>
              <a:rPr lang="el-GR" altLang="de-DE" dirty="0">
                <a:solidFill>
                  <a:srgbClr val="333333"/>
                </a:solidFill>
              </a:rPr>
              <a:t>επιλέγουμε</a:t>
            </a:r>
            <a:r>
              <a:rPr lang="en-US" altLang="de-DE" dirty="0">
                <a:solidFill>
                  <a:srgbClr val="333333"/>
                </a:solidFill>
              </a:rPr>
              <a:t> α</a:t>
            </a:r>
            <a:r>
              <a:rPr lang="en-US" altLang="de-DE" dirty="0" err="1">
                <a:solidFill>
                  <a:srgbClr val="333333"/>
                </a:solidFill>
              </a:rPr>
              <a:t>ριθμο</a:t>
            </a:r>
            <a:r>
              <a:rPr lang="el-GR" altLang="de-DE" dirty="0">
                <a:solidFill>
                  <a:srgbClr val="333333"/>
                </a:solidFill>
              </a:rPr>
              <a:t>υς</a:t>
            </a:r>
            <a:r>
              <a:rPr lang="en-US" altLang="de-DE" dirty="0">
                <a:solidFill>
                  <a:srgbClr val="333333"/>
                </a:solidFill>
              </a:rPr>
              <a:t> </a:t>
            </a:r>
            <a:r>
              <a:rPr lang="el-GR" altLang="de-DE" dirty="0">
                <a:solidFill>
                  <a:srgbClr val="333333"/>
                </a:solidFill>
              </a:rPr>
              <a:t>στο </a:t>
            </a:r>
            <a:r>
              <a:rPr lang="el-GR" altLang="de-DE">
                <a:solidFill>
                  <a:srgbClr val="333333"/>
                </a:solidFill>
              </a:rPr>
              <a:t>Λόττο</a:t>
            </a:r>
            <a:r>
              <a:rPr lang="en-US" altLang="de-DE">
                <a:solidFill>
                  <a:srgbClr val="333333"/>
                </a:solidFill>
              </a:rPr>
              <a:t>).</a:t>
            </a:r>
            <a:endParaRPr lang="en-US" dirty="0"/>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120</a:t>
            </a:fld>
            <a:endParaRPr lang="de-DE" altLang="de-DE">
              <a:latin typeface="+mn-lt"/>
              <a:cs typeface="+mn-cs"/>
            </a:endParaRPr>
          </a:p>
        </p:txBody>
      </p:sp>
    </p:spTree>
    <p:extLst>
      <p:ext uri="{BB962C8B-B14F-4D97-AF65-F5344CB8AC3E}">
        <p14:creationId xmlns:p14="http://schemas.microsoft.com/office/powerpoint/2010/main" val="397115487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latin typeface="+mn-lt"/>
                <a:ea typeface="+mn-ea"/>
                <a:cs typeface="+mn-cs"/>
              </a:rPr>
              <a:t>Μεταφορά στην καθημερινή ζωή</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600"/>
              </a:spcBef>
            </a:pPr>
            <a:r>
              <a:rPr lang="el-GR" altLang="de-DE" b="1" dirty="0">
                <a:solidFill>
                  <a:srgbClr val="333333"/>
                </a:solidFill>
              </a:rPr>
              <a:t>Εκπαιδευτικοί</a:t>
            </a:r>
            <a:r>
              <a:rPr lang="de-DE" altLang="de-DE" b="1" dirty="0">
                <a:solidFill>
                  <a:srgbClr val="333333"/>
                </a:solidFill>
              </a:rPr>
              <a:t> στόχοι:</a:t>
            </a:r>
          </a:p>
          <a:p>
            <a:pPr marL="285750" lvl="0" indent="-285750" defTabSz="914400" fontAlgn="base">
              <a:lnSpc>
                <a:spcPct val="100000"/>
              </a:lnSpc>
              <a:spcBef>
                <a:spcPts val="600"/>
              </a:spcBef>
              <a:buClr>
                <a:srgbClr val="333333"/>
              </a:buClr>
              <a:buFont typeface="WingDings"/>
              <a:buChar char=""/>
            </a:pPr>
            <a:r>
              <a:rPr lang="en-US" altLang="de-DE" dirty="0">
                <a:solidFill>
                  <a:srgbClr val="333333"/>
                </a:solidFill>
              </a:rPr>
              <a:t>Η </a:t>
            </a:r>
            <a:r>
              <a:rPr lang="en-US" altLang="de-DE" dirty="0" err="1">
                <a:solidFill>
                  <a:srgbClr val="333333"/>
                </a:solidFill>
              </a:rPr>
              <a:t>τελευτ</a:t>
            </a:r>
            <a:r>
              <a:rPr lang="en-US" altLang="de-DE" dirty="0">
                <a:solidFill>
                  <a:srgbClr val="333333"/>
                </a:solidFill>
              </a:rPr>
              <a:t>αί</a:t>
            </a:r>
            <a:r>
              <a:rPr lang="el-GR" altLang="de-DE" dirty="0">
                <a:solidFill>
                  <a:srgbClr val="333333"/>
                </a:solidFill>
              </a:rPr>
              <a:t>ες</a:t>
            </a:r>
            <a:r>
              <a:rPr lang="en-US" altLang="de-DE" dirty="0">
                <a:solidFill>
                  <a:srgbClr val="333333"/>
                </a:solidFill>
              </a:rPr>
              <a:t> </a:t>
            </a:r>
            <a:r>
              <a:rPr lang="en-US" altLang="de-DE" dirty="0" err="1">
                <a:solidFill>
                  <a:srgbClr val="333333"/>
                </a:solidFill>
              </a:rPr>
              <a:t>δι</a:t>
            </a:r>
            <a:r>
              <a:rPr lang="en-US" altLang="de-DE" dirty="0">
                <a:solidFill>
                  <a:srgbClr val="333333"/>
                </a:solidFill>
              </a:rPr>
              <a:t>αφάνειες </a:t>
            </a:r>
            <a:r>
              <a:rPr lang="el-GR" altLang="de-DE" dirty="0">
                <a:solidFill>
                  <a:srgbClr val="333333"/>
                </a:solidFill>
              </a:rPr>
              <a:t>δείχνουν</a:t>
            </a:r>
            <a:r>
              <a:rPr lang="en-US" altLang="de-DE" dirty="0">
                <a:solidFill>
                  <a:srgbClr val="333333"/>
                </a:solidFill>
              </a:rPr>
              <a:t> </a:t>
            </a:r>
            <a:r>
              <a:rPr lang="en-US" altLang="de-DE" dirty="0" err="1">
                <a:solidFill>
                  <a:srgbClr val="333333"/>
                </a:solidFill>
              </a:rPr>
              <a:t>ότι</a:t>
            </a:r>
            <a:r>
              <a:rPr lang="en-US" altLang="de-DE" dirty="0">
                <a:solidFill>
                  <a:srgbClr val="333333"/>
                </a:solidFill>
              </a:rPr>
              <a:t> </a:t>
            </a:r>
            <a:r>
              <a:rPr lang="el-GR" altLang="de-DE" dirty="0">
                <a:solidFill>
                  <a:srgbClr val="333333"/>
                </a:solidFill>
              </a:rPr>
              <a:t>οι βιαστικές </a:t>
            </a:r>
            <a:r>
              <a:rPr lang="en-US" altLang="de-DE" dirty="0">
                <a:solidFill>
                  <a:srgbClr val="333333"/>
                </a:solidFill>
              </a:rPr>
              <a:t>απ</a:t>
            </a:r>
            <a:r>
              <a:rPr lang="en-US" altLang="de-DE" dirty="0" err="1">
                <a:solidFill>
                  <a:srgbClr val="333333"/>
                </a:solidFill>
              </a:rPr>
              <a:t>οφάσεις</a:t>
            </a:r>
            <a:r>
              <a:rPr lang="en-US" altLang="de-DE" dirty="0">
                <a:solidFill>
                  <a:srgbClr val="333333"/>
                </a:solidFill>
              </a:rPr>
              <a:t> μπ</a:t>
            </a:r>
            <a:r>
              <a:rPr lang="en-US" altLang="de-DE" dirty="0" err="1">
                <a:solidFill>
                  <a:srgbClr val="333333"/>
                </a:solidFill>
              </a:rPr>
              <a:t>ορούν</a:t>
            </a:r>
            <a:r>
              <a:rPr lang="en-US" altLang="de-DE" dirty="0">
                <a:solidFill>
                  <a:srgbClr val="333333"/>
                </a:solidFill>
              </a:rPr>
              <a:t> να </a:t>
            </a:r>
            <a:r>
              <a:rPr lang="en-US" altLang="de-DE" dirty="0" err="1">
                <a:solidFill>
                  <a:srgbClr val="333333"/>
                </a:solidFill>
              </a:rPr>
              <a:t>οδηγήσουν</a:t>
            </a:r>
            <a:r>
              <a:rPr lang="en-US" altLang="de-DE" dirty="0">
                <a:solidFill>
                  <a:srgbClr val="333333"/>
                </a:solidFill>
              </a:rPr>
              <a:t> </a:t>
            </a:r>
            <a:r>
              <a:rPr lang="en-US" altLang="de-DE" dirty="0" err="1">
                <a:solidFill>
                  <a:srgbClr val="333333"/>
                </a:solidFill>
              </a:rPr>
              <a:t>σε</a:t>
            </a:r>
            <a:r>
              <a:rPr lang="en-US" altLang="de-DE" dirty="0">
                <a:solidFill>
                  <a:srgbClr val="333333"/>
                </a:solidFill>
              </a:rPr>
              <a:t> </a:t>
            </a:r>
            <a:r>
              <a:rPr lang="de-DE" altLang="de-DE" dirty="0">
                <a:solidFill>
                  <a:srgbClr val="333333"/>
                </a:solidFill>
              </a:rPr>
              <a:t>λάθη</a:t>
            </a:r>
            <a:r>
              <a:rPr lang="en-US" altLang="de-DE" dirty="0">
                <a:solidFill>
                  <a:srgbClr val="333333"/>
                </a:solidFill>
              </a:rPr>
              <a:t> και</a:t>
            </a:r>
            <a:r>
              <a:rPr lang="el-GR" altLang="de-DE" dirty="0">
                <a:solidFill>
                  <a:srgbClr val="333333"/>
                </a:solidFill>
              </a:rPr>
              <a:t> ότι</a:t>
            </a:r>
            <a:r>
              <a:rPr lang="en-US" altLang="de-DE" dirty="0">
                <a:solidFill>
                  <a:srgbClr val="333333"/>
                </a:solidFill>
              </a:rPr>
              <a:t> </a:t>
            </a:r>
            <a:r>
              <a:rPr lang="en-US" altLang="de-DE" dirty="0" err="1">
                <a:solidFill>
                  <a:srgbClr val="333333"/>
                </a:solidFill>
              </a:rPr>
              <a:t>συχνά</a:t>
            </a:r>
            <a:r>
              <a:rPr lang="en-US" altLang="de-DE" dirty="0">
                <a:solidFill>
                  <a:srgbClr val="333333"/>
                </a:solidFill>
              </a:rPr>
              <a:t> </a:t>
            </a:r>
            <a:r>
              <a:rPr lang="en-US" altLang="de-DE" dirty="0" err="1">
                <a:solidFill>
                  <a:srgbClr val="333333"/>
                </a:solidFill>
              </a:rPr>
              <a:t>μόνο</a:t>
            </a:r>
            <a:r>
              <a:rPr lang="en-US" altLang="de-DE" dirty="0">
                <a:solidFill>
                  <a:srgbClr val="333333"/>
                </a:solidFill>
              </a:rPr>
              <a:t> </a:t>
            </a:r>
            <a:r>
              <a:rPr lang="el-GR" altLang="de-DE" dirty="0">
                <a:solidFill>
                  <a:srgbClr val="333333"/>
                </a:solidFill>
              </a:rPr>
              <a:t>η </a:t>
            </a:r>
            <a:r>
              <a:rPr lang="en-US" altLang="de-DE" dirty="0">
                <a:solidFill>
                  <a:srgbClr val="333333"/>
                </a:solidFill>
              </a:rPr>
              <a:t>«</a:t>
            </a:r>
            <a:r>
              <a:rPr lang="en-US" altLang="de-DE" dirty="0" err="1">
                <a:solidFill>
                  <a:srgbClr val="333333"/>
                </a:solidFill>
              </a:rPr>
              <a:t>μισή</a:t>
            </a:r>
            <a:r>
              <a:rPr lang="en-US" altLang="de-DE" dirty="0">
                <a:solidFill>
                  <a:srgbClr val="333333"/>
                </a:solidFill>
              </a:rPr>
              <a:t> α</a:t>
            </a:r>
            <a:r>
              <a:rPr lang="en-US" altLang="de-DE" dirty="0" err="1">
                <a:solidFill>
                  <a:srgbClr val="333333"/>
                </a:solidFill>
              </a:rPr>
              <a:t>λήθει</a:t>
            </a:r>
            <a:r>
              <a:rPr lang="en-US" altLang="de-DE" dirty="0">
                <a:solidFill>
                  <a:srgbClr val="333333"/>
                </a:solidFill>
              </a:rPr>
              <a:t>α» αναγνωρι</a:t>
            </a:r>
            <a:r>
              <a:rPr lang="el-GR" altLang="de-DE" dirty="0">
                <a:solidFill>
                  <a:srgbClr val="333333"/>
                </a:solidFill>
              </a:rPr>
              <a:t>ζεται.</a:t>
            </a:r>
            <a:endParaRPr lang="en-US" altLang="de-DE" dirty="0">
              <a:solidFill>
                <a:srgbClr val="333333"/>
              </a:solidFill>
            </a:endParaRPr>
          </a:p>
          <a:p>
            <a:pPr marL="285750" lvl="0" indent="-285750" defTabSz="914400" fontAlgn="base">
              <a:lnSpc>
                <a:spcPct val="100000"/>
              </a:lnSpc>
              <a:spcBef>
                <a:spcPts val="600"/>
              </a:spcBef>
              <a:buClr>
                <a:srgbClr val="000000"/>
              </a:buClr>
              <a:buFont typeface="WingDings"/>
              <a:buChar char=""/>
            </a:pPr>
            <a:r>
              <a:rPr lang="en-US" altLang="de-DE" dirty="0" err="1">
                <a:solidFill>
                  <a:srgbClr val="004992"/>
                </a:solidFill>
              </a:rPr>
              <a:t>Ως</a:t>
            </a:r>
            <a:r>
              <a:rPr lang="en-US" altLang="de-DE" dirty="0">
                <a:solidFill>
                  <a:srgbClr val="004992"/>
                </a:solidFill>
              </a:rPr>
              <a:t> </a:t>
            </a:r>
            <a:r>
              <a:rPr lang="en-US" altLang="de-DE" dirty="0" err="1">
                <a:solidFill>
                  <a:srgbClr val="004992"/>
                </a:solidFill>
              </a:rPr>
              <a:t>εκ</a:t>
            </a:r>
            <a:r>
              <a:rPr lang="en-US" altLang="de-DE" dirty="0">
                <a:solidFill>
                  <a:srgbClr val="004992"/>
                </a:solidFill>
              </a:rPr>
              <a:t> </a:t>
            </a:r>
            <a:r>
              <a:rPr lang="en-US" altLang="de-DE" dirty="0" err="1">
                <a:solidFill>
                  <a:srgbClr val="004992"/>
                </a:solidFill>
              </a:rPr>
              <a:t>τούτου</a:t>
            </a:r>
            <a:r>
              <a:rPr lang="en-US" altLang="de-DE" dirty="0">
                <a:solidFill>
                  <a:srgbClr val="004992"/>
                </a:solidFill>
              </a:rPr>
              <a:t> </a:t>
            </a:r>
            <a:r>
              <a:rPr lang="el-GR" altLang="de-DE" dirty="0">
                <a:solidFill>
                  <a:srgbClr val="004992"/>
                </a:solidFill>
              </a:rPr>
              <a:t>προσπαθήστε να μαζέψετε όσο το δυνατόν περισσότερες πληροφορίες </a:t>
            </a:r>
            <a:r>
              <a:rPr lang="el-GR" altLang="de-DE" dirty="0">
                <a:solidFill>
                  <a:srgbClr val="333333"/>
                </a:solidFill>
              </a:rPr>
              <a:t>και να</a:t>
            </a:r>
            <a:r>
              <a:rPr lang="en-US" altLang="de-DE" dirty="0">
                <a:solidFill>
                  <a:srgbClr val="333333"/>
                </a:solidFill>
              </a:rPr>
              <a:t> </a:t>
            </a:r>
            <a:r>
              <a:rPr lang="el-GR" altLang="de-DE" dirty="0">
                <a:solidFill>
                  <a:srgbClr val="333333"/>
                </a:solidFill>
              </a:rPr>
              <a:t>α</a:t>
            </a:r>
            <a:r>
              <a:rPr lang="en-US" altLang="de-DE" dirty="0" err="1">
                <a:solidFill>
                  <a:srgbClr val="333333"/>
                </a:solidFill>
              </a:rPr>
              <a:t>ντ</a:t>
            </a:r>
            <a:r>
              <a:rPr lang="en-US" altLang="de-DE" dirty="0">
                <a:solidFill>
                  <a:srgbClr val="333333"/>
                </a:solidFill>
              </a:rPr>
              <a:t>αλλ</a:t>
            </a:r>
            <a:r>
              <a:rPr lang="el-GR" altLang="de-DE" dirty="0">
                <a:solidFill>
                  <a:srgbClr val="333333"/>
                </a:solidFill>
              </a:rPr>
              <a:t>άξετε</a:t>
            </a:r>
            <a:r>
              <a:rPr lang="en-US" altLang="de-DE" dirty="0">
                <a:solidFill>
                  <a:srgbClr val="333333"/>
                </a:solidFill>
              </a:rPr>
              <a:t> απ</a:t>
            </a:r>
            <a:r>
              <a:rPr lang="en-US" altLang="de-DE" dirty="0" err="1">
                <a:solidFill>
                  <a:srgbClr val="333333"/>
                </a:solidFill>
              </a:rPr>
              <a:t>όψεις</a:t>
            </a:r>
            <a:r>
              <a:rPr lang="en-US" altLang="de-DE" dirty="0">
                <a:solidFill>
                  <a:srgbClr val="333333"/>
                </a:solidFill>
              </a:rPr>
              <a:t> </a:t>
            </a:r>
            <a:r>
              <a:rPr lang="en-US" altLang="de-DE" dirty="0" err="1">
                <a:solidFill>
                  <a:srgbClr val="333333"/>
                </a:solidFill>
              </a:rPr>
              <a:t>με</a:t>
            </a:r>
            <a:r>
              <a:rPr lang="en-US" altLang="de-DE" dirty="0">
                <a:solidFill>
                  <a:srgbClr val="333333"/>
                </a:solidFill>
              </a:rPr>
              <a:t> </a:t>
            </a:r>
            <a:r>
              <a:rPr lang="en-US" altLang="de-DE" dirty="0" err="1">
                <a:solidFill>
                  <a:srgbClr val="333333"/>
                </a:solidFill>
              </a:rPr>
              <a:t>άλλους</a:t>
            </a:r>
            <a:r>
              <a:rPr lang="en-US" altLang="de-DE" dirty="0">
                <a:solidFill>
                  <a:srgbClr val="333333"/>
                </a:solidFill>
              </a:rPr>
              <a:t>, </a:t>
            </a:r>
            <a:r>
              <a:rPr lang="en-US" altLang="de-DE" dirty="0" err="1">
                <a:solidFill>
                  <a:srgbClr val="333333"/>
                </a:solidFill>
              </a:rPr>
              <a:t>ειδικά</a:t>
            </a:r>
            <a:r>
              <a:rPr lang="en-US" altLang="de-DE" dirty="0">
                <a:solidFill>
                  <a:srgbClr val="333333"/>
                </a:solidFill>
              </a:rPr>
              <a:t> αν </a:t>
            </a:r>
            <a:r>
              <a:rPr lang="en-US" altLang="de-DE" dirty="0" err="1">
                <a:solidFill>
                  <a:srgbClr val="333333"/>
                </a:solidFill>
              </a:rPr>
              <a:t>οι</a:t>
            </a:r>
            <a:r>
              <a:rPr lang="en-US" altLang="de-DE" dirty="0">
                <a:solidFill>
                  <a:srgbClr val="333333"/>
                </a:solidFill>
              </a:rPr>
              <a:t> απ</a:t>
            </a:r>
            <a:r>
              <a:rPr lang="en-US" altLang="de-DE" dirty="0" err="1">
                <a:solidFill>
                  <a:srgbClr val="333333"/>
                </a:solidFill>
              </a:rPr>
              <a:t>οφάσεις</a:t>
            </a:r>
            <a:r>
              <a:rPr lang="en-US" altLang="de-DE" dirty="0">
                <a:solidFill>
                  <a:srgbClr val="333333"/>
                </a:solidFill>
              </a:rPr>
              <a:t> </a:t>
            </a:r>
            <a:r>
              <a:rPr lang="el-GR" altLang="de-DE" dirty="0">
                <a:solidFill>
                  <a:srgbClr val="333333"/>
                </a:solidFill>
              </a:rPr>
              <a:t>αυτές </a:t>
            </a:r>
            <a:r>
              <a:rPr lang="en-US" altLang="de-DE" dirty="0" err="1">
                <a:solidFill>
                  <a:srgbClr val="333333"/>
                </a:solidFill>
              </a:rPr>
              <a:t>είν</a:t>
            </a:r>
            <a:r>
              <a:rPr lang="en-US" altLang="de-DE" dirty="0">
                <a:solidFill>
                  <a:srgbClr val="333333"/>
                </a:solidFill>
              </a:rPr>
              <a:t>αι </a:t>
            </a:r>
            <a:r>
              <a:rPr lang="el-GR" altLang="de-DE" dirty="0">
                <a:solidFill>
                  <a:srgbClr val="333333"/>
                </a:solidFill>
              </a:rPr>
              <a:t>σημαντικές</a:t>
            </a:r>
            <a:r>
              <a:rPr lang="en-US" altLang="de-DE" dirty="0">
                <a:solidFill>
                  <a:srgbClr val="333333"/>
                </a:solidFill>
              </a:rPr>
              <a:t> ή </a:t>
            </a:r>
            <a:r>
              <a:rPr lang="en-US" altLang="de-DE" dirty="0" err="1">
                <a:solidFill>
                  <a:srgbClr val="333333"/>
                </a:solidFill>
              </a:rPr>
              <a:t>έχουν</a:t>
            </a:r>
            <a:r>
              <a:rPr lang="en-US" altLang="de-DE" dirty="0">
                <a:solidFill>
                  <a:srgbClr val="333333"/>
                </a:solidFill>
              </a:rPr>
              <a:t> </a:t>
            </a:r>
            <a:r>
              <a:rPr lang="en-US" altLang="de-DE" dirty="0" err="1">
                <a:solidFill>
                  <a:srgbClr val="333333"/>
                </a:solidFill>
              </a:rPr>
              <a:t>δρ</a:t>
            </a:r>
            <a:r>
              <a:rPr lang="en-US" altLang="de-DE" dirty="0">
                <a:solidFill>
                  <a:srgbClr val="333333"/>
                </a:solidFill>
              </a:rPr>
              <a:t>αματικές συνέπειες (π.χ. α</a:t>
            </a:r>
            <a:r>
              <a:rPr lang="el-GR" altLang="de-DE" dirty="0">
                <a:solidFill>
                  <a:srgbClr val="333333"/>
                </a:solidFill>
              </a:rPr>
              <a:t>ι</a:t>
            </a:r>
            <a:r>
              <a:rPr lang="en-US" altLang="de-DE" dirty="0" err="1">
                <a:solidFill>
                  <a:srgbClr val="333333"/>
                </a:solidFill>
              </a:rPr>
              <a:t>σθ</a:t>
            </a:r>
            <a:r>
              <a:rPr lang="el-GR" altLang="de-DE" dirty="0">
                <a:solidFill>
                  <a:srgbClr val="333333"/>
                </a:solidFill>
              </a:rPr>
              <a:t>άνεστε</a:t>
            </a:r>
            <a:r>
              <a:rPr lang="en-US" altLang="de-DE" dirty="0">
                <a:solidFill>
                  <a:srgbClr val="333333"/>
                </a:solidFill>
              </a:rPr>
              <a:t> </a:t>
            </a:r>
            <a:r>
              <a:rPr lang="en-US" altLang="de-DE" dirty="0" err="1">
                <a:solidFill>
                  <a:srgbClr val="333333"/>
                </a:solidFill>
              </a:rPr>
              <a:t>ότι</a:t>
            </a:r>
            <a:r>
              <a:rPr lang="en-US" altLang="de-DE" dirty="0">
                <a:solidFill>
                  <a:srgbClr val="333333"/>
                </a:solidFill>
              </a:rPr>
              <a:t> ο </a:t>
            </a:r>
            <a:r>
              <a:rPr lang="en-US" altLang="de-DE" dirty="0" err="1">
                <a:solidFill>
                  <a:srgbClr val="333333"/>
                </a:solidFill>
              </a:rPr>
              <a:t>γείτονάς</a:t>
            </a:r>
            <a:r>
              <a:rPr lang="en-US" altLang="de-DE" dirty="0">
                <a:solidFill>
                  <a:srgbClr val="333333"/>
                </a:solidFill>
              </a:rPr>
              <a:t> </a:t>
            </a:r>
            <a:r>
              <a:rPr lang="el-GR" altLang="de-DE" dirty="0">
                <a:solidFill>
                  <a:srgbClr val="333333"/>
                </a:solidFill>
              </a:rPr>
              <a:t>σας, σας</a:t>
            </a:r>
            <a:r>
              <a:rPr lang="en-US" altLang="de-DE" dirty="0">
                <a:solidFill>
                  <a:srgbClr val="333333"/>
                </a:solidFill>
              </a:rPr>
              <a:t> </a:t>
            </a:r>
            <a:r>
              <a:rPr lang="en-US" altLang="de-DE" dirty="0" err="1">
                <a:solidFill>
                  <a:srgbClr val="333333"/>
                </a:solidFill>
              </a:rPr>
              <a:t>κυνηγ</a:t>
            </a:r>
            <a:r>
              <a:rPr lang="el-GR" altLang="de-DE">
                <a:solidFill>
                  <a:srgbClr val="333333"/>
                </a:solidFill>
              </a:rPr>
              <a:t>α</a:t>
            </a:r>
            <a:r>
              <a:rPr lang="en-US" altLang="de-DE">
                <a:solidFill>
                  <a:srgbClr val="333333"/>
                </a:solidFill>
              </a:rPr>
              <a:t> </a:t>
            </a:r>
            <a:r>
              <a:rPr lang="en-US" altLang="de-DE">
                <a:solidFill>
                  <a:srgbClr val="333333"/>
                </a:solidFill>
                <a:latin typeface="Times New Roman"/>
                <a:sym typeface="Wingdings" panose="05000000000000000000" pitchFamily="2" charset="2"/>
              </a:rPr>
              <a:t>→</a:t>
            </a:r>
            <a:r>
              <a:rPr lang="el-GR" altLang="de-DE">
                <a:solidFill>
                  <a:srgbClr val="333333"/>
                </a:solidFill>
                <a:sym typeface="Wingdings" panose="05000000000000000000" pitchFamily="2" charset="2"/>
              </a:rPr>
              <a:t> </a:t>
            </a:r>
            <a:r>
              <a:rPr lang="el-GR" altLang="de-DE" dirty="0">
                <a:solidFill>
                  <a:srgbClr val="333333"/>
                </a:solidFill>
                <a:sym typeface="Wingdings" panose="05000000000000000000" pitchFamily="2" charset="2"/>
              </a:rPr>
              <a:t>Μην επιτίθεστε στους υποτιθέμενους εχθρούς</a:t>
            </a:r>
            <a:r>
              <a:rPr lang="de-DE" altLang="de-DE" dirty="0">
                <a:solidFill>
                  <a:srgbClr val="333333"/>
                </a:solidFill>
              </a:rPr>
              <a:t>!</a:t>
            </a:r>
            <a:r>
              <a:rPr lang="en-US" altLang="de-DE" dirty="0">
                <a:solidFill>
                  <a:srgbClr val="333333"/>
                </a:solidFill>
              </a:rPr>
              <a:t>).</a:t>
            </a:r>
          </a:p>
          <a:p>
            <a:pPr marL="285750" lvl="0" indent="-285750" defTabSz="914400" fontAlgn="base">
              <a:lnSpc>
                <a:spcPct val="100000"/>
              </a:lnSpc>
              <a:spcBef>
                <a:spcPts val="600"/>
              </a:spcBef>
              <a:buClr>
                <a:srgbClr val="333333"/>
              </a:buClr>
              <a:buFont typeface="WingDings"/>
              <a:buChar char=""/>
            </a:pPr>
            <a:r>
              <a:rPr lang="en-US" altLang="de-DE" dirty="0" err="1">
                <a:solidFill>
                  <a:srgbClr val="333333"/>
                </a:solidFill>
              </a:rPr>
              <a:t>Γι</a:t>
            </a:r>
            <a:r>
              <a:rPr lang="en-US" altLang="de-DE" dirty="0">
                <a:solidFill>
                  <a:srgbClr val="333333"/>
                </a:solidFill>
              </a:rPr>
              <a:t>α γεγονότα </a:t>
            </a:r>
            <a:r>
              <a:rPr lang="el-GR" altLang="de-DE" dirty="0">
                <a:solidFill>
                  <a:srgbClr val="333333"/>
                </a:solidFill>
              </a:rPr>
              <a:t>μικρότερης </a:t>
            </a:r>
            <a:r>
              <a:rPr lang="en-US" altLang="de-DE" dirty="0" err="1">
                <a:solidFill>
                  <a:srgbClr val="333333"/>
                </a:solidFill>
              </a:rPr>
              <a:t>σημ</a:t>
            </a:r>
            <a:r>
              <a:rPr lang="en-US" altLang="de-DE" dirty="0">
                <a:solidFill>
                  <a:srgbClr val="333333"/>
                </a:solidFill>
              </a:rPr>
              <a:t>ασίας, μπορούμε</a:t>
            </a:r>
            <a:r>
              <a:rPr lang="el-GR" altLang="de-DE" dirty="0">
                <a:solidFill>
                  <a:srgbClr val="333333"/>
                </a:solidFill>
              </a:rPr>
              <a:t> να πάρουμε πιο γρήγορες αποφάσεις</a:t>
            </a:r>
            <a:r>
              <a:rPr lang="en-US" altLang="de-DE" dirty="0">
                <a:solidFill>
                  <a:srgbClr val="333333"/>
                </a:solidFill>
              </a:rPr>
              <a:t> (π.χ.</a:t>
            </a:r>
            <a:r>
              <a:rPr lang="el-GR" altLang="de-DE" dirty="0">
                <a:solidFill>
                  <a:srgbClr val="333333"/>
                </a:solidFill>
              </a:rPr>
              <a:t> όταν</a:t>
            </a:r>
            <a:r>
              <a:rPr lang="en-US" altLang="de-DE" dirty="0">
                <a:solidFill>
                  <a:srgbClr val="333333"/>
                </a:solidFill>
              </a:rPr>
              <a:t> </a:t>
            </a:r>
            <a:r>
              <a:rPr lang="el-GR" altLang="de-DE" dirty="0">
                <a:solidFill>
                  <a:srgbClr val="333333"/>
                </a:solidFill>
              </a:rPr>
              <a:t>διαλέγουμε</a:t>
            </a:r>
            <a:r>
              <a:rPr lang="en-US" altLang="de-DE" dirty="0">
                <a:solidFill>
                  <a:srgbClr val="333333"/>
                </a:solidFill>
              </a:rPr>
              <a:t> </a:t>
            </a:r>
            <a:r>
              <a:rPr lang="en-US" altLang="de-DE" dirty="0" err="1">
                <a:solidFill>
                  <a:srgbClr val="333333"/>
                </a:solidFill>
              </a:rPr>
              <a:t>μι</a:t>
            </a:r>
            <a:r>
              <a:rPr lang="en-US" altLang="de-DE" dirty="0">
                <a:solidFill>
                  <a:srgbClr val="333333"/>
                </a:solidFill>
              </a:rPr>
              <a:t>α μάρκα γιαούρτι ή </a:t>
            </a:r>
            <a:r>
              <a:rPr lang="el-GR" altLang="de-DE" dirty="0">
                <a:solidFill>
                  <a:srgbClr val="333333"/>
                </a:solidFill>
              </a:rPr>
              <a:t>ένα </a:t>
            </a:r>
            <a:r>
              <a:rPr lang="en-US" altLang="de-DE" dirty="0" err="1">
                <a:solidFill>
                  <a:srgbClr val="333333"/>
                </a:solidFill>
              </a:rPr>
              <a:t>είδος</a:t>
            </a:r>
            <a:r>
              <a:rPr lang="en-US" altLang="de-DE" dirty="0">
                <a:solidFill>
                  <a:srgbClr val="333333"/>
                </a:solidFill>
              </a:rPr>
              <a:t> </a:t>
            </a:r>
            <a:r>
              <a:rPr lang="en-US" altLang="de-DE" dirty="0" err="1">
                <a:solidFill>
                  <a:srgbClr val="333333"/>
                </a:solidFill>
              </a:rPr>
              <a:t>κέικ</a:t>
            </a:r>
            <a:r>
              <a:rPr lang="en-US" altLang="de-DE" dirty="0">
                <a:solidFill>
                  <a:srgbClr val="333333"/>
                </a:solidFill>
              </a:rPr>
              <a:t>,</a:t>
            </a:r>
            <a:r>
              <a:rPr lang="el-GR" altLang="de-DE" dirty="0">
                <a:solidFill>
                  <a:srgbClr val="333333"/>
                </a:solidFill>
              </a:rPr>
              <a:t> όταν</a:t>
            </a:r>
            <a:r>
              <a:rPr lang="en-US" altLang="de-DE" dirty="0">
                <a:solidFill>
                  <a:srgbClr val="333333"/>
                </a:solidFill>
              </a:rPr>
              <a:t> </a:t>
            </a:r>
            <a:r>
              <a:rPr lang="el-GR" altLang="de-DE" dirty="0">
                <a:solidFill>
                  <a:srgbClr val="333333"/>
                </a:solidFill>
              </a:rPr>
              <a:t>επιλέγουμε</a:t>
            </a:r>
            <a:r>
              <a:rPr lang="en-US" altLang="de-DE" dirty="0">
                <a:solidFill>
                  <a:srgbClr val="333333"/>
                </a:solidFill>
              </a:rPr>
              <a:t> α</a:t>
            </a:r>
            <a:r>
              <a:rPr lang="en-US" altLang="de-DE" dirty="0" err="1">
                <a:solidFill>
                  <a:srgbClr val="333333"/>
                </a:solidFill>
              </a:rPr>
              <a:t>ριθμο</a:t>
            </a:r>
            <a:r>
              <a:rPr lang="el-GR" altLang="de-DE" dirty="0">
                <a:solidFill>
                  <a:srgbClr val="333333"/>
                </a:solidFill>
              </a:rPr>
              <a:t>υς</a:t>
            </a:r>
            <a:r>
              <a:rPr lang="en-US" altLang="de-DE" dirty="0">
                <a:solidFill>
                  <a:srgbClr val="333333"/>
                </a:solidFill>
              </a:rPr>
              <a:t> </a:t>
            </a:r>
            <a:r>
              <a:rPr lang="el-GR" altLang="de-DE" dirty="0">
                <a:solidFill>
                  <a:srgbClr val="333333"/>
                </a:solidFill>
              </a:rPr>
              <a:t>στο Λόττο</a:t>
            </a:r>
            <a:r>
              <a:rPr lang="en-US" altLang="de-DE" dirty="0">
                <a:solidFill>
                  <a:srgbClr val="333333"/>
                </a:solidFill>
              </a:rPr>
              <a:t>).</a:t>
            </a:r>
          </a:p>
          <a:p>
            <a:pPr marL="285750" lvl="0" indent="-285750" defTabSz="914400" fontAlgn="base">
              <a:lnSpc>
                <a:spcPct val="100000"/>
              </a:lnSpc>
              <a:spcBef>
                <a:spcPts val="600"/>
              </a:spcBef>
              <a:buClr>
                <a:srgbClr val="333333"/>
              </a:buClr>
              <a:buFont typeface="WingDings"/>
              <a:buChar char=""/>
            </a:pPr>
            <a:r>
              <a:rPr lang="el-GR" altLang="de-DE" dirty="0">
                <a:solidFill>
                  <a:srgbClr val="333333"/>
                </a:solidFill>
              </a:rPr>
              <a:t>Το να κάνει κανείς </a:t>
            </a:r>
            <a:r>
              <a:rPr lang="en-US" altLang="de-DE" dirty="0" err="1">
                <a:solidFill>
                  <a:srgbClr val="333333"/>
                </a:solidFill>
              </a:rPr>
              <a:t>λάθ</a:t>
            </a:r>
            <a:r>
              <a:rPr lang="el-GR" altLang="de-DE" dirty="0">
                <a:solidFill>
                  <a:srgbClr val="333333"/>
                </a:solidFill>
              </a:rPr>
              <a:t>ος</a:t>
            </a:r>
            <a:r>
              <a:rPr lang="en-US" altLang="de-DE" dirty="0">
                <a:solidFill>
                  <a:srgbClr val="333333"/>
                </a:solidFill>
              </a:rPr>
              <a:t> </a:t>
            </a:r>
            <a:r>
              <a:rPr lang="en-US" altLang="de-DE" dirty="0" err="1">
                <a:solidFill>
                  <a:srgbClr val="333333"/>
                </a:solidFill>
              </a:rPr>
              <a:t>είν</a:t>
            </a:r>
            <a:r>
              <a:rPr lang="en-US" altLang="de-DE" dirty="0">
                <a:solidFill>
                  <a:srgbClr val="333333"/>
                </a:solidFill>
              </a:rPr>
              <a:t>αι ανθρώπιν</a:t>
            </a:r>
            <a:r>
              <a:rPr lang="el-GR" altLang="de-DE" dirty="0">
                <a:solidFill>
                  <a:srgbClr val="333333"/>
                </a:solidFill>
              </a:rPr>
              <a:t>ο</a:t>
            </a:r>
            <a:r>
              <a:rPr lang="en-US" altLang="de-DE" dirty="0">
                <a:solidFill>
                  <a:srgbClr val="333333"/>
                </a:solidFill>
              </a:rPr>
              <a:t> - να </a:t>
            </a:r>
            <a:r>
              <a:rPr lang="en-US" altLang="de-DE" dirty="0" err="1">
                <a:solidFill>
                  <a:srgbClr val="333333"/>
                </a:solidFill>
              </a:rPr>
              <a:t>εί</a:t>
            </a:r>
            <a:r>
              <a:rPr lang="el-GR" altLang="de-DE" dirty="0">
                <a:solidFill>
                  <a:srgbClr val="333333"/>
                </a:solidFill>
              </a:rPr>
              <a:t>στε</a:t>
            </a:r>
            <a:r>
              <a:rPr lang="en-US" altLang="de-DE" dirty="0">
                <a:solidFill>
                  <a:srgbClr val="333333"/>
                </a:solidFill>
              </a:rPr>
              <a:t> π</a:t>
            </a:r>
            <a:r>
              <a:rPr lang="en-US" altLang="de-DE" dirty="0" err="1">
                <a:solidFill>
                  <a:srgbClr val="333333"/>
                </a:solidFill>
              </a:rPr>
              <a:t>ροετοιμ</a:t>
            </a:r>
            <a:r>
              <a:rPr lang="en-US" altLang="de-DE" dirty="0">
                <a:solidFill>
                  <a:srgbClr val="333333"/>
                </a:solidFill>
              </a:rPr>
              <a:t>ασμένοι για το ενδεχόμενο ότι </a:t>
            </a:r>
            <a:r>
              <a:rPr lang="el-GR" altLang="de-DE" dirty="0">
                <a:solidFill>
                  <a:srgbClr val="333333"/>
                </a:solidFill>
              </a:rPr>
              <a:t>μπορεί και να κάνετε</a:t>
            </a:r>
            <a:r>
              <a:rPr lang="en-US" altLang="de-DE" dirty="0">
                <a:solidFill>
                  <a:srgbClr val="333333"/>
                </a:solidFill>
              </a:rPr>
              <a:t> </a:t>
            </a:r>
            <a:r>
              <a:rPr lang="en-US" altLang="de-DE" err="1">
                <a:solidFill>
                  <a:srgbClr val="333333"/>
                </a:solidFill>
              </a:rPr>
              <a:t>λάθος</a:t>
            </a:r>
            <a:r>
              <a:rPr lang="en-US" altLang="de-DE">
                <a:solidFill>
                  <a:srgbClr val="333333"/>
                </a:solidFill>
              </a:rPr>
              <a:t>.</a:t>
            </a:r>
            <a:endParaRPr lang="en-US" dirty="0"/>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121</a:t>
            </a:fld>
            <a:endParaRPr lang="de-DE" altLang="de-DE">
              <a:latin typeface="+mn-lt"/>
              <a:cs typeface="+mn-cs"/>
            </a:endParaRPr>
          </a:p>
        </p:txBody>
      </p:sp>
    </p:spTree>
    <p:extLst>
      <p:ext uri="{BB962C8B-B14F-4D97-AF65-F5344CB8AC3E}">
        <p14:creationId xmlns:p14="http://schemas.microsoft.com/office/powerpoint/2010/main" val="345692185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latin typeface="+mn-lt"/>
                <a:ea typeface="+mn-ea"/>
                <a:cs typeface="+mn-cs"/>
              </a:rPr>
              <a:t>Μεταφορά στην καθημερινή ζωή</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600"/>
              </a:spcBef>
            </a:pPr>
            <a:r>
              <a:rPr lang="el-GR" altLang="de-DE" b="1" dirty="0">
                <a:solidFill>
                  <a:srgbClr val="333333"/>
                </a:solidFill>
              </a:rPr>
              <a:t>Εκπαιδευτικοί</a:t>
            </a:r>
            <a:r>
              <a:rPr lang="de-DE" altLang="de-DE" b="1" dirty="0">
                <a:solidFill>
                  <a:srgbClr val="333333"/>
                </a:solidFill>
              </a:rPr>
              <a:t> στόχοι:</a:t>
            </a:r>
          </a:p>
          <a:p>
            <a:pPr marL="285750" lvl="0" indent="-285750" defTabSz="914400" fontAlgn="base">
              <a:lnSpc>
                <a:spcPct val="100000"/>
              </a:lnSpc>
              <a:spcBef>
                <a:spcPts val="600"/>
              </a:spcBef>
              <a:buClr>
                <a:srgbClr val="333333"/>
              </a:buClr>
              <a:buFont typeface="WingDings"/>
              <a:buChar char=""/>
            </a:pPr>
            <a:r>
              <a:rPr lang="en-US" altLang="de-DE" dirty="0">
                <a:solidFill>
                  <a:srgbClr val="333333"/>
                </a:solidFill>
              </a:rPr>
              <a:t>Η </a:t>
            </a:r>
            <a:r>
              <a:rPr lang="en-US" altLang="de-DE" dirty="0" err="1">
                <a:solidFill>
                  <a:srgbClr val="333333"/>
                </a:solidFill>
              </a:rPr>
              <a:t>τελευτ</a:t>
            </a:r>
            <a:r>
              <a:rPr lang="en-US" altLang="de-DE" dirty="0">
                <a:solidFill>
                  <a:srgbClr val="333333"/>
                </a:solidFill>
              </a:rPr>
              <a:t>αί</a:t>
            </a:r>
            <a:r>
              <a:rPr lang="el-GR" altLang="de-DE" dirty="0">
                <a:solidFill>
                  <a:srgbClr val="333333"/>
                </a:solidFill>
              </a:rPr>
              <a:t>ες</a:t>
            </a:r>
            <a:r>
              <a:rPr lang="en-US" altLang="de-DE" dirty="0">
                <a:solidFill>
                  <a:srgbClr val="333333"/>
                </a:solidFill>
              </a:rPr>
              <a:t> </a:t>
            </a:r>
            <a:r>
              <a:rPr lang="en-US" altLang="de-DE" dirty="0" err="1">
                <a:solidFill>
                  <a:srgbClr val="333333"/>
                </a:solidFill>
              </a:rPr>
              <a:t>δι</a:t>
            </a:r>
            <a:r>
              <a:rPr lang="en-US" altLang="de-DE" dirty="0">
                <a:solidFill>
                  <a:srgbClr val="333333"/>
                </a:solidFill>
              </a:rPr>
              <a:t>αφάνειες </a:t>
            </a:r>
            <a:r>
              <a:rPr lang="el-GR" altLang="de-DE" dirty="0">
                <a:solidFill>
                  <a:srgbClr val="333333"/>
                </a:solidFill>
              </a:rPr>
              <a:t>δείχνουν</a:t>
            </a:r>
            <a:r>
              <a:rPr lang="en-US" altLang="de-DE" dirty="0">
                <a:solidFill>
                  <a:srgbClr val="333333"/>
                </a:solidFill>
              </a:rPr>
              <a:t> </a:t>
            </a:r>
            <a:r>
              <a:rPr lang="en-US" altLang="de-DE" dirty="0" err="1">
                <a:solidFill>
                  <a:srgbClr val="333333"/>
                </a:solidFill>
              </a:rPr>
              <a:t>ότι</a:t>
            </a:r>
            <a:r>
              <a:rPr lang="en-US" altLang="de-DE" dirty="0">
                <a:solidFill>
                  <a:srgbClr val="333333"/>
                </a:solidFill>
              </a:rPr>
              <a:t> </a:t>
            </a:r>
            <a:r>
              <a:rPr lang="el-GR" altLang="de-DE" dirty="0">
                <a:solidFill>
                  <a:srgbClr val="333333"/>
                </a:solidFill>
              </a:rPr>
              <a:t>οι βιαστικές </a:t>
            </a:r>
            <a:r>
              <a:rPr lang="en-US" altLang="de-DE" dirty="0">
                <a:solidFill>
                  <a:srgbClr val="333333"/>
                </a:solidFill>
              </a:rPr>
              <a:t>απ</a:t>
            </a:r>
            <a:r>
              <a:rPr lang="en-US" altLang="de-DE" dirty="0" err="1">
                <a:solidFill>
                  <a:srgbClr val="333333"/>
                </a:solidFill>
              </a:rPr>
              <a:t>οφάσεις</a:t>
            </a:r>
            <a:r>
              <a:rPr lang="en-US" altLang="de-DE" dirty="0">
                <a:solidFill>
                  <a:srgbClr val="333333"/>
                </a:solidFill>
              </a:rPr>
              <a:t> μπ</a:t>
            </a:r>
            <a:r>
              <a:rPr lang="en-US" altLang="de-DE" dirty="0" err="1">
                <a:solidFill>
                  <a:srgbClr val="333333"/>
                </a:solidFill>
              </a:rPr>
              <a:t>ορούν</a:t>
            </a:r>
            <a:r>
              <a:rPr lang="en-US" altLang="de-DE" dirty="0">
                <a:solidFill>
                  <a:srgbClr val="333333"/>
                </a:solidFill>
              </a:rPr>
              <a:t> να </a:t>
            </a:r>
            <a:r>
              <a:rPr lang="en-US" altLang="de-DE" dirty="0" err="1">
                <a:solidFill>
                  <a:srgbClr val="333333"/>
                </a:solidFill>
              </a:rPr>
              <a:t>οδηγήσουν</a:t>
            </a:r>
            <a:r>
              <a:rPr lang="en-US" altLang="de-DE" dirty="0">
                <a:solidFill>
                  <a:srgbClr val="333333"/>
                </a:solidFill>
              </a:rPr>
              <a:t> </a:t>
            </a:r>
            <a:r>
              <a:rPr lang="en-US" altLang="de-DE" dirty="0" err="1">
                <a:solidFill>
                  <a:srgbClr val="333333"/>
                </a:solidFill>
              </a:rPr>
              <a:t>σε</a:t>
            </a:r>
            <a:r>
              <a:rPr lang="en-US" altLang="de-DE" dirty="0">
                <a:solidFill>
                  <a:srgbClr val="333333"/>
                </a:solidFill>
              </a:rPr>
              <a:t> </a:t>
            </a:r>
            <a:r>
              <a:rPr lang="de-DE" altLang="de-DE" dirty="0">
                <a:solidFill>
                  <a:srgbClr val="333333"/>
                </a:solidFill>
              </a:rPr>
              <a:t>λάθη</a:t>
            </a:r>
            <a:r>
              <a:rPr lang="en-US" altLang="de-DE" dirty="0">
                <a:solidFill>
                  <a:srgbClr val="333333"/>
                </a:solidFill>
              </a:rPr>
              <a:t> και</a:t>
            </a:r>
            <a:r>
              <a:rPr lang="el-GR" altLang="de-DE" dirty="0">
                <a:solidFill>
                  <a:srgbClr val="333333"/>
                </a:solidFill>
              </a:rPr>
              <a:t> ότι</a:t>
            </a:r>
            <a:r>
              <a:rPr lang="en-US" altLang="de-DE" dirty="0">
                <a:solidFill>
                  <a:srgbClr val="333333"/>
                </a:solidFill>
              </a:rPr>
              <a:t> </a:t>
            </a:r>
            <a:r>
              <a:rPr lang="en-US" altLang="de-DE" dirty="0" err="1">
                <a:solidFill>
                  <a:srgbClr val="333333"/>
                </a:solidFill>
              </a:rPr>
              <a:t>συχνά</a:t>
            </a:r>
            <a:r>
              <a:rPr lang="en-US" altLang="de-DE" dirty="0">
                <a:solidFill>
                  <a:srgbClr val="333333"/>
                </a:solidFill>
              </a:rPr>
              <a:t> </a:t>
            </a:r>
            <a:r>
              <a:rPr lang="en-US" altLang="de-DE" dirty="0" err="1">
                <a:solidFill>
                  <a:srgbClr val="333333"/>
                </a:solidFill>
              </a:rPr>
              <a:t>μόνο</a:t>
            </a:r>
            <a:r>
              <a:rPr lang="en-US" altLang="de-DE" dirty="0">
                <a:solidFill>
                  <a:srgbClr val="333333"/>
                </a:solidFill>
              </a:rPr>
              <a:t> </a:t>
            </a:r>
            <a:r>
              <a:rPr lang="el-GR" altLang="de-DE" dirty="0">
                <a:solidFill>
                  <a:srgbClr val="333333"/>
                </a:solidFill>
              </a:rPr>
              <a:t>η </a:t>
            </a:r>
            <a:r>
              <a:rPr lang="en-US" altLang="de-DE" dirty="0">
                <a:solidFill>
                  <a:srgbClr val="333333"/>
                </a:solidFill>
              </a:rPr>
              <a:t>«</a:t>
            </a:r>
            <a:r>
              <a:rPr lang="en-US" altLang="de-DE" dirty="0" err="1">
                <a:solidFill>
                  <a:srgbClr val="333333"/>
                </a:solidFill>
              </a:rPr>
              <a:t>μισή</a:t>
            </a:r>
            <a:r>
              <a:rPr lang="en-US" altLang="de-DE" dirty="0">
                <a:solidFill>
                  <a:srgbClr val="333333"/>
                </a:solidFill>
              </a:rPr>
              <a:t> α</a:t>
            </a:r>
            <a:r>
              <a:rPr lang="en-US" altLang="de-DE" dirty="0" err="1">
                <a:solidFill>
                  <a:srgbClr val="333333"/>
                </a:solidFill>
              </a:rPr>
              <a:t>λήθει</a:t>
            </a:r>
            <a:r>
              <a:rPr lang="en-US" altLang="de-DE" dirty="0">
                <a:solidFill>
                  <a:srgbClr val="333333"/>
                </a:solidFill>
              </a:rPr>
              <a:t>α» αναγνωρι</a:t>
            </a:r>
            <a:r>
              <a:rPr lang="el-GR" altLang="de-DE" dirty="0">
                <a:solidFill>
                  <a:srgbClr val="333333"/>
                </a:solidFill>
              </a:rPr>
              <a:t>ζεται.</a:t>
            </a:r>
            <a:endParaRPr lang="en-US" altLang="de-DE" dirty="0">
              <a:solidFill>
                <a:srgbClr val="333333"/>
              </a:solidFill>
            </a:endParaRPr>
          </a:p>
          <a:p>
            <a:pPr marL="285750" lvl="0" indent="-285750" defTabSz="914400" fontAlgn="base">
              <a:lnSpc>
                <a:spcPct val="100000"/>
              </a:lnSpc>
              <a:spcBef>
                <a:spcPts val="600"/>
              </a:spcBef>
              <a:buClr>
                <a:srgbClr val="000000"/>
              </a:buClr>
              <a:buFont typeface="WingDings"/>
              <a:buChar char=""/>
            </a:pPr>
            <a:r>
              <a:rPr lang="en-US" altLang="de-DE" dirty="0" err="1">
                <a:solidFill>
                  <a:srgbClr val="004992"/>
                </a:solidFill>
              </a:rPr>
              <a:t>Ως</a:t>
            </a:r>
            <a:r>
              <a:rPr lang="en-US" altLang="de-DE" dirty="0">
                <a:solidFill>
                  <a:srgbClr val="004992"/>
                </a:solidFill>
              </a:rPr>
              <a:t> </a:t>
            </a:r>
            <a:r>
              <a:rPr lang="en-US" altLang="de-DE" dirty="0" err="1">
                <a:solidFill>
                  <a:srgbClr val="004992"/>
                </a:solidFill>
              </a:rPr>
              <a:t>εκ</a:t>
            </a:r>
            <a:r>
              <a:rPr lang="en-US" altLang="de-DE" dirty="0">
                <a:solidFill>
                  <a:srgbClr val="004992"/>
                </a:solidFill>
              </a:rPr>
              <a:t> </a:t>
            </a:r>
            <a:r>
              <a:rPr lang="en-US" altLang="de-DE" dirty="0" err="1">
                <a:solidFill>
                  <a:srgbClr val="004992"/>
                </a:solidFill>
              </a:rPr>
              <a:t>τούτου</a:t>
            </a:r>
            <a:r>
              <a:rPr lang="en-US" altLang="de-DE" dirty="0">
                <a:solidFill>
                  <a:srgbClr val="004992"/>
                </a:solidFill>
              </a:rPr>
              <a:t> </a:t>
            </a:r>
            <a:r>
              <a:rPr lang="el-GR" altLang="de-DE" dirty="0">
                <a:solidFill>
                  <a:srgbClr val="004992"/>
                </a:solidFill>
              </a:rPr>
              <a:t>προσπαθήστε να μαζέψετε όσο το δυνατόν περισσότερες πληροφορίες </a:t>
            </a:r>
            <a:r>
              <a:rPr lang="el-GR" altLang="de-DE" dirty="0">
                <a:solidFill>
                  <a:srgbClr val="333333"/>
                </a:solidFill>
              </a:rPr>
              <a:t>και να</a:t>
            </a:r>
            <a:r>
              <a:rPr lang="en-US" altLang="de-DE" dirty="0">
                <a:solidFill>
                  <a:srgbClr val="333333"/>
                </a:solidFill>
              </a:rPr>
              <a:t> </a:t>
            </a:r>
            <a:r>
              <a:rPr lang="el-GR" altLang="de-DE" dirty="0">
                <a:solidFill>
                  <a:srgbClr val="333333"/>
                </a:solidFill>
              </a:rPr>
              <a:t>α</a:t>
            </a:r>
            <a:r>
              <a:rPr lang="en-US" altLang="de-DE" dirty="0" err="1">
                <a:solidFill>
                  <a:srgbClr val="333333"/>
                </a:solidFill>
              </a:rPr>
              <a:t>ντ</a:t>
            </a:r>
            <a:r>
              <a:rPr lang="en-US" altLang="de-DE" dirty="0">
                <a:solidFill>
                  <a:srgbClr val="333333"/>
                </a:solidFill>
              </a:rPr>
              <a:t>αλλ</a:t>
            </a:r>
            <a:r>
              <a:rPr lang="el-GR" altLang="de-DE" dirty="0">
                <a:solidFill>
                  <a:srgbClr val="333333"/>
                </a:solidFill>
              </a:rPr>
              <a:t>άξετε</a:t>
            </a:r>
            <a:r>
              <a:rPr lang="en-US" altLang="de-DE" dirty="0">
                <a:solidFill>
                  <a:srgbClr val="333333"/>
                </a:solidFill>
              </a:rPr>
              <a:t> απ</a:t>
            </a:r>
            <a:r>
              <a:rPr lang="en-US" altLang="de-DE" dirty="0" err="1">
                <a:solidFill>
                  <a:srgbClr val="333333"/>
                </a:solidFill>
              </a:rPr>
              <a:t>όψεις</a:t>
            </a:r>
            <a:r>
              <a:rPr lang="en-US" altLang="de-DE" dirty="0">
                <a:solidFill>
                  <a:srgbClr val="333333"/>
                </a:solidFill>
              </a:rPr>
              <a:t> </a:t>
            </a:r>
            <a:r>
              <a:rPr lang="en-US" altLang="de-DE" dirty="0" err="1">
                <a:solidFill>
                  <a:srgbClr val="333333"/>
                </a:solidFill>
              </a:rPr>
              <a:t>με</a:t>
            </a:r>
            <a:r>
              <a:rPr lang="en-US" altLang="de-DE" dirty="0">
                <a:solidFill>
                  <a:srgbClr val="333333"/>
                </a:solidFill>
              </a:rPr>
              <a:t> </a:t>
            </a:r>
            <a:r>
              <a:rPr lang="en-US" altLang="de-DE" dirty="0" err="1">
                <a:solidFill>
                  <a:srgbClr val="333333"/>
                </a:solidFill>
              </a:rPr>
              <a:t>άλλους</a:t>
            </a:r>
            <a:r>
              <a:rPr lang="en-US" altLang="de-DE" dirty="0">
                <a:solidFill>
                  <a:srgbClr val="333333"/>
                </a:solidFill>
              </a:rPr>
              <a:t>, </a:t>
            </a:r>
            <a:r>
              <a:rPr lang="en-US" altLang="de-DE" dirty="0" err="1">
                <a:solidFill>
                  <a:srgbClr val="333333"/>
                </a:solidFill>
              </a:rPr>
              <a:t>ειδικά</a:t>
            </a:r>
            <a:r>
              <a:rPr lang="en-US" altLang="de-DE" dirty="0">
                <a:solidFill>
                  <a:srgbClr val="333333"/>
                </a:solidFill>
              </a:rPr>
              <a:t> αν </a:t>
            </a:r>
            <a:r>
              <a:rPr lang="en-US" altLang="de-DE" dirty="0" err="1">
                <a:solidFill>
                  <a:srgbClr val="333333"/>
                </a:solidFill>
              </a:rPr>
              <a:t>οι</a:t>
            </a:r>
            <a:r>
              <a:rPr lang="en-US" altLang="de-DE" dirty="0">
                <a:solidFill>
                  <a:srgbClr val="333333"/>
                </a:solidFill>
              </a:rPr>
              <a:t> απ</a:t>
            </a:r>
            <a:r>
              <a:rPr lang="en-US" altLang="de-DE" dirty="0" err="1">
                <a:solidFill>
                  <a:srgbClr val="333333"/>
                </a:solidFill>
              </a:rPr>
              <a:t>οφάσεις</a:t>
            </a:r>
            <a:r>
              <a:rPr lang="en-US" altLang="de-DE" dirty="0">
                <a:solidFill>
                  <a:srgbClr val="333333"/>
                </a:solidFill>
              </a:rPr>
              <a:t> </a:t>
            </a:r>
            <a:r>
              <a:rPr lang="el-GR" altLang="de-DE" dirty="0">
                <a:solidFill>
                  <a:srgbClr val="333333"/>
                </a:solidFill>
              </a:rPr>
              <a:t>αυτές </a:t>
            </a:r>
            <a:r>
              <a:rPr lang="en-US" altLang="de-DE" dirty="0" err="1">
                <a:solidFill>
                  <a:srgbClr val="333333"/>
                </a:solidFill>
              </a:rPr>
              <a:t>είν</a:t>
            </a:r>
            <a:r>
              <a:rPr lang="en-US" altLang="de-DE" dirty="0">
                <a:solidFill>
                  <a:srgbClr val="333333"/>
                </a:solidFill>
              </a:rPr>
              <a:t>αι </a:t>
            </a:r>
            <a:r>
              <a:rPr lang="el-GR" altLang="de-DE" dirty="0">
                <a:solidFill>
                  <a:srgbClr val="333333"/>
                </a:solidFill>
              </a:rPr>
              <a:t>σημαντικές</a:t>
            </a:r>
            <a:r>
              <a:rPr lang="en-US" altLang="de-DE" dirty="0">
                <a:solidFill>
                  <a:srgbClr val="333333"/>
                </a:solidFill>
              </a:rPr>
              <a:t> ή </a:t>
            </a:r>
            <a:r>
              <a:rPr lang="en-US" altLang="de-DE" dirty="0" err="1">
                <a:solidFill>
                  <a:srgbClr val="333333"/>
                </a:solidFill>
              </a:rPr>
              <a:t>έχουν</a:t>
            </a:r>
            <a:r>
              <a:rPr lang="en-US" altLang="de-DE" dirty="0">
                <a:solidFill>
                  <a:srgbClr val="333333"/>
                </a:solidFill>
              </a:rPr>
              <a:t> </a:t>
            </a:r>
            <a:r>
              <a:rPr lang="en-US" altLang="de-DE" dirty="0" err="1">
                <a:solidFill>
                  <a:srgbClr val="333333"/>
                </a:solidFill>
              </a:rPr>
              <a:t>δρ</a:t>
            </a:r>
            <a:r>
              <a:rPr lang="en-US" altLang="de-DE" dirty="0">
                <a:solidFill>
                  <a:srgbClr val="333333"/>
                </a:solidFill>
              </a:rPr>
              <a:t>αματικές συνέπειες (π.χ. α</a:t>
            </a:r>
            <a:r>
              <a:rPr lang="el-GR" altLang="de-DE" dirty="0">
                <a:solidFill>
                  <a:srgbClr val="333333"/>
                </a:solidFill>
              </a:rPr>
              <a:t>ι</a:t>
            </a:r>
            <a:r>
              <a:rPr lang="en-US" altLang="de-DE" dirty="0" err="1">
                <a:solidFill>
                  <a:srgbClr val="333333"/>
                </a:solidFill>
              </a:rPr>
              <a:t>σθ</a:t>
            </a:r>
            <a:r>
              <a:rPr lang="el-GR" altLang="de-DE" dirty="0">
                <a:solidFill>
                  <a:srgbClr val="333333"/>
                </a:solidFill>
              </a:rPr>
              <a:t>άνεστε</a:t>
            </a:r>
            <a:r>
              <a:rPr lang="en-US" altLang="de-DE" dirty="0">
                <a:solidFill>
                  <a:srgbClr val="333333"/>
                </a:solidFill>
              </a:rPr>
              <a:t> </a:t>
            </a:r>
            <a:r>
              <a:rPr lang="en-US" altLang="de-DE" dirty="0" err="1">
                <a:solidFill>
                  <a:srgbClr val="333333"/>
                </a:solidFill>
              </a:rPr>
              <a:t>ότι</a:t>
            </a:r>
            <a:r>
              <a:rPr lang="en-US" altLang="de-DE" dirty="0">
                <a:solidFill>
                  <a:srgbClr val="333333"/>
                </a:solidFill>
              </a:rPr>
              <a:t> ο </a:t>
            </a:r>
            <a:r>
              <a:rPr lang="en-US" altLang="de-DE" dirty="0" err="1">
                <a:solidFill>
                  <a:srgbClr val="333333"/>
                </a:solidFill>
              </a:rPr>
              <a:t>γείτονάς</a:t>
            </a:r>
            <a:r>
              <a:rPr lang="en-US" altLang="de-DE" dirty="0">
                <a:solidFill>
                  <a:srgbClr val="333333"/>
                </a:solidFill>
              </a:rPr>
              <a:t> </a:t>
            </a:r>
            <a:r>
              <a:rPr lang="el-GR" altLang="de-DE" dirty="0">
                <a:solidFill>
                  <a:srgbClr val="333333"/>
                </a:solidFill>
              </a:rPr>
              <a:t>σας, σας</a:t>
            </a:r>
            <a:r>
              <a:rPr lang="en-US" altLang="de-DE" dirty="0">
                <a:solidFill>
                  <a:srgbClr val="333333"/>
                </a:solidFill>
              </a:rPr>
              <a:t> </a:t>
            </a:r>
            <a:r>
              <a:rPr lang="en-US" altLang="de-DE" dirty="0" err="1">
                <a:solidFill>
                  <a:srgbClr val="333333"/>
                </a:solidFill>
              </a:rPr>
              <a:t>κυνηγ</a:t>
            </a:r>
            <a:r>
              <a:rPr lang="el-GR" altLang="de-DE">
                <a:solidFill>
                  <a:srgbClr val="333333"/>
                </a:solidFill>
              </a:rPr>
              <a:t>α</a:t>
            </a:r>
            <a:r>
              <a:rPr lang="en-US" altLang="de-DE">
                <a:solidFill>
                  <a:srgbClr val="333333"/>
                </a:solidFill>
              </a:rPr>
              <a:t> </a:t>
            </a:r>
            <a:r>
              <a:rPr lang="en-US" altLang="de-DE">
                <a:solidFill>
                  <a:srgbClr val="333333"/>
                </a:solidFill>
                <a:latin typeface="Times New Roman"/>
                <a:sym typeface="Wingdings" panose="05000000000000000000" pitchFamily="2" charset="2"/>
              </a:rPr>
              <a:t>→</a:t>
            </a:r>
            <a:r>
              <a:rPr lang="el-GR" altLang="de-DE">
                <a:solidFill>
                  <a:srgbClr val="333333"/>
                </a:solidFill>
                <a:sym typeface="Wingdings" panose="05000000000000000000" pitchFamily="2" charset="2"/>
              </a:rPr>
              <a:t> </a:t>
            </a:r>
            <a:r>
              <a:rPr lang="el-GR" altLang="de-DE" dirty="0">
                <a:solidFill>
                  <a:srgbClr val="333333"/>
                </a:solidFill>
                <a:sym typeface="Wingdings" panose="05000000000000000000" pitchFamily="2" charset="2"/>
              </a:rPr>
              <a:t>Μην επιτίθεστε στους υποτιθέμενους εχθρούς</a:t>
            </a:r>
            <a:r>
              <a:rPr lang="de-DE" altLang="de-DE" dirty="0">
                <a:solidFill>
                  <a:srgbClr val="333333"/>
                </a:solidFill>
              </a:rPr>
              <a:t>!</a:t>
            </a:r>
            <a:r>
              <a:rPr lang="en-US" altLang="de-DE" dirty="0">
                <a:solidFill>
                  <a:srgbClr val="333333"/>
                </a:solidFill>
              </a:rPr>
              <a:t>).</a:t>
            </a:r>
          </a:p>
          <a:p>
            <a:pPr marL="285750" lvl="0" indent="-285750" defTabSz="914400" fontAlgn="base">
              <a:lnSpc>
                <a:spcPct val="100000"/>
              </a:lnSpc>
              <a:spcBef>
                <a:spcPts val="600"/>
              </a:spcBef>
              <a:buClr>
                <a:srgbClr val="333333"/>
              </a:buClr>
              <a:buFont typeface="WingDings"/>
              <a:buChar char=""/>
            </a:pPr>
            <a:r>
              <a:rPr lang="en-US" altLang="de-DE" dirty="0" err="1">
                <a:solidFill>
                  <a:srgbClr val="333333"/>
                </a:solidFill>
              </a:rPr>
              <a:t>Γι</a:t>
            </a:r>
            <a:r>
              <a:rPr lang="en-US" altLang="de-DE" dirty="0">
                <a:solidFill>
                  <a:srgbClr val="333333"/>
                </a:solidFill>
              </a:rPr>
              <a:t>α γεγονότα </a:t>
            </a:r>
            <a:r>
              <a:rPr lang="el-GR" altLang="de-DE" dirty="0">
                <a:solidFill>
                  <a:srgbClr val="333333"/>
                </a:solidFill>
              </a:rPr>
              <a:t>μικρότερης </a:t>
            </a:r>
            <a:r>
              <a:rPr lang="en-US" altLang="de-DE" dirty="0" err="1">
                <a:solidFill>
                  <a:srgbClr val="333333"/>
                </a:solidFill>
              </a:rPr>
              <a:t>σημ</a:t>
            </a:r>
            <a:r>
              <a:rPr lang="en-US" altLang="de-DE" dirty="0">
                <a:solidFill>
                  <a:srgbClr val="333333"/>
                </a:solidFill>
              </a:rPr>
              <a:t>ασίας, μπορούμε</a:t>
            </a:r>
            <a:r>
              <a:rPr lang="el-GR" altLang="de-DE" dirty="0">
                <a:solidFill>
                  <a:srgbClr val="333333"/>
                </a:solidFill>
              </a:rPr>
              <a:t> να πάρουμε πιο γρήγορες αποφάσεις</a:t>
            </a:r>
            <a:r>
              <a:rPr lang="en-US" altLang="de-DE" dirty="0">
                <a:solidFill>
                  <a:srgbClr val="333333"/>
                </a:solidFill>
              </a:rPr>
              <a:t> (π.χ.</a:t>
            </a:r>
            <a:r>
              <a:rPr lang="el-GR" altLang="de-DE" dirty="0">
                <a:solidFill>
                  <a:srgbClr val="333333"/>
                </a:solidFill>
              </a:rPr>
              <a:t> όταν</a:t>
            </a:r>
            <a:r>
              <a:rPr lang="en-US" altLang="de-DE" dirty="0">
                <a:solidFill>
                  <a:srgbClr val="333333"/>
                </a:solidFill>
              </a:rPr>
              <a:t> </a:t>
            </a:r>
            <a:r>
              <a:rPr lang="el-GR" altLang="de-DE" dirty="0">
                <a:solidFill>
                  <a:srgbClr val="333333"/>
                </a:solidFill>
              </a:rPr>
              <a:t>διαλέγουμε</a:t>
            </a:r>
            <a:r>
              <a:rPr lang="en-US" altLang="de-DE" dirty="0">
                <a:solidFill>
                  <a:srgbClr val="333333"/>
                </a:solidFill>
              </a:rPr>
              <a:t> </a:t>
            </a:r>
            <a:r>
              <a:rPr lang="en-US" altLang="de-DE" dirty="0" err="1">
                <a:solidFill>
                  <a:srgbClr val="333333"/>
                </a:solidFill>
              </a:rPr>
              <a:t>μι</a:t>
            </a:r>
            <a:r>
              <a:rPr lang="en-US" altLang="de-DE" dirty="0">
                <a:solidFill>
                  <a:srgbClr val="333333"/>
                </a:solidFill>
              </a:rPr>
              <a:t>α μάρκα γιαούρτι ή </a:t>
            </a:r>
            <a:r>
              <a:rPr lang="el-GR" altLang="de-DE" dirty="0">
                <a:solidFill>
                  <a:srgbClr val="333333"/>
                </a:solidFill>
              </a:rPr>
              <a:t>ένα </a:t>
            </a:r>
            <a:r>
              <a:rPr lang="en-US" altLang="de-DE" dirty="0" err="1">
                <a:solidFill>
                  <a:srgbClr val="333333"/>
                </a:solidFill>
              </a:rPr>
              <a:t>είδος</a:t>
            </a:r>
            <a:r>
              <a:rPr lang="en-US" altLang="de-DE" dirty="0">
                <a:solidFill>
                  <a:srgbClr val="333333"/>
                </a:solidFill>
              </a:rPr>
              <a:t> </a:t>
            </a:r>
            <a:r>
              <a:rPr lang="en-US" altLang="de-DE" dirty="0" err="1">
                <a:solidFill>
                  <a:srgbClr val="333333"/>
                </a:solidFill>
              </a:rPr>
              <a:t>κέικ</a:t>
            </a:r>
            <a:r>
              <a:rPr lang="en-US" altLang="de-DE" dirty="0">
                <a:solidFill>
                  <a:srgbClr val="333333"/>
                </a:solidFill>
              </a:rPr>
              <a:t>,</a:t>
            </a:r>
            <a:r>
              <a:rPr lang="el-GR" altLang="de-DE" dirty="0">
                <a:solidFill>
                  <a:srgbClr val="333333"/>
                </a:solidFill>
              </a:rPr>
              <a:t> όταν</a:t>
            </a:r>
            <a:r>
              <a:rPr lang="en-US" altLang="de-DE" dirty="0">
                <a:solidFill>
                  <a:srgbClr val="333333"/>
                </a:solidFill>
              </a:rPr>
              <a:t> </a:t>
            </a:r>
            <a:r>
              <a:rPr lang="el-GR" altLang="de-DE" dirty="0">
                <a:solidFill>
                  <a:srgbClr val="333333"/>
                </a:solidFill>
              </a:rPr>
              <a:t>επιλέγουμε</a:t>
            </a:r>
            <a:r>
              <a:rPr lang="en-US" altLang="de-DE" dirty="0">
                <a:solidFill>
                  <a:srgbClr val="333333"/>
                </a:solidFill>
              </a:rPr>
              <a:t> α</a:t>
            </a:r>
            <a:r>
              <a:rPr lang="en-US" altLang="de-DE" dirty="0" err="1">
                <a:solidFill>
                  <a:srgbClr val="333333"/>
                </a:solidFill>
              </a:rPr>
              <a:t>ριθμο</a:t>
            </a:r>
            <a:r>
              <a:rPr lang="el-GR" altLang="de-DE" dirty="0">
                <a:solidFill>
                  <a:srgbClr val="333333"/>
                </a:solidFill>
              </a:rPr>
              <a:t>υς</a:t>
            </a:r>
            <a:r>
              <a:rPr lang="en-US" altLang="de-DE" dirty="0">
                <a:solidFill>
                  <a:srgbClr val="333333"/>
                </a:solidFill>
              </a:rPr>
              <a:t> </a:t>
            </a:r>
            <a:r>
              <a:rPr lang="el-GR" altLang="de-DE" dirty="0">
                <a:solidFill>
                  <a:srgbClr val="333333"/>
                </a:solidFill>
              </a:rPr>
              <a:t>στο Λόττο</a:t>
            </a:r>
            <a:r>
              <a:rPr lang="en-US" altLang="de-DE" dirty="0">
                <a:solidFill>
                  <a:srgbClr val="333333"/>
                </a:solidFill>
              </a:rPr>
              <a:t>).</a:t>
            </a:r>
          </a:p>
          <a:p>
            <a:pPr marL="285750" lvl="0" indent="-285750" defTabSz="914400" fontAlgn="base">
              <a:lnSpc>
                <a:spcPct val="100000"/>
              </a:lnSpc>
              <a:spcBef>
                <a:spcPts val="600"/>
              </a:spcBef>
              <a:buClr>
                <a:srgbClr val="333333"/>
              </a:buClr>
              <a:buFont typeface="WingDings"/>
              <a:buChar char=""/>
            </a:pPr>
            <a:r>
              <a:rPr lang="el-GR" altLang="de-DE" dirty="0">
                <a:solidFill>
                  <a:srgbClr val="333333"/>
                </a:solidFill>
              </a:rPr>
              <a:t>Το να κάνει κανείς </a:t>
            </a:r>
            <a:r>
              <a:rPr lang="en-US" altLang="de-DE" dirty="0" err="1">
                <a:solidFill>
                  <a:srgbClr val="333333"/>
                </a:solidFill>
              </a:rPr>
              <a:t>λάθ</a:t>
            </a:r>
            <a:r>
              <a:rPr lang="el-GR" altLang="de-DE" dirty="0">
                <a:solidFill>
                  <a:srgbClr val="333333"/>
                </a:solidFill>
              </a:rPr>
              <a:t>ος</a:t>
            </a:r>
            <a:r>
              <a:rPr lang="en-US" altLang="de-DE" dirty="0">
                <a:solidFill>
                  <a:srgbClr val="333333"/>
                </a:solidFill>
              </a:rPr>
              <a:t> </a:t>
            </a:r>
            <a:r>
              <a:rPr lang="en-US" altLang="de-DE" dirty="0" err="1">
                <a:solidFill>
                  <a:srgbClr val="333333"/>
                </a:solidFill>
              </a:rPr>
              <a:t>είν</a:t>
            </a:r>
            <a:r>
              <a:rPr lang="en-US" altLang="de-DE" dirty="0">
                <a:solidFill>
                  <a:srgbClr val="333333"/>
                </a:solidFill>
              </a:rPr>
              <a:t>αι ανθρώπιν</a:t>
            </a:r>
            <a:r>
              <a:rPr lang="el-GR" altLang="de-DE" dirty="0">
                <a:solidFill>
                  <a:srgbClr val="333333"/>
                </a:solidFill>
              </a:rPr>
              <a:t>ο</a:t>
            </a:r>
            <a:r>
              <a:rPr lang="en-US" altLang="de-DE" dirty="0">
                <a:solidFill>
                  <a:srgbClr val="333333"/>
                </a:solidFill>
              </a:rPr>
              <a:t> - να </a:t>
            </a:r>
            <a:r>
              <a:rPr lang="en-US" altLang="de-DE" dirty="0" err="1">
                <a:solidFill>
                  <a:srgbClr val="333333"/>
                </a:solidFill>
              </a:rPr>
              <a:t>εί</a:t>
            </a:r>
            <a:r>
              <a:rPr lang="el-GR" altLang="de-DE" dirty="0">
                <a:solidFill>
                  <a:srgbClr val="333333"/>
                </a:solidFill>
              </a:rPr>
              <a:t>στε</a:t>
            </a:r>
            <a:r>
              <a:rPr lang="en-US" altLang="de-DE" dirty="0">
                <a:solidFill>
                  <a:srgbClr val="333333"/>
                </a:solidFill>
              </a:rPr>
              <a:t> π</a:t>
            </a:r>
            <a:r>
              <a:rPr lang="en-US" altLang="de-DE" dirty="0" err="1">
                <a:solidFill>
                  <a:srgbClr val="333333"/>
                </a:solidFill>
              </a:rPr>
              <a:t>ροετοιμ</a:t>
            </a:r>
            <a:r>
              <a:rPr lang="en-US" altLang="de-DE" dirty="0">
                <a:solidFill>
                  <a:srgbClr val="333333"/>
                </a:solidFill>
              </a:rPr>
              <a:t>ασμένοι για το ενδεχόμενο ότι </a:t>
            </a:r>
            <a:r>
              <a:rPr lang="el-GR" altLang="de-DE" dirty="0">
                <a:solidFill>
                  <a:srgbClr val="333333"/>
                </a:solidFill>
              </a:rPr>
              <a:t>μπορεί και να κάνετε</a:t>
            </a:r>
            <a:r>
              <a:rPr lang="en-US" altLang="de-DE" dirty="0">
                <a:solidFill>
                  <a:srgbClr val="333333"/>
                </a:solidFill>
              </a:rPr>
              <a:t> </a:t>
            </a:r>
            <a:r>
              <a:rPr lang="en-US" altLang="de-DE" dirty="0" err="1">
                <a:solidFill>
                  <a:srgbClr val="333333"/>
                </a:solidFill>
              </a:rPr>
              <a:t>λάθος</a:t>
            </a:r>
            <a:r>
              <a:rPr lang="en-US" altLang="de-DE" dirty="0">
                <a:solidFill>
                  <a:srgbClr val="333333"/>
                </a:solidFill>
              </a:rPr>
              <a:t>.</a:t>
            </a:r>
          </a:p>
          <a:p>
            <a:pPr marL="285750" lvl="0" indent="-285750" defTabSz="914400" fontAlgn="base">
              <a:lnSpc>
                <a:spcPct val="100000"/>
              </a:lnSpc>
              <a:spcBef>
                <a:spcPts val="600"/>
              </a:spcBef>
              <a:buClr>
                <a:srgbClr val="333333"/>
              </a:buClr>
              <a:buFont typeface="WingDings"/>
              <a:buChar char=""/>
            </a:pPr>
            <a:r>
              <a:rPr lang="el-GR" altLang="de-DE" dirty="0">
                <a:solidFill>
                  <a:srgbClr val="333333"/>
                </a:solidFill>
              </a:rPr>
              <a:t>Η αμφιβολία μπορεί να είναι ένα δυσάρεστο συναίσθημα, αλλά συχνά μας αποτρέπει από το να κάνουμε σοβαρά </a:t>
            </a:r>
            <a:r>
              <a:rPr lang="el-GR" altLang="de-DE">
                <a:solidFill>
                  <a:srgbClr val="333333"/>
                </a:solidFill>
              </a:rPr>
              <a:t>λάθη.</a:t>
            </a:r>
            <a:endParaRPr lang="en-US" dirty="0"/>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122</a:t>
            </a:fld>
            <a:endParaRPr lang="de-DE" altLang="de-DE">
              <a:latin typeface="+mn-lt"/>
              <a:cs typeface="+mn-cs"/>
            </a:endParaRPr>
          </a:p>
        </p:txBody>
      </p:sp>
    </p:spTree>
    <p:extLst>
      <p:ext uri="{BB962C8B-B14F-4D97-AF65-F5344CB8AC3E}">
        <p14:creationId xmlns:p14="http://schemas.microsoft.com/office/powerpoint/2010/main" val="163921635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latin typeface="+mn-lt"/>
                <a:ea typeface="+mn-ea"/>
                <a:cs typeface="+mn-cs"/>
              </a:rPr>
              <a:t>Μεταφορά στην καθημερινή ζωή</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600"/>
              </a:spcBef>
            </a:pPr>
            <a:r>
              <a:rPr lang="el-GR" altLang="de-DE" b="1" dirty="0">
                <a:solidFill>
                  <a:srgbClr val="333333"/>
                </a:solidFill>
              </a:rPr>
              <a:t>Εκπαιδευτικοί</a:t>
            </a:r>
            <a:r>
              <a:rPr lang="de-DE" altLang="de-DE" b="1" dirty="0">
                <a:solidFill>
                  <a:srgbClr val="333333"/>
                </a:solidFill>
              </a:rPr>
              <a:t> στόχοι:</a:t>
            </a:r>
          </a:p>
          <a:p>
            <a:pPr marL="285750" lvl="0" indent="-285750" defTabSz="914400" fontAlgn="base">
              <a:lnSpc>
                <a:spcPct val="100000"/>
              </a:lnSpc>
              <a:spcBef>
                <a:spcPts val="600"/>
              </a:spcBef>
              <a:buClr>
                <a:srgbClr val="333333"/>
              </a:buClr>
              <a:buFont typeface="WingDings"/>
              <a:buChar char=""/>
            </a:pPr>
            <a:r>
              <a:rPr lang="en-US" altLang="de-DE" dirty="0">
                <a:solidFill>
                  <a:srgbClr val="333333"/>
                </a:solidFill>
              </a:rPr>
              <a:t>Η </a:t>
            </a:r>
            <a:r>
              <a:rPr lang="en-US" altLang="de-DE" dirty="0" err="1">
                <a:solidFill>
                  <a:srgbClr val="333333"/>
                </a:solidFill>
              </a:rPr>
              <a:t>τελευτ</a:t>
            </a:r>
            <a:r>
              <a:rPr lang="en-US" altLang="de-DE" dirty="0">
                <a:solidFill>
                  <a:srgbClr val="333333"/>
                </a:solidFill>
              </a:rPr>
              <a:t>αί</a:t>
            </a:r>
            <a:r>
              <a:rPr lang="el-GR" altLang="de-DE" dirty="0">
                <a:solidFill>
                  <a:srgbClr val="333333"/>
                </a:solidFill>
              </a:rPr>
              <a:t>ες</a:t>
            </a:r>
            <a:r>
              <a:rPr lang="en-US" altLang="de-DE" dirty="0">
                <a:solidFill>
                  <a:srgbClr val="333333"/>
                </a:solidFill>
              </a:rPr>
              <a:t> </a:t>
            </a:r>
            <a:r>
              <a:rPr lang="en-US" altLang="de-DE" dirty="0" err="1">
                <a:solidFill>
                  <a:srgbClr val="333333"/>
                </a:solidFill>
              </a:rPr>
              <a:t>δι</a:t>
            </a:r>
            <a:r>
              <a:rPr lang="en-US" altLang="de-DE" dirty="0">
                <a:solidFill>
                  <a:srgbClr val="333333"/>
                </a:solidFill>
              </a:rPr>
              <a:t>αφάνειες </a:t>
            </a:r>
            <a:r>
              <a:rPr lang="el-GR" altLang="de-DE" dirty="0">
                <a:solidFill>
                  <a:srgbClr val="333333"/>
                </a:solidFill>
              </a:rPr>
              <a:t>δείχνουν</a:t>
            </a:r>
            <a:r>
              <a:rPr lang="en-US" altLang="de-DE" dirty="0">
                <a:solidFill>
                  <a:srgbClr val="333333"/>
                </a:solidFill>
              </a:rPr>
              <a:t> </a:t>
            </a:r>
            <a:r>
              <a:rPr lang="en-US" altLang="de-DE" dirty="0" err="1">
                <a:solidFill>
                  <a:srgbClr val="333333"/>
                </a:solidFill>
              </a:rPr>
              <a:t>ότι</a:t>
            </a:r>
            <a:r>
              <a:rPr lang="en-US" altLang="de-DE" dirty="0">
                <a:solidFill>
                  <a:srgbClr val="333333"/>
                </a:solidFill>
              </a:rPr>
              <a:t> </a:t>
            </a:r>
            <a:r>
              <a:rPr lang="el-GR" altLang="de-DE" dirty="0">
                <a:solidFill>
                  <a:srgbClr val="333333"/>
                </a:solidFill>
              </a:rPr>
              <a:t>οι βιαστικές </a:t>
            </a:r>
            <a:r>
              <a:rPr lang="en-US" altLang="de-DE" dirty="0">
                <a:solidFill>
                  <a:srgbClr val="333333"/>
                </a:solidFill>
              </a:rPr>
              <a:t>απ</a:t>
            </a:r>
            <a:r>
              <a:rPr lang="en-US" altLang="de-DE" dirty="0" err="1">
                <a:solidFill>
                  <a:srgbClr val="333333"/>
                </a:solidFill>
              </a:rPr>
              <a:t>οφάσεις</a:t>
            </a:r>
            <a:r>
              <a:rPr lang="en-US" altLang="de-DE" dirty="0">
                <a:solidFill>
                  <a:srgbClr val="333333"/>
                </a:solidFill>
              </a:rPr>
              <a:t> μπ</a:t>
            </a:r>
            <a:r>
              <a:rPr lang="en-US" altLang="de-DE" dirty="0" err="1">
                <a:solidFill>
                  <a:srgbClr val="333333"/>
                </a:solidFill>
              </a:rPr>
              <a:t>ορούν</a:t>
            </a:r>
            <a:r>
              <a:rPr lang="en-US" altLang="de-DE" dirty="0">
                <a:solidFill>
                  <a:srgbClr val="333333"/>
                </a:solidFill>
              </a:rPr>
              <a:t> να </a:t>
            </a:r>
            <a:r>
              <a:rPr lang="en-US" altLang="de-DE" dirty="0" err="1">
                <a:solidFill>
                  <a:srgbClr val="333333"/>
                </a:solidFill>
              </a:rPr>
              <a:t>οδηγήσουν</a:t>
            </a:r>
            <a:r>
              <a:rPr lang="en-US" altLang="de-DE" dirty="0">
                <a:solidFill>
                  <a:srgbClr val="333333"/>
                </a:solidFill>
              </a:rPr>
              <a:t> </a:t>
            </a:r>
            <a:r>
              <a:rPr lang="en-US" altLang="de-DE" dirty="0" err="1">
                <a:solidFill>
                  <a:srgbClr val="333333"/>
                </a:solidFill>
              </a:rPr>
              <a:t>σε</a:t>
            </a:r>
            <a:r>
              <a:rPr lang="en-US" altLang="de-DE" dirty="0">
                <a:solidFill>
                  <a:srgbClr val="333333"/>
                </a:solidFill>
              </a:rPr>
              <a:t> </a:t>
            </a:r>
            <a:r>
              <a:rPr lang="de-DE" altLang="de-DE" dirty="0">
                <a:solidFill>
                  <a:srgbClr val="333333"/>
                </a:solidFill>
              </a:rPr>
              <a:t>λάθη</a:t>
            </a:r>
            <a:r>
              <a:rPr lang="en-US" altLang="de-DE" dirty="0">
                <a:solidFill>
                  <a:srgbClr val="333333"/>
                </a:solidFill>
              </a:rPr>
              <a:t> και</a:t>
            </a:r>
            <a:r>
              <a:rPr lang="el-GR" altLang="de-DE" dirty="0">
                <a:solidFill>
                  <a:srgbClr val="333333"/>
                </a:solidFill>
              </a:rPr>
              <a:t> ότι</a:t>
            </a:r>
            <a:r>
              <a:rPr lang="en-US" altLang="de-DE" dirty="0">
                <a:solidFill>
                  <a:srgbClr val="333333"/>
                </a:solidFill>
              </a:rPr>
              <a:t> </a:t>
            </a:r>
            <a:r>
              <a:rPr lang="en-US" altLang="de-DE" dirty="0" err="1">
                <a:solidFill>
                  <a:srgbClr val="333333"/>
                </a:solidFill>
              </a:rPr>
              <a:t>συχνά</a:t>
            </a:r>
            <a:r>
              <a:rPr lang="en-US" altLang="de-DE" dirty="0">
                <a:solidFill>
                  <a:srgbClr val="333333"/>
                </a:solidFill>
              </a:rPr>
              <a:t> </a:t>
            </a:r>
            <a:r>
              <a:rPr lang="en-US" altLang="de-DE" dirty="0" err="1">
                <a:solidFill>
                  <a:srgbClr val="333333"/>
                </a:solidFill>
              </a:rPr>
              <a:t>μόνο</a:t>
            </a:r>
            <a:r>
              <a:rPr lang="en-US" altLang="de-DE" dirty="0">
                <a:solidFill>
                  <a:srgbClr val="333333"/>
                </a:solidFill>
              </a:rPr>
              <a:t> </a:t>
            </a:r>
            <a:r>
              <a:rPr lang="el-GR" altLang="de-DE" dirty="0">
                <a:solidFill>
                  <a:srgbClr val="333333"/>
                </a:solidFill>
              </a:rPr>
              <a:t>η </a:t>
            </a:r>
            <a:r>
              <a:rPr lang="en-US" altLang="de-DE" dirty="0">
                <a:solidFill>
                  <a:srgbClr val="333333"/>
                </a:solidFill>
              </a:rPr>
              <a:t>«</a:t>
            </a:r>
            <a:r>
              <a:rPr lang="en-US" altLang="de-DE" dirty="0" err="1">
                <a:solidFill>
                  <a:srgbClr val="333333"/>
                </a:solidFill>
              </a:rPr>
              <a:t>μισή</a:t>
            </a:r>
            <a:r>
              <a:rPr lang="en-US" altLang="de-DE" dirty="0">
                <a:solidFill>
                  <a:srgbClr val="333333"/>
                </a:solidFill>
              </a:rPr>
              <a:t> α</a:t>
            </a:r>
            <a:r>
              <a:rPr lang="en-US" altLang="de-DE" dirty="0" err="1">
                <a:solidFill>
                  <a:srgbClr val="333333"/>
                </a:solidFill>
              </a:rPr>
              <a:t>λήθει</a:t>
            </a:r>
            <a:r>
              <a:rPr lang="en-US" altLang="de-DE" dirty="0">
                <a:solidFill>
                  <a:srgbClr val="333333"/>
                </a:solidFill>
              </a:rPr>
              <a:t>α» αναγνωρι</a:t>
            </a:r>
            <a:r>
              <a:rPr lang="el-GR" altLang="de-DE" dirty="0">
                <a:solidFill>
                  <a:srgbClr val="333333"/>
                </a:solidFill>
              </a:rPr>
              <a:t>ζεται.</a:t>
            </a:r>
            <a:endParaRPr lang="en-US" altLang="de-DE" dirty="0">
              <a:solidFill>
                <a:srgbClr val="333333"/>
              </a:solidFill>
            </a:endParaRPr>
          </a:p>
          <a:p>
            <a:pPr marL="285750" lvl="0" indent="-285750" defTabSz="914400" fontAlgn="base">
              <a:lnSpc>
                <a:spcPct val="100000"/>
              </a:lnSpc>
              <a:spcBef>
                <a:spcPts val="600"/>
              </a:spcBef>
              <a:buClr>
                <a:srgbClr val="000000"/>
              </a:buClr>
              <a:buFont typeface="WingDings"/>
              <a:buChar char=""/>
            </a:pPr>
            <a:r>
              <a:rPr lang="en-US" altLang="de-DE" dirty="0" err="1">
                <a:solidFill>
                  <a:srgbClr val="004992"/>
                </a:solidFill>
              </a:rPr>
              <a:t>Ως</a:t>
            </a:r>
            <a:r>
              <a:rPr lang="en-US" altLang="de-DE" dirty="0">
                <a:solidFill>
                  <a:srgbClr val="004992"/>
                </a:solidFill>
              </a:rPr>
              <a:t> </a:t>
            </a:r>
            <a:r>
              <a:rPr lang="en-US" altLang="de-DE" dirty="0" err="1">
                <a:solidFill>
                  <a:srgbClr val="004992"/>
                </a:solidFill>
              </a:rPr>
              <a:t>εκ</a:t>
            </a:r>
            <a:r>
              <a:rPr lang="en-US" altLang="de-DE" dirty="0">
                <a:solidFill>
                  <a:srgbClr val="004992"/>
                </a:solidFill>
              </a:rPr>
              <a:t> </a:t>
            </a:r>
            <a:r>
              <a:rPr lang="en-US" altLang="de-DE" dirty="0" err="1">
                <a:solidFill>
                  <a:srgbClr val="004992"/>
                </a:solidFill>
              </a:rPr>
              <a:t>τούτου</a:t>
            </a:r>
            <a:r>
              <a:rPr lang="en-US" altLang="de-DE" dirty="0">
                <a:solidFill>
                  <a:srgbClr val="004992"/>
                </a:solidFill>
              </a:rPr>
              <a:t> </a:t>
            </a:r>
            <a:r>
              <a:rPr lang="el-GR" altLang="de-DE" dirty="0">
                <a:solidFill>
                  <a:srgbClr val="004992"/>
                </a:solidFill>
              </a:rPr>
              <a:t>προσπαθήστε να μαζέψετε όσο το δυνατόν περισσότερες πληροφορίες </a:t>
            </a:r>
            <a:r>
              <a:rPr lang="el-GR" altLang="de-DE" dirty="0">
                <a:solidFill>
                  <a:srgbClr val="333333"/>
                </a:solidFill>
              </a:rPr>
              <a:t>και να</a:t>
            </a:r>
            <a:r>
              <a:rPr lang="en-US" altLang="de-DE" dirty="0">
                <a:solidFill>
                  <a:srgbClr val="333333"/>
                </a:solidFill>
              </a:rPr>
              <a:t> </a:t>
            </a:r>
            <a:r>
              <a:rPr lang="el-GR" altLang="de-DE" dirty="0">
                <a:solidFill>
                  <a:srgbClr val="333333"/>
                </a:solidFill>
              </a:rPr>
              <a:t>α</a:t>
            </a:r>
            <a:r>
              <a:rPr lang="en-US" altLang="de-DE" dirty="0" err="1">
                <a:solidFill>
                  <a:srgbClr val="333333"/>
                </a:solidFill>
              </a:rPr>
              <a:t>ντ</a:t>
            </a:r>
            <a:r>
              <a:rPr lang="en-US" altLang="de-DE" dirty="0">
                <a:solidFill>
                  <a:srgbClr val="333333"/>
                </a:solidFill>
              </a:rPr>
              <a:t>αλλ</a:t>
            </a:r>
            <a:r>
              <a:rPr lang="el-GR" altLang="de-DE" dirty="0">
                <a:solidFill>
                  <a:srgbClr val="333333"/>
                </a:solidFill>
              </a:rPr>
              <a:t>άξετε</a:t>
            </a:r>
            <a:r>
              <a:rPr lang="en-US" altLang="de-DE" dirty="0">
                <a:solidFill>
                  <a:srgbClr val="333333"/>
                </a:solidFill>
              </a:rPr>
              <a:t> απ</a:t>
            </a:r>
            <a:r>
              <a:rPr lang="en-US" altLang="de-DE" dirty="0" err="1">
                <a:solidFill>
                  <a:srgbClr val="333333"/>
                </a:solidFill>
              </a:rPr>
              <a:t>όψεις</a:t>
            </a:r>
            <a:r>
              <a:rPr lang="en-US" altLang="de-DE" dirty="0">
                <a:solidFill>
                  <a:srgbClr val="333333"/>
                </a:solidFill>
              </a:rPr>
              <a:t> </a:t>
            </a:r>
            <a:r>
              <a:rPr lang="en-US" altLang="de-DE" dirty="0" err="1">
                <a:solidFill>
                  <a:srgbClr val="333333"/>
                </a:solidFill>
              </a:rPr>
              <a:t>με</a:t>
            </a:r>
            <a:r>
              <a:rPr lang="en-US" altLang="de-DE" dirty="0">
                <a:solidFill>
                  <a:srgbClr val="333333"/>
                </a:solidFill>
              </a:rPr>
              <a:t> </a:t>
            </a:r>
            <a:r>
              <a:rPr lang="en-US" altLang="de-DE" dirty="0" err="1">
                <a:solidFill>
                  <a:srgbClr val="333333"/>
                </a:solidFill>
              </a:rPr>
              <a:t>άλλους</a:t>
            </a:r>
            <a:r>
              <a:rPr lang="en-US" altLang="de-DE" dirty="0">
                <a:solidFill>
                  <a:srgbClr val="333333"/>
                </a:solidFill>
              </a:rPr>
              <a:t>, </a:t>
            </a:r>
            <a:r>
              <a:rPr lang="en-US" altLang="de-DE" dirty="0" err="1">
                <a:solidFill>
                  <a:srgbClr val="333333"/>
                </a:solidFill>
              </a:rPr>
              <a:t>ειδικά</a:t>
            </a:r>
            <a:r>
              <a:rPr lang="en-US" altLang="de-DE" dirty="0">
                <a:solidFill>
                  <a:srgbClr val="333333"/>
                </a:solidFill>
              </a:rPr>
              <a:t> αν </a:t>
            </a:r>
            <a:r>
              <a:rPr lang="en-US" altLang="de-DE" dirty="0" err="1">
                <a:solidFill>
                  <a:srgbClr val="333333"/>
                </a:solidFill>
              </a:rPr>
              <a:t>οι</a:t>
            </a:r>
            <a:r>
              <a:rPr lang="en-US" altLang="de-DE" dirty="0">
                <a:solidFill>
                  <a:srgbClr val="333333"/>
                </a:solidFill>
              </a:rPr>
              <a:t> απ</a:t>
            </a:r>
            <a:r>
              <a:rPr lang="en-US" altLang="de-DE" dirty="0" err="1">
                <a:solidFill>
                  <a:srgbClr val="333333"/>
                </a:solidFill>
              </a:rPr>
              <a:t>οφάσεις</a:t>
            </a:r>
            <a:r>
              <a:rPr lang="en-US" altLang="de-DE" dirty="0">
                <a:solidFill>
                  <a:srgbClr val="333333"/>
                </a:solidFill>
              </a:rPr>
              <a:t> </a:t>
            </a:r>
            <a:r>
              <a:rPr lang="el-GR" altLang="de-DE" dirty="0">
                <a:solidFill>
                  <a:srgbClr val="333333"/>
                </a:solidFill>
              </a:rPr>
              <a:t>αυτές </a:t>
            </a:r>
            <a:r>
              <a:rPr lang="en-US" altLang="de-DE" dirty="0" err="1">
                <a:solidFill>
                  <a:srgbClr val="333333"/>
                </a:solidFill>
              </a:rPr>
              <a:t>είν</a:t>
            </a:r>
            <a:r>
              <a:rPr lang="en-US" altLang="de-DE" dirty="0">
                <a:solidFill>
                  <a:srgbClr val="333333"/>
                </a:solidFill>
              </a:rPr>
              <a:t>αι </a:t>
            </a:r>
            <a:r>
              <a:rPr lang="el-GR" altLang="de-DE" dirty="0">
                <a:solidFill>
                  <a:srgbClr val="333333"/>
                </a:solidFill>
              </a:rPr>
              <a:t>σημαντικές</a:t>
            </a:r>
            <a:r>
              <a:rPr lang="en-US" altLang="de-DE" dirty="0">
                <a:solidFill>
                  <a:srgbClr val="333333"/>
                </a:solidFill>
              </a:rPr>
              <a:t> ή </a:t>
            </a:r>
            <a:r>
              <a:rPr lang="en-US" altLang="de-DE" dirty="0" err="1">
                <a:solidFill>
                  <a:srgbClr val="333333"/>
                </a:solidFill>
              </a:rPr>
              <a:t>έχουν</a:t>
            </a:r>
            <a:r>
              <a:rPr lang="en-US" altLang="de-DE" dirty="0">
                <a:solidFill>
                  <a:srgbClr val="333333"/>
                </a:solidFill>
              </a:rPr>
              <a:t> </a:t>
            </a:r>
            <a:r>
              <a:rPr lang="en-US" altLang="de-DE" dirty="0" err="1">
                <a:solidFill>
                  <a:srgbClr val="333333"/>
                </a:solidFill>
              </a:rPr>
              <a:t>δρ</a:t>
            </a:r>
            <a:r>
              <a:rPr lang="en-US" altLang="de-DE" dirty="0">
                <a:solidFill>
                  <a:srgbClr val="333333"/>
                </a:solidFill>
              </a:rPr>
              <a:t>αματικές συνέπειες (π.χ. α</a:t>
            </a:r>
            <a:r>
              <a:rPr lang="el-GR" altLang="de-DE" dirty="0">
                <a:solidFill>
                  <a:srgbClr val="333333"/>
                </a:solidFill>
              </a:rPr>
              <a:t>ι</a:t>
            </a:r>
            <a:r>
              <a:rPr lang="en-US" altLang="de-DE" dirty="0" err="1">
                <a:solidFill>
                  <a:srgbClr val="333333"/>
                </a:solidFill>
              </a:rPr>
              <a:t>σθ</a:t>
            </a:r>
            <a:r>
              <a:rPr lang="el-GR" altLang="de-DE" dirty="0">
                <a:solidFill>
                  <a:srgbClr val="333333"/>
                </a:solidFill>
              </a:rPr>
              <a:t>άνεστε</a:t>
            </a:r>
            <a:r>
              <a:rPr lang="en-US" altLang="de-DE" dirty="0">
                <a:solidFill>
                  <a:srgbClr val="333333"/>
                </a:solidFill>
              </a:rPr>
              <a:t> </a:t>
            </a:r>
            <a:r>
              <a:rPr lang="en-US" altLang="de-DE" dirty="0" err="1">
                <a:solidFill>
                  <a:srgbClr val="333333"/>
                </a:solidFill>
              </a:rPr>
              <a:t>ότι</a:t>
            </a:r>
            <a:r>
              <a:rPr lang="en-US" altLang="de-DE" dirty="0">
                <a:solidFill>
                  <a:srgbClr val="333333"/>
                </a:solidFill>
              </a:rPr>
              <a:t> ο </a:t>
            </a:r>
            <a:r>
              <a:rPr lang="en-US" altLang="de-DE" dirty="0" err="1">
                <a:solidFill>
                  <a:srgbClr val="333333"/>
                </a:solidFill>
              </a:rPr>
              <a:t>γείτονάς</a:t>
            </a:r>
            <a:r>
              <a:rPr lang="en-US" altLang="de-DE" dirty="0">
                <a:solidFill>
                  <a:srgbClr val="333333"/>
                </a:solidFill>
              </a:rPr>
              <a:t> </a:t>
            </a:r>
            <a:r>
              <a:rPr lang="el-GR" altLang="de-DE" dirty="0">
                <a:solidFill>
                  <a:srgbClr val="333333"/>
                </a:solidFill>
              </a:rPr>
              <a:t>σας, σας</a:t>
            </a:r>
            <a:r>
              <a:rPr lang="en-US" altLang="de-DE" dirty="0">
                <a:solidFill>
                  <a:srgbClr val="333333"/>
                </a:solidFill>
              </a:rPr>
              <a:t> </a:t>
            </a:r>
            <a:r>
              <a:rPr lang="en-US" altLang="de-DE" dirty="0" err="1">
                <a:solidFill>
                  <a:srgbClr val="333333"/>
                </a:solidFill>
              </a:rPr>
              <a:t>κυνηγ</a:t>
            </a:r>
            <a:r>
              <a:rPr lang="el-GR" altLang="de-DE">
                <a:solidFill>
                  <a:srgbClr val="333333"/>
                </a:solidFill>
              </a:rPr>
              <a:t>α</a:t>
            </a:r>
            <a:r>
              <a:rPr lang="en-US" altLang="de-DE">
                <a:solidFill>
                  <a:srgbClr val="333333"/>
                </a:solidFill>
              </a:rPr>
              <a:t> </a:t>
            </a:r>
            <a:r>
              <a:rPr lang="en-US" altLang="de-DE">
                <a:solidFill>
                  <a:srgbClr val="333333"/>
                </a:solidFill>
                <a:latin typeface="Times New Roman"/>
                <a:sym typeface="Wingdings" panose="05000000000000000000" pitchFamily="2" charset="2"/>
              </a:rPr>
              <a:t>→</a:t>
            </a:r>
            <a:r>
              <a:rPr lang="el-GR" altLang="de-DE">
                <a:solidFill>
                  <a:srgbClr val="333333"/>
                </a:solidFill>
                <a:sym typeface="Wingdings" panose="05000000000000000000" pitchFamily="2" charset="2"/>
              </a:rPr>
              <a:t> </a:t>
            </a:r>
            <a:r>
              <a:rPr lang="el-GR" altLang="de-DE" dirty="0">
                <a:solidFill>
                  <a:srgbClr val="333333"/>
                </a:solidFill>
                <a:sym typeface="Wingdings" panose="05000000000000000000" pitchFamily="2" charset="2"/>
              </a:rPr>
              <a:t>Μην επιτίθεστε στους υποτιθέμενους εχθρούς</a:t>
            </a:r>
            <a:r>
              <a:rPr lang="de-DE" altLang="de-DE" dirty="0">
                <a:solidFill>
                  <a:srgbClr val="333333"/>
                </a:solidFill>
              </a:rPr>
              <a:t>!</a:t>
            </a:r>
            <a:r>
              <a:rPr lang="en-US" altLang="de-DE" dirty="0">
                <a:solidFill>
                  <a:srgbClr val="333333"/>
                </a:solidFill>
              </a:rPr>
              <a:t>).</a:t>
            </a:r>
          </a:p>
          <a:p>
            <a:pPr marL="285750" lvl="0" indent="-285750" defTabSz="914400" fontAlgn="base">
              <a:lnSpc>
                <a:spcPct val="100000"/>
              </a:lnSpc>
              <a:spcBef>
                <a:spcPts val="600"/>
              </a:spcBef>
              <a:buClr>
                <a:srgbClr val="333333"/>
              </a:buClr>
              <a:buFont typeface="WingDings"/>
              <a:buChar char=""/>
            </a:pPr>
            <a:r>
              <a:rPr lang="en-US" altLang="de-DE" dirty="0" err="1">
                <a:solidFill>
                  <a:srgbClr val="333333"/>
                </a:solidFill>
              </a:rPr>
              <a:t>Γι</a:t>
            </a:r>
            <a:r>
              <a:rPr lang="en-US" altLang="de-DE" dirty="0">
                <a:solidFill>
                  <a:srgbClr val="333333"/>
                </a:solidFill>
              </a:rPr>
              <a:t>α γεγονότα </a:t>
            </a:r>
            <a:r>
              <a:rPr lang="el-GR" altLang="de-DE" dirty="0">
                <a:solidFill>
                  <a:srgbClr val="333333"/>
                </a:solidFill>
              </a:rPr>
              <a:t>μικρότερης </a:t>
            </a:r>
            <a:r>
              <a:rPr lang="en-US" altLang="de-DE" dirty="0" err="1">
                <a:solidFill>
                  <a:srgbClr val="333333"/>
                </a:solidFill>
              </a:rPr>
              <a:t>σημ</a:t>
            </a:r>
            <a:r>
              <a:rPr lang="en-US" altLang="de-DE" dirty="0">
                <a:solidFill>
                  <a:srgbClr val="333333"/>
                </a:solidFill>
              </a:rPr>
              <a:t>ασίας, μπορούμε</a:t>
            </a:r>
            <a:r>
              <a:rPr lang="el-GR" altLang="de-DE" dirty="0">
                <a:solidFill>
                  <a:srgbClr val="333333"/>
                </a:solidFill>
              </a:rPr>
              <a:t> να πάρουμε πιο γρήγορες αποφάσεις</a:t>
            </a:r>
            <a:r>
              <a:rPr lang="en-US" altLang="de-DE" dirty="0">
                <a:solidFill>
                  <a:srgbClr val="333333"/>
                </a:solidFill>
              </a:rPr>
              <a:t> (π.χ.</a:t>
            </a:r>
            <a:r>
              <a:rPr lang="el-GR" altLang="de-DE" dirty="0">
                <a:solidFill>
                  <a:srgbClr val="333333"/>
                </a:solidFill>
              </a:rPr>
              <a:t> όταν</a:t>
            </a:r>
            <a:r>
              <a:rPr lang="en-US" altLang="de-DE" dirty="0">
                <a:solidFill>
                  <a:srgbClr val="333333"/>
                </a:solidFill>
              </a:rPr>
              <a:t> </a:t>
            </a:r>
            <a:r>
              <a:rPr lang="el-GR" altLang="de-DE" dirty="0">
                <a:solidFill>
                  <a:srgbClr val="333333"/>
                </a:solidFill>
              </a:rPr>
              <a:t>διαλέγουμε</a:t>
            </a:r>
            <a:r>
              <a:rPr lang="en-US" altLang="de-DE" dirty="0">
                <a:solidFill>
                  <a:srgbClr val="333333"/>
                </a:solidFill>
              </a:rPr>
              <a:t> </a:t>
            </a:r>
            <a:r>
              <a:rPr lang="en-US" altLang="de-DE" dirty="0" err="1">
                <a:solidFill>
                  <a:srgbClr val="333333"/>
                </a:solidFill>
              </a:rPr>
              <a:t>μι</a:t>
            </a:r>
            <a:r>
              <a:rPr lang="en-US" altLang="de-DE" dirty="0">
                <a:solidFill>
                  <a:srgbClr val="333333"/>
                </a:solidFill>
              </a:rPr>
              <a:t>α μάρκα γιαούρτι ή </a:t>
            </a:r>
            <a:r>
              <a:rPr lang="el-GR" altLang="de-DE" dirty="0">
                <a:solidFill>
                  <a:srgbClr val="333333"/>
                </a:solidFill>
              </a:rPr>
              <a:t>ένα </a:t>
            </a:r>
            <a:r>
              <a:rPr lang="en-US" altLang="de-DE" dirty="0" err="1">
                <a:solidFill>
                  <a:srgbClr val="333333"/>
                </a:solidFill>
              </a:rPr>
              <a:t>είδος</a:t>
            </a:r>
            <a:r>
              <a:rPr lang="en-US" altLang="de-DE" dirty="0">
                <a:solidFill>
                  <a:srgbClr val="333333"/>
                </a:solidFill>
              </a:rPr>
              <a:t> </a:t>
            </a:r>
            <a:r>
              <a:rPr lang="en-US" altLang="de-DE" dirty="0" err="1">
                <a:solidFill>
                  <a:srgbClr val="333333"/>
                </a:solidFill>
              </a:rPr>
              <a:t>κέικ</a:t>
            </a:r>
            <a:r>
              <a:rPr lang="en-US" altLang="de-DE" dirty="0">
                <a:solidFill>
                  <a:srgbClr val="333333"/>
                </a:solidFill>
              </a:rPr>
              <a:t>,</a:t>
            </a:r>
            <a:r>
              <a:rPr lang="el-GR" altLang="de-DE" dirty="0">
                <a:solidFill>
                  <a:srgbClr val="333333"/>
                </a:solidFill>
              </a:rPr>
              <a:t> όταν</a:t>
            </a:r>
            <a:r>
              <a:rPr lang="en-US" altLang="de-DE" dirty="0">
                <a:solidFill>
                  <a:srgbClr val="333333"/>
                </a:solidFill>
              </a:rPr>
              <a:t> </a:t>
            </a:r>
            <a:r>
              <a:rPr lang="el-GR" altLang="de-DE" dirty="0">
                <a:solidFill>
                  <a:srgbClr val="333333"/>
                </a:solidFill>
              </a:rPr>
              <a:t>επιλέγουμε</a:t>
            </a:r>
            <a:r>
              <a:rPr lang="en-US" altLang="de-DE" dirty="0">
                <a:solidFill>
                  <a:srgbClr val="333333"/>
                </a:solidFill>
              </a:rPr>
              <a:t> α</a:t>
            </a:r>
            <a:r>
              <a:rPr lang="en-US" altLang="de-DE" dirty="0" err="1">
                <a:solidFill>
                  <a:srgbClr val="333333"/>
                </a:solidFill>
              </a:rPr>
              <a:t>ριθμο</a:t>
            </a:r>
            <a:r>
              <a:rPr lang="el-GR" altLang="de-DE" dirty="0">
                <a:solidFill>
                  <a:srgbClr val="333333"/>
                </a:solidFill>
              </a:rPr>
              <a:t>υς</a:t>
            </a:r>
            <a:r>
              <a:rPr lang="en-US" altLang="de-DE" dirty="0">
                <a:solidFill>
                  <a:srgbClr val="333333"/>
                </a:solidFill>
              </a:rPr>
              <a:t> </a:t>
            </a:r>
            <a:r>
              <a:rPr lang="el-GR" altLang="de-DE" dirty="0">
                <a:solidFill>
                  <a:srgbClr val="333333"/>
                </a:solidFill>
              </a:rPr>
              <a:t>στο Λόττο</a:t>
            </a:r>
            <a:r>
              <a:rPr lang="en-US" altLang="de-DE" dirty="0">
                <a:solidFill>
                  <a:srgbClr val="333333"/>
                </a:solidFill>
              </a:rPr>
              <a:t>).</a:t>
            </a:r>
          </a:p>
          <a:p>
            <a:pPr marL="285750" lvl="0" indent="-285750" defTabSz="914400" fontAlgn="base">
              <a:lnSpc>
                <a:spcPct val="100000"/>
              </a:lnSpc>
              <a:spcBef>
                <a:spcPts val="600"/>
              </a:spcBef>
              <a:buClr>
                <a:srgbClr val="333333"/>
              </a:buClr>
              <a:buFont typeface="WingDings"/>
              <a:buChar char=""/>
            </a:pPr>
            <a:r>
              <a:rPr lang="el-GR" altLang="de-DE" dirty="0">
                <a:solidFill>
                  <a:srgbClr val="333333"/>
                </a:solidFill>
              </a:rPr>
              <a:t>Το να κάνει κανείς </a:t>
            </a:r>
            <a:r>
              <a:rPr lang="en-US" altLang="de-DE" dirty="0" err="1">
                <a:solidFill>
                  <a:srgbClr val="333333"/>
                </a:solidFill>
              </a:rPr>
              <a:t>λάθ</a:t>
            </a:r>
            <a:r>
              <a:rPr lang="el-GR" altLang="de-DE" dirty="0">
                <a:solidFill>
                  <a:srgbClr val="333333"/>
                </a:solidFill>
              </a:rPr>
              <a:t>ος</a:t>
            </a:r>
            <a:r>
              <a:rPr lang="en-US" altLang="de-DE" dirty="0">
                <a:solidFill>
                  <a:srgbClr val="333333"/>
                </a:solidFill>
              </a:rPr>
              <a:t> </a:t>
            </a:r>
            <a:r>
              <a:rPr lang="en-US" altLang="de-DE" dirty="0" err="1">
                <a:solidFill>
                  <a:srgbClr val="333333"/>
                </a:solidFill>
              </a:rPr>
              <a:t>είν</a:t>
            </a:r>
            <a:r>
              <a:rPr lang="en-US" altLang="de-DE" dirty="0">
                <a:solidFill>
                  <a:srgbClr val="333333"/>
                </a:solidFill>
              </a:rPr>
              <a:t>αι ανθρώπιν</a:t>
            </a:r>
            <a:r>
              <a:rPr lang="el-GR" altLang="de-DE" dirty="0">
                <a:solidFill>
                  <a:srgbClr val="333333"/>
                </a:solidFill>
              </a:rPr>
              <a:t>ο</a:t>
            </a:r>
            <a:r>
              <a:rPr lang="en-US" altLang="de-DE" dirty="0">
                <a:solidFill>
                  <a:srgbClr val="333333"/>
                </a:solidFill>
              </a:rPr>
              <a:t> - να </a:t>
            </a:r>
            <a:r>
              <a:rPr lang="en-US" altLang="de-DE" dirty="0" err="1">
                <a:solidFill>
                  <a:srgbClr val="333333"/>
                </a:solidFill>
              </a:rPr>
              <a:t>εί</a:t>
            </a:r>
            <a:r>
              <a:rPr lang="el-GR" altLang="de-DE" dirty="0">
                <a:solidFill>
                  <a:srgbClr val="333333"/>
                </a:solidFill>
              </a:rPr>
              <a:t>στε</a:t>
            </a:r>
            <a:r>
              <a:rPr lang="en-US" altLang="de-DE" dirty="0">
                <a:solidFill>
                  <a:srgbClr val="333333"/>
                </a:solidFill>
              </a:rPr>
              <a:t> π</a:t>
            </a:r>
            <a:r>
              <a:rPr lang="en-US" altLang="de-DE" dirty="0" err="1">
                <a:solidFill>
                  <a:srgbClr val="333333"/>
                </a:solidFill>
              </a:rPr>
              <a:t>ροετοιμ</a:t>
            </a:r>
            <a:r>
              <a:rPr lang="en-US" altLang="de-DE" dirty="0">
                <a:solidFill>
                  <a:srgbClr val="333333"/>
                </a:solidFill>
              </a:rPr>
              <a:t>ασμένοι για το ενδεχόμενο ότι </a:t>
            </a:r>
            <a:r>
              <a:rPr lang="el-GR" altLang="de-DE" dirty="0">
                <a:solidFill>
                  <a:srgbClr val="333333"/>
                </a:solidFill>
              </a:rPr>
              <a:t>μπορεί και να κάνετε</a:t>
            </a:r>
            <a:r>
              <a:rPr lang="en-US" altLang="de-DE" dirty="0">
                <a:solidFill>
                  <a:srgbClr val="333333"/>
                </a:solidFill>
              </a:rPr>
              <a:t> </a:t>
            </a:r>
            <a:r>
              <a:rPr lang="en-US" altLang="de-DE" dirty="0" err="1">
                <a:solidFill>
                  <a:srgbClr val="333333"/>
                </a:solidFill>
              </a:rPr>
              <a:t>λάθος</a:t>
            </a:r>
            <a:r>
              <a:rPr lang="en-US" altLang="de-DE" dirty="0">
                <a:solidFill>
                  <a:srgbClr val="333333"/>
                </a:solidFill>
              </a:rPr>
              <a:t>.</a:t>
            </a:r>
          </a:p>
          <a:p>
            <a:pPr marL="285750" lvl="0" indent="-285750" defTabSz="914400" fontAlgn="base">
              <a:lnSpc>
                <a:spcPct val="100000"/>
              </a:lnSpc>
              <a:spcBef>
                <a:spcPts val="600"/>
              </a:spcBef>
              <a:buClr>
                <a:srgbClr val="333333"/>
              </a:buClr>
              <a:buFont typeface="WingDings"/>
              <a:buChar char=""/>
            </a:pPr>
            <a:r>
              <a:rPr lang="el-GR" altLang="de-DE" dirty="0">
                <a:solidFill>
                  <a:srgbClr val="333333"/>
                </a:solidFill>
              </a:rPr>
              <a:t>Η αμφιβολία μπορεί να είναι ένα δυσάρεστο συναίσθημα, αλλά συχνά μας αποτρέπει από το να κάνουμε σοβαρά λάθη.</a:t>
            </a:r>
            <a:endParaRPr lang="de-DE" altLang="de-DE" dirty="0">
              <a:solidFill>
                <a:srgbClr val="333333"/>
              </a:solidFill>
            </a:endParaRPr>
          </a:p>
          <a:p>
            <a:pPr marL="285750" lvl="0" indent="-285750" defTabSz="914400" fontAlgn="base">
              <a:lnSpc>
                <a:spcPct val="100000"/>
              </a:lnSpc>
              <a:spcBef>
                <a:spcPts val="600"/>
              </a:spcBef>
              <a:buClr>
                <a:srgbClr val="333333"/>
              </a:buClr>
              <a:buFont typeface="WingDings"/>
              <a:buChar char=""/>
            </a:pPr>
            <a:r>
              <a:rPr lang="el-GR" altLang="de-DE" dirty="0">
                <a:solidFill>
                  <a:srgbClr val="333333"/>
                </a:solidFill>
              </a:rPr>
              <a:t>Βασίστε σημαντικές αποφάσεις σας σε αξιόπιστα στοιχεία. Οι απλές εικασίες είναι «κακοί σύμβουλοι». Εξετάστε πάντα τις συνέπειες μιας λανθασμένης απόφασης.</a:t>
            </a:r>
            <a:endParaRPr lang="en-US" dirty="0"/>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123</a:t>
            </a:fld>
            <a:endParaRPr lang="de-DE" altLang="de-DE">
              <a:latin typeface="+mn-lt"/>
              <a:cs typeface="+mn-cs"/>
            </a:endParaRPr>
          </a:p>
        </p:txBody>
      </p:sp>
    </p:spTree>
    <p:extLst>
      <p:ext uri="{BB962C8B-B14F-4D97-AF65-F5344CB8AC3E}">
        <p14:creationId xmlns:p14="http://schemas.microsoft.com/office/powerpoint/2010/main" val="311030640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Πώς σχετίζεται αυτό με τη ψύχωση;</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err="1">
                <a:solidFill>
                  <a:srgbClr val="333333"/>
                </a:solidFill>
              </a:rPr>
              <a:t>Πολλοί</a:t>
            </a:r>
            <a:r>
              <a:rPr lang="en-AU" altLang="de-DE" sz="2400" dirty="0">
                <a:solidFill>
                  <a:srgbClr val="333333"/>
                </a:solidFill>
              </a:rPr>
              <a:t> (α</a:t>
            </a:r>
            <a:r>
              <a:rPr lang="en-AU" altLang="de-DE" sz="2400" dirty="0" err="1">
                <a:solidFill>
                  <a:srgbClr val="333333"/>
                </a:solidFill>
              </a:rPr>
              <a:t>λλά</a:t>
            </a:r>
            <a:r>
              <a:rPr lang="en-AU" altLang="de-DE" sz="2400" dirty="0">
                <a:solidFill>
                  <a:srgbClr val="333333"/>
                </a:solidFill>
              </a:rPr>
              <a:t> </a:t>
            </a:r>
            <a:r>
              <a:rPr lang="en-AU" altLang="de-DE" sz="2400" dirty="0" err="1">
                <a:solidFill>
                  <a:srgbClr val="333333"/>
                </a:solidFill>
              </a:rPr>
              <a:t>όχι</a:t>
            </a:r>
            <a:r>
              <a:rPr lang="en-AU" altLang="de-DE" sz="2400" dirty="0">
                <a:solidFill>
                  <a:srgbClr val="333333"/>
                </a:solidFill>
              </a:rPr>
              <a:t> </a:t>
            </a:r>
            <a:r>
              <a:rPr lang="en-AU" altLang="de-DE" sz="2400" dirty="0" err="1">
                <a:solidFill>
                  <a:srgbClr val="333333"/>
                </a:solidFill>
              </a:rPr>
              <a:t>όλ</a:t>
            </a:r>
            <a:r>
              <a:rPr lang="el-GR" altLang="de-DE" sz="2400" dirty="0">
                <a:solidFill>
                  <a:srgbClr val="333333"/>
                </a:solidFill>
              </a:rPr>
              <a:t>οι</a:t>
            </a:r>
            <a:r>
              <a:rPr lang="en-AU" altLang="de-DE" sz="2400" dirty="0">
                <a:solidFill>
                  <a:srgbClr val="333333"/>
                </a:solidFill>
              </a:rPr>
              <a:t>!) </a:t>
            </a:r>
            <a:r>
              <a:rPr lang="en-AU" altLang="de-DE" sz="2400" dirty="0" err="1">
                <a:solidFill>
                  <a:srgbClr val="333333"/>
                </a:solidFill>
              </a:rPr>
              <a:t>άνθρω</a:t>
            </a:r>
            <a:r>
              <a:rPr lang="en-AU" altLang="de-DE" sz="2400" dirty="0">
                <a:solidFill>
                  <a:srgbClr val="333333"/>
                </a:solidFill>
              </a:rPr>
              <a:t>ποι με ψύχωση έχουν την τάση να </a:t>
            </a:r>
            <a:r>
              <a:rPr lang="el-GR" altLang="de-DE" sz="2400" dirty="0">
                <a:solidFill>
                  <a:srgbClr val="333333"/>
                </a:solidFill>
              </a:rPr>
              <a:t>βγάζουν βιαστικά </a:t>
            </a:r>
            <a:r>
              <a:rPr lang="en-AU" altLang="de-DE" sz="2400" dirty="0" err="1">
                <a:solidFill>
                  <a:srgbClr val="333333"/>
                </a:solidFill>
              </a:rPr>
              <a:t>συμ</a:t>
            </a:r>
            <a:r>
              <a:rPr lang="en-AU" altLang="de-DE" sz="2400" dirty="0">
                <a:solidFill>
                  <a:srgbClr val="333333"/>
                </a:solidFill>
              </a:rPr>
              <a:t>περάσματα και να σχηματί</a:t>
            </a:r>
            <a:r>
              <a:rPr lang="el-GR" altLang="de-DE" sz="2400" dirty="0">
                <a:solidFill>
                  <a:srgbClr val="333333"/>
                </a:solidFill>
              </a:rPr>
              <a:t>ζ</a:t>
            </a:r>
            <a:r>
              <a:rPr lang="en-AU" altLang="de-DE" sz="2400" dirty="0" err="1">
                <a:solidFill>
                  <a:srgbClr val="333333"/>
                </a:solidFill>
              </a:rPr>
              <a:t>ουν</a:t>
            </a:r>
            <a:r>
              <a:rPr lang="en-AU" altLang="de-DE" sz="2400" dirty="0">
                <a:solidFill>
                  <a:srgbClr val="333333"/>
                </a:solidFill>
              </a:rPr>
              <a:t> α</a:t>
            </a:r>
            <a:r>
              <a:rPr lang="en-AU" altLang="de-DE" sz="2400" dirty="0" err="1">
                <a:solidFill>
                  <a:srgbClr val="333333"/>
                </a:solidFill>
              </a:rPr>
              <a:t>κρ</a:t>
            </a:r>
            <a:r>
              <a:rPr lang="en-AU" altLang="de-DE" sz="2400" dirty="0">
                <a:solidFill>
                  <a:srgbClr val="333333"/>
                </a:solidFill>
              </a:rPr>
              <a:t>αίες απόψεις.</a:t>
            </a: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124</a:t>
            </a:fld>
            <a:endParaRPr lang="de-DE" altLang="de-DE">
              <a:latin typeface="+mn-lt"/>
              <a:cs typeface="+mn-cs"/>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Πώς σχετίζεται αυτό με τη ψύχωση;</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err="1">
                <a:solidFill>
                  <a:srgbClr val="333333"/>
                </a:solidFill>
              </a:rPr>
              <a:t>Πολλοί</a:t>
            </a:r>
            <a:r>
              <a:rPr lang="en-AU" altLang="de-DE" sz="2400" dirty="0">
                <a:solidFill>
                  <a:srgbClr val="333333"/>
                </a:solidFill>
              </a:rPr>
              <a:t> (α</a:t>
            </a:r>
            <a:r>
              <a:rPr lang="en-AU" altLang="de-DE" sz="2400" dirty="0" err="1">
                <a:solidFill>
                  <a:srgbClr val="333333"/>
                </a:solidFill>
              </a:rPr>
              <a:t>λλά</a:t>
            </a:r>
            <a:r>
              <a:rPr lang="en-AU" altLang="de-DE" sz="2400" dirty="0">
                <a:solidFill>
                  <a:srgbClr val="333333"/>
                </a:solidFill>
              </a:rPr>
              <a:t> </a:t>
            </a:r>
            <a:r>
              <a:rPr lang="en-AU" altLang="de-DE" sz="2400" dirty="0" err="1">
                <a:solidFill>
                  <a:srgbClr val="333333"/>
                </a:solidFill>
              </a:rPr>
              <a:t>όχι</a:t>
            </a:r>
            <a:r>
              <a:rPr lang="en-AU" altLang="de-DE" sz="2400" dirty="0">
                <a:solidFill>
                  <a:srgbClr val="333333"/>
                </a:solidFill>
              </a:rPr>
              <a:t> </a:t>
            </a:r>
            <a:r>
              <a:rPr lang="en-AU" altLang="de-DE" sz="2400" dirty="0" err="1">
                <a:solidFill>
                  <a:srgbClr val="333333"/>
                </a:solidFill>
              </a:rPr>
              <a:t>όλ</a:t>
            </a:r>
            <a:r>
              <a:rPr lang="el-GR" altLang="de-DE" sz="2400" dirty="0">
                <a:solidFill>
                  <a:srgbClr val="333333"/>
                </a:solidFill>
              </a:rPr>
              <a:t>οι</a:t>
            </a:r>
            <a:r>
              <a:rPr lang="en-AU" altLang="de-DE" sz="2400" dirty="0">
                <a:solidFill>
                  <a:srgbClr val="333333"/>
                </a:solidFill>
              </a:rPr>
              <a:t>!) </a:t>
            </a:r>
            <a:r>
              <a:rPr lang="en-AU" altLang="de-DE" sz="2400" dirty="0" err="1">
                <a:solidFill>
                  <a:srgbClr val="333333"/>
                </a:solidFill>
              </a:rPr>
              <a:t>άνθρω</a:t>
            </a:r>
            <a:r>
              <a:rPr lang="en-AU" altLang="de-DE" sz="2400" dirty="0">
                <a:solidFill>
                  <a:srgbClr val="333333"/>
                </a:solidFill>
              </a:rPr>
              <a:t>ποι με ψύχωση έχουν την τάση να </a:t>
            </a:r>
            <a:r>
              <a:rPr lang="el-GR" altLang="de-DE" sz="2400" dirty="0">
                <a:solidFill>
                  <a:srgbClr val="333333"/>
                </a:solidFill>
              </a:rPr>
              <a:t>βγάζουν βιαστικά </a:t>
            </a:r>
            <a:r>
              <a:rPr lang="en-AU" altLang="de-DE" sz="2400" dirty="0" err="1">
                <a:solidFill>
                  <a:srgbClr val="333333"/>
                </a:solidFill>
              </a:rPr>
              <a:t>συμ</a:t>
            </a:r>
            <a:r>
              <a:rPr lang="en-AU" altLang="de-DE" sz="2400" dirty="0">
                <a:solidFill>
                  <a:srgbClr val="333333"/>
                </a:solidFill>
              </a:rPr>
              <a:t>περάσματα και να σχηματί</a:t>
            </a:r>
            <a:r>
              <a:rPr lang="el-GR" altLang="de-DE" sz="2400" dirty="0">
                <a:solidFill>
                  <a:srgbClr val="333333"/>
                </a:solidFill>
              </a:rPr>
              <a:t>ζ</a:t>
            </a:r>
            <a:r>
              <a:rPr lang="en-AU" altLang="de-DE" sz="2400" dirty="0" err="1">
                <a:solidFill>
                  <a:srgbClr val="333333"/>
                </a:solidFill>
              </a:rPr>
              <a:t>ουν</a:t>
            </a:r>
            <a:r>
              <a:rPr lang="en-AU" altLang="de-DE" sz="2400" dirty="0">
                <a:solidFill>
                  <a:srgbClr val="333333"/>
                </a:solidFill>
              </a:rPr>
              <a:t> α</a:t>
            </a:r>
            <a:r>
              <a:rPr lang="en-AU" altLang="de-DE" sz="2400" dirty="0" err="1">
                <a:solidFill>
                  <a:srgbClr val="333333"/>
                </a:solidFill>
              </a:rPr>
              <a:t>κρ</a:t>
            </a:r>
            <a:r>
              <a:rPr lang="en-AU" altLang="de-DE" sz="2400" dirty="0">
                <a:solidFill>
                  <a:srgbClr val="333333"/>
                </a:solidFill>
              </a:rPr>
              <a:t>αίες απόψεις.</a:t>
            </a:r>
          </a:p>
          <a:p>
            <a:pPr lvl="0" defTabSz="914400" fontAlgn="base">
              <a:lnSpc>
                <a:spcPct val="100000"/>
              </a:lnSpc>
              <a:spcBef>
                <a:spcPts val="1200"/>
              </a:spcBef>
            </a:pPr>
            <a:r>
              <a:rPr lang="en-AU" altLang="de-DE" sz="2400" dirty="0">
                <a:solidFill>
                  <a:srgbClr val="004992"/>
                </a:solidFill>
              </a:rPr>
              <a:t>Πα</a:t>
            </a:r>
            <a:r>
              <a:rPr lang="en-AU" altLang="de-DE" sz="2400" dirty="0" err="1">
                <a:solidFill>
                  <a:srgbClr val="004992"/>
                </a:solidFill>
              </a:rPr>
              <a:t>ράδειγμ</a:t>
            </a:r>
            <a:r>
              <a:rPr lang="en-AU" altLang="de-DE" sz="2400" dirty="0">
                <a:solidFill>
                  <a:srgbClr val="004992"/>
                </a:solidFill>
              </a:rPr>
              <a:t>α: </a:t>
            </a:r>
            <a:r>
              <a:rPr lang="el-GR" altLang="de-DE" sz="2400" dirty="0">
                <a:solidFill>
                  <a:srgbClr val="333333"/>
                </a:solidFill>
              </a:rPr>
              <a:t>Ο Αλέξανδρος κατηγορεί τον συγκάτοικό του Θωμά, ότι προσπαθεί να τον δηλητηριάσει.</a:t>
            </a:r>
            <a:endParaRPr lang="en-AU" altLang="de-DE" sz="2400" dirty="0">
              <a:solidFill>
                <a:srgbClr val="333333"/>
              </a:solidFill>
            </a:endParaRPr>
          </a:p>
          <a:p>
            <a:pPr lvl="0" defTabSz="914400" fontAlgn="base">
              <a:lnSpc>
                <a:spcPct val="100000"/>
              </a:lnSpc>
              <a:spcBef>
                <a:spcPts val="1200"/>
              </a:spcBef>
            </a:pPr>
            <a:r>
              <a:rPr lang="en-AU" altLang="de-DE" sz="2400" dirty="0" err="1">
                <a:solidFill>
                  <a:srgbClr val="004992"/>
                </a:solidFill>
              </a:rPr>
              <a:t>Ιστορικό</a:t>
            </a:r>
            <a:r>
              <a:rPr lang="en-AU" altLang="de-DE" sz="2400" dirty="0">
                <a:solidFill>
                  <a:srgbClr val="004992"/>
                </a:solidFill>
              </a:rPr>
              <a:t>: </a:t>
            </a:r>
            <a:r>
              <a:rPr lang="el-GR" altLang="de-DE" sz="2400" dirty="0">
                <a:solidFill>
                  <a:srgbClr val="333333"/>
                </a:solidFill>
              </a:rPr>
              <a:t>Το φαγητό έχει μια άσχημη γεύση</a:t>
            </a:r>
            <a:r>
              <a:rPr lang="en-AU" altLang="de-DE" sz="2400" dirty="0">
                <a:solidFill>
                  <a:srgbClr val="333333"/>
                </a:solidFill>
              </a:rPr>
              <a:t>.</a:t>
            </a:r>
            <a:r>
              <a:rPr lang="el-GR" altLang="de-DE" sz="2400" dirty="0">
                <a:solidFill>
                  <a:srgbClr val="333333"/>
                </a:solidFill>
              </a:rPr>
              <a:t> Δεν συμπαθιούνται μεταξύ τους.</a:t>
            </a:r>
            <a:br>
              <a:rPr lang="en-AU" altLang="de-DE" sz="2400" dirty="0">
                <a:solidFill>
                  <a:srgbClr val="333333"/>
                </a:solidFill>
              </a:rPr>
            </a:br>
            <a:r>
              <a:rPr lang="en-AU" altLang="de-DE" sz="2400" dirty="0" err="1">
                <a:solidFill>
                  <a:srgbClr val="333333"/>
                </a:solidFill>
              </a:rPr>
              <a:t>Αλλά</a:t>
            </a:r>
            <a:r>
              <a:rPr lang="en-AU" altLang="de-DE" sz="2400" dirty="0">
                <a:solidFill>
                  <a:srgbClr val="333333"/>
                </a:solidFill>
              </a:rPr>
              <a:t>:</a:t>
            </a:r>
            <a:r>
              <a:rPr lang="el-GR" altLang="de-DE" sz="2400" dirty="0">
                <a:solidFill>
                  <a:srgbClr val="333333"/>
                </a:solidFill>
              </a:rPr>
              <a:t> Πώς μπορεί να ξέρει ο Θωμάς, ποιο δίσκο φαγητού θα διαλέξει ο Αλέξανδρος; Δύσκολα κάποιος μπορεί να δολοφονήσει κάποιον άλλον, μόνο και μόνο από αντιπάθεια ή από μια μικρή διαφωνία.</a:t>
            </a:r>
            <a:endParaRPr lang="en-AU" altLang="de-DE" sz="2400" b="1"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125</a:t>
            </a:fld>
            <a:endParaRPr lang="de-DE" altLang="de-DE">
              <a:latin typeface="+mn-lt"/>
              <a:cs typeface="+mn-cs"/>
            </a:endParaRPr>
          </a:p>
        </p:txBody>
      </p:sp>
    </p:spTree>
    <p:extLst>
      <p:ext uri="{BB962C8B-B14F-4D97-AF65-F5344CB8AC3E}">
        <p14:creationId xmlns:p14="http://schemas.microsoft.com/office/powerpoint/2010/main" val="291399793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Πώς σχετίζεται αυτό με τη ψύχωση;</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err="1">
                <a:solidFill>
                  <a:srgbClr val="333333"/>
                </a:solidFill>
              </a:rPr>
              <a:t>Πολλοί</a:t>
            </a:r>
            <a:r>
              <a:rPr lang="en-AU" altLang="de-DE" sz="2400" dirty="0">
                <a:solidFill>
                  <a:srgbClr val="333333"/>
                </a:solidFill>
              </a:rPr>
              <a:t> (α</a:t>
            </a:r>
            <a:r>
              <a:rPr lang="en-AU" altLang="de-DE" sz="2400" dirty="0" err="1">
                <a:solidFill>
                  <a:srgbClr val="333333"/>
                </a:solidFill>
              </a:rPr>
              <a:t>λλά</a:t>
            </a:r>
            <a:r>
              <a:rPr lang="en-AU" altLang="de-DE" sz="2400" dirty="0">
                <a:solidFill>
                  <a:srgbClr val="333333"/>
                </a:solidFill>
              </a:rPr>
              <a:t> </a:t>
            </a:r>
            <a:r>
              <a:rPr lang="en-AU" altLang="de-DE" sz="2400" dirty="0" err="1">
                <a:solidFill>
                  <a:srgbClr val="333333"/>
                </a:solidFill>
              </a:rPr>
              <a:t>όχι</a:t>
            </a:r>
            <a:r>
              <a:rPr lang="en-AU" altLang="de-DE" sz="2400" dirty="0">
                <a:solidFill>
                  <a:srgbClr val="333333"/>
                </a:solidFill>
              </a:rPr>
              <a:t> </a:t>
            </a:r>
            <a:r>
              <a:rPr lang="en-AU" altLang="de-DE" sz="2400" dirty="0" err="1">
                <a:solidFill>
                  <a:srgbClr val="333333"/>
                </a:solidFill>
              </a:rPr>
              <a:t>όλ</a:t>
            </a:r>
            <a:r>
              <a:rPr lang="el-GR" altLang="de-DE" sz="2400" dirty="0">
                <a:solidFill>
                  <a:srgbClr val="333333"/>
                </a:solidFill>
              </a:rPr>
              <a:t>οι</a:t>
            </a:r>
            <a:r>
              <a:rPr lang="en-AU" altLang="de-DE" sz="2400" dirty="0">
                <a:solidFill>
                  <a:srgbClr val="333333"/>
                </a:solidFill>
              </a:rPr>
              <a:t>!) </a:t>
            </a:r>
            <a:r>
              <a:rPr lang="en-AU" altLang="de-DE" sz="2400" dirty="0" err="1">
                <a:solidFill>
                  <a:srgbClr val="333333"/>
                </a:solidFill>
              </a:rPr>
              <a:t>άνθρω</a:t>
            </a:r>
            <a:r>
              <a:rPr lang="en-AU" altLang="de-DE" sz="2400" dirty="0">
                <a:solidFill>
                  <a:srgbClr val="333333"/>
                </a:solidFill>
              </a:rPr>
              <a:t>ποι με ψύχωση έχουν την τάση να </a:t>
            </a:r>
            <a:r>
              <a:rPr lang="el-GR" altLang="de-DE" sz="2400" dirty="0">
                <a:solidFill>
                  <a:srgbClr val="333333"/>
                </a:solidFill>
              </a:rPr>
              <a:t>βγάζουν βιαστικά </a:t>
            </a:r>
            <a:r>
              <a:rPr lang="en-AU" altLang="de-DE" sz="2400" dirty="0" err="1">
                <a:solidFill>
                  <a:srgbClr val="333333"/>
                </a:solidFill>
              </a:rPr>
              <a:t>συμ</a:t>
            </a:r>
            <a:r>
              <a:rPr lang="en-AU" altLang="de-DE" sz="2400" dirty="0">
                <a:solidFill>
                  <a:srgbClr val="333333"/>
                </a:solidFill>
              </a:rPr>
              <a:t>περάσματα και να σχηματί</a:t>
            </a:r>
            <a:r>
              <a:rPr lang="el-GR" altLang="de-DE" sz="2400" dirty="0">
                <a:solidFill>
                  <a:srgbClr val="333333"/>
                </a:solidFill>
              </a:rPr>
              <a:t>ζ</a:t>
            </a:r>
            <a:r>
              <a:rPr lang="en-AU" altLang="de-DE" sz="2400" dirty="0" err="1">
                <a:solidFill>
                  <a:srgbClr val="333333"/>
                </a:solidFill>
              </a:rPr>
              <a:t>ουν</a:t>
            </a:r>
            <a:r>
              <a:rPr lang="en-AU" altLang="de-DE" sz="2400" dirty="0">
                <a:solidFill>
                  <a:srgbClr val="333333"/>
                </a:solidFill>
              </a:rPr>
              <a:t> α</a:t>
            </a:r>
            <a:r>
              <a:rPr lang="en-AU" altLang="de-DE" sz="2400" dirty="0" err="1">
                <a:solidFill>
                  <a:srgbClr val="333333"/>
                </a:solidFill>
              </a:rPr>
              <a:t>κρ</a:t>
            </a:r>
            <a:r>
              <a:rPr lang="en-AU" altLang="de-DE" sz="2400" dirty="0">
                <a:solidFill>
                  <a:srgbClr val="333333"/>
                </a:solidFill>
              </a:rPr>
              <a:t>αίες απόψεις.</a:t>
            </a:r>
          </a:p>
          <a:p>
            <a:pPr lvl="0" defTabSz="914400" fontAlgn="base">
              <a:lnSpc>
                <a:spcPct val="100000"/>
              </a:lnSpc>
              <a:spcBef>
                <a:spcPts val="1200"/>
              </a:spcBef>
            </a:pPr>
            <a:r>
              <a:rPr lang="en-AU" altLang="de-DE" sz="2400" dirty="0">
                <a:solidFill>
                  <a:srgbClr val="004992"/>
                </a:solidFill>
              </a:rPr>
              <a:t>Πα</a:t>
            </a:r>
            <a:r>
              <a:rPr lang="en-AU" altLang="de-DE" sz="2400" dirty="0" err="1">
                <a:solidFill>
                  <a:srgbClr val="004992"/>
                </a:solidFill>
              </a:rPr>
              <a:t>ράδειγμ</a:t>
            </a:r>
            <a:r>
              <a:rPr lang="en-AU" altLang="de-DE" sz="2400" dirty="0">
                <a:solidFill>
                  <a:srgbClr val="004992"/>
                </a:solidFill>
              </a:rPr>
              <a:t>α: </a:t>
            </a:r>
            <a:r>
              <a:rPr lang="el-GR" altLang="de-DE" sz="2400" dirty="0">
                <a:solidFill>
                  <a:srgbClr val="333333"/>
                </a:solidFill>
              </a:rPr>
              <a:t>Ο Αλέξανδρος κατηγορεί τον συγκάτοικό του Θωμά, ότι προσπαθεί να τον δηλητηριάσει.</a:t>
            </a:r>
            <a:endParaRPr lang="en-AU" altLang="de-DE" sz="2400" dirty="0">
              <a:solidFill>
                <a:srgbClr val="333333"/>
              </a:solidFill>
            </a:endParaRPr>
          </a:p>
          <a:p>
            <a:pPr lvl="0" defTabSz="914400" fontAlgn="base">
              <a:lnSpc>
                <a:spcPct val="100000"/>
              </a:lnSpc>
              <a:spcBef>
                <a:spcPts val="1200"/>
              </a:spcBef>
            </a:pPr>
            <a:r>
              <a:rPr lang="en-AU" altLang="de-DE" sz="2400" dirty="0" err="1">
                <a:solidFill>
                  <a:srgbClr val="004992"/>
                </a:solidFill>
              </a:rPr>
              <a:t>Ιστορικό</a:t>
            </a:r>
            <a:r>
              <a:rPr lang="en-AU" altLang="de-DE" sz="2400" dirty="0">
                <a:solidFill>
                  <a:srgbClr val="004992"/>
                </a:solidFill>
              </a:rPr>
              <a:t>: </a:t>
            </a:r>
            <a:r>
              <a:rPr lang="el-GR" altLang="de-DE" sz="2400" dirty="0">
                <a:solidFill>
                  <a:srgbClr val="333333"/>
                </a:solidFill>
              </a:rPr>
              <a:t>Το φαγητό έχει μια άσχημη γεύση</a:t>
            </a:r>
            <a:r>
              <a:rPr lang="en-AU" altLang="de-DE" sz="2400" dirty="0">
                <a:solidFill>
                  <a:srgbClr val="333333"/>
                </a:solidFill>
              </a:rPr>
              <a:t>.</a:t>
            </a:r>
            <a:r>
              <a:rPr lang="el-GR" altLang="de-DE" sz="2400" dirty="0">
                <a:solidFill>
                  <a:srgbClr val="333333"/>
                </a:solidFill>
              </a:rPr>
              <a:t> Δεν συμπαθιούνται μεταξύ τους.</a:t>
            </a:r>
            <a:br>
              <a:rPr lang="en-AU" altLang="de-DE" sz="2400" dirty="0">
                <a:solidFill>
                  <a:srgbClr val="333333"/>
                </a:solidFill>
              </a:rPr>
            </a:br>
            <a:r>
              <a:rPr lang="en-AU" altLang="de-DE" sz="2400" dirty="0" err="1">
                <a:solidFill>
                  <a:srgbClr val="333333"/>
                </a:solidFill>
              </a:rPr>
              <a:t>Αλλά</a:t>
            </a:r>
            <a:r>
              <a:rPr lang="en-AU" altLang="de-DE" sz="2400" dirty="0">
                <a:solidFill>
                  <a:srgbClr val="333333"/>
                </a:solidFill>
              </a:rPr>
              <a:t>:</a:t>
            </a:r>
            <a:r>
              <a:rPr lang="el-GR" altLang="de-DE" sz="2400" dirty="0">
                <a:solidFill>
                  <a:srgbClr val="333333"/>
                </a:solidFill>
              </a:rPr>
              <a:t> Πώς μπορεί να ξέρει ο Θωμάς, ποιο δίσκο φαγητού θα διαλέξει ο Αλέξανδρος; Δύσκολα κάποιος μπορεί να δολοφονήσει κάποιον άλλον, μόνο και μόνο από αντιπάθεια ή από μια μικρή διαφωνία.</a:t>
            </a:r>
            <a:endParaRPr lang="en-AU" altLang="de-DE" sz="2400" b="1" dirty="0">
              <a:solidFill>
                <a:srgbClr val="333333"/>
              </a:solidFill>
            </a:endParaRPr>
          </a:p>
          <a:p>
            <a:pPr lvl="0" defTabSz="914400" fontAlgn="base">
              <a:lnSpc>
                <a:spcPct val="100000"/>
              </a:lnSpc>
              <a:spcBef>
                <a:spcPts val="1200"/>
              </a:spcBef>
            </a:pPr>
            <a:r>
              <a:rPr lang="el-GR" altLang="de-DE" sz="2400" dirty="0">
                <a:solidFill>
                  <a:srgbClr val="333333"/>
                </a:solidFill>
              </a:rPr>
              <a:t>Θ</a:t>
            </a:r>
            <a:r>
              <a:rPr lang="en-AU" altLang="de-DE" sz="2400" dirty="0">
                <a:solidFill>
                  <a:srgbClr val="333333"/>
                </a:solidFill>
              </a:rPr>
              <a:t>α π</a:t>
            </a:r>
            <a:r>
              <a:rPr lang="en-AU" altLang="de-DE" sz="2400" dirty="0" err="1">
                <a:solidFill>
                  <a:srgbClr val="333333"/>
                </a:solidFill>
              </a:rPr>
              <a:t>ρέ</a:t>
            </a:r>
            <a:r>
              <a:rPr lang="en-AU" altLang="de-DE" sz="2400" dirty="0">
                <a:solidFill>
                  <a:srgbClr val="333333"/>
                </a:solidFill>
              </a:rPr>
              <a:t>πει να εξετάζ</a:t>
            </a:r>
            <a:r>
              <a:rPr lang="el-GR" altLang="de-DE" sz="2400" dirty="0">
                <a:solidFill>
                  <a:srgbClr val="333333"/>
                </a:solidFill>
              </a:rPr>
              <a:t>ετε περισσότερο από μία πληροφορίες. Συζητείστε διαφορετικές εξηγήσεις με ανθρώπους που εμπιστεύεστε.</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126</a:t>
            </a:fld>
            <a:endParaRPr lang="de-DE" altLang="de-DE">
              <a:latin typeface="+mn-lt"/>
              <a:cs typeface="+mn-cs"/>
            </a:endParaRPr>
          </a:p>
        </p:txBody>
      </p:sp>
    </p:spTree>
    <p:extLst>
      <p:ext uri="{BB962C8B-B14F-4D97-AF65-F5344CB8AC3E}">
        <p14:creationId xmlns:p14="http://schemas.microsoft.com/office/powerpoint/2010/main" val="268372961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l-GR" altLang="ko-KR" sz="3600" dirty="0">
                <a:latin typeface="+mn-lt"/>
                <a:ea typeface="+mn-ea"/>
                <a:cs typeface="+mn-cs"/>
              </a:rPr>
              <a:t>Σας ευχαριστούμε για την προσοχή σας</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l-GR" altLang="ko-KR" i="1" dirty="0">
                <a:solidFill>
                  <a:srgbClr val="004992"/>
                </a:solidFill>
              </a:rPr>
              <a:t>για τους εκπαιδευτές</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l-GR" altLang="ko-KR" dirty="0">
                <a:solidFill>
                  <a:srgbClr val="004992"/>
                </a:solidFill>
              </a:rPr>
              <a:t>Παρακαλείστε να μοιράσετε φύλλα εργασίας. Παρουσιάστε την εφαρμογή μας COGITO (κατεβάστε την δωρεάν)</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7349AF49-4980-48A6-85C7-F3C39C1EA2DE}" type="slidenum">
              <a:rPr lang="de-DE" altLang="de-DE" smtClean="0">
                <a:latin typeface="+mn-lt"/>
                <a:cs typeface="+mn-cs"/>
              </a:rPr>
              <a:pPr/>
              <a:t>127</a:t>
            </a:fld>
            <a:endParaRPr lang="de-DE" altLang="de-DE">
              <a:latin typeface="+mn-lt"/>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cs typeface="+mn-cs"/>
              </a:rPr>
              <a:t>www.uke.de/mct_app</a:t>
            </a:r>
            <a:endParaRPr lang="de-DE" sz="1800" dirty="0">
              <a:solidFill>
                <a:srgbClr val="333333"/>
              </a:solidFill>
              <a:latin typeface="+mn-lt"/>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41656093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cs typeface="+mn-cs"/>
              </a:rPr>
              <a:t>Μεταγνωστική Θεραπεία 2 – Βγάζοντας γρήγορα συμπεράσματα I</a:t>
            </a:r>
            <a:endParaRPr lang="de-DE">
              <a:latin typeface="+mn-lt"/>
              <a:cs typeface="+mn-cs"/>
            </a:endParaRPr>
          </a:p>
        </p:txBody>
      </p:sp>
      <p:sp>
        <p:nvSpPr>
          <p:cNvPr id="4" name="Slide Number Placeholder 3"/>
          <p:cNvSpPr>
            <a:spLocks noGrp="1"/>
          </p:cNvSpPr>
          <p:nvPr>
            <p:ph type="sldNum" sz="quarter" idx="12"/>
          </p:nvPr>
        </p:nvSpPr>
        <p:spPr/>
        <p:txBody>
          <a:bodyPr/>
          <a:lstStyle/>
          <a:p>
            <a:fld id="{E153E8D4-FB5F-444D-B0AD-6502EBF19CB3}" type="slidenum">
              <a:rPr lang="de-DE" altLang="de-DE" smtClean="0">
                <a:latin typeface="+mn-lt"/>
                <a:cs typeface="+mn-cs"/>
              </a:rPr>
              <a:pPr/>
              <a:t>128</a:t>
            </a:fld>
            <a:endParaRPr lang="de-DE" altLang="de-DE">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3388472939"/>
              </p:ext>
            </p:extLst>
          </p:nvPr>
        </p:nvGraphicFramePr>
        <p:xfrm>
          <a:off x="408954" y="2011680"/>
          <a:ext cx="11375999" cy="4118163"/>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104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sprinsy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cover.beatles</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Abbey road</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mharrsch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Beatle Paul McCartney 2</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/Paul McCartney </a:t>
                      </a:r>
                      <a:r>
                        <a:rPr kumimoji="0" lang="en-US" sz="1000" b="0" i="0" u="none" strike="noStrike" cap="none" normalizeH="0" baseline="0" dirty="0" err="1">
                          <a:ln>
                            <a:noFill/>
                          </a:ln>
                          <a:solidFill>
                            <a:srgbClr val="333333"/>
                          </a:solidFill>
                          <a:effectLst/>
                          <a:latin typeface="+mn-lt"/>
                          <a:ea typeface="+mn-ea"/>
                          <a:cs typeface="+mn-cs"/>
                        </a:rPr>
                        <a:t>als</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junger</a:t>
                      </a:r>
                      <a:r>
                        <a:rPr kumimoji="0" lang="en-US" sz="1000" b="0" i="0" u="none" strike="noStrike" cap="none" normalizeH="0" baseline="0" dirty="0">
                          <a:ln>
                            <a:noFill/>
                          </a:ln>
                          <a:solidFill>
                            <a:srgbClr val="333333"/>
                          </a:solidFill>
                          <a:effectLst/>
                          <a:latin typeface="+mn-lt"/>
                          <a:ea typeface="+mn-ea"/>
                          <a:cs typeface="+mn-cs"/>
                        </a:rPr>
                        <a:t> Mann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02336">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mn-lt"/>
                          <a:ea typeface="+mn-ea"/>
                          <a:cs typeface="+mn-cs"/>
                        </a:rPr>
                        <a:t>Alan Light</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Paul McCartney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Älterer</a:t>
                      </a:r>
                      <a:r>
                        <a:rPr kumimoji="0" lang="en-GB" sz="1000" b="0" i="0" u="none" strike="noStrike" cap="none" normalizeH="0" baseline="0" dirty="0">
                          <a:ln>
                            <a:noFill/>
                          </a:ln>
                          <a:solidFill>
                            <a:srgbClr val="333333"/>
                          </a:solidFill>
                          <a:effectLst/>
                          <a:latin typeface="+mn-lt"/>
                          <a:ea typeface="+mn-ea"/>
                          <a:cs typeface="+mn-cs"/>
                        </a:rPr>
                        <a:t> Paul McCartney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/Schwarz-weiß Zeichnungen fragmentierter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Schaukelstuhl, Elefant etc.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American Journal of Psychology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Mother, father, and daughter</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Old woman, young woman, man with mustache/Alte Frau, junge Frau, Mann mit Schnurrbart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Jastrow, J.</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Popular Science Monthly, 54, 299-312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mind's eye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public domain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rabbit-duck/</a:t>
                      </a:r>
                      <a:r>
                        <a:rPr kumimoji="0" lang="en-GB" sz="1000" b="0" i="0" u="none" strike="noStrike" cap="none" normalizeH="0" baseline="0" dirty="0" err="1">
                          <a:ln>
                            <a:noFill/>
                          </a:ln>
                          <a:solidFill>
                            <a:srgbClr val="333333"/>
                          </a:solidFill>
                          <a:effectLst/>
                          <a:latin typeface="+mn-lt"/>
                          <a:ea typeface="+mn-ea"/>
                          <a:cs typeface="+mn-cs"/>
                        </a:rPr>
                        <a:t>Hase-Ente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402336">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Octavio Ocampo - Vexierbilder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rockypointcollectibles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Different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/Verschiedene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 by rockypointcollectibles</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Βγάζοντας βιαστικά συμπεράσματα «εν δράσει»</a:t>
            </a:r>
            <a:br>
              <a:rPr lang="el-GR" sz="3600">
                <a:solidFill>
                  <a:srgbClr val="004992"/>
                </a:solidFill>
                <a:latin typeface="+mn-lt"/>
                <a:ea typeface="+mn-ea"/>
                <a:cs typeface="+mn-cs"/>
              </a:rPr>
            </a:br>
            <a:r>
              <a:rPr lang="el-GR">
                <a:solidFill>
                  <a:srgbClr val="004992"/>
                </a:solidFill>
                <a:latin typeface="+mn-lt"/>
                <a:ea typeface="+mn-ea"/>
                <a:cs typeface="+mn-cs"/>
              </a:rPr>
              <a:t>- Αστικοί μύθοι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129</a:t>
            </a:fld>
            <a:endParaRPr lang="de-DE" altLang="de-DE">
              <a:latin typeface="+mn-lt"/>
              <a:ea typeface="+mn-ea"/>
            </a:endParaRPr>
          </a:p>
        </p:txBody>
      </p:sp>
      <p:graphicFrame>
        <p:nvGraphicFramePr>
          <p:cNvPr id="8" name="Group 45"/>
          <p:cNvGraphicFramePr>
            <a:graphicFrameLocks noGrp="1"/>
          </p:cNvGraphicFramePr>
          <p:nvPr>
            <p:extLst>
              <p:ext uri="{D42A27DB-BD31-4B8C-83A1-F6EECF244321}">
                <p14:modId xmlns:p14="http://schemas.microsoft.com/office/powerpoint/2010/main" val="76010795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Μύθος</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Συνομωσιολόγοι</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«Στοιχεία»</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1600" b="0" i="0" u="none" strike="noStrike" cap="none" normalizeH="0" baseline="0">
                          <a:ln>
                            <a:noFill/>
                          </a:ln>
                          <a:solidFill>
                            <a:srgbClr val="333333"/>
                          </a:solidFill>
                          <a:effectLst/>
                          <a:latin typeface="Calibri Light"/>
                        </a:rPr>
                        <a:t>Σύμφωνα με ισχυρισμούς, η προσγείωση στο φεγγάρι το 1969 δεν πραγματοποιή-θηκε ποτέ και ήταν απλώς μια απάτη.</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l-GR" sz="1600" b="0" i="0" u="none">
                          <a:solidFill>
                            <a:srgbClr val="333333"/>
                          </a:solidFill>
                          <a:latin typeface="Calibri Light"/>
                        </a:rPr>
                        <a:t>Επιχειρήματα υπέρ;</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endParaRPr kumimoji="0" lang="en-US"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474549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Βγάζοντας βιαστικά συμπεράσματα «εν δράσει»</a:t>
            </a:r>
            <a:br>
              <a:rPr lang="el-GR" sz="3600">
                <a:solidFill>
                  <a:srgbClr val="004992"/>
                </a:solidFill>
                <a:latin typeface="+mn-lt"/>
                <a:ea typeface="+mn-ea"/>
                <a:cs typeface="+mn-cs"/>
              </a:rPr>
            </a:br>
            <a:r>
              <a:rPr lang="el-GR">
                <a:solidFill>
                  <a:srgbClr val="004992"/>
                </a:solidFill>
                <a:latin typeface="+mn-lt"/>
                <a:ea typeface="+mn-ea"/>
                <a:cs typeface="+mn-cs"/>
              </a:rPr>
              <a:t>- Αστικοί μύθοι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130</a:t>
            </a:fld>
            <a:endParaRPr lang="de-DE" altLang="de-DE">
              <a:latin typeface="+mn-lt"/>
              <a:ea typeface="+mn-ea"/>
            </a:endParaRPr>
          </a:p>
        </p:txBody>
      </p:sp>
      <p:graphicFrame>
        <p:nvGraphicFramePr>
          <p:cNvPr id="8" name="Group 45"/>
          <p:cNvGraphicFramePr>
            <a:graphicFrameLocks noGrp="1"/>
          </p:cNvGraphicFramePr>
          <p:nvPr>
            <p:extLst>
              <p:ext uri="{D42A27DB-BD31-4B8C-83A1-F6EECF244321}">
                <p14:modId xmlns:p14="http://schemas.microsoft.com/office/powerpoint/2010/main" val="225242584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Μύθος</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Συνομωσιολόγοι</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«Στοιχεία»</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1600" b="0" i="0" u="none" strike="noStrike" cap="none" normalizeH="0" baseline="0">
                          <a:ln>
                            <a:noFill/>
                          </a:ln>
                          <a:solidFill>
                            <a:srgbClr val="333333"/>
                          </a:solidFill>
                          <a:effectLst/>
                          <a:latin typeface="Calibri Light"/>
                        </a:rPr>
                        <a:t>Σύμφωνα με ισχυρισμούς, η προσγείωση στο φεγγάρι το 1969 δεν πραγματοποιή-θηκε ποτέ και ήταν απλώς μια απάτη.</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l-GR" sz="1600" b="0" i="0" u="none" dirty="0">
                          <a:solidFill>
                            <a:srgbClr val="333333"/>
                          </a:solidFill>
                          <a:latin typeface="Calibri Light"/>
                        </a:rPr>
                        <a:t>Υποτιθέμενα κίνητρα των ΗΠΑ:</a:t>
                      </a:r>
                    </a:p>
                    <a:p>
                      <a:pPr marL="457200" indent="-457200">
                        <a:lnSpc>
                          <a:spcPct val="100000"/>
                        </a:lnSpc>
                        <a:spcBef>
                          <a:spcPts val="1200"/>
                        </a:spcBef>
                        <a:buFont typeface="+mj-lt"/>
                        <a:buAutoNum type="arabicPeriod"/>
                      </a:pPr>
                      <a:r>
                        <a:rPr lang="el-GR" sz="1600" b="0" i="0" u="none" dirty="0">
                          <a:solidFill>
                            <a:srgbClr val="333333"/>
                          </a:solidFill>
                          <a:latin typeface="Calibri Light"/>
                        </a:rPr>
                        <a:t>«Τεχνολογική νίκη» στον αγώνα για την κατάκτηση του διαστήματος με τη Σοβιετική Ένωση, η οποία είχε καταφέρει νωρίτερα να εκτοξεύσει ένα δορυφόρο στο διάστημα.</a:t>
                      </a:r>
                    </a:p>
                    <a:p>
                      <a:pPr marL="457200" indent="-457200">
                        <a:lnSpc>
                          <a:spcPct val="100000"/>
                        </a:lnSpc>
                        <a:spcBef>
                          <a:spcPts val="1200"/>
                        </a:spcBef>
                        <a:buFont typeface="+mj-lt"/>
                        <a:buAutoNum type="arabicPeriod"/>
                      </a:pPr>
                      <a:r>
                        <a:rPr lang="el-GR" sz="1600" b="0" i="0" u="none" dirty="0">
                          <a:solidFill>
                            <a:srgbClr val="333333"/>
                          </a:solidFill>
                          <a:latin typeface="Calibri Light"/>
                        </a:rPr>
                        <a:t>Περισπασμός από τον πόλεμο στο Βιετνάμ. </a:t>
                      </a:r>
                    </a:p>
                    <a:p>
                      <a:pPr marL="457200" indent="-457200">
                        <a:lnSpc>
                          <a:spcPct val="100000"/>
                        </a:lnSpc>
                        <a:spcBef>
                          <a:spcPts val="1200"/>
                        </a:spcBef>
                        <a:buFont typeface="+mj-lt"/>
                        <a:buAutoNum type="arabicPeriod"/>
                      </a:pPr>
                      <a:r>
                        <a:rPr lang="el-GR" sz="1600" b="0" i="0" u="none" dirty="0">
                          <a:solidFill>
                            <a:srgbClr val="333333"/>
                          </a:solidFill>
                          <a:latin typeface="Calibri Light"/>
                        </a:rPr>
                        <a:t>Η ίδια η ΝΑΣΑ έστησε την παράσταση της προσελήνωσης, φοβούμενη για περικοπές στον προϋπολογισμό της από την κυβέρνηση.</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endParaRPr kumimoji="0" lang="en-US"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15166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Βγάζοντας βιαστικά συμπεράσματα «εν δράσει»</a:t>
            </a:r>
            <a:br>
              <a:rPr lang="el-GR" sz="3600">
                <a:solidFill>
                  <a:srgbClr val="004992"/>
                </a:solidFill>
                <a:latin typeface="+mn-lt"/>
                <a:ea typeface="+mn-ea"/>
                <a:cs typeface="+mn-cs"/>
              </a:rPr>
            </a:br>
            <a:r>
              <a:rPr lang="el-GR">
                <a:solidFill>
                  <a:srgbClr val="004992"/>
                </a:solidFill>
                <a:latin typeface="+mn-lt"/>
                <a:ea typeface="+mn-ea"/>
                <a:cs typeface="+mn-cs"/>
              </a:rPr>
              <a:t>- Αστικοί μύθοι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131</a:t>
            </a:fld>
            <a:endParaRPr lang="de-DE" altLang="de-DE">
              <a:latin typeface="+mn-lt"/>
              <a:ea typeface="+mn-ea"/>
            </a:endParaRPr>
          </a:p>
        </p:txBody>
      </p:sp>
      <p:graphicFrame>
        <p:nvGraphicFramePr>
          <p:cNvPr id="8" name="Group 42"/>
          <p:cNvGraphicFramePr>
            <a:graphicFrameLocks noGrp="1"/>
          </p:cNvGraphicFramePr>
          <p:nvPr>
            <p:extLst>
              <p:ext uri="{D42A27DB-BD31-4B8C-83A1-F6EECF244321}">
                <p14:modId xmlns:p14="http://schemas.microsoft.com/office/powerpoint/2010/main" val="1483863813"/>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Μύθος</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Υπερ και κατά</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«Στοιχεία»</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600" b="0" i="0" u="none" strike="noStrike" cap="none" normalizeH="0" baseline="0">
                          <a:ln>
                            <a:noFill/>
                          </a:ln>
                          <a:solidFill>
                            <a:srgbClr val="333333"/>
                          </a:solidFill>
                          <a:effectLst/>
                          <a:latin typeface="Calibri Light"/>
                        </a:rPr>
                        <a:t>Σύμφωνα με ισχυρισμούς, η προσγείωση στο φεγγάρι το 1969 δεν πραγματοποιή-θηκε ποτέ και ήταν απλώς μια απάτη.</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el-GR" sz="1600" b="1" i="0" u="none" strike="noStrike" cap="none" normalizeH="0" baseline="0" dirty="0">
                          <a:ln>
                            <a:noFill/>
                          </a:ln>
                          <a:solidFill>
                            <a:srgbClr val="333333"/>
                          </a:solidFill>
                          <a:effectLst/>
                          <a:latin typeface="Calibri Light"/>
                        </a:rPr>
                        <a:t>Υπέρ:</a:t>
                      </a:r>
                      <a:r>
                        <a:rPr kumimoji="0" lang="el-GR" sz="1600" b="0" i="0" u="none" strike="noStrike" cap="none" normalizeH="0" baseline="0" dirty="0">
                          <a:ln>
                            <a:noFill/>
                          </a:ln>
                          <a:solidFill>
                            <a:srgbClr val="333333"/>
                          </a:solidFill>
                          <a:effectLst/>
                          <a:latin typeface="Calibri Light"/>
                        </a:rPr>
                        <a:t> </a:t>
                      </a:r>
                      <a:r>
                        <a:rPr kumimoji="0" lang="el-GR" sz="1600" b="0" i="0" u="none" strike="noStrike" cap="none" normalizeH="0" baseline="0" dirty="0">
                          <a:ln>
                            <a:noFill/>
                          </a:ln>
                          <a:solidFill>
                            <a:srgbClr val="004992"/>
                          </a:solidFill>
                          <a:effectLst/>
                          <a:latin typeface="Calibri Light"/>
                        </a:rPr>
                        <a:t>;;;</a:t>
                      </a:r>
                      <a:r>
                        <a:rPr kumimoji="0" lang="el-GR" sz="1600" b="0" i="0" u="none" strike="noStrike" cap="none" normalizeH="0" baseline="0" dirty="0">
                          <a:ln>
                            <a:noFill/>
                          </a:ln>
                          <a:solidFill>
                            <a:srgbClr val="333333"/>
                          </a:solidFill>
                          <a:effectLst/>
                          <a:latin typeface="Calibri Light"/>
                        </a:rPr>
                        <a:t> </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1041033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Βγάζοντας βιαστικά συμπεράσματα «εν δράσει»</a:t>
            </a:r>
            <a:br>
              <a:rPr lang="el-GR" sz="3600">
                <a:solidFill>
                  <a:srgbClr val="004992"/>
                </a:solidFill>
                <a:latin typeface="+mn-lt"/>
                <a:ea typeface="+mn-ea"/>
                <a:cs typeface="+mn-cs"/>
              </a:rPr>
            </a:br>
            <a:r>
              <a:rPr lang="el-GR">
                <a:solidFill>
                  <a:srgbClr val="004992"/>
                </a:solidFill>
                <a:latin typeface="+mn-lt"/>
                <a:ea typeface="+mn-ea"/>
                <a:cs typeface="+mn-cs"/>
              </a:rPr>
              <a:t>- Αστικοί μύθοι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132</a:t>
            </a:fld>
            <a:endParaRPr lang="de-DE" altLang="de-DE">
              <a:latin typeface="+mn-lt"/>
              <a:ea typeface="+mn-ea"/>
            </a:endParaRPr>
          </a:p>
        </p:txBody>
      </p:sp>
      <p:graphicFrame>
        <p:nvGraphicFramePr>
          <p:cNvPr id="8" name="Group 42"/>
          <p:cNvGraphicFramePr>
            <a:graphicFrameLocks noGrp="1"/>
          </p:cNvGraphicFramePr>
          <p:nvPr>
            <p:extLst>
              <p:ext uri="{D42A27DB-BD31-4B8C-83A1-F6EECF244321}">
                <p14:modId xmlns:p14="http://schemas.microsoft.com/office/powerpoint/2010/main" val="99002407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Μύθος</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Υπερ και κατά</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«Στοιχεία»</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600" b="0" i="0" u="none" strike="noStrike" cap="none" normalizeH="0" baseline="0" dirty="0">
                          <a:ln>
                            <a:noFill/>
                          </a:ln>
                          <a:solidFill>
                            <a:srgbClr val="333333"/>
                          </a:solidFill>
                          <a:effectLst/>
                          <a:latin typeface="Calibri Light"/>
                        </a:rPr>
                        <a:t>Σύμφωνα με ισχυρισμούς, η προσγείωση στο φεγγάρι το 1969 δεν πραγματοποιή-θηκε ποτέ και ήταν απλώς μια απάτη.</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l-GR" sz="1600" b="1" i="0" u="none" strike="noStrike" cap="none" normalizeH="0" baseline="0" dirty="0">
                          <a:ln>
                            <a:noFill/>
                          </a:ln>
                          <a:solidFill>
                            <a:srgbClr val="333333"/>
                          </a:solidFill>
                          <a:effectLst/>
                          <a:latin typeface="Calibri Light"/>
                          <a:cs typeface="Times New Roman" pitchFamily="18" charset="0"/>
                        </a:rPr>
                        <a:t>Υπέρ:</a:t>
                      </a:r>
                      <a:r>
                        <a:rPr kumimoji="0" lang="el-GR" sz="1600" b="0" i="0" u="none" strike="noStrike" cap="none" normalizeH="0" baseline="0" dirty="0">
                          <a:ln>
                            <a:noFill/>
                          </a:ln>
                          <a:solidFill>
                            <a:srgbClr val="333333"/>
                          </a:solidFill>
                          <a:effectLst/>
                          <a:latin typeface="Calibri Light"/>
                          <a:cs typeface="Times New Roman" pitchFamily="18" charset="0"/>
                        </a:rPr>
                        <a:t>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l-GR" sz="1600" b="0" i="0" u="none" strike="noStrike" cap="none" normalizeH="0" baseline="0" dirty="0">
                          <a:ln>
                            <a:noFill/>
                          </a:ln>
                          <a:solidFill>
                            <a:srgbClr val="333333"/>
                          </a:solidFill>
                          <a:effectLst/>
                          <a:latin typeface="Calibri Light"/>
                          <a:cs typeface="Times New Roman" pitchFamily="18" charset="0"/>
                        </a:rPr>
                        <a:t>«Σημαία που κυματίζει»: αδύνατο γιατί στο διάστημα δεν υπάρχει ατμόσφαιρα/καιρικά φαινόμενα</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l-GR" sz="1600" b="0" i="0" u="none" strike="noStrike" cap="none" normalizeH="0" baseline="0" dirty="0">
                          <a:ln>
                            <a:noFill/>
                          </a:ln>
                          <a:solidFill>
                            <a:srgbClr val="333333"/>
                          </a:solidFill>
                          <a:effectLst/>
                          <a:latin typeface="Calibri Light"/>
                          <a:cs typeface="Times New Roman" pitchFamily="18" charset="0"/>
                        </a:rPr>
                        <a:t>Οι εικόνες από τον ουρανό χωρίς άστρα και οι σκιές προς διαφορετικές κατευθύνσεις υποδηλώνουν ότι πρόκειται για κινηματογραφική παραγωγή.</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l-GR" sz="1600" b="0" i="0" u="none" strike="noStrike" cap="none" normalizeH="0" baseline="0" dirty="0">
                          <a:ln>
                            <a:noFill/>
                          </a:ln>
                          <a:solidFill>
                            <a:srgbClr val="333333"/>
                          </a:solidFill>
                          <a:effectLst/>
                          <a:latin typeface="Calibri Light"/>
                          <a:cs typeface="Times New Roman" pitchFamily="18" charset="0"/>
                        </a:rPr>
                        <a:t>Το μήνυμα του αστροναύτη Άρμστρονγκ στον ασύρματο: απαντάει πολύ γρήγορα στην τελευταία φράση του Προέδρου Νιξον. Τα ραδιοσήματα χρειάζονται περισσότερο χρόνο για να μεταδοθούν στη γη από ό,τι χρειάστηκε στον Άρμστρονγκ για να απαντήσει.</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4895608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Βγάζοντας βιαστικά συμπεράσματα «εν δράσει»</a:t>
            </a:r>
            <a:br>
              <a:rPr lang="el-GR" sz="3600">
                <a:solidFill>
                  <a:srgbClr val="004992"/>
                </a:solidFill>
                <a:latin typeface="+mn-lt"/>
                <a:ea typeface="+mn-ea"/>
                <a:cs typeface="+mn-cs"/>
              </a:rPr>
            </a:br>
            <a:r>
              <a:rPr lang="el-GR">
                <a:solidFill>
                  <a:srgbClr val="004992"/>
                </a:solidFill>
                <a:latin typeface="+mn-lt"/>
                <a:ea typeface="+mn-ea"/>
                <a:cs typeface="+mn-cs"/>
              </a:rPr>
              <a:t>- Αστικοί μύθοι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133</a:t>
            </a:fld>
            <a:endParaRPr lang="de-DE" altLang="de-DE">
              <a:latin typeface="+mn-lt"/>
              <a:ea typeface="+mn-ea"/>
            </a:endParaRPr>
          </a:p>
        </p:txBody>
      </p:sp>
      <p:graphicFrame>
        <p:nvGraphicFramePr>
          <p:cNvPr id="8" name="Group 27"/>
          <p:cNvGraphicFramePr>
            <a:graphicFrameLocks noGrp="1"/>
          </p:cNvGraphicFramePr>
          <p:nvPr>
            <p:extLst>
              <p:ext uri="{D42A27DB-BD31-4B8C-83A1-F6EECF244321}">
                <p14:modId xmlns:p14="http://schemas.microsoft.com/office/powerpoint/2010/main" val="93573005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Μύθος</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Υπερ και κατά</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«Στοιχεία»</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600" b="0" i="0" u="none" strike="noStrike" cap="none" normalizeH="0" baseline="0" dirty="0">
                          <a:ln>
                            <a:noFill/>
                          </a:ln>
                          <a:solidFill>
                            <a:srgbClr val="333333"/>
                          </a:solidFill>
                          <a:effectLst/>
                          <a:latin typeface="Calibri Light"/>
                        </a:rPr>
                        <a:t>Σύμφωνα με ισχυρισμούς, η προσγείωση στο φεγγάρι το 1969 δεν πραγματοποιή-θηκε ποτέ και ήταν απλώς μια απάτη.</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el-GR" sz="1600" b="1" i="0" u="none" strike="noStrike" cap="none" normalizeH="0" baseline="0" dirty="0">
                          <a:ln>
                            <a:noFill/>
                          </a:ln>
                          <a:solidFill>
                            <a:srgbClr val="333333"/>
                          </a:solidFill>
                          <a:effectLst/>
                          <a:latin typeface="Calibri Light"/>
                        </a:rPr>
                        <a:t>Κατά:</a:t>
                      </a:r>
                      <a:r>
                        <a:rPr kumimoji="0" lang="el-GR" sz="1600" b="0" i="0" u="none" strike="noStrike" cap="none" normalizeH="0" baseline="0" dirty="0">
                          <a:ln>
                            <a:noFill/>
                          </a:ln>
                          <a:solidFill>
                            <a:srgbClr val="333333"/>
                          </a:solidFill>
                          <a:effectLst/>
                          <a:latin typeface="Calibri Light"/>
                        </a:rPr>
                        <a:t> </a:t>
                      </a:r>
                      <a:r>
                        <a:rPr kumimoji="0" lang="el-GR" sz="1600" b="0" i="0" u="none" strike="noStrike" cap="none" normalizeH="0" baseline="0" dirty="0">
                          <a:ln>
                            <a:noFill/>
                          </a:ln>
                          <a:solidFill>
                            <a:srgbClr val="004992"/>
                          </a:solidFill>
                          <a:effectLst/>
                          <a:latin typeface="Calibri Light"/>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1601297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Βγάζοντας βιαστικά συμπεράσματα «εν δράσει»</a:t>
            </a:r>
            <a:br>
              <a:rPr lang="el-GR" sz="3600">
                <a:solidFill>
                  <a:srgbClr val="004992"/>
                </a:solidFill>
                <a:latin typeface="+mn-lt"/>
                <a:ea typeface="+mn-ea"/>
                <a:cs typeface="+mn-cs"/>
              </a:rPr>
            </a:br>
            <a:r>
              <a:rPr lang="el-GR">
                <a:solidFill>
                  <a:srgbClr val="004992"/>
                </a:solidFill>
                <a:latin typeface="+mn-lt"/>
                <a:ea typeface="+mn-ea"/>
                <a:cs typeface="+mn-cs"/>
              </a:rPr>
              <a:t>- Αστικοί μύθοι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134</a:t>
            </a:fld>
            <a:endParaRPr lang="de-DE" altLang="de-DE">
              <a:latin typeface="+mn-lt"/>
              <a:ea typeface="+mn-ea"/>
            </a:endParaRPr>
          </a:p>
        </p:txBody>
      </p:sp>
      <p:graphicFrame>
        <p:nvGraphicFramePr>
          <p:cNvPr id="8" name="Group 27"/>
          <p:cNvGraphicFramePr>
            <a:graphicFrameLocks noGrp="1"/>
          </p:cNvGraphicFramePr>
          <p:nvPr>
            <p:extLst>
              <p:ext uri="{D42A27DB-BD31-4B8C-83A1-F6EECF244321}">
                <p14:modId xmlns:p14="http://schemas.microsoft.com/office/powerpoint/2010/main" val="111857207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Μύθος</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Υπερ και κατά</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«Στοιχεία»</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600" b="0" i="0" u="none" strike="noStrike" cap="none" normalizeH="0" baseline="0" dirty="0">
                          <a:ln>
                            <a:noFill/>
                          </a:ln>
                          <a:solidFill>
                            <a:srgbClr val="333333"/>
                          </a:solidFill>
                          <a:effectLst/>
                          <a:latin typeface="Calibri Light"/>
                        </a:rPr>
                        <a:t>Σύμφωνα με ισχυρισμούς, η προσγείωση στο φεγγάρι το 1969 δεν πραγματοποιή-θηκε ποτέ και ήταν απλώς μια απάτη.</a:t>
                      </a:r>
                      <a:endParaRPr kumimoji="0" lang="de-DE" sz="16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l-GR" sz="1600" b="1" i="0" u="none" dirty="0">
                          <a:solidFill>
                            <a:srgbClr val="333333"/>
                          </a:solidFill>
                          <a:latin typeface="Calibri Light"/>
                        </a:rPr>
                        <a:t>Κατά: </a:t>
                      </a:r>
                    </a:p>
                    <a:p>
                      <a:pPr marL="342900" indent="-342900">
                        <a:lnSpc>
                          <a:spcPct val="100000"/>
                        </a:lnSpc>
                        <a:spcBef>
                          <a:spcPts val="1200"/>
                        </a:spcBef>
                        <a:buFont typeface="+mj-lt"/>
                        <a:buAutoNum type="arabicPeriod"/>
                      </a:pPr>
                      <a:r>
                        <a:rPr lang="el-GR" sz="1600" b="0" i="0" u="none" dirty="0">
                          <a:solidFill>
                            <a:srgbClr val="333333"/>
                          </a:solidFill>
                          <a:latin typeface="Calibri Light"/>
                        </a:rPr>
                        <a:t>O κυματισμός της σημαίας προκλήθηκε από τη βύθιση του κονταριού της σημαίας στο έδαφος της σελήνης και στην ύπαρξη ενός σταθεροποιητικού κάθετου δοκαριού</a:t>
                      </a:r>
                    </a:p>
                    <a:p>
                      <a:pPr marL="342900" indent="-342900">
                        <a:lnSpc>
                          <a:spcPct val="100000"/>
                        </a:lnSpc>
                        <a:spcBef>
                          <a:spcPts val="1200"/>
                        </a:spcBef>
                        <a:buFont typeface="+mj-lt"/>
                        <a:buAutoNum type="arabicPeriod"/>
                      </a:pPr>
                      <a:r>
                        <a:rPr lang="el-GR" sz="1600" b="0" i="0" u="none" dirty="0">
                          <a:solidFill>
                            <a:srgbClr val="333333"/>
                          </a:solidFill>
                          <a:latin typeface="Calibri Light"/>
                        </a:rPr>
                        <a:t>Οι νυχτερινές φωτογραφίσεις δεν μπορούν να καταγράψουν αδύναμες πηγές φωτός λόγω του χρόνου </a:t>
                      </a:r>
                      <a:r>
                        <a:rPr lang="el-GR" sz="1600" b="0" i="0" u="none">
                          <a:solidFill>
                            <a:srgbClr val="333333"/>
                          </a:solidFill>
                          <a:latin typeface="Calibri Light"/>
                        </a:rPr>
                        <a:t>έκθεσης </a:t>
                      </a:r>
                      <a:r>
                        <a:rPr lang="el-GR" sz="1600" b="0" i="0" u="none">
                          <a:solidFill>
                            <a:srgbClr val="333333"/>
                          </a:solidFill>
                          <a:latin typeface="Times New Roman"/>
                        </a:rPr>
                        <a:t>→</a:t>
                      </a:r>
                      <a:r>
                        <a:rPr lang="el-GR" sz="1600" b="0" i="0" u="none">
                          <a:solidFill>
                            <a:srgbClr val="333333"/>
                          </a:solidFill>
                          <a:latin typeface="Calibri Light"/>
                        </a:rPr>
                        <a:t> </a:t>
                      </a:r>
                      <a:r>
                        <a:rPr lang="el-GR" sz="1600" b="0" i="0" u="none" dirty="0">
                          <a:solidFill>
                            <a:srgbClr val="333333"/>
                          </a:solidFill>
                          <a:latin typeface="Calibri Light"/>
                        </a:rPr>
                        <a:t>δε φαίνονται αστέρια</a:t>
                      </a:r>
                    </a:p>
                    <a:p>
                      <a:pPr marL="342900" indent="-342900">
                        <a:lnSpc>
                          <a:spcPct val="100000"/>
                        </a:lnSpc>
                        <a:spcBef>
                          <a:spcPts val="1200"/>
                        </a:spcBef>
                        <a:buFont typeface="+mj-lt"/>
                        <a:buAutoNum type="arabicPeriod"/>
                      </a:pPr>
                      <a:r>
                        <a:rPr lang="el-GR" sz="1600" b="0" i="0" u="none" dirty="0">
                          <a:solidFill>
                            <a:srgbClr val="333333"/>
                          </a:solidFill>
                          <a:latin typeface="Calibri Light"/>
                        </a:rPr>
                        <a:t>Οι σκιές προς διαφορετικές κατευθύνσεις προκλήθηκαν από την ανώμαλη επιφάνεια του φεγγαριού</a:t>
                      </a:r>
                    </a:p>
                    <a:p>
                      <a:pPr marL="342900" indent="-342900">
                        <a:lnSpc>
                          <a:spcPct val="100000"/>
                        </a:lnSpc>
                        <a:spcBef>
                          <a:spcPts val="1200"/>
                        </a:spcBef>
                        <a:buFont typeface="+mj-lt"/>
                        <a:buAutoNum type="arabicPeriod"/>
                      </a:pPr>
                      <a:r>
                        <a:rPr lang="el-GR" sz="1600" b="0" i="0" u="none" dirty="0">
                          <a:solidFill>
                            <a:srgbClr val="333333"/>
                          </a:solidFill>
                          <a:latin typeface="Calibri Light"/>
                        </a:rPr>
                        <a:t>Η συνέντευξη είχε υποστεί επεξεργασία ώστε να καλύψει τη χρονική καθυστέρηση κατά το διάλογο μετξύ Νίξον και Άρμστρονγκ</a:t>
                      </a:r>
                      <a:endParaRPr lang="en-US" sz="1600" b="0" i="0" u="none" dirty="0">
                        <a:solidFill>
                          <a:srgbClr val="333333"/>
                        </a:solidFill>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6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3900420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aption_15"/>
          <p:cNvSpPr txBox="1">
            <a:spLocks noChangeArrowheads="1"/>
          </p:cNvSpPr>
          <p:nvPr/>
        </p:nvSpPr>
        <p:spPr bwMode="auto">
          <a:xfrm>
            <a:off x="4138971" y="3496940"/>
            <a:ext cx="7609984" cy="2015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0"/>
              </a:spcBef>
              <a:buClrTx/>
              <a:buFontTx/>
              <a:buNone/>
            </a:pPr>
            <a:r>
              <a:rPr lang="el-GR" altLang="de-DE" sz="2400" dirty="0">
                <a:latin typeface="Calibri Light"/>
              </a:rPr>
              <a:t>Σκηνοθέτης Ρόλαντ Έμεριχ</a:t>
            </a:r>
            <a:r>
              <a:rPr lang="en-US" altLang="de-DE" sz="2400" dirty="0">
                <a:latin typeface="Calibri Light"/>
              </a:rPr>
              <a:t> </a:t>
            </a:r>
            <a:r>
              <a:rPr lang="el-GR" altLang="de-DE" sz="2400" dirty="0">
                <a:latin typeface="Calibri Light"/>
              </a:rPr>
              <a:t>(Ημέρα ανεξαρτησίας):</a:t>
            </a:r>
          </a:p>
          <a:p>
            <a:pPr eaLnBrk="1" hangingPunct="1">
              <a:lnSpc>
                <a:spcPct val="105000"/>
              </a:lnSpc>
              <a:spcBef>
                <a:spcPts val="0"/>
              </a:spcBef>
              <a:buClrTx/>
              <a:buFontTx/>
              <a:buNone/>
            </a:pPr>
            <a:r>
              <a:rPr lang="el-GR" altLang="de-DE" sz="2400" dirty="0">
                <a:latin typeface="Calibri Light"/>
              </a:rPr>
              <a:t>«Η προσελήνωση (…) ήταν απλά υπερβολικά καλή. Ήταν αδύνατο να σκηνοθετήσεις κάτι τέτοιο το 1960. Ακόμα με τον εξοπλισμό που έχουμε σήμερα θα υπήρχαν προβλήματα».</a:t>
            </a:r>
            <a:endParaRPr lang="de-DE" altLang="de-DE" sz="2400" i="1" dirty="0">
              <a:latin typeface="Calibri Light"/>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Βγάζοντας βιαστικά συμπεράσματα «εν δράσει»</a:t>
            </a:r>
            <a:br>
              <a:rPr lang="el-GR" sz="3600">
                <a:solidFill>
                  <a:srgbClr val="004992"/>
                </a:solidFill>
                <a:latin typeface="+mn-lt"/>
                <a:ea typeface="+mn-ea"/>
                <a:cs typeface="+mn-cs"/>
              </a:rPr>
            </a:br>
            <a:r>
              <a:rPr lang="el-GR">
                <a:solidFill>
                  <a:srgbClr val="004992"/>
                </a:solidFill>
                <a:latin typeface="+mn-lt"/>
                <a:ea typeface="+mn-ea"/>
                <a:cs typeface="+mn-cs"/>
              </a:rPr>
              <a:t>- Αστικοί μύθοι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135</a:t>
            </a:fld>
            <a:endParaRPr lang="de-DE" altLang="de-DE">
              <a:latin typeface="+mn-lt"/>
              <a:ea typeface="+mn-ea"/>
            </a:endParaRPr>
          </a:p>
        </p:txBody>
      </p:sp>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13"/>
          <p:cNvSpPr/>
          <p:nvPr/>
        </p:nvSpPr>
        <p:spPr>
          <a:xfrm>
            <a:off x="408955" y="2649106"/>
            <a:ext cx="11376000" cy="707886"/>
          </a:xfrm>
          <a:prstGeom prst="rect">
            <a:avLst/>
          </a:prstGeom>
        </p:spPr>
        <p:txBody>
          <a:bodyPr wrap="none">
            <a:noAutofit/>
          </a:bodyPr>
          <a:lstStyle/>
          <a:p>
            <a:pPr algn="ctr">
              <a:spcBef>
                <a:spcPts val="0"/>
              </a:spcBef>
            </a:pPr>
            <a:r>
              <a:rPr lang="el-GR" altLang="de-DE" sz="4000">
                <a:solidFill>
                  <a:srgbClr val="FF0000"/>
                </a:solidFill>
                <a:latin typeface="Calibri Light"/>
              </a:rPr>
              <a:t>Όχι! </a:t>
            </a:r>
            <a:endParaRPr lang="de-DE" altLang="de-DE" sz="4000" dirty="0">
              <a:latin typeface="Calibri Light"/>
            </a:endParaRPr>
          </a:p>
        </p:txBody>
      </p:sp>
      <p:sp>
        <p:nvSpPr>
          <p:cNvPr id="15"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el-GR" sz="2200">
                <a:solidFill>
                  <a:srgbClr val="000000"/>
                </a:solidFill>
                <a:latin typeface="Calibri Light"/>
                <a:ea typeface="ＭＳ Ｐゴシック" panose="020B0600070205080204" pitchFamily="34" charset="-128"/>
              </a:rPr>
              <a:t>Ήταν η προσελήνωση μια απάτη της κυβέρνησης των ΗΠΑ;</a:t>
            </a:r>
            <a:endParaRPr lang="de-DE" sz="2200" dirty="0">
              <a:solidFill>
                <a:srgbClr val="000000"/>
              </a:solidFill>
              <a:latin typeface="Calibri Light"/>
              <a:ea typeface="ＭＳ Ｐゴシック" panose="020B0600070205080204" pitchFamily="34" charset="-128"/>
            </a:endParaRPr>
          </a:p>
        </p:txBody>
      </p:sp>
      <p:sp>
        <p:nvSpPr>
          <p:cNvPr id="16" name="Caption_17"/>
          <p:cNvSpPr txBox="1">
            <a:spLocks noChangeArrowheads="1"/>
          </p:cNvSpPr>
          <p:nvPr/>
        </p:nvSpPr>
        <p:spPr bwMode="auto">
          <a:xfrm>
            <a:off x="4138971" y="5512556"/>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dirty="0">
                <a:latin typeface="+mj-lt"/>
              </a:rPr>
              <a:t>Source: German television station ZDF</a:t>
            </a:r>
            <a:r>
              <a:rPr lang="de-DE" altLang="de-DE" sz="1200">
                <a:latin typeface="+mj-lt"/>
              </a:rPr>
              <a:t>: “Vorsicht Verschwörung” </a:t>
            </a:r>
            <a:r>
              <a:rPr lang="de-DE" altLang="de-DE" sz="1200" dirty="0">
                <a:latin typeface="+mj-lt"/>
              </a:rPr>
              <a:t>(Beware conspiracy) </a:t>
            </a:r>
          </a:p>
        </p:txBody>
      </p:sp>
    </p:spTree>
    <p:extLst>
      <p:ext uri="{BB962C8B-B14F-4D97-AF65-F5344CB8AC3E}">
        <p14:creationId xmlns:p14="http://schemas.microsoft.com/office/powerpoint/2010/main" val="47997103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Πώς ξεκίνησέ αυτός ο αστικός μύθος και άλλες θεωρίες συνωμοσίας;</a:t>
            </a:r>
            <a:endParaRPr lang="en-US"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el-GR" sz="2400" b="1">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5" name="Slide Number Placeholder 4"/>
          <p:cNvSpPr>
            <a:spLocks noGrp="1"/>
          </p:cNvSpPr>
          <p:nvPr>
            <p:ph type="sldNum" sz="quarter" idx="12"/>
          </p:nvPr>
        </p:nvSpPr>
        <p:spPr/>
        <p:txBody>
          <a:bodyPr/>
          <a:lstStyle/>
          <a:p>
            <a:fld id="{626B1A78-CB45-4EF6-880C-B7E740124D86}" type="slidenum">
              <a:rPr lang="de-DE" altLang="de-DE" smtClean="0">
                <a:latin typeface="+mn-lt"/>
                <a:ea typeface="+mn-ea"/>
              </a:rPr>
              <a:pPr/>
              <a:t>136</a:t>
            </a:fld>
            <a:endParaRPr lang="de-DE" altLang="de-DE">
              <a:latin typeface="+mn-lt"/>
              <a:ea typeface="+mn-ea"/>
            </a:endParaRPr>
          </a:p>
        </p:txBody>
      </p:sp>
    </p:spTree>
    <p:extLst>
      <p:ext uri="{BB962C8B-B14F-4D97-AF65-F5344CB8AC3E}">
        <p14:creationId xmlns:p14="http://schemas.microsoft.com/office/powerpoint/2010/main" val="389167076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Πώς ξεκίνησέ αυτός ο αστικός μύθος και άλλες θεωρίες συνωμοσίας;</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el-GR" sz="2400" dirty="0">
                <a:solidFill>
                  <a:srgbClr val="333333"/>
                </a:solidFill>
              </a:rPr>
              <a:t>Είναι συνήθως πιο συναρπαστικοί από την πραγματικότητα.</a:t>
            </a:r>
          </a:p>
          <a:p>
            <a:pPr marL="342900" lvl="0" indent="-342900" defTabSz="914400" fontAlgn="base">
              <a:buClr>
                <a:srgbClr val="333333"/>
              </a:buClr>
              <a:buFont typeface="WingDings"/>
              <a:buChar char=""/>
              <a:defRPr/>
            </a:pPr>
            <a:r>
              <a:rPr lang="el-GR" sz="2400" dirty="0">
                <a:solidFill>
                  <a:srgbClr val="333333"/>
                </a:solidFill>
              </a:rPr>
              <a:t>Βασίζονται σε γεγονότα που είναι δύσκολο να ελεγχθούν, και είναι εύκολο να τα πιστέψει κανείς ( π.χ. Η σημαία που κυματίζει υποδηλώνει ότι οι φωτογραφίες τραβήχτηκαν στη γη).</a:t>
            </a:r>
          </a:p>
          <a:p>
            <a:pPr marL="342900" lvl="0" indent="-342900" defTabSz="914400" fontAlgn="base">
              <a:buClr>
                <a:srgbClr val="333333"/>
              </a:buClr>
              <a:buFont typeface="WingDings"/>
              <a:buChar char=""/>
              <a:defRPr/>
            </a:pPr>
            <a:r>
              <a:rPr lang="el-GR" sz="2400" dirty="0">
                <a:solidFill>
                  <a:srgbClr val="333333"/>
                </a:solidFill>
              </a:rPr>
              <a:t>Αποκρύπτουν εναλλακτικές ερμηνείες (π.χ. η έλλειψη αστεριών στον ουρανό μπορεί να εξηγηθεί από τους τεχνικούς περιορισμούς της νυχτερινής λήψης).</a:t>
            </a:r>
          </a:p>
          <a:p>
            <a:pPr marL="342900" lvl="0" indent="-342900" defTabSz="914400" fontAlgn="base">
              <a:buClr>
                <a:srgbClr val="333333"/>
              </a:buClr>
              <a:buFont typeface="WingDings"/>
              <a:buChar char=""/>
              <a:defRPr/>
            </a:pPr>
            <a:r>
              <a:rPr lang="el-GR" sz="2400" dirty="0">
                <a:solidFill>
                  <a:srgbClr val="333333"/>
                </a:solidFill>
              </a:rPr>
              <a:t>Οι αστικοί μύθοι θεωρούν τα γεγονότα έξω από το πλαίσιο τους και τα τραβάνε στα άκρα.</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137</a:t>
            </a:fld>
            <a:endParaRPr lang="de-DE" altLang="de-DE">
              <a:latin typeface="+mn-lt"/>
              <a:ea typeface="+mn-ea"/>
            </a:endParaRPr>
          </a:p>
        </p:txBody>
      </p:sp>
    </p:spTree>
    <p:extLst>
      <p:ext uri="{BB962C8B-B14F-4D97-AF65-F5344CB8AC3E}">
        <p14:creationId xmlns:p14="http://schemas.microsoft.com/office/powerpoint/2010/main" val="3798884911"/>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2</TotalTime>
  <Words>7032</Words>
  <Application>Microsoft Office PowerPoint</Application>
  <PresentationFormat>Custom</PresentationFormat>
  <Paragraphs>1223</Paragraphs>
  <Slides>137</Slides>
  <Notes>137</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137</vt:i4>
      </vt:variant>
    </vt:vector>
  </HeadingPairs>
  <TitlesOfParts>
    <vt:vector size="147" baseType="lpstr">
      <vt:lpstr>Calibri Light</vt:lpstr>
      <vt:lpstr>Symbol</vt:lpstr>
      <vt:lpstr>WingDings</vt:lpstr>
      <vt:lpstr>Times New Roman</vt:lpstr>
      <vt:lpstr>Arial</vt:lpstr>
      <vt:lpstr>Verdana</vt:lpstr>
      <vt:lpstr>ＭＳ Ｐゴシック</vt:lpstr>
      <vt:lpstr>WingDings</vt:lpstr>
      <vt:lpstr>UKE_PPT-Vorlage_16zu9</vt:lpstr>
      <vt:lpstr>1_UKE_PPT-Vorlage_16zu9</vt:lpstr>
      <vt:lpstr>ΜΓΘ 2 B – Βγάζοντας γρήγορα συμπεράσματα I</vt:lpstr>
      <vt:lpstr>Βγάζοντας βιαστικά συμπεράσματα</vt:lpstr>
      <vt:lpstr>Βγάζοντας βιαστικά συμπεράσματα</vt:lpstr>
      <vt:lpstr>Βγάζοντας βιαστικά συμπεράσματα</vt:lpstr>
      <vt:lpstr>Βγάζοντας βιαστικά συμπεράσματα</vt:lpstr>
      <vt:lpstr>Βγάζοντας βιαστικά συμπεράσματα</vt:lpstr>
      <vt:lpstr>Συμπεράσματα χωρίς να είστε 100% σίγουροι</vt:lpstr>
      <vt:lpstr>Συμπεράσματα χωρίς να είστε 100% σίγουροι</vt:lpstr>
      <vt:lpstr>Συμπεράσματα χωρίς να είστε 100% σίγουροι</vt:lpstr>
      <vt:lpstr>Βγάζοντας συμπεράσματα «εν δράσει»</vt:lpstr>
      <vt:lpstr>Βγάζοντας συμπεράσματα «εν δράσει»</vt:lpstr>
      <vt:lpstr>Βγάζοντας συμπεράσματα «εν δράσει»</vt:lpstr>
      <vt:lpstr>Υπάρχουν κάποιες ενδείξεις στο αμερικάνικο δολάριο που να φανερώνουν τη διείσδυση μυστικών αδελφοτήτων στις ΗΠΑ; -Αστικοί μύθοι-</vt:lpstr>
      <vt:lpstr>Πρόωρο συμπέρασμα «εν δράσει» Υπάρχουν κάποιες ενδείξεις στο αμερικάνικο δολάριο που να φανερώνουν τη διείσδυση μυστικών αδελφοτήτων στις ΗΠΑ;</vt:lpstr>
      <vt:lpstr>Πρόωρο συμπέρασμα «εν δράσει» Υπάρχουν κάποιες ενδείξεις στο αμερικάνικο δολάριο που να φανερώνουν τη διείσδυση μυστικών αδελφοτήτων στις ΗΠΑ;</vt:lpstr>
      <vt:lpstr>Πρόωρο συμπέρασμα - Αστικοί μύθοι -</vt:lpstr>
      <vt:lpstr>Πώς προέκυψε αυτός ο αστικός μύθος καθώς και όλες οι άλλες θεωρίες συνωμοσίας;</vt:lpstr>
      <vt:lpstr>Πώς προέκυψε αυτός ο αστικός μύθος καθώς και όλες οι άλλες θεωρίες συνωμοσίας;</vt:lpstr>
      <vt:lpstr>Πώς προέκυψε αυτός ο αστικός μύθος καθώς και όλες οι άλλες θεωρίες συνωμοσίας;</vt:lpstr>
      <vt:lpstr>Γιατί το κάνουμε αυτό;</vt:lpstr>
      <vt:lpstr>Γιατί το κάνουμε αυτό;</vt:lpstr>
      <vt:lpstr>Πώς τα βιαστικά συμπεράσματα μπορούν να προκαλέσουν παρεξηγήσεις κατά τη διάρκεια της ψύχωσης - παραδείγματα</vt:lpstr>
      <vt:lpstr>Εργασία (1)</vt:lpstr>
      <vt:lpstr>Εργασία (1)</vt:lpstr>
      <vt:lpstr>Εργασία (1)</vt:lpstr>
      <vt:lpstr>Εικόνα 1</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Εικόνα 2</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Εικόνα 3</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Εικόνα 4</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προαιρετικά: Βίντεο Κλιπ</vt:lpstr>
      <vt:lpstr>Εικόνα 5</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Εικόνα 6</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Εικόνα 7</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Εικόνα 8</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Τι θα μπορούσε να παρουσιάζεται σε αυτή την εικόνα;</vt:lpstr>
      <vt:lpstr>Εργασία 2:</vt:lpstr>
      <vt:lpstr>Τι βλέπετε;</vt:lpstr>
      <vt:lpstr>Τι βλέπετε τώρα;</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Μεταφορά στην καθημερινή ζωή</vt:lpstr>
      <vt:lpstr>Μεταφορά στην καθημερινή ζωή</vt:lpstr>
      <vt:lpstr>Μεταφορά στην καθημερινή ζωή</vt:lpstr>
      <vt:lpstr>Μεταφορά στην καθημερινή ζωή</vt:lpstr>
      <vt:lpstr>Μεταφορά στην καθημερινή ζωή</vt:lpstr>
      <vt:lpstr>Μεταφορά στην καθημερινή ζωή</vt:lpstr>
      <vt:lpstr>Πώς σχετίζεται αυτό με τη ψύχωση;</vt:lpstr>
      <vt:lpstr>Πώς σχετίζεται αυτό με τη ψύχωση;</vt:lpstr>
      <vt:lpstr>Πώς σχετίζεται αυτό με τη ψύχωση;</vt:lpstr>
      <vt:lpstr>Σας ευχαριστούμε για την προσοχή σας</vt:lpstr>
      <vt:lpstr>PowerPoint Presentation</vt:lpstr>
      <vt:lpstr>Βγάζοντας βιαστικά συμπεράσματα «εν δράσει» - Αστικοί μύθοι -</vt:lpstr>
      <vt:lpstr>Βγάζοντας βιαστικά συμπεράσματα «εν δράσει» - Αστικοί μύθοι -</vt:lpstr>
      <vt:lpstr>Βγάζοντας βιαστικά συμπεράσματα «εν δράσει» - Αστικοί μύθοι -</vt:lpstr>
      <vt:lpstr>Βγάζοντας βιαστικά συμπεράσματα «εν δράσει» - Αστικοί μύθοι -</vt:lpstr>
      <vt:lpstr>Βγάζοντας βιαστικά συμπεράσματα «εν δράσει» - Αστικοί μύθοι -</vt:lpstr>
      <vt:lpstr>Βγάζοντας βιαστικά συμπεράσματα «εν δράσει» - Αστικοί μύθοι -</vt:lpstr>
      <vt:lpstr>Βγάζοντας βιαστικά συμπεράσματα «εν δράσει» - Αστικοί μύθοι -</vt:lpstr>
      <vt:lpstr>Πώς ξεκίνησέ αυτός ο αστικός μύθος και άλλες θεωρίες συνωμοσίας;</vt:lpstr>
      <vt:lpstr>Πώς ξεκίνησέ αυτός ο αστικός μύθος και άλλες θεωρίες συνωμοσίας;</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620</cp:revision>
  <dcterms:created xsi:type="dcterms:W3CDTF">2002-10-15T10:55:06Z</dcterms:created>
  <dcterms:modified xsi:type="dcterms:W3CDTF">2025-02-22T08:50:21Z</dcterms:modified>
</cp:coreProperties>
</file>