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53" r:id="rId1"/>
    <p:sldMasterId id="2147484066" r:id="rId2"/>
  </p:sldMasterIdLst>
  <p:notesMasterIdLst>
    <p:notesMasterId r:id="rId185"/>
  </p:notesMasterIdLst>
  <p:handoutMasterIdLst>
    <p:handoutMasterId r:id="rId186"/>
  </p:handoutMasterIdLst>
  <p:sldIdLst>
    <p:sldId id="930" r:id="rId3"/>
    <p:sldId id="852" r:id="rId4"/>
    <p:sldId id="916" r:id="rId5"/>
    <p:sldId id="915" r:id="rId6"/>
    <p:sldId id="914" r:id="rId7"/>
    <p:sldId id="913" r:id="rId8"/>
    <p:sldId id="860" r:id="rId9"/>
    <p:sldId id="796" r:id="rId10"/>
    <p:sldId id="917" r:id="rId11"/>
    <p:sldId id="931" r:id="rId12"/>
    <p:sldId id="936" r:id="rId13"/>
    <p:sldId id="935" r:id="rId14"/>
    <p:sldId id="802" r:id="rId15"/>
    <p:sldId id="921" r:id="rId16"/>
    <p:sldId id="920" r:id="rId17"/>
    <p:sldId id="803" r:id="rId18"/>
    <p:sldId id="867" r:id="rId19"/>
    <p:sldId id="805" r:id="rId20"/>
    <p:sldId id="858" r:id="rId21"/>
    <p:sldId id="887" r:id="rId22"/>
    <p:sldId id="922" r:id="rId23"/>
    <p:sldId id="809" r:id="rId24"/>
    <p:sldId id="812" r:id="rId25"/>
    <p:sldId id="934" r:id="rId26"/>
    <p:sldId id="933" r:id="rId27"/>
    <p:sldId id="813" r:id="rId28"/>
    <p:sldId id="814" r:id="rId29"/>
    <p:sldId id="815" r:id="rId30"/>
    <p:sldId id="816" r:id="rId31"/>
    <p:sldId id="817" r:id="rId32"/>
    <p:sldId id="818" r:id="rId33"/>
    <p:sldId id="835" r:id="rId34"/>
    <p:sldId id="820" r:id="rId35"/>
    <p:sldId id="821" r:id="rId36"/>
    <p:sldId id="937" r:id="rId37"/>
    <p:sldId id="593" r:id="rId38"/>
    <p:sldId id="595" r:id="rId39"/>
    <p:sldId id="596" r:id="rId40"/>
    <p:sldId id="597" r:id="rId41"/>
    <p:sldId id="598" r:id="rId42"/>
    <p:sldId id="599" r:id="rId43"/>
    <p:sldId id="600" r:id="rId44"/>
    <p:sldId id="601" r:id="rId45"/>
    <p:sldId id="602" r:id="rId46"/>
    <p:sldId id="776" r:id="rId47"/>
    <p:sldId id="938" r:id="rId48"/>
    <p:sldId id="939" r:id="rId49"/>
    <p:sldId id="940" r:id="rId50"/>
    <p:sldId id="941" r:id="rId51"/>
    <p:sldId id="942" r:id="rId52"/>
    <p:sldId id="943" r:id="rId53"/>
    <p:sldId id="944" r:id="rId54"/>
    <p:sldId id="945" r:id="rId55"/>
    <p:sldId id="947" r:id="rId56"/>
    <p:sldId id="946" r:id="rId57"/>
    <p:sldId id="904" r:id="rId58"/>
    <p:sldId id="905" r:id="rId59"/>
    <p:sldId id="906" r:id="rId60"/>
    <p:sldId id="907" r:id="rId61"/>
    <p:sldId id="908" r:id="rId62"/>
    <p:sldId id="909" r:id="rId63"/>
    <p:sldId id="910" r:id="rId64"/>
    <p:sldId id="911" r:id="rId65"/>
    <p:sldId id="948" r:id="rId66"/>
    <p:sldId id="912" r:id="rId67"/>
    <p:sldId id="441" r:id="rId68"/>
    <p:sldId id="700" r:id="rId69"/>
    <p:sldId id="701" r:id="rId70"/>
    <p:sldId id="702" r:id="rId71"/>
    <p:sldId id="703" r:id="rId72"/>
    <p:sldId id="704" r:id="rId73"/>
    <p:sldId id="705" r:id="rId74"/>
    <p:sldId id="706" r:id="rId75"/>
    <p:sldId id="949" r:id="rId76"/>
    <p:sldId id="450" r:id="rId77"/>
    <p:sldId id="754" r:id="rId78"/>
    <p:sldId id="755" r:id="rId79"/>
    <p:sldId id="756" r:id="rId80"/>
    <p:sldId id="757" r:id="rId81"/>
    <p:sldId id="758" r:id="rId82"/>
    <p:sldId id="759" r:id="rId83"/>
    <p:sldId id="760" r:id="rId84"/>
    <p:sldId id="950" r:id="rId85"/>
    <p:sldId id="951" r:id="rId86"/>
    <p:sldId id="952" r:id="rId87"/>
    <p:sldId id="953" r:id="rId88"/>
    <p:sldId id="954" r:id="rId89"/>
    <p:sldId id="955" r:id="rId90"/>
    <p:sldId id="956" r:id="rId91"/>
    <p:sldId id="957" r:id="rId92"/>
    <p:sldId id="958" r:id="rId93"/>
    <p:sldId id="959" r:id="rId94"/>
    <p:sldId id="902" r:id="rId95"/>
    <p:sldId id="708" r:id="rId96"/>
    <p:sldId id="709" r:id="rId97"/>
    <p:sldId id="711" r:id="rId98"/>
    <p:sldId id="712" r:id="rId99"/>
    <p:sldId id="713" r:id="rId100"/>
    <p:sldId id="714" r:id="rId101"/>
    <p:sldId id="715" r:id="rId102"/>
    <p:sldId id="710" r:id="rId103"/>
    <p:sldId id="960" r:id="rId104"/>
    <p:sldId id="716" r:id="rId105"/>
    <p:sldId id="651" r:id="rId106"/>
    <p:sldId id="652" r:id="rId107"/>
    <p:sldId id="653" r:id="rId108"/>
    <p:sldId id="654" r:id="rId109"/>
    <p:sldId id="655" r:id="rId110"/>
    <p:sldId id="656" r:id="rId111"/>
    <p:sldId id="657" r:id="rId112"/>
    <p:sldId id="658" r:id="rId113"/>
    <p:sldId id="961" r:id="rId114"/>
    <p:sldId id="667" r:id="rId115"/>
    <p:sldId id="618" r:id="rId116"/>
    <p:sldId id="619" r:id="rId117"/>
    <p:sldId id="620" r:id="rId118"/>
    <p:sldId id="621" r:id="rId119"/>
    <p:sldId id="622" r:id="rId120"/>
    <p:sldId id="623" r:id="rId121"/>
    <p:sldId id="624" r:id="rId122"/>
    <p:sldId id="625" r:id="rId123"/>
    <p:sldId id="962" r:id="rId124"/>
    <p:sldId id="468" r:id="rId125"/>
    <p:sldId id="626" r:id="rId126"/>
    <p:sldId id="627" r:id="rId127"/>
    <p:sldId id="628" r:id="rId128"/>
    <p:sldId id="629" r:id="rId129"/>
    <p:sldId id="630" r:id="rId130"/>
    <p:sldId id="631" r:id="rId131"/>
    <p:sldId id="632" r:id="rId132"/>
    <p:sldId id="633" r:id="rId133"/>
    <p:sldId id="963" r:id="rId134"/>
    <p:sldId id="742" r:id="rId135"/>
    <p:sldId id="734" r:id="rId136"/>
    <p:sldId id="735" r:id="rId137"/>
    <p:sldId id="736" r:id="rId138"/>
    <p:sldId id="737" r:id="rId139"/>
    <p:sldId id="738" r:id="rId140"/>
    <p:sldId id="739" r:id="rId141"/>
    <p:sldId id="740" r:id="rId142"/>
    <p:sldId id="741" r:id="rId143"/>
    <p:sldId id="964" r:id="rId144"/>
    <p:sldId id="556" r:id="rId145"/>
    <p:sldId id="557" r:id="rId146"/>
    <p:sldId id="558" r:id="rId147"/>
    <p:sldId id="669" r:id="rId148"/>
    <p:sldId id="668" r:id="rId149"/>
    <p:sldId id="871" r:id="rId150"/>
    <p:sldId id="923" r:id="rId151"/>
    <p:sldId id="670" r:id="rId152"/>
    <p:sldId id="671" r:id="rId153"/>
    <p:sldId id="763" r:id="rId154"/>
    <p:sldId id="764" r:id="rId155"/>
    <p:sldId id="677" r:id="rId156"/>
    <p:sldId id="678" r:id="rId157"/>
    <p:sldId id="679" r:id="rId158"/>
    <p:sldId id="680" r:id="rId159"/>
    <p:sldId id="681" r:id="rId160"/>
    <p:sldId id="765" r:id="rId161"/>
    <p:sldId id="766" r:id="rId162"/>
    <p:sldId id="767" r:id="rId163"/>
    <p:sldId id="721" r:id="rId164"/>
    <p:sldId id="768" r:id="rId165"/>
    <p:sldId id="896" r:id="rId166"/>
    <p:sldId id="927" r:id="rId167"/>
    <p:sldId id="926" r:id="rId168"/>
    <p:sldId id="925" r:id="rId169"/>
    <p:sldId id="924" r:id="rId170"/>
    <p:sldId id="646" r:id="rId171"/>
    <p:sldId id="929" r:id="rId172"/>
    <p:sldId id="928" r:id="rId173"/>
    <p:sldId id="903" r:id="rId174"/>
    <p:sldId id="836" r:id="rId175"/>
    <p:sldId id="874" r:id="rId176"/>
    <p:sldId id="875" r:id="rId177"/>
    <p:sldId id="876" r:id="rId178"/>
    <p:sldId id="877" r:id="rId179"/>
    <p:sldId id="878" r:id="rId180"/>
    <p:sldId id="879" r:id="rId181"/>
    <p:sldId id="880" r:id="rId182"/>
    <p:sldId id="881" r:id="rId183"/>
    <p:sldId id="882" r:id="rId184"/>
  </p:sldIdLst>
  <p:sldSz cx="12195175" cy="6858000"/>
  <p:notesSz cx="6781800" cy="9926638"/>
  <p:embeddedFontLst>
    <p:embeddedFont>
      <p:font typeface="ＭＳ Ｐゴシック" panose="020B0600070205080204" pitchFamily="34" charset="-128"/>
      <p:regular r:id="rId187"/>
    </p:embeddedFont>
    <p:embeddedFont>
      <p:font typeface="Verdana" panose="020B0604030504040204" pitchFamily="34" charset="0"/>
      <p:regular r:id="rId188"/>
      <p:bold r:id="rId189"/>
      <p:italic r:id="rId190"/>
      <p:boldItalic r:id="rId191"/>
    </p:embeddedFont>
  </p:embeddedFontLst>
  <p:defaultTextStyle>
    <a:defPPr>
      <a:defRPr lang="de-DE"/>
    </a:defPPr>
    <a:lvl1pPr algn="l" rtl="0" fontAlgn="base">
      <a:spcBef>
        <a:spcPct val="0"/>
      </a:spcBef>
      <a:spcAft>
        <a:spcPct val="0"/>
      </a:spcAft>
      <a:defRPr sz="46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fontAlgn="base">
      <a:spcBef>
        <a:spcPct val="0"/>
      </a:spcBef>
      <a:spcAft>
        <a:spcPct val="0"/>
      </a:spcAft>
      <a:defRPr sz="46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fontAlgn="base">
      <a:spcBef>
        <a:spcPct val="0"/>
      </a:spcBef>
      <a:spcAft>
        <a:spcPct val="0"/>
      </a:spcAft>
      <a:defRPr sz="46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fontAlgn="base">
      <a:spcBef>
        <a:spcPct val="0"/>
      </a:spcBef>
      <a:spcAft>
        <a:spcPct val="0"/>
      </a:spcAft>
      <a:defRPr sz="46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fontAlgn="base">
      <a:spcBef>
        <a:spcPct val="0"/>
      </a:spcBef>
      <a:spcAft>
        <a:spcPct val="0"/>
      </a:spcAft>
      <a:defRPr sz="46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6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6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6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6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521415D9-36F7-43E2-AB2F-B90AF26B5E84}">
      <p14:sectionLst xmlns:p14="http://schemas.microsoft.com/office/powerpoint/2010/main">
        <p14:section name="Standardabschnitt" id="{17A6BF9D-C61F-4563-BD30-AE3BF92480DD}">
          <p14:sldIdLst>
            <p14:sldId id="930"/>
            <p14:sldId id="852"/>
            <p14:sldId id="916"/>
            <p14:sldId id="915"/>
            <p14:sldId id="914"/>
            <p14:sldId id="913"/>
            <p14:sldId id="860"/>
            <p14:sldId id="796"/>
            <p14:sldId id="917"/>
            <p14:sldId id="931"/>
            <p14:sldId id="936"/>
            <p14:sldId id="935"/>
            <p14:sldId id="802"/>
            <p14:sldId id="921"/>
            <p14:sldId id="920"/>
            <p14:sldId id="803"/>
            <p14:sldId id="867"/>
            <p14:sldId id="805"/>
            <p14:sldId id="858"/>
            <p14:sldId id="887"/>
            <p14:sldId id="922"/>
            <p14:sldId id="809"/>
            <p14:sldId id="812"/>
            <p14:sldId id="934"/>
            <p14:sldId id="933"/>
            <p14:sldId id="813"/>
            <p14:sldId id="814"/>
            <p14:sldId id="815"/>
            <p14:sldId id="816"/>
            <p14:sldId id="817"/>
            <p14:sldId id="818"/>
            <p14:sldId id="835"/>
            <p14:sldId id="820"/>
            <p14:sldId id="821"/>
            <p14:sldId id="937"/>
            <p14:sldId id="593"/>
            <p14:sldId id="595"/>
            <p14:sldId id="596"/>
            <p14:sldId id="597"/>
            <p14:sldId id="598"/>
            <p14:sldId id="599"/>
            <p14:sldId id="600"/>
            <p14:sldId id="601"/>
            <p14:sldId id="602"/>
            <p14:sldId id="776"/>
            <p14:sldId id="938"/>
            <p14:sldId id="939"/>
            <p14:sldId id="940"/>
            <p14:sldId id="941"/>
            <p14:sldId id="942"/>
            <p14:sldId id="943"/>
            <p14:sldId id="944"/>
            <p14:sldId id="945"/>
            <p14:sldId id="947"/>
            <p14:sldId id="946"/>
            <p14:sldId id="904"/>
            <p14:sldId id="905"/>
            <p14:sldId id="906"/>
            <p14:sldId id="907"/>
            <p14:sldId id="908"/>
            <p14:sldId id="909"/>
            <p14:sldId id="910"/>
            <p14:sldId id="911"/>
            <p14:sldId id="948"/>
            <p14:sldId id="912"/>
            <p14:sldId id="441"/>
            <p14:sldId id="700"/>
            <p14:sldId id="701"/>
            <p14:sldId id="702"/>
            <p14:sldId id="703"/>
            <p14:sldId id="704"/>
            <p14:sldId id="705"/>
            <p14:sldId id="706"/>
            <p14:sldId id="949"/>
            <p14:sldId id="450"/>
            <p14:sldId id="754"/>
            <p14:sldId id="755"/>
            <p14:sldId id="756"/>
            <p14:sldId id="757"/>
            <p14:sldId id="758"/>
            <p14:sldId id="759"/>
            <p14:sldId id="760"/>
            <p14:sldId id="950"/>
            <p14:sldId id="951"/>
            <p14:sldId id="952"/>
            <p14:sldId id="953"/>
            <p14:sldId id="954"/>
            <p14:sldId id="955"/>
            <p14:sldId id="956"/>
            <p14:sldId id="957"/>
            <p14:sldId id="958"/>
            <p14:sldId id="959"/>
            <p14:sldId id="902"/>
            <p14:sldId id="708"/>
            <p14:sldId id="709"/>
            <p14:sldId id="711"/>
            <p14:sldId id="712"/>
            <p14:sldId id="713"/>
            <p14:sldId id="714"/>
            <p14:sldId id="715"/>
            <p14:sldId id="710"/>
            <p14:sldId id="960"/>
            <p14:sldId id="716"/>
            <p14:sldId id="651"/>
            <p14:sldId id="652"/>
            <p14:sldId id="653"/>
            <p14:sldId id="654"/>
            <p14:sldId id="655"/>
            <p14:sldId id="656"/>
            <p14:sldId id="657"/>
            <p14:sldId id="658"/>
            <p14:sldId id="961"/>
            <p14:sldId id="667"/>
            <p14:sldId id="618"/>
            <p14:sldId id="619"/>
            <p14:sldId id="620"/>
            <p14:sldId id="621"/>
            <p14:sldId id="622"/>
            <p14:sldId id="623"/>
            <p14:sldId id="624"/>
            <p14:sldId id="625"/>
            <p14:sldId id="962"/>
            <p14:sldId id="468"/>
            <p14:sldId id="626"/>
            <p14:sldId id="627"/>
            <p14:sldId id="628"/>
            <p14:sldId id="629"/>
            <p14:sldId id="630"/>
            <p14:sldId id="631"/>
            <p14:sldId id="632"/>
            <p14:sldId id="633"/>
            <p14:sldId id="963"/>
            <p14:sldId id="742"/>
            <p14:sldId id="734"/>
            <p14:sldId id="735"/>
            <p14:sldId id="736"/>
            <p14:sldId id="737"/>
            <p14:sldId id="738"/>
            <p14:sldId id="739"/>
            <p14:sldId id="740"/>
            <p14:sldId id="741"/>
            <p14:sldId id="964"/>
            <p14:sldId id="556"/>
            <p14:sldId id="557"/>
            <p14:sldId id="558"/>
            <p14:sldId id="669"/>
            <p14:sldId id="668"/>
            <p14:sldId id="871"/>
            <p14:sldId id="923"/>
            <p14:sldId id="670"/>
            <p14:sldId id="671"/>
            <p14:sldId id="763"/>
            <p14:sldId id="764"/>
            <p14:sldId id="677"/>
            <p14:sldId id="678"/>
            <p14:sldId id="679"/>
            <p14:sldId id="680"/>
            <p14:sldId id="681"/>
            <p14:sldId id="765"/>
            <p14:sldId id="766"/>
            <p14:sldId id="767"/>
            <p14:sldId id="721"/>
            <p14:sldId id="768"/>
            <p14:sldId id="896"/>
            <p14:sldId id="927"/>
            <p14:sldId id="926"/>
            <p14:sldId id="925"/>
            <p14:sldId id="924"/>
            <p14:sldId id="646"/>
            <p14:sldId id="929"/>
            <p14:sldId id="928"/>
            <p14:sldId id="903"/>
            <p14:sldId id="836"/>
            <p14:sldId id="874"/>
            <p14:sldId id="875"/>
            <p14:sldId id="876"/>
            <p14:sldId id="877"/>
            <p14:sldId id="878"/>
            <p14:sldId id="879"/>
            <p14:sldId id="880"/>
            <p14:sldId id="881"/>
            <p14:sldId id="882"/>
          </p14:sldIdLst>
        </p14:section>
      </p14:sectionLst>
    </p:ext>
    <p:ext uri="{EFAFB233-063F-42B5-8137-9DF3F51BA10A}">
      <p15:sldGuideLst xmlns:p15="http://schemas.microsoft.com/office/powerpoint/2012/main">
        <p15:guide id="1" orient="horz" pos="333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006699"/>
    <a:srgbClr val="FF0066"/>
    <a:srgbClr val="CCECFF"/>
    <a:srgbClr val="8DC6FF"/>
    <a:srgbClr val="3399FF"/>
    <a:srgbClr val="66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91" autoAdjust="0"/>
    <p:restoredTop sz="94660"/>
  </p:normalViewPr>
  <p:slideViewPr>
    <p:cSldViewPr>
      <p:cViewPr varScale="1">
        <p:scale>
          <a:sx n="92" d="100"/>
          <a:sy n="92" d="100"/>
        </p:scale>
        <p:origin x="156" y="480"/>
      </p:cViewPr>
      <p:guideLst>
        <p:guide orient="horz" pos="3339"/>
        <p:guide pos="240"/>
        <p:guide pos="32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7464"/>
    </p:cViewPr>
  </p:sorterViewPr>
  <p:notesViewPr>
    <p:cSldViewPr>
      <p:cViewPr varScale="1">
        <p:scale>
          <a:sx n="78" d="100"/>
          <a:sy n="78" d="100"/>
        </p:scale>
        <p:origin x="-2046" y="-84"/>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font" Target="fonts/font5.fntdata"/><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presProps" Target="presProps.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viewProps" Target="viewProps.xml"/><Relationship Id="rId13" Type="http://schemas.openxmlformats.org/officeDocument/2006/relationships/slide" Target="slides/slide11.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font" Target="fonts/font2.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font" Target="fonts/font3.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tableStyles" Target="tableStyles.xml"/><Relationship Id="rId190" Type="http://schemas.openxmlformats.org/officeDocument/2006/relationships/font" Target="fonts/font4.fntdata"/><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handoutMaster" Target="handoutMasters/handoutMaster1.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font" Target="fonts/font1.fntdata"/><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cs typeface="Arial" panose="020B0604020202020204" pitchFamily="34" charset="0"/>
              </a:defRPr>
            </a:lvl1pPr>
          </a:lstStyle>
          <a:p>
            <a:fld id="{F254F296-2006-4137-804A-F355232AD6DC}" type="slidenum">
              <a:rPr lang="en-GB" altLang="de-DE"/>
              <a:pPr/>
              <a:t>‹#›</a:t>
            </a:fld>
            <a:endParaRPr lang="en-GB" altLang="de-DE"/>
          </a:p>
        </p:txBody>
      </p:sp>
    </p:spTree>
    <p:extLst>
      <p:ext uri="{BB962C8B-B14F-4D97-AF65-F5344CB8AC3E}">
        <p14:creationId xmlns:p14="http://schemas.microsoft.com/office/powerpoint/2010/main" val="3963859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38463"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3843338" y="0"/>
            <a:ext cx="2938462" cy="495300"/>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lvl1pPr algn="r" defTabSz="954088">
              <a:defRPr sz="1300">
                <a:latin typeface="Times New Roman" pitchFamily="18" charset="0"/>
                <a:ea typeface="+mn-ea"/>
                <a:cs typeface="+mn-cs"/>
              </a:defRPr>
            </a:lvl1pPr>
          </a:lstStyle>
          <a:p>
            <a:pPr>
              <a:defRPr/>
            </a:pPr>
            <a:endParaRPr lang="de-DE"/>
          </a:p>
        </p:txBody>
      </p:sp>
      <p:sp>
        <p:nvSpPr>
          <p:cNvPr id="165892" name="Rectangle 4"/>
          <p:cNvSpPr>
            <a:spLocks noGrp="1" noRot="1" noChangeAspect="1" noChangeArrowheads="1" noTextEdit="1"/>
          </p:cNvSpPr>
          <p:nvPr>
            <p:ph type="sldImg" idx="2"/>
          </p:nvPr>
        </p:nvSpPr>
        <p:spPr bwMode="auto">
          <a:xfrm>
            <a:off x="82550" y="744538"/>
            <a:ext cx="661828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03288" y="4714875"/>
            <a:ext cx="4975225" cy="4467225"/>
          </a:xfrm>
          <a:prstGeom prst="rect">
            <a:avLst/>
          </a:prstGeom>
          <a:noFill/>
          <a:ln w="9525">
            <a:noFill/>
            <a:miter lim="800000"/>
            <a:headEnd/>
            <a:tailEnd/>
          </a:ln>
          <a:effectLst/>
        </p:spPr>
        <p:txBody>
          <a:bodyPr vert="horz" wrap="square" lIns="95465" tIns="47732" rIns="95465" bIns="47732"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4694" name="Rectangle 6"/>
          <p:cNvSpPr>
            <a:spLocks noGrp="1" noChangeArrowheads="1"/>
          </p:cNvSpPr>
          <p:nvPr>
            <p:ph type="ftr" sz="quarter" idx="4"/>
          </p:nvPr>
        </p:nvSpPr>
        <p:spPr bwMode="auto">
          <a:xfrm>
            <a:off x="0" y="9431338"/>
            <a:ext cx="2938463"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defTabSz="954088">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3843338" y="9431338"/>
            <a:ext cx="2938462" cy="495300"/>
          </a:xfrm>
          <a:prstGeom prst="rect">
            <a:avLst/>
          </a:prstGeom>
          <a:noFill/>
          <a:ln w="9525">
            <a:noFill/>
            <a:miter lim="800000"/>
            <a:headEnd/>
            <a:tailEnd/>
          </a:ln>
          <a:effectLst/>
        </p:spPr>
        <p:txBody>
          <a:bodyPr vert="horz" wrap="square" lIns="95465" tIns="47732" rIns="95465" bIns="47732" numCol="1" anchor="b" anchorCtr="0" compatLnSpc="1">
            <a:prstTxWarp prst="textNoShape">
              <a:avLst/>
            </a:prstTxWarp>
          </a:bodyPr>
          <a:lstStyle>
            <a:lvl1pPr algn="r" defTabSz="954088">
              <a:defRPr sz="1300">
                <a:cs typeface="Arial" panose="020B0604020202020204" pitchFamily="34" charset="0"/>
              </a:defRPr>
            </a:lvl1pPr>
          </a:lstStyle>
          <a:p>
            <a:fld id="{2E78B4B0-6995-4B96-AC7E-9C61E0D85E83}" type="slidenum">
              <a:rPr lang="de-DE" altLang="de-DE"/>
              <a:pPr/>
              <a:t>‹#›</a:t>
            </a:fld>
            <a:endParaRPr lang="de-DE" altLang="de-DE"/>
          </a:p>
        </p:txBody>
      </p:sp>
    </p:spTree>
    <p:extLst>
      <p:ext uri="{BB962C8B-B14F-4D97-AF65-F5344CB8AC3E}">
        <p14:creationId xmlns:p14="http://schemas.microsoft.com/office/powerpoint/2010/main" val="41939090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85E32ED-064B-4625-937E-EA295613322F}" type="slidenum">
              <a:rPr lang="de-DE" altLang="de-DE" sz="1300"/>
              <a:pPr eaLnBrk="1" hangingPunct="1">
                <a:spcBef>
                  <a:spcPct val="0"/>
                </a:spcBef>
              </a:pPr>
              <a:t>2</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4981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85E32ED-064B-4625-937E-EA295613322F}" type="slidenum">
              <a:rPr lang="de-DE" altLang="de-DE" sz="1300"/>
              <a:pPr eaLnBrk="1" hangingPunct="1">
                <a:spcBef>
                  <a:spcPct val="0"/>
                </a:spcBef>
              </a:pPr>
              <a:t>3</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4981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85E32ED-064B-4625-937E-EA295613322F}" type="slidenum">
              <a:rPr lang="de-DE" altLang="de-DE" sz="1300"/>
              <a:pPr eaLnBrk="1" hangingPunct="1">
                <a:spcBef>
                  <a:spcPct val="0"/>
                </a:spcBef>
              </a:pPr>
              <a:t>4</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4981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85E32ED-064B-4625-937E-EA295613322F}" type="slidenum">
              <a:rPr lang="de-DE" altLang="de-DE" sz="1300"/>
              <a:pPr eaLnBrk="1" hangingPunct="1">
                <a:spcBef>
                  <a:spcPct val="0"/>
                </a:spcBef>
              </a:pPr>
              <a:t>5</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4981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85E32ED-064B-4625-937E-EA295613322F}" type="slidenum">
              <a:rPr lang="de-DE" altLang="de-DE" sz="1300"/>
              <a:pPr eaLnBrk="1" hangingPunct="1">
                <a:spcBef>
                  <a:spcPct val="0"/>
                </a:spcBef>
              </a:pPr>
              <a:t>6</a:t>
            </a:fld>
            <a:endParaRPr lang="de-DE" altLang="de-DE" sz="1300"/>
          </a:p>
        </p:txBody>
      </p:sp>
      <p:sp>
        <p:nvSpPr>
          <p:cNvPr id="172035" name="Rectangle 2"/>
          <p:cNvSpPr>
            <a:spLocks noGrp="1" noRot="1" noChangeAspect="1" noChangeArrowheads="1" noTextEdit="1"/>
          </p:cNvSpPr>
          <p:nvPr>
            <p:ph type="sldImg"/>
          </p:nvPr>
        </p:nvSpPr>
        <p:spPr>
          <a:xfrm>
            <a:off x="82550" y="744538"/>
            <a:ext cx="6618288" cy="3722687"/>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04981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2FB4CCC-FE71-4D98-8973-FCE5093792C7}" type="slidenum">
              <a:rPr lang="de-DE" altLang="de-DE" sz="1300"/>
              <a:pPr eaLnBrk="1" hangingPunct="1">
                <a:spcBef>
                  <a:spcPct val="0"/>
                </a:spcBef>
              </a:pPr>
              <a:t>7</a:t>
            </a:fld>
            <a:endParaRPr lang="de-DE" altLang="de-DE" sz="1300"/>
          </a:p>
        </p:txBody>
      </p:sp>
      <p:sp>
        <p:nvSpPr>
          <p:cNvPr id="173059"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3060"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65584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DBC6977-29E9-4405-A6B6-8EB61579251F}" type="slidenum">
              <a:rPr lang="de-DE" altLang="de-DE" sz="1300"/>
              <a:pPr eaLnBrk="1" hangingPunct="1">
                <a:spcBef>
                  <a:spcPct val="0"/>
                </a:spcBef>
              </a:pPr>
              <a:t>8</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50177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DBC6977-29E9-4405-A6B6-8EB61579251F}" type="slidenum">
              <a:rPr lang="de-DE" altLang="de-DE" sz="1300"/>
              <a:pPr eaLnBrk="1" hangingPunct="1">
                <a:spcBef>
                  <a:spcPct val="0"/>
                </a:spcBef>
              </a:pPr>
              <a:t>9</a:t>
            </a:fld>
            <a:endParaRPr lang="de-DE" altLang="de-DE" sz="1300"/>
          </a:p>
        </p:txBody>
      </p:sp>
      <p:sp>
        <p:nvSpPr>
          <p:cNvPr id="175107"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50177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A276442-4200-4A0E-AB65-22CE7AEA6CF4}" type="slidenum">
              <a:rPr lang="de-DE" altLang="de-DE" sz="1300"/>
              <a:pPr eaLnBrk="1" hangingPunct="1">
                <a:spcBef>
                  <a:spcPct val="0"/>
                </a:spcBef>
              </a:pPr>
              <a:t>10</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40716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A276442-4200-4A0E-AB65-22CE7AEA6CF4}" type="slidenum">
              <a:rPr lang="de-DE" altLang="de-DE" sz="1300"/>
              <a:pPr eaLnBrk="1" hangingPunct="1">
                <a:spcBef>
                  <a:spcPct val="0"/>
                </a:spcBef>
              </a:pPr>
              <a:t>11</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45505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A276442-4200-4A0E-AB65-22CE7AEA6CF4}" type="slidenum">
              <a:rPr lang="de-DE" altLang="de-DE" sz="1300"/>
              <a:pPr eaLnBrk="1" hangingPunct="1">
                <a:spcBef>
                  <a:spcPct val="0"/>
                </a:spcBef>
              </a:pPr>
              <a:t>12</a:t>
            </a:fld>
            <a:endParaRPr lang="de-DE" altLang="de-DE" sz="1300"/>
          </a:p>
        </p:txBody>
      </p:sp>
      <p:sp>
        <p:nvSpPr>
          <p:cNvPr id="178179" name="Rectangle 2"/>
          <p:cNvSpPr>
            <a:spLocks noGrp="1" noRot="1" noChangeAspect="1" noChangeArrowheads="1" noTextEdit="1"/>
          </p:cNvSpPr>
          <p:nvPr>
            <p:ph type="sldImg"/>
          </p:nvPr>
        </p:nvSpPr>
        <p:spPr>
          <a:xfrm>
            <a:off x="82550" y="744538"/>
            <a:ext cx="6618288" cy="3722687"/>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602083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xfrm>
            <a:off x="82550" y="744538"/>
            <a:ext cx="6618288" cy="3722687"/>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de-DE">
              <a:ea typeface="ＭＳ Ｐゴシック" panose="020B0600070205080204" pitchFamily="34" charset="-128"/>
            </a:endParaRPr>
          </a:p>
        </p:txBody>
      </p:sp>
    </p:spTree>
    <p:extLst>
      <p:ext uri="{BB962C8B-B14F-4D97-AF65-F5344CB8AC3E}">
        <p14:creationId xmlns:p14="http://schemas.microsoft.com/office/powerpoint/2010/main" val="2462658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xfrm>
            <a:off x="82550" y="744538"/>
            <a:ext cx="6618288" cy="3722687"/>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de-DE">
              <a:ea typeface="ＭＳ Ｐゴシック" panose="020B0600070205080204" pitchFamily="34" charset="-128"/>
            </a:endParaRPr>
          </a:p>
        </p:txBody>
      </p:sp>
    </p:spTree>
    <p:extLst>
      <p:ext uri="{BB962C8B-B14F-4D97-AF65-F5344CB8AC3E}">
        <p14:creationId xmlns:p14="http://schemas.microsoft.com/office/powerpoint/2010/main" val="2462658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xfrm>
            <a:off x="82550" y="744538"/>
            <a:ext cx="6618288" cy="3722687"/>
          </a:xfrm>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de-DE">
              <a:ea typeface="ＭＳ Ｐゴシック" panose="020B0600070205080204" pitchFamily="34" charset="-128"/>
            </a:endParaRPr>
          </a:p>
        </p:txBody>
      </p:sp>
    </p:spTree>
    <p:extLst>
      <p:ext uri="{BB962C8B-B14F-4D97-AF65-F5344CB8AC3E}">
        <p14:creationId xmlns:p14="http://schemas.microsoft.com/office/powerpoint/2010/main" val="2462658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2E28D4E-06BE-469A-8923-E73B0384034B}" type="slidenum">
              <a:rPr lang="de-DE" altLang="de-DE" sz="1300"/>
              <a:pPr eaLnBrk="1" hangingPunct="1">
                <a:spcBef>
                  <a:spcPct val="0"/>
                </a:spcBef>
              </a:pPr>
              <a:t>16</a:t>
            </a:fld>
            <a:endParaRPr lang="de-DE" altLang="de-DE" sz="1300"/>
          </a:p>
        </p:txBody>
      </p:sp>
      <p:sp>
        <p:nvSpPr>
          <p:cNvPr id="182275" name="Rectangle 2"/>
          <p:cNvSpPr>
            <a:spLocks noGrp="1" noRot="1" noChangeAspect="1" noChangeArrowheads="1" noTextEdit="1"/>
          </p:cNvSpPr>
          <p:nvPr>
            <p:ph type="sldImg"/>
          </p:nvPr>
        </p:nvSpPr>
        <p:spPr>
          <a:xfrm>
            <a:off x="82550" y="744538"/>
            <a:ext cx="6618288" cy="3722687"/>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67328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0292CDC-5EA6-489F-818E-5023DA487031}" type="slidenum">
              <a:rPr lang="de-DE" altLang="de-DE" sz="1300"/>
              <a:pPr eaLnBrk="1" hangingPunct="1">
                <a:spcBef>
                  <a:spcPct val="0"/>
                </a:spcBef>
              </a:pPr>
              <a:t>17</a:t>
            </a:fld>
            <a:endParaRPr lang="de-DE" altLang="de-DE" sz="1300"/>
          </a:p>
        </p:txBody>
      </p:sp>
      <p:sp>
        <p:nvSpPr>
          <p:cNvPr id="183299" name="Rectangle 2"/>
          <p:cNvSpPr>
            <a:spLocks noGrp="1" noRot="1" noChangeAspect="1" noChangeArrowheads="1" noTextEdit="1"/>
          </p:cNvSpPr>
          <p:nvPr>
            <p:ph type="sldImg"/>
          </p:nvPr>
        </p:nvSpPr>
        <p:spPr>
          <a:xfrm>
            <a:off x="84138" y="744538"/>
            <a:ext cx="6618287" cy="3722687"/>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a:solidFill>
                <a:schemeClr val="bg1"/>
              </a:solidFill>
              <a:ea typeface="ＭＳ Ｐゴシック" panose="020B0600070205080204" pitchFamily="34" charset="-128"/>
            </a:endParaRPr>
          </a:p>
        </p:txBody>
      </p:sp>
    </p:spTree>
    <p:extLst>
      <p:ext uri="{BB962C8B-B14F-4D97-AF65-F5344CB8AC3E}">
        <p14:creationId xmlns:p14="http://schemas.microsoft.com/office/powerpoint/2010/main" val="544936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8D2578A-5269-4CC1-990A-94FB08AC4FAB}" type="slidenum">
              <a:rPr lang="de-DE" altLang="de-DE" sz="1300"/>
              <a:pPr eaLnBrk="1" hangingPunct="1">
                <a:spcBef>
                  <a:spcPct val="0"/>
                </a:spcBef>
              </a:pPr>
              <a:t>18</a:t>
            </a:fld>
            <a:endParaRPr lang="de-DE" altLang="de-DE" sz="1300"/>
          </a:p>
        </p:txBody>
      </p:sp>
      <p:sp>
        <p:nvSpPr>
          <p:cNvPr id="184323" name="Rectangle 2"/>
          <p:cNvSpPr>
            <a:spLocks noGrp="1" noRot="1" noChangeAspect="1" noChangeArrowheads="1" noTextEdit="1"/>
          </p:cNvSpPr>
          <p:nvPr>
            <p:ph type="sldImg"/>
          </p:nvPr>
        </p:nvSpPr>
        <p:spPr>
          <a:xfrm>
            <a:off x="84138" y="744538"/>
            <a:ext cx="6618287" cy="3722687"/>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de-DE">
              <a:solidFill>
                <a:schemeClr val="bg1"/>
              </a:solidFill>
              <a:ea typeface="ＭＳ Ｐゴシック" panose="020B0600070205080204" pitchFamily="34" charset="-128"/>
            </a:endParaRPr>
          </a:p>
        </p:txBody>
      </p:sp>
    </p:spTree>
    <p:extLst>
      <p:ext uri="{BB962C8B-B14F-4D97-AF65-F5344CB8AC3E}">
        <p14:creationId xmlns:p14="http://schemas.microsoft.com/office/powerpoint/2010/main" val="3247342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B0BF6D2-E54D-4806-8E85-170F4DB67DC4}" type="slidenum">
              <a:rPr lang="de-DE" altLang="de-DE" sz="1300"/>
              <a:pPr eaLnBrk="1" hangingPunct="1">
                <a:spcBef>
                  <a:spcPct val="0"/>
                </a:spcBef>
              </a:pPr>
              <a:t>19</a:t>
            </a:fld>
            <a:endParaRPr lang="de-DE" altLang="de-DE" sz="1300"/>
          </a:p>
        </p:txBody>
      </p:sp>
      <p:sp>
        <p:nvSpPr>
          <p:cNvPr id="185347" name="Rectangle 2"/>
          <p:cNvSpPr>
            <a:spLocks noGrp="1" noRot="1" noChangeAspect="1" noChangeArrowheads="1" noTextEdit="1"/>
          </p:cNvSpPr>
          <p:nvPr>
            <p:ph type="sldImg"/>
          </p:nvPr>
        </p:nvSpPr>
        <p:spPr>
          <a:xfrm>
            <a:off x="84138" y="744538"/>
            <a:ext cx="6618287" cy="3722687"/>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26794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4620EBC-5A28-48FA-9EC3-C23821B1E428}" type="slidenum">
              <a:rPr lang="de-DE" altLang="de-DE" sz="1300"/>
              <a:pPr eaLnBrk="1" hangingPunct="1">
                <a:spcBef>
                  <a:spcPct val="0"/>
                </a:spcBef>
              </a:pPr>
              <a:t>20</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61816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4620EBC-5A28-48FA-9EC3-C23821B1E428}" type="slidenum">
              <a:rPr lang="de-DE" altLang="de-DE" sz="1300"/>
              <a:pPr eaLnBrk="1" hangingPunct="1">
                <a:spcBef>
                  <a:spcPct val="0"/>
                </a:spcBef>
              </a:pPr>
              <a:t>21</a:t>
            </a:fld>
            <a:endParaRPr lang="de-DE" altLang="de-DE" sz="1300"/>
          </a:p>
        </p:txBody>
      </p:sp>
      <p:sp>
        <p:nvSpPr>
          <p:cNvPr id="187395" name="Rectangle 2"/>
          <p:cNvSpPr>
            <a:spLocks noGrp="1" noRot="1" noChangeAspect="1" noChangeArrowheads="1" noTextEdit="1"/>
          </p:cNvSpPr>
          <p:nvPr>
            <p:ph type="sldImg"/>
          </p:nvPr>
        </p:nvSpPr>
        <p:spPr>
          <a:xfrm>
            <a:off x="82550" y="744538"/>
            <a:ext cx="6618288" cy="3722687"/>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618169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D62FCC4-D634-4B34-8DC0-D052F51A0BF8}" type="slidenum">
              <a:rPr lang="de-DE" altLang="de-DE" sz="1300"/>
              <a:pPr eaLnBrk="1" hangingPunct="1">
                <a:spcBef>
                  <a:spcPct val="0"/>
                </a:spcBef>
              </a:pPr>
              <a:t>22</a:t>
            </a:fld>
            <a:endParaRPr lang="de-DE" altLang="de-DE" sz="1300"/>
          </a:p>
        </p:txBody>
      </p:sp>
      <p:sp>
        <p:nvSpPr>
          <p:cNvPr id="188419" name="Rectangle 2"/>
          <p:cNvSpPr>
            <a:spLocks noGrp="1" noRot="1" noChangeAspect="1" noChangeArrowheads="1" noTextEdit="1"/>
          </p:cNvSpPr>
          <p:nvPr>
            <p:ph type="sldImg"/>
          </p:nvPr>
        </p:nvSpPr>
        <p:spPr>
          <a:xfrm>
            <a:off x="82550" y="744538"/>
            <a:ext cx="6618288" cy="3722687"/>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409916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8B70418-2583-4418-A694-43463AE1BDA0}" type="slidenum">
              <a:rPr lang="de-DE" altLang="de-DE" sz="1300"/>
              <a:pPr eaLnBrk="1" hangingPunct="1">
                <a:spcBef>
                  <a:spcPct val="0"/>
                </a:spcBef>
              </a:pPr>
              <a:t>23</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ea typeface="ＭＳ Ｐゴシック" panose="020B0600070205080204" pitchFamily="34" charset="-128"/>
            </a:endParaRPr>
          </a:p>
        </p:txBody>
      </p:sp>
    </p:spTree>
    <p:extLst>
      <p:ext uri="{BB962C8B-B14F-4D97-AF65-F5344CB8AC3E}">
        <p14:creationId xmlns:p14="http://schemas.microsoft.com/office/powerpoint/2010/main" val="3661796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8B70418-2583-4418-A694-43463AE1BDA0}" type="slidenum">
              <a:rPr lang="de-DE" altLang="de-DE" sz="1300"/>
              <a:pPr eaLnBrk="1" hangingPunct="1">
                <a:spcBef>
                  <a:spcPct val="0"/>
                </a:spcBef>
              </a:pPr>
              <a:t>24</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ea typeface="ＭＳ Ｐゴシック" panose="020B0600070205080204" pitchFamily="34" charset="-128"/>
            </a:endParaRPr>
          </a:p>
        </p:txBody>
      </p:sp>
    </p:spTree>
    <p:extLst>
      <p:ext uri="{BB962C8B-B14F-4D97-AF65-F5344CB8AC3E}">
        <p14:creationId xmlns:p14="http://schemas.microsoft.com/office/powerpoint/2010/main" val="36617963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8B70418-2583-4418-A694-43463AE1BDA0}" type="slidenum">
              <a:rPr lang="de-DE" altLang="de-DE" sz="1300"/>
              <a:pPr eaLnBrk="1" hangingPunct="1">
                <a:spcBef>
                  <a:spcPct val="0"/>
                </a:spcBef>
              </a:pPr>
              <a:t>25</a:t>
            </a:fld>
            <a:endParaRPr lang="de-DE" altLang="de-DE" sz="1300"/>
          </a:p>
        </p:txBody>
      </p:sp>
      <p:sp>
        <p:nvSpPr>
          <p:cNvPr id="191491" name="Rectangle 2"/>
          <p:cNvSpPr>
            <a:spLocks noGrp="1" noRot="1" noChangeAspect="1" noChangeArrowheads="1" noTextEdit="1"/>
          </p:cNvSpPr>
          <p:nvPr>
            <p:ph type="sldImg"/>
          </p:nvPr>
        </p:nvSpPr>
        <p:spPr>
          <a:xfrm>
            <a:off x="82550" y="744538"/>
            <a:ext cx="6618288" cy="3722687"/>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ea typeface="ＭＳ Ｐゴシック" panose="020B0600070205080204" pitchFamily="34" charset="-128"/>
            </a:endParaRPr>
          </a:p>
        </p:txBody>
      </p:sp>
    </p:spTree>
    <p:extLst>
      <p:ext uri="{BB962C8B-B14F-4D97-AF65-F5344CB8AC3E}">
        <p14:creationId xmlns:p14="http://schemas.microsoft.com/office/powerpoint/2010/main" val="3661796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8C5E426-6587-48A2-B4C6-EA897A5A0D5C}" type="slidenum">
              <a:rPr lang="de-DE" altLang="de-DE" sz="1300"/>
              <a:pPr eaLnBrk="1" hangingPunct="1">
                <a:spcBef>
                  <a:spcPct val="0"/>
                </a:spcBef>
              </a:pPr>
              <a:t>26</a:t>
            </a:fld>
            <a:endParaRPr lang="de-DE" altLang="de-DE" sz="1300"/>
          </a:p>
        </p:txBody>
      </p:sp>
      <p:sp>
        <p:nvSpPr>
          <p:cNvPr id="192515" name="Rectangle 2"/>
          <p:cNvSpPr>
            <a:spLocks noGrp="1" noRot="1" noChangeAspect="1" noChangeArrowheads="1" noTextEdit="1"/>
          </p:cNvSpPr>
          <p:nvPr>
            <p:ph type="sldImg"/>
          </p:nvPr>
        </p:nvSpPr>
        <p:spPr>
          <a:xfrm>
            <a:off x="82550" y="744538"/>
            <a:ext cx="6618288" cy="3722687"/>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234028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0438337-24EF-4DD9-82B1-F6A1358358CA}" type="slidenum">
              <a:rPr lang="de-DE" altLang="de-DE" sz="1300"/>
              <a:pPr eaLnBrk="1" hangingPunct="1">
                <a:spcBef>
                  <a:spcPct val="0"/>
                </a:spcBef>
              </a:pPr>
              <a:t>27</a:t>
            </a:fld>
            <a:endParaRPr lang="de-DE" altLang="de-DE" sz="1300"/>
          </a:p>
        </p:txBody>
      </p:sp>
      <p:sp>
        <p:nvSpPr>
          <p:cNvPr id="193539" name="Rectangle 2"/>
          <p:cNvSpPr>
            <a:spLocks noGrp="1" noRot="1" noChangeAspect="1" noChangeArrowheads="1" noTextEdit="1"/>
          </p:cNvSpPr>
          <p:nvPr>
            <p:ph type="sldImg"/>
          </p:nvPr>
        </p:nvSpPr>
        <p:spPr>
          <a:xfrm>
            <a:off x="82550" y="744538"/>
            <a:ext cx="6618288" cy="3722687"/>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793249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213DB9D-8EA8-4680-8531-D37653010BC0}" type="slidenum">
              <a:rPr lang="de-DE" altLang="de-DE" sz="1300"/>
              <a:pPr eaLnBrk="1" hangingPunct="1">
                <a:spcBef>
                  <a:spcPct val="0"/>
                </a:spcBef>
              </a:pPr>
              <a:t>28</a:t>
            </a:fld>
            <a:endParaRPr lang="de-DE" altLang="de-DE" sz="1300"/>
          </a:p>
        </p:txBody>
      </p:sp>
      <p:sp>
        <p:nvSpPr>
          <p:cNvPr id="194563" name="Rectangle 2"/>
          <p:cNvSpPr>
            <a:spLocks noGrp="1" noRot="1" noChangeAspect="1" noChangeArrowheads="1" noTextEdit="1"/>
          </p:cNvSpPr>
          <p:nvPr>
            <p:ph type="sldImg"/>
          </p:nvPr>
        </p:nvSpPr>
        <p:spPr>
          <a:xfrm>
            <a:off x="82550" y="744538"/>
            <a:ext cx="6618288" cy="3722687"/>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160054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007BAB0-F81A-418C-8894-526BE0F4EC69}" type="slidenum">
              <a:rPr lang="de-DE" altLang="de-DE" sz="1300"/>
              <a:pPr eaLnBrk="1" hangingPunct="1">
                <a:spcBef>
                  <a:spcPct val="0"/>
                </a:spcBef>
              </a:pPr>
              <a:t>29</a:t>
            </a:fld>
            <a:endParaRPr lang="de-DE" altLang="de-DE" sz="1300"/>
          </a:p>
        </p:txBody>
      </p:sp>
      <p:sp>
        <p:nvSpPr>
          <p:cNvPr id="195587" name="Rectangle 2"/>
          <p:cNvSpPr>
            <a:spLocks noGrp="1" noRot="1" noChangeAspect="1" noChangeArrowheads="1" noTextEdit="1"/>
          </p:cNvSpPr>
          <p:nvPr>
            <p:ph type="sldImg"/>
          </p:nvPr>
        </p:nvSpPr>
        <p:spPr>
          <a:xfrm>
            <a:off x="82550" y="744538"/>
            <a:ext cx="6618288" cy="3722687"/>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06375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CA84157-99BC-40BB-8457-A818EB5945FA}" type="slidenum">
              <a:rPr lang="de-DE" altLang="de-DE" sz="1300"/>
              <a:pPr eaLnBrk="1" hangingPunct="1">
                <a:spcBef>
                  <a:spcPct val="0"/>
                </a:spcBef>
              </a:pPr>
              <a:t>30</a:t>
            </a:fld>
            <a:endParaRPr lang="de-DE" altLang="de-DE" sz="1300"/>
          </a:p>
        </p:txBody>
      </p:sp>
      <p:sp>
        <p:nvSpPr>
          <p:cNvPr id="196611" name="Rectangle 2"/>
          <p:cNvSpPr>
            <a:spLocks noGrp="1" noRot="1" noChangeAspect="1" noChangeArrowheads="1" noTextEdit="1"/>
          </p:cNvSpPr>
          <p:nvPr>
            <p:ph type="sldImg"/>
          </p:nvPr>
        </p:nvSpPr>
        <p:spPr>
          <a:xfrm>
            <a:off x="82550" y="744538"/>
            <a:ext cx="6618288" cy="3722687"/>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129929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A3883A5-D26F-4DD6-B487-7DC939021534}" type="slidenum">
              <a:rPr lang="de-DE" altLang="de-DE" sz="1300"/>
              <a:pPr eaLnBrk="1" hangingPunct="1">
                <a:spcBef>
                  <a:spcPct val="0"/>
                </a:spcBef>
              </a:pPr>
              <a:t>31</a:t>
            </a:fld>
            <a:endParaRPr lang="de-DE" altLang="de-DE" sz="1300"/>
          </a:p>
        </p:txBody>
      </p:sp>
      <p:sp>
        <p:nvSpPr>
          <p:cNvPr id="197635" name="Rectangle 2"/>
          <p:cNvSpPr>
            <a:spLocks noGrp="1" noRot="1" noChangeAspect="1" noChangeArrowheads="1" noTextEdit="1"/>
          </p:cNvSpPr>
          <p:nvPr>
            <p:ph type="sldImg"/>
          </p:nvPr>
        </p:nvSpPr>
        <p:spPr>
          <a:xfrm>
            <a:off x="82550" y="744538"/>
            <a:ext cx="6618288" cy="3722687"/>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549429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6487986-986B-44A5-867D-E8EC36C56A00}" type="slidenum">
              <a:rPr lang="de-DE" altLang="de-DE" sz="1300"/>
              <a:pPr eaLnBrk="1" hangingPunct="1">
                <a:spcBef>
                  <a:spcPct val="0"/>
                </a:spcBef>
              </a:pPr>
              <a:t>32</a:t>
            </a:fld>
            <a:endParaRPr lang="de-DE" altLang="de-DE" sz="1300"/>
          </a:p>
        </p:txBody>
      </p:sp>
      <p:sp>
        <p:nvSpPr>
          <p:cNvPr id="198659" name="Rectangle 2"/>
          <p:cNvSpPr>
            <a:spLocks noGrp="1" noRot="1" noChangeAspect="1" noChangeArrowheads="1" noTextEdit="1"/>
          </p:cNvSpPr>
          <p:nvPr>
            <p:ph type="sldImg"/>
          </p:nvPr>
        </p:nvSpPr>
        <p:spPr>
          <a:xfrm>
            <a:off x="82550" y="744538"/>
            <a:ext cx="6618288" cy="3722687"/>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802491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57E782B-8D5A-4865-B517-548F6E380ECA}" type="slidenum">
              <a:rPr lang="de-DE" altLang="de-DE" sz="1300"/>
              <a:pPr eaLnBrk="1" hangingPunct="1">
                <a:spcBef>
                  <a:spcPct val="0"/>
                </a:spcBef>
              </a:pPr>
              <a:t>33</a:t>
            </a:fld>
            <a:endParaRPr lang="de-DE" altLang="de-DE" sz="1300"/>
          </a:p>
        </p:txBody>
      </p:sp>
      <p:sp>
        <p:nvSpPr>
          <p:cNvPr id="199683" name="Rectangle 2"/>
          <p:cNvSpPr>
            <a:spLocks noGrp="1" noRot="1" noChangeAspect="1" noChangeArrowheads="1" noTextEdit="1"/>
          </p:cNvSpPr>
          <p:nvPr>
            <p:ph type="sldImg"/>
          </p:nvPr>
        </p:nvSpPr>
        <p:spPr>
          <a:xfrm>
            <a:off x="82550" y="744538"/>
            <a:ext cx="6618288" cy="3722687"/>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200507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29925E5-0C29-4307-8B6D-9EB590D019D5}" type="slidenum">
              <a:rPr lang="de-DE" altLang="de-DE" sz="1300"/>
              <a:pPr eaLnBrk="1" hangingPunct="1">
                <a:spcBef>
                  <a:spcPct val="0"/>
                </a:spcBef>
              </a:pPr>
              <a:t>34</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012911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29925E5-0C29-4307-8B6D-9EB590D019D5}" type="slidenum">
              <a:rPr lang="de-DE" altLang="de-DE" sz="1300"/>
              <a:pPr eaLnBrk="1" hangingPunct="1">
                <a:spcBef>
                  <a:spcPct val="0"/>
                </a:spcBef>
              </a:pPr>
              <a:t>35</a:t>
            </a:fld>
            <a:endParaRPr lang="de-DE" altLang="de-DE" sz="1300"/>
          </a:p>
        </p:txBody>
      </p:sp>
      <p:sp>
        <p:nvSpPr>
          <p:cNvPr id="200707" name="Rectangle 2"/>
          <p:cNvSpPr>
            <a:spLocks noGrp="1" noRot="1" noChangeAspect="1" noChangeArrowheads="1" noTextEdit="1"/>
          </p:cNvSpPr>
          <p:nvPr>
            <p:ph type="sldImg"/>
          </p:nvPr>
        </p:nvSpPr>
        <p:spPr>
          <a:xfrm>
            <a:off x="82550" y="744538"/>
            <a:ext cx="6618288" cy="3722687"/>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012911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4F14CBD-5B34-4ECF-A334-44656AC20D0B}" type="slidenum">
              <a:rPr lang="de-DE" altLang="de-DE" sz="1300"/>
              <a:pPr eaLnBrk="1" hangingPunct="1">
                <a:spcBef>
                  <a:spcPct val="0"/>
                </a:spcBef>
              </a:pPr>
              <a:t>36</a:t>
            </a:fld>
            <a:endParaRPr lang="de-DE" altLang="de-DE" sz="1300"/>
          </a:p>
        </p:txBody>
      </p:sp>
      <p:sp>
        <p:nvSpPr>
          <p:cNvPr id="201731" name="Rectangle 2"/>
          <p:cNvSpPr>
            <a:spLocks noGrp="1" noRot="1" noChangeAspect="1" noChangeArrowheads="1" noTextEdit="1"/>
          </p:cNvSpPr>
          <p:nvPr>
            <p:ph type="sldImg"/>
          </p:nvPr>
        </p:nvSpPr>
        <p:spPr>
          <a:xfrm>
            <a:off x="82550" y="744538"/>
            <a:ext cx="6618288" cy="3722687"/>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6279814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824D1B5-ED52-448E-A292-D166E90AF203}" type="slidenum">
              <a:rPr lang="de-DE" altLang="de-DE" sz="1300"/>
              <a:pPr eaLnBrk="1" hangingPunct="1">
                <a:spcBef>
                  <a:spcPct val="0"/>
                </a:spcBef>
              </a:pPr>
              <a:t>37</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858227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F6C2A3-42E7-4016-8B7F-43D20EC808A9}" type="slidenum">
              <a:rPr lang="de-DE" altLang="de-DE" sz="1300"/>
              <a:pPr eaLnBrk="1" hangingPunct="1">
                <a:spcBef>
                  <a:spcPct val="0"/>
                </a:spcBef>
              </a:pPr>
              <a:t>38</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93426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4B36994-218F-4385-B889-E0BBF80F640A}" type="slidenum">
              <a:rPr lang="de-DE" altLang="de-DE" sz="1300"/>
              <a:pPr eaLnBrk="1" hangingPunct="1">
                <a:spcBef>
                  <a:spcPct val="0"/>
                </a:spcBef>
              </a:pPr>
              <a:t>39</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766517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C57AAFB-2B5B-4303-930C-A353FF1DDCF1}" type="slidenum">
              <a:rPr lang="de-DE" altLang="de-DE" sz="1300"/>
              <a:pPr eaLnBrk="1" hangingPunct="1">
                <a:spcBef>
                  <a:spcPct val="0"/>
                </a:spcBef>
              </a:pPr>
              <a:t>40</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158909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990AD6B-5FCB-46A9-B562-EB8818B8183C}" type="slidenum">
              <a:rPr lang="de-DE" altLang="de-DE" sz="1300"/>
              <a:pPr eaLnBrk="1" hangingPunct="1">
                <a:spcBef>
                  <a:spcPct val="0"/>
                </a:spcBef>
              </a:pPr>
              <a:t>41</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780920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0AA1B72-4FC2-4F21-84CD-0A46072CB564}" type="slidenum">
              <a:rPr lang="de-DE" altLang="de-DE" sz="1300"/>
              <a:pPr eaLnBrk="1" hangingPunct="1">
                <a:spcBef>
                  <a:spcPct val="0"/>
                </a:spcBef>
              </a:pPr>
              <a:t>42</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928951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A3747BC-A32D-4C0E-8C20-4E0A8FF34702}" type="slidenum">
              <a:rPr lang="de-DE" altLang="de-DE" sz="1300"/>
              <a:pPr eaLnBrk="1" hangingPunct="1">
                <a:spcBef>
                  <a:spcPct val="0"/>
                </a:spcBef>
              </a:pPr>
              <a:t>43</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297874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9E00E4-6543-4309-B957-23B0B8089E72}" type="slidenum">
              <a:rPr lang="de-DE" altLang="de-DE" sz="1300"/>
              <a:pPr eaLnBrk="1" hangingPunct="1">
                <a:spcBef>
                  <a:spcPct val="0"/>
                </a:spcBef>
              </a:pPr>
              <a:t>44</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020729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75DFE8F-CE22-44EB-9A5F-9BA6B629330E}" type="slidenum">
              <a:rPr lang="de-DE" altLang="de-DE" sz="1300"/>
              <a:pPr eaLnBrk="1" hangingPunct="1">
                <a:spcBef>
                  <a:spcPct val="0"/>
                </a:spcBef>
              </a:pPr>
              <a:t>45</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954558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269E8-E52E-8B29-38C3-1319DF31CC39}"/>
            </a:ext>
          </a:extLst>
        </p:cNvPr>
        <p:cNvGrpSpPr/>
        <p:nvPr/>
      </p:nvGrpSpPr>
      <p:grpSpPr>
        <a:xfrm>
          <a:off x="0" y="0"/>
          <a:ext cx="0" cy="0"/>
          <a:chOff x="0" y="0"/>
          <a:chExt cx="0" cy="0"/>
        </a:xfrm>
      </p:grpSpPr>
      <p:sp>
        <p:nvSpPr>
          <p:cNvPr id="202754" name="Rectangle 7">
            <a:extLst>
              <a:ext uri="{FF2B5EF4-FFF2-40B4-BE49-F238E27FC236}">
                <a16:creationId xmlns:a16="http://schemas.microsoft.com/office/drawing/2014/main" id="{1FDC4C05-249A-3D07-0890-597620637A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824D1B5-ED52-448E-A292-D166E90AF203}" type="slidenum">
              <a:rPr lang="de-DE" altLang="de-DE" sz="1300"/>
              <a:pPr eaLnBrk="1" hangingPunct="1">
                <a:spcBef>
                  <a:spcPct val="0"/>
                </a:spcBef>
              </a:pPr>
              <a:t>46</a:t>
            </a:fld>
            <a:endParaRPr lang="de-DE" altLang="de-DE" sz="1300"/>
          </a:p>
        </p:txBody>
      </p:sp>
      <p:sp>
        <p:nvSpPr>
          <p:cNvPr id="202755" name="Rectangle 2">
            <a:extLst>
              <a:ext uri="{FF2B5EF4-FFF2-40B4-BE49-F238E27FC236}">
                <a16:creationId xmlns:a16="http://schemas.microsoft.com/office/drawing/2014/main" id="{74922B34-C487-9268-F1CC-0DAC1774C068}"/>
              </a:ext>
            </a:extLst>
          </p:cNvPr>
          <p:cNvSpPr>
            <a:spLocks noGrp="1" noRot="1" noChangeAspect="1" noChangeArrowheads="1" noTextEdit="1"/>
          </p:cNvSpPr>
          <p:nvPr>
            <p:ph type="sldImg"/>
          </p:nvPr>
        </p:nvSpPr>
        <p:spPr>
          <a:xfrm>
            <a:off x="82550" y="744538"/>
            <a:ext cx="6618288" cy="3722687"/>
          </a:xfrm>
          <a:ln/>
        </p:spPr>
      </p:sp>
      <p:sp>
        <p:nvSpPr>
          <p:cNvPr id="202756" name="Rectangle 3">
            <a:extLst>
              <a:ext uri="{FF2B5EF4-FFF2-40B4-BE49-F238E27FC236}">
                <a16:creationId xmlns:a16="http://schemas.microsoft.com/office/drawing/2014/main" id="{D15416D9-08A5-BBEF-4514-D4A8EBC4F0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0062595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D555E-286D-EA23-BAF9-76E13B77ED86}"/>
            </a:ext>
          </a:extLst>
        </p:cNvPr>
        <p:cNvGrpSpPr/>
        <p:nvPr/>
      </p:nvGrpSpPr>
      <p:grpSpPr>
        <a:xfrm>
          <a:off x="0" y="0"/>
          <a:ext cx="0" cy="0"/>
          <a:chOff x="0" y="0"/>
          <a:chExt cx="0" cy="0"/>
        </a:xfrm>
      </p:grpSpPr>
      <p:sp>
        <p:nvSpPr>
          <p:cNvPr id="203778" name="Rectangle 7">
            <a:extLst>
              <a:ext uri="{FF2B5EF4-FFF2-40B4-BE49-F238E27FC236}">
                <a16:creationId xmlns:a16="http://schemas.microsoft.com/office/drawing/2014/main" id="{C6AA646E-F09D-57D4-389A-651AF99BC5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F6C2A3-42E7-4016-8B7F-43D20EC808A9}" type="slidenum">
              <a:rPr lang="de-DE" altLang="de-DE" sz="1300"/>
              <a:pPr eaLnBrk="1" hangingPunct="1">
                <a:spcBef>
                  <a:spcPct val="0"/>
                </a:spcBef>
              </a:pPr>
              <a:t>47</a:t>
            </a:fld>
            <a:endParaRPr lang="de-DE" altLang="de-DE" sz="1300"/>
          </a:p>
        </p:txBody>
      </p:sp>
      <p:sp>
        <p:nvSpPr>
          <p:cNvPr id="203779" name="Rectangle 2">
            <a:extLst>
              <a:ext uri="{FF2B5EF4-FFF2-40B4-BE49-F238E27FC236}">
                <a16:creationId xmlns:a16="http://schemas.microsoft.com/office/drawing/2014/main" id="{A22A8E6F-44DF-0A24-5CE0-E70A7AAB756A}"/>
              </a:ext>
            </a:extLst>
          </p:cNvPr>
          <p:cNvSpPr>
            <a:spLocks noGrp="1" noRot="1" noChangeAspect="1" noChangeArrowheads="1" noTextEdit="1"/>
          </p:cNvSpPr>
          <p:nvPr>
            <p:ph type="sldImg"/>
          </p:nvPr>
        </p:nvSpPr>
        <p:spPr>
          <a:xfrm>
            <a:off x="82550" y="744538"/>
            <a:ext cx="6618288" cy="3722687"/>
          </a:xfrm>
          <a:ln/>
        </p:spPr>
      </p:sp>
      <p:sp>
        <p:nvSpPr>
          <p:cNvPr id="203780" name="Rectangle 3">
            <a:extLst>
              <a:ext uri="{FF2B5EF4-FFF2-40B4-BE49-F238E27FC236}">
                <a16:creationId xmlns:a16="http://schemas.microsoft.com/office/drawing/2014/main" id="{070F9667-C966-1E50-495C-EFD11E4E34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684813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9B53F-73A1-280C-DA33-602B2D5A70B5}"/>
            </a:ext>
          </a:extLst>
        </p:cNvPr>
        <p:cNvGrpSpPr/>
        <p:nvPr/>
      </p:nvGrpSpPr>
      <p:grpSpPr>
        <a:xfrm>
          <a:off x="0" y="0"/>
          <a:ext cx="0" cy="0"/>
          <a:chOff x="0" y="0"/>
          <a:chExt cx="0" cy="0"/>
        </a:xfrm>
      </p:grpSpPr>
      <p:sp>
        <p:nvSpPr>
          <p:cNvPr id="204802" name="Rectangle 7">
            <a:extLst>
              <a:ext uri="{FF2B5EF4-FFF2-40B4-BE49-F238E27FC236}">
                <a16:creationId xmlns:a16="http://schemas.microsoft.com/office/drawing/2014/main" id="{BD7E729A-DD0E-55FE-BD1A-D62A727649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4B36994-218F-4385-B889-E0BBF80F640A}" type="slidenum">
              <a:rPr lang="de-DE" altLang="de-DE" sz="1300"/>
              <a:pPr eaLnBrk="1" hangingPunct="1">
                <a:spcBef>
                  <a:spcPct val="0"/>
                </a:spcBef>
              </a:pPr>
              <a:t>48</a:t>
            </a:fld>
            <a:endParaRPr lang="de-DE" altLang="de-DE" sz="1300"/>
          </a:p>
        </p:txBody>
      </p:sp>
      <p:sp>
        <p:nvSpPr>
          <p:cNvPr id="204803" name="Rectangle 2">
            <a:extLst>
              <a:ext uri="{FF2B5EF4-FFF2-40B4-BE49-F238E27FC236}">
                <a16:creationId xmlns:a16="http://schemas.microsoft.com/office/drawing/2014/main" id="{B8FD713E-E7CD-BB43-C93D-6B4DB184005F}"/>
              </a:ext>
            </a:extLst>
          </p:cNvPr>
          <p:cNvSpPr>
            <a:spLocks noGrp="1" noRot="1" noChangeAspect="1" noChangeArrowheads="1" noTextEdit="1"/>
          </p:cNvSpPr>
          <p:nvPr>
            <p:ph type="sldImg"/>
          </p:nvPr>
        </p:nvSpPr>
        <p:spPr>
          <a:xfrm>
            <a:off x="82550" y="744538"/>
            <a:ext cx="6618288" cy="3722687"/>
          </a:xfrm>
          <a:ln/>
        </p:spPr>
      </p:sp>
      <p:sp>
        <p:nvSpPr>
          <p:cNvPr id="204804" name="Rectangle 3">
            <a:extLst>
              <a:ext uri="{FF2B5EF4-FFF2-40B4-BE49-F238E27FC236}">
                <a16:creationId xmlns:a16="http://schemas.microsoft.com/office/drawing/2014/main" id="{F5DF4EBF-1E5E-74D4-1420-D75DBAC991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317749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93AE2-C1AF-C439-51F6-7D3A6D7B7948}"/>
            </a:ext>
          </a:extLst>
        </p:cNvPr>
        <p:cNvGrpSpPr/>
        <p:nvPr/>
      </p:nvGrpSpPr>
      <p:grpSpPr>
        <a:xfrm>
          <a:off x="0" y="0"/>
          <a:ext cx="0" cy="0"/>
          <a:chOff x="0" y="0"/>
          <a:chExt cx="0" cy="0"/>
        </a:xfrm>
      </p:grpSpPr>
      <p:sp>
        <p:nvSpPr>
          <p:cNvPr id="205826" name="Rectangle 7">
            <a:extLst>
              <a:ext uri="{FF2B5EF4-FFF2-40B4-BE49-F238E27FC236}">
                <a16:creationId xmlns:a16="http://schemas.microsoft.com/office/drawing/2014/main" id="{8ACA03E7-7B65-6394-384B-64D55D0F10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C57AAFB-2B5B-4303-930C-A353FF1DDCF1}" type="slidenum">
              <a:rPr lang="de-DE" altLang="de-DE" sz="1300"/>
              <a:pPr eaLnBrk="1" hangingPunct="1">
                <a:spcBef>
                  <a:spcPct val="0"/>
                </a:spcBef>
              </a:pPr>
              <a:t>49</a:t>
            </a:fld>
            <a:endParaRPr lang="de-DE" altLang="de-DE" sz="1300"/>
          </a:p>
        </p:txBody>
      </p:sp>
      <p:sp>
        <p:nvSpPr>
          <p:cNvPr id="205827" name="Rectangle 2">
            <a:extLst>
              <a:ext uri="{FF2B5EF4-FFF2-40B4-BE49-F238E27FC236}">
                <a16:creationId xmlns:a16="http://schemas.microsoft.com/office/drawing/2014/main" id="{F3FF947F-956E-1D66-F174-AB103C88761C}"/>
              </a:ext>
            </a:extLst>
          </p:cNvPr>
          <p:cNvSpPr>
            <a:spLocks noGrp="1" noRot="1" noChangeAspect="1" noChangeArrowheads="1" noTextEdit="1"/>
          </p:cNvSpPr>
          <p:nvPr>
            <p:ph type="sldImg"/>
          </p:nvPr>
        </p:nvSpPr>
        <p:spPr>
          <a:xfrm>
            <a:off x="82550" y="744538"/>
            <a:ext cx="6618288" cy="3722687"/>
          </a:xfrm>
          <a:ln/>
        </p:spPr>
      </p:sp>
      <p:sp>
        <p:nvSpPr>
          <p:cNvPr id="205828" name="Rectangle 3">
            <a:extLst>
              <a:ext uri="{FF2B5EF4-FFF2-40B4-BE49-F238E27FC236}">
                <a16:creationId xmlns:a16="http://schemas.microsoft.com/office/drawing/2014/main" id="{EA3DB55E-757B-DBC4-FD06-C66DF85C24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85202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05B60-91AF-2C5F-B3B1-BB4CC4B5A879}"/>
            </a:ext>
          </a:extLst>
        </p:cNvPr>
        <p:cNvGrpSpPr/>
        <p:nvPr/>
      </p:nvGrpSpPr>
      <p:grpSpPr>
        <a:xfrm>
          <a:off x="0" y="0"/>
          <a:ext cx="0" cy="0"/>
          <a:chOff x="0" y="0"/>
          <a:chExt cx="0" cy="0"/>
        </a:xfrm>
      </p:grpSpPr>
      <p:sp>
        <p:nvSpPr>
          <p:cNvPr id="206850" name="Rectangle 7">
            <a:extLst>
              <a:ext uri="{FF2B5EF4-FFF2-40B4-BE49-F238E27FC236}">
                <a16:creationId xmlns:a16="http://schemas.microsoft.com/office/drawing/2014/main" id="{444A0579-471A-6D84-EE92-CA86CA19F4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990AD6B-5FCB-46A9-B562-EB8818B8183C}" type="slidenum">
              <a:rPr lang="de-DE" altLang="de-DE" sz="1300"/>
              <a:pPr eaLnBrk="1" hangingPunct="1">
                <a:spcBef>
                  <a:spcPct val="0"/>
                </a:spcBef>
              </a:pPr>
              <a:t>50</a:t>
            </a:fld>
            <a:endParaRPr lang="de-DE" altLang="de-DE" sz="1300"/>
          </a:p>
        </p:txBody>
      </p:sp>
      <p:sp>
        <p:nvSpPr>
          <p:cNvPr id="206851" name="Rectangle 2">
            <a:extLst>
              <a:ext uri="{FF2B5EF4-FFF2-40B4-BE49-F238E27FC236}">
                <a16:creationId xmlns:a16="http://schemas.microsoft.com/office/drawing/2014/main" id="{7981C8A2-781C-2DDF-A375-09F51FDE808A}"/>
              </a:ext>
            </a:extLst>
          </p:cNvPr>
          <p:cNvSpPr>
            <a:spLocks noGrp="1" noRot="1" noChangeAspect="1" noChangeArrowheads="1" noTextEdit="1"/>
          </p:cNvSpPr>
          <p:nvPr>
            <p:ph type="sldImg"/>
          </p:nvPr>
        </p:nvSpPr>
        <p:spPr>
          <a:xfrm>
            <a:off x="82550" y="744538"/>
            <a:ext cx="6618288" cy="3722687"/>
          </a:xfrm>
          <a:ln/>
        </p:spPr>
      </p:sp>
      <p:sp>
        <p:nvSpPr>
          <p:cNvPr id="206852" name="Rectangle 3">
            <a:extLst>
              <a:ext uri="{FF2B5EF4-FFF2-40B4-BE49-F238E27FC236}">
                <a16:creationId xmlns:a16="http://schemas.microsoft.com/office/drawing/2014/main" id="{9452B2F1-9114-F9C5-D212-9CC5223580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581743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4CA9E-F24F-AC2C-0CCC-E2212DC07C7B}"/>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5B3DE369-22BB-B434-2A4B-5A3E5F71ED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0AA1B72-4FC2-4F21-84CD-0A46072CB564}" type="slidenum">
              <a:rPr lang="de-DE" altLang="de-DE" sz="1300"/>
              <a:pPr eaLnBrk="1" hangingPunct="1">
                <a:spcBef>
                  <a:spcPct val="0"/>
                </a:spcBef>
              </a:pPr>
              <a:t>51</a:t>
            </a:fld>
            <a:endParaRPr lang="de-DE" altLang="de-DE" sz="1300"/>
          </a:p>
        </p:txBody>
      </p:sp>
      <p:sp>
        <p:nvSpPr>
          <p:cNvPr id="207875" name="Rectangle 2">
            <a:extLst>
              <a:ext uri="{FF2B5EF4-FFF2-40B4-BE49-F238E27FC236}">
                <a16:creationId xmlns:a16="http://schemas.microsoft.com/office/drawing/2014/main" id="{888D6E7A-8055-59F6-AA96-7023226717DA}"/>
              </a:ext>
            </a:extLst>
          </p:cNvPr>
          <p:cNvSpPr>
            <a:spLocks noGrp="1" noRot="1" noChangeAspect="1" noChangeArrowheads="1" noTextEdit="1"/>
          </p:cNvSpPr>
          <p:nvPr>
            <p:ph type="sldImg"/>
          </p:nvPr>
        </p:nvSpPr>
        <p:spPr>
          <a:xfrm>
            <a:off x="82550" y="744538"/>
            <a:ext cx="6618288" cy="3722687"/>
          </a:xfrm>
          <a:ln/>
        </p:spPr>
      </p:sp>
      <p:sp>
        <p:nvSpPr>
          <p:cNvPr id="207876" name="Rectangle 3">
            <a:extLst>
              <a:ext uri="{FF2B5EF4-FFF2-40B4-BE49-F238E27FC236}">
                <a16:creationId xmlns:a16="http://schemas.microsoft.com/office/drawing/2014/main" id="{F91A3813-0DCE-B911-DE7E-ADBA4A15EB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455176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D709-AAE6-55A9-EA94-6BF875BECE2D}"/>
            </a:ext>
          </a:extLst>
        </p:cNvPr>
        <p:cNvGrpSpPr/>
        <p:nvPr/>
      </p:nvGrpSpPr>
      <p:grpSpPr>
        <a:xfrm>
          <a:off x="0" y="0"/>
          <a:ext cx="0" cy="0"/>
          <a:chOff x="0" y="0"/>
          <a:chExt cx="0" cy="0"/>
        </a:xfrm>
      </p:grpSpPr>
      <p:sp>
        <p:nvSpPr>
          <p:cNvPr id="208898" name="Rectangle 7">
            <a:extLst>
              <a:ext uri="{FF2B5EF4-FFF2-40B4-BE49-F238E27FC236}">
                <a16:creationId xmlns:a16="http://schemas.microsoft.com/office/drawing/2014/main" id="{D49AF32A-20D5-803D-1D9F-273C62FB6B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A3747BC-A32D-4C0E-8C20-4E0A8FF34702}" type="slidenum">
              <a:rPr lang="de-DE" altLang="de-DE" sz="1300"/>
              <a:pPr eaLnBrk="1" hangingPunct="1">
                <a:spcBef>
                  <a:spcPct val="0"/>
                </a:spcBef>
              </a:pPr>
              <a:t>52</a:t>
            </a:fld>
            <a:endParaRPr lang="de-DE" altLang="de-DE" sz="1300"/>
          </a:p>
        </p:txBody>
      </p:sp>
      <p:sp>
        <p:nvSpPr>
          <p:cNvPr id="208899" name="Rectangle 2">
            <a:extLst>
              <a:ext uri="{FF2B5EF4-FFF2-40B4-BE49-F238E27FC236}">
                <a16:creationId xmlns:a16="http://schemas.microsoft.com/office/drawing/2014/main" id="{F5AC9288-2B27-D123-D972-72F1CCF9AF29}"/>
              </a:ext>
            </a:extLst>
          </p:cNvPr>
          <p:cNvSpPr>
            <a:spLocks noGrp="1" noRot="1" noChangeAspect="1" noChangeArrowheads="1" noTextEdit="1"/>
          </p:cNvSpPr>
          <p:nvPr>
            <p:ph type="sldImg"/>
          </p:nvPr>
        </p:nvSpPr>
        <p:spPr>
          <a:xfrm>
            <a:off x="82550" y="744538"/>
            <a:ext cx="6618288" cy="3722687"/>
          </a:xfrm>
          <a:ln/>
        </p:spPr>
      </p:sp>
      <p:sp>
        <p:nvSpPr>
          <p:cNvPr id="208900" name="Rectangle 3">
            <a:extLst>
              <a:ext uri="{FF2B5EF4-FFF2-40B4-BE49-F238E27FC236}">
                <a16:creationId xmlns:a16="http://schemas.microsoft.com/office/drawing/2014/main" id="{2484D37F-574B-534F-30BB-EF2D299E58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999827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A59D1-20AE-F837-3B09-6D4D4DF3B56F}"/>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27CD30AE-3DA3-96BE-810A-1462A83E48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9E00E4-6543-4309-B957-23B0B8089E72}" type="slidenum">
              <a:rPr lang="de-DE" altLang="de-DE" sz="1300"/>
              <a:pPr eaLnBrk="1" hangingPunct="1">
                <a:spcBef>
                  <a:spcPct val="0"/>
                </a:spcBef>
              </a:pPr>
              <a:t>53</a:t>
            </a:fld>
            <a:endParaRPr lang="de-DE" altLang="de-DE" sz="1300"/>
          </a:p>
        </p:txBody>
      </p:sp>
      <p:sp>
        <p:nvSpPr>
          <p:cNvPr id="209923" name="Rectangle 2">
            <a:extLst>
              <a:ext uri="{FF2B5EF4-FFF2-40B4-BE49-F238E27FC236}">
                <a16:creationId xmlns:a16="http://schemas.microsoft.com/office/drawing/2014/main" id="{F93206DE-C7CE-7A5D-FFB9-04CE92DC87F8}"/>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DEF3BABF-8EBD-67FE-24C5-AAEB9813C0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17556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A59D1-20AE-F837-3B09-6D4D4DF3B56F}"/>
            </a:ext>
          </a:extLst>
        </p:cNvPr>
        <p:cNvGrpSpPr/>
        <p:nvPr/>
      </p:nvGrpSpPr>
      <p:grpSpPr>
        <a:xfrm>
          <a:off x="0" y="0"/>
          <a:ext cx="0" cy="0"/>
          <a:chOff x="0" y="0"/>
          <a:chExt cx="0" cy="0"/>
        </a:xfrm>
      </p:grpSpPr>
      <p:sp>
        <p:nvSpPr>
          <p:cNvPr id="209922" name="Rectangle 7">
            <a:extLst>
              <a:ext uri="{FF2B5EF4-FFF2-40B4-BE49-F238E27FC236}">
                <a16:creationId xmlns:a16="http://schemas.microsoft.com/office/drawing/2014/main" id="{27CD30AE-3DA3-96BE-810A-1462A83E48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9E00E4-6543-4309-B957-23B0B8089E72}" type="slidenum">
              <a:rPr lang="de-DE" altLang="de-DE" sz="1300"/>
              <a:pPr eaLnBrk="1" hangingPunct="1">
                <a:spcBef>
                  <a:spcPct val="0"/>
                </a:spcBef>
              </a:pPr>
              <a:t>54</a:t>
            </a:fld>
            <a:endParaRPr lang="de-DE" altLang="de-DE" sz="1300"/>
          </a:p>
        </p:txBody>
      </p:sp>
      <p:sp>
        <p:nvSpPr>
          <p:cNvPr id="209923" name="Rectangle 2">
            <a:extLst>
              <a:ext uri="{FF2B5EF4-FFF2-40B4-BE49-F238E27FC236}">
                <a16:creationId xmlns:a16="http://schemas.microsoft.com/office/drawing/2014/main" id="{F93206DE-C7CE-7A5D-FFB9-04CE92DC87F8}"/>
              </a:ext>
            </a:extLst>
          </p:cNvPr>
          <p:cNvSpPr>
            <a:spLocks noGrp="1" noRot="1" noChangeAspect="1" noChangeArrowheads="1" noTextEdit="1"/>
          </p:cNvSpPr>
          <p:nvPr>
            <p:ph type="sldImg"/>
          </p:nvPr>
        </p:nvSpPr>
        <p:spPr>
          <a:xfrm>
            <a:off x="82550" y="744538"/>
            <a:ext cx="6618288" cy="3722687"/>
          </a:xfrm>
          <a:ln/>
        </p:spPr>
      </p:sp>
      <p:sp>
        <p:nvSpPr>
          <p:cNvPr id="209924" name="Rectangle 3">
            <a:extLst>
              <a:ext uri="{FF2B5EF4-FFF2-40B4-BE49-F238E27FC236}">
                <a16:creationId xmlns:a16="http://schemas.microsoft.com/office/drawing/2014/main" id="{DEF3BABF-8EBD-67FE-24C5-AAEB9813C0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817556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71F4C-2D42-C66F-DF1A-B7B7F0326C87}"/>
            </a:ext>
          </a:extLst>
        </p:cNvPr>
        <p:cNvGrpSpPr/>
        <p:nvPr/>
      </p:nvGrpSpPr>
      <p:grpSpPr>
        <a:xfrm>
          <a:off x="0" y="0"/>
          <a:ext cx="0" cy="0"/>
          <a:chOff x="0" y="0"/>
          <a:chExt cx="0" cy="0"/>
        </a:xfrm>
      </p:grpSpPr>
      <p:sp>
        <p:nvSpPr>
          <p:cNvPr id="210946" name="Rectangle 7">
            <a:extLst>
              <a:ext uri="{FF2B5EF4-FFF2-40B4-BE49-F238E27FC236}">
                <a16:creationId xmlns:a16="http://schemas.microsoft.com/office/drawing/2014/main" id="{A09CF370-AE8F-9DB4-A1F3-60DBB9A985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75DFE8F-CE22-44EB-9A5F-9BA6B629330E}" type="slidenum">
              <a:rPr lang="de-DE" altLang="de-DE" sz="1300"/>
              <a:pPr eaLnBrk="1" hangingPunct="1">
                <a:spcBef>
                  <a:spcPct val="0"/>
                </a:spcBef>
              </a:pPr>
              <a:t>55</a:t>
            </a:fld>
            <a:endParaRPr lang="de-DE" altLang="de-DE" sz="1300"/>
          </a:p>
        </p:txBody>
      </p:sp>
      <p:sp>
        <p:nvSpPr>
          <p:cNvPr id="210947" name="Rectangle 2">
            <a:extLst>
              <a:ext uri="{FF2B5EF4-FFF2-40B4-BE49-F238E27FC236}">
                <a16:creationId xmlns:a16="http://schemas.microsoft.com/office/drawing/2014/main" id="{18B8E4A7-889C-E1DF-6CBB-FBD9147DC8DB}"/>
              </a:ext>
            </a:extLst>
          </p:cNvPr>
          <p:cNvSpPr>
            <a:spLocks noGrp="1" noRot="1" noChangeAspect="1" noChangeArrowheads="1" noTextEdit="1"/>
          </p:cNvSpPr>
          <p:nvPr>
            <p:ph type="sldImg"/>
          </p:nvPr>
        </p:nvSpPr>
        <p:spPr>
          <a:xfrm>
            <a:off x="82550" y="744538"/>
            <a:ext cx="6618288" cy="3722687"/>
          </a:xfrm>
          <a:ln/>
        </p:spPr>
      </p:sp>
      <p:sp>
        <p:nvSpPr>
          <p:cNvPr id="210948" name="Rectangle 3">
            <a:extLst>
              <a:ext uri="{FF2B5EF4-FFF2-40B4-BE49-F238E27FC236}">
                <a16:creationId xmlns:a16="http://schemas.microsoft.com/office/drawing/2014/main" id="{FF975602-EB7B-679F-D3DE-C46FE2F9BC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461975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824D1B5-ED52-448E-A292-D166E90AF203}" type="slidenum">
              <a:rPr lang="de-DE" altLang="de-DE" sz="1300"/>
              <a:pPr eaLnBrk="1" hangingPunct="1">
                <a:spcBef>
                  <a:spcPct val="0"/>
                </a:spcBef>
              </a:pPr>
              <a:t>56</a:t>
            </a:fld>
            <a:endParaRPr lang="de-DE" altLang="de-DE" sz="1300"/>
          </a:p>
        </p:txBody>
      </p:sp>
      <p:sp>
        <p:nvSpPr>
          <p:cNvPr id="202755" name="Rectangle 2"/>
          <p:cNvSpPr>
            <a:spLocks noGrp="1" noRot="1" noChangeAspect="1" noChangeArrowheads="1" noTextEdit="1"/>
          </p:cNvSpPr>
          <p:nvPr>
            <p:ph type="sldImg"/>
          </p:nvPr>
        </p:nvSpPr>
        <p:spPr>
          <a:xfrm>
            <a:off x="82550" y="744538"/>
            <a:ext cx="6618288" cy="3722687"/>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8582275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F6C2A3-42E7-4016-8B7F-43D20EC808A9}" type="slidenum">
              <a:rPr lang="de-DE" altLang="de-DE" sz="1300"/>
              <a:pPr eaLnBrk="1" hangingPunct="1">
                <a:spcBef>
                  <a:spcPct val="0"/>
                </a:spcBef>
              </a:pPr>
              <a:t>57</a:t>
            </a:fld>
            <a:endParaRPr lang="de-DE" altLang="de-DE" sz="1300"/>
          </a:p>
        </p:txBody>
      </p:sp>
      <p:sp>
        <p:nvSpPr>
          <p:cNvPr id="203779" name="Rectangle 2"/>
          <p:cNvSpPr>
            <a:spLocks noGrp="1" noRot="1" noChangeAspect="1" noChangeArrowheads="1" noTextEdit="1"/>
          </p:cNvSpPr>
          <p:nvPr>
            <p:ph type="sldImg"/>
          </p:nvPr>
        </p:nvSpPr>
        <p:spPr>
          <a:xfrm>
            <a:off x="82550" y="744538"/>
            <a:ext cx="6618288" cy="3722687"/>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93426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4B36994-218F-4385-B889-E0BBF80F640A}" type="slidenum">
              <a:rPr lang="de-DE" altLang="de-DE" sz="1300"/>
              <a:pPr eaLnBrk="1" hangingPunct="1">
                <a:spcBef>
                  <a:spcPct val="0"/>
                </a:spcBef>
              </a:pPr>
              <a:t>58</a:t>
            </a:fld>
            <a:endParaRPr lang="de-DE" altLang="de-DE" sz="1300"/>
          </a:p>
        </p:txBody>
      </p:sp>
      <p:sp>
        <p:nvSpPr>
          <p:cNvPr id="204803" name="Rectangle 2"/>
          <p:cNvSpPr>
            <a:spLocks noGrp="1" noRot="1" noChangeAspect="1" noChangeArrowheads="1" noTextEdit="1"/>
          </p:cNvSpPr>
          <p:nvPr>
            <p:ph type="sldImg"/>
          </p:nvPr>
        </p:nvSpPr>
        <p:spPr>
          <a:xfrm>
            <a:off x="82550" y="744538"/>
            <a:ext cx="6618288" cy="3722687"/>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766517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C57AAFB-2B5B-4303-930C-A353FF1DDCF1}" type="slidenum">
              <a:rPr lang="de-DE" altLang="de-DE" sz="1300"/>
              <a:pPr eaLnBrk="1" hangingPunct="1">
                <a:spcBef>
                  <a:spcPct val="0"/>
                </a:spcBef>
              </a:pPr>
              <a:t>59</a:t>
            </a:fld>
            <a:endParaRPr lang="de-DE" altLang="de-DE" sz="1300"/>
          </a:p>
        </p:txBody>
      </p:sp>
      <p:sp>
        <p:nvSpPr>
          <p:cNvPr id="205827" name="Rectangle 2"/>
          <p:cNvSpPr>
            <a:spLocks noGrp="1" noRot="1" noChangeAspect="1" noChangeArrowheads="1" noTextEdit="1"/>
          </p:cNvSpPr>
          <p:nvPr>
            <p:ph type="sldImg"/>
          </p:nvPr>
        </p:nvSpPr>
        <p:spPr>
          <a:xfrm>
            <a:off x="82550" y="744538"/>
            <a:ext cx="6618288" cy="3722687"/>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158909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990AD6B-5FCB-46A9-B562-EB8818B8183C}" type="slidenum">
              <a:rPr lang="de-DE" altLang="de-DE" sz="1300"/>
              <a:pPr eaLnBrk="1" hangingPunct="1">
                <a:spcBef>
                  <a:spcPct val="0"/>
                </a:spcBef>
              </a:pPr>
              <a:t>60</a:t>
            </a:fld>
            <a:endParaRPr lang="de-DE" altLang="de-DE" sz="1300"/>
          </a:p>
        </p:txBody>
      </p:sp>
      <p:sp>
        <p:nvSpPr>
          <p:cNvPr id="206851" name="Rectangle 2"/>
          <p:cNvSpPr>
            <a:spLocks noGrp="1" noRot="1" noChangeAspect="1" noChangeArrowheads="1" noTextEdit="1"/>
          </p:cNvSpPr>
          <p:nvPr>
            <p:ph type="sldImg"/>
          </p:nvPr>
        </p:nvSpPr>
        <p:spPr>
          <a:xfrm>
            <a:off x="82550" y="744538"/>
            <a:ext cx="6618288" cy="3722687"/>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780920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0AA1B72-4FC2-4F21-84CD-0A46072CB564}" type="slidenum">
              <a:rPr lang="de-DE" altLang="de-DE" sz="1300"/>
              <a:pPr eaLnBrk="1" hangingPunct="1">
                <a:spcBef>
                  <a:spcPct val="0"/>
                </a:spcBef>
              </a:pPr>
              <a:t>61</a:t>
            </a:fld>
            <a:endParaRPr lang="de-DE" altLang="de-DE" sz="1300"/>
          </a:p>
        </p:txBody>
      </p:sp>
      <p:sp>
        <p:nvSpPr>
          <p:cNvPr id="207875" name="Rectangle 2"/>
          <p:cNvSpPr>
            <a:spLocks noGrp="1" noRot="1" noChangeAspect="1" noChangeArrowheads="1" noTextEdit="1"/>
          </p:cNvSpPr>
          <p:nvPr>
            <p:ph type="sldImg"/>
          </p:nvPr>
        </p:nvSpPr>
        <p:spPr>
          <a:xfrm>
            <a:off x="82550" y="744538"/>
            <a:ext cx="6618288" cy="3722687"/>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928951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A3747BC-A32D-4C0E-8C20-4E0A8FF34702}" type="slidenum">
              <a:rPr lang="de-DE" altLang="de-DE" sz="1300"/>
              <a:pPr eaLnBrk="1" hangingPunct="1">
                <a:spcBef>
                  <a:spcPct val="0"/>
                </a:spcBef>
              </a:pPr>
              <a:t>62</a:t>
            </a:fld>
            <a:endParaRPr lang="de-DE" altLang="de-DE" sz="1300"/>
          </a:p>
        </p:txBody>
      </p:sp>
      <p:sp>
        <p:nvSpPr>
          <p:cNvPr id="208899" name="Rectangle 2"/>
          <p:cNvSpPr>
            <a:spLocks noGrp="1" noRot="1" noChangeAspect="1" noChangeArrowheads="1" noTextEdit="1"/>
          </p:cNvSpPr>
          <p:nvPr>
            <p:ph type="sldImg"/>
          </p:nvPr>
        </p:nvSpPr>
        <p:spPr>
          <a:xfrm>
            <a:off x="82550" y="744538"/>
            <a:ext cx="6618288" cy="3722687"/>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297874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9E00E4-6543-4309-B957-23B0B8089E72}" type="slidenum">
              <a:rPr lang="de-DE" altLang="de-DE" sz="1300"/>
              <a:pPr eaLnBrk="1" hangingPunct="1">
                <a:spcBef>
                  <a:spcPct val="0"/>
                </a:spcBef>
              </a:pPr>
              <a:t>63</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020729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B9E00E4-6543-4309-B957-23B0B8089E72}" type="slidenum">
              <a:rPr lang="de-DE" altLang="de-DE" sz="1300"/>
              <a:pPr eaLnBrk="1" hangingPunct="1">
                <a:spcBef>
                  <a:spcPct val="0"/>
                </a:spcBef>
              </a:pPr>
              <a:t>64</a:t>
            </a:fld>
            <a:endParaRPr lang="de-DE" altLang="de-DE" sz="1300"/>
          </a:p>
        </p:txBody>
      </p:sp>
      <p:sp>
        <p:nvSpPr>
          <p:cNvPr id="209923" name="Rectangle 2"/>
          <p:cNvSpPr>
            <a:spLocks noGrp="1" noRot="1" noChangeAspect="1" noChangeArrowheads="1" noTextEdit="1"/>
          </p:cNvSpPr>
          <p:nvPr>
            <p:ph type="sldImg"/>
          </p:nvPr>
        </p:nvSpPr>
        <p:spPr>
          <a:xfrm>
            <a:off x="82550" y="744538"/>
            <a:ext cx="6618288" cy="3722687"/>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020729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75DFE8F-CE22-44EB-9A5F-9BA6B629330E}" type="slidenum">
              <a:rPr lang="de-DE" altLang="de-DE" sz="1300"/>
              <a:pPr eaLnBrk="1" hangingPunct="1">
                <a:spcBef>
                  <a:spcPct val="0"/>
                </a:spcBef>
              </a:pPr>
              <a:t>65</a:t>
            </a:fld>
            <a:endParaRPr lang="de-DE" altLang="de-DE" sz="1300"/>
          </a:p>
        </p:txBody>
      </p:sp>
      <p:sp>
        <p:nvSpPr>
          <p:cNvPr id="210947" name="Rectangle 2"/>
          <p:cNvSpPr>
            <a:spLocks noGrp="1" noRot="1" noChangeAspect="1" noChangeArrowheads="1" noTextEdit="1"/>
          </p:cNvSpPr>
          <p:nvPr>
            <p:ph type="sldImg"/>
          </p:nvPr>
        </p:nvSpPr>
        <p:spPr>
          <a:xfrm>
            <a:off x="82550" y="744538"/>
            <a:ext cx="6618288" cy="3722687"/>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954558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B696BA9-F43C-4165-9A01-29ADD069D748}" type="slidenum">
              <a:rPr lang="de-DE" altLang="de-DE" sz="1300"/>
              <a:pPr eaLnBrk="1" hangingPunct="1">
                <a:spcBef>
                  <a:spcPct val="0"/>
                </a:spcBef>
              </a:pPr>
              <a:t>66</a:t>
            </a:fld>
            <a:endParaRPr lang="de-DE" altLang="de-DE" sz="1300"/>
          </a:p>
        </p:txBody>
      </p:sp>
      <p:sp>
        <p:nvSpPr>
          <p:cNvPr id="211971" name="Rectangle 2"/>
          <p:cNvSpPr>
            <a:spLocks noGrp="1" noRot="1" noChangeAspect="1" noChangeArrowheads="1" noTextEdit="1"/>
          </p:cNvSpPr>
          <p:nvPr>
            <p:ph type="sldImg"/>
          </p:nvPr>
        </p:nvSpPr>
        <p:spPr>
          <a:xfrm>
            <a:off x="82550" y="744538"/>
            <a:ext cx="6618288" cy="3722687"/>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422599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54EAA47-130D-4932-AB05-469C0C7CBC9F}" type="slidenum">
              <a:rPr lang="de-DE" altLang="de-DE" sz="1300"/>
              <a:pPr eaLnBrk="1" hangingPunct="1">
                <a:spcBef>
                  <a:spcPct val="0"/>
                </a:spcBef>
              </a:pPr>
              <a:t>67</a:t>
            </a:fld>
            <a:endParaRPr lang="de-DE" altLang="de-DE" sz="1300"/>
          </a:p>
        </p:txBody>
      </p:sp>
      <p:sp>
        <p:nvSpPr>
          <p:cNvPr id="212995" name="Rectangle 2"/>
          <p:cNvSpPr>
            <a:spLocks noGrp="1" noRot="1" noChangeAspect="1" noChangeArrowheads="1" noTextEdit="1"/>
          </p:cNvSpPr>
          <p:nvPr>
            <p:ph type="sldImg"/>
          </p:nvPr>
        </p:nvSpPr>
        <p:spPr>
          <a:xfrm>
            <a:off x="82550" y="744538"/>
            <a:ext cx="6618288" cy="3722687"/>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440345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9596BE8-D0D8-4A7F-85C5-62AEC0514929}" type="slidenum">
              <a:rPr lang="de-DE" altLang="de-DE" sz="1300"/>
              <a:pPr eaLnBrk="1" hangingPunct="1">
                <a:spcBef>
                  <a:spcPct val="0"/>
                </a:spcBef>
              </a:pPr>
              <a:t>68</a:t>
            </a:fld>
            <a:endParaRPr lang="de-DE" altLang="de-DE" sz="1300"/>
          </a:p>
        </p:txBody>
      </p:sp>
      <p:sp>
        <p:nvSpPr>
          <p:cNvPr id="214019" name="Rectangle 2"/>
          <p:cNvSpPr>
            <a:spLocks noGrp="1" noRot="1" noChangeAspect="1" noChangeArrowheads="1" noTextEdit="1"/>
          </p:cNvSpPr>
          <p:nvPr>
            <p:ph type="sldImg"/>
          </p:nvPr>
        </p:nvSpPr>
        <p:spPr>
          <a:xfrm>
            <a:off x="82550" y="744538"/>
            <a:ext cx="6618288" cy="3722687"/>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22342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5814188-1896-46D1-A536-9E0387B45EC5}" type="slidenum">
              <a:rPr lang="de-DE" altLang="de-DE" sz="1300"/>
              <a:pPr eaLnBrk="1" hangingPunct="1">
                <a:spcBef>
                  <a:spcPct val="0"/>
                </a:spcBef>
              </a:pPr>
              <a:t>69</a:t>
            </a:fld>
            <a:endParaRPr lang="de-DE" altLang="de-DE" sz="1300"/>
          </a:p>
        </p:txBody>
      </p:sp>
      <p:sp>
        <p:nvSpPr>
          <p:cNvPr id="215043" name="Rectangle 2"/>
          <p:cNvSpPr>
            <a:spLocks noGrp="1" noRot="1" noChangeAspect="1" noChangeArrowheads="1" noTextEdit="1"/>
          </p:cNvSpPr>
          <p:nvPr>
            <p:ph type="sldImg"/>
          </p:nvPr>
        </p:nvSpPr>
        <p:spPr>
          <a:xfrm>
            <a:off x="82550" y="744538"/>
            <a:ext cx="6618288" cy="3722687"/>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602658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B636EF2-2A15-4854-A27E-FEBB744B3575}" type="slidenum">
              <a:rPr lang="de-DE" altLang="de-DE" sz="1300"/>
              <a:pPr eaLnBrk="1" hangingPunct="1">
                <a:spcBef>
                  <a:spcPct val="0"/>
                </a:spcBef>
              </a:pPr>
              <a:t>70</a:t>
            </a:fld>
            <a:endParaRPr lang="de-DE" altLang="de-DE" sz="1300"/>
          </a:p>
        </p:txBody>
      </p:sp>
      <p:sp>
        <p:nvSpPr>
          <p:cNvPr id="216067" name="Rectangle 2"/>
          <p:cNvSpPr>
            <a:spLocks noGrp="1" noRot="1" noChangeAspect="1" noChangeArrowheads="1" noTextEdit="1"/>
          </p:cNvSpPr>
          <p:nvPr>
            <p:ph type="sldImg"/>
          </p:nvPr>
        </p:nvSpPr>
        <p:spPr>
          <a:xfrm>
            <a:off x="82550" y="744538"/>
            <a:ext cx="6618288" cy="3722687"/>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553603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49683DE-FB72-4C29-8886-4AD74CDC7BE7}" type="slidenum">
              <a:rPr lang="de-DE" altLang="de-DE" sz="1300"/>
              <a:pPr eaLnBrk="1" hangingPunct="1">
                <a:spcBef>
                  <a:spcPct val="0"/>
                </a:spcBef>
              </a:pPr>
              <a:t>71</a:t>
            </a:fld>
            <a:endParaRPr lang="de-DE" altLang="de-DE" sz="1300"/>
          </a:p>
        </p:txBody>
      </p:sp>
      <p:sp>
        <p:nvSpPr>
          <p:cNvPr id="217091" name="Rectangle 2"/>
          <p:cNvSpPr>
            <a:spLocks noGrp="1" noRot="1" noChangeAspect="1" noChangeArrowheads="1" noTextEdit="1"/>
          </p:cNvSpPr>
          <p:nvPr>
            <p:ph type="sldImg"/>
          </p:nvPr>
        </p:nvSpPr>
        <p:spPr>
          <a:xfrm>
            <a:off x="82550" y="744538"/>
            <a:ext cx="6618288" cy="3722687"/>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591958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65EA952-CC7C-4AED-A4FE-5AC44DE4B237}" type="slidenum">
              <a:rPr lang="de-DE" altLang="de-DE" sz="1300"/>
              <a:pPr eaLnBrk="1" hangingPunct="1">
                <a:spcBef>
                  <a:spcPct val="0"/>
                </a:spcBef>
              </a:pPr>
              <a:t>72</a:t>
            </a:fld>
            <a:endParaRPr lang="de-DE" altLang="de-DE" sz="1300"/>
          </a:p>
        </p:txBody>
      </p:sp>
      <p:sp>
        <p:nvSpPr>
          <p:cNvPr id="218115" name="Rectangle 2"/>
          <p:cNvSpPr>
            <a:spLocks noGrp="1" noRot="1" noChangeAspect="1" noChangeArrowheads="1" noTextEdit="1"/>
          </p:cNvSpPr>
          <p:nvPr>
            <p:ph type="sldImg"/>
          </p:nvPr>
        </p:nvSpPr>
        <p:spPr>
          <a:xfrm>
            <a:off x="82550" y="744538"/>
            <a:ext cx="6618288" cy="3722687"/>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87801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370BDD7-EEFD-4914-9CC8-71A564705074}" type="slidenum">
              <a:rPr lang="de-DE" altLang="de-DE" sz="1300"/>
              <a:pPr eaLnBrk="1" hangingPunct="1">
                <a:spcBef>
                  <a:spcPct val="0"/>
                </a:spcBef>
              </a:pPr>
              <a:t>73</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595132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370BDD7-EEFD-4914-9CC8-71A564705074}" type="slidenum">
              <a:rPr lang="de-DE" altLang="de-DE" sz="1300"/>
              <a:pPr eaLnBrk="1" hangingPunct="1">
                <a:spcBef>
                  <a:spcPct val="0"/>
                </a:spcBef>
              </a:pPr>
              <a:t>74</a:t>
            </a:fld>
            <a:endParaRPr lang="de-DE" altLang="de-DE" sz="1300"/>
          </a:p>
        </p:txBody>
      </p:sp>
      <p:sp>
        <p:nvSpPr>
          <p:cNvPr id="219139" name="Rectangle 2"/>
          <p:cNvSpPr>
            <a:spLocks noGrp="1" noRot="1" noChangeAspect="1" noChangeArrowheads="1" noTextEdit="1"/>
          </p:cNvSpPr>
          <p:nvPr>
            <p:ph type="sldImg"/>
          </p:nvPr>
        </p:nvSpPr>
        <p:spPr>
          <a:xfrm>
            <a:off x="82550" y="744538"/>
            <a:ext cx="6618288" cy="3722687"/>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595132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30EB05-9FB4-41BD-A1EF-42526940DF40}" type="slidenum">
              <a:rPr lang="de-DE" altLang="de-DE" sz="1300"/>
              <a:pPr eaLnBrk="1" hangingPunct="1">
                <a:spcBef>
                  <a:spcPct val="0"/>
                </a:spcBef>
              </a:pPr>
              <a:t>75</a:t>
            </a:fld>
            <a:endParaRPr lang="de-DE" altLang="de-DE" sz="1300"/>
          </a:p>
        </p:txBody>
      </p:sp>
      <p:sp>
        <p:nvSpPr>
          <p:cNvPr id="220163" name="Rectangle 2"/>
          <p:cNvSpPr>
            <a:spLocks noGrp="1" noRot="1" noChangeAspect="1" noChangeArrowheads="1" noTextEdit="1"/>
          </p:cNvSpPr>
          <p:nvPr>
            <p:ph type="sldImg"/>
          </p:nvPr>
        </p:nvSpPr>
        <p:spPr>
          <a:xfrm>
            <a:off x="82550" y="744538"/>
            <a:ext cx="6618288" cy="3722687"/>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218657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735556F-C6AA-4DE2-B045-ED6CA68CC6E6}" type="slidenum">
              <a:rPr lang="de-DE" altLang="de-DE" sz="1300"/>
              <a:pPr eaLnBrk="1" hangingPunct="1">
                <a:spcBef>
                  <a:spcPct val="0"/>
                </a:spcBef>
              </a:pPr>
              <a:t>76</a:t>
            </a:fld>
            <a:endParaRPr lang="de-DE" altLang="de-DE" sz="1300"/>
          </a:p>
        </p:txBody>
      </p:sp>
      <p:sp>
        <p:nvSpPr>
          <p:cNvPr id="221187" name="Rectangle 2"/>
          <p:cNvSpPr>
            <a:spLocks noGrp="1" noRot="1" noChangeAspect="1" noChangeArrowheads="1" noTextEdit="1"/>
          </p:cNvSpPr>
          <p:nvPr>
            <p:ph type="sldImg"/>
          </p:nvPr>
        </p:nvSpPr>
        <p:spPr>
          <a:xfrm>
            <a:off x="82550" y="744538"/>
            <a:ext cx="6618288" cy="3722687"/>
          </a:xfrm>
          <a:ln/>
        </p:spPr>
      </p:sp>
      <p:sp>
        <p:nvSpPr>
          <p:cNvPr id="221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755499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C755CB8-D935-486D-8201-DBE39E6D1F33}" type="slidenum">
              <a:rPr lang="de-DE" altLang="de-DE" sz="1300"/>
              <a:pPr eaLnBrk="1" hangingPunct="1">
                <a:spcBef>
                  <a:spcPct val="0"/>
                </a:spcBef>
              </a:pPr>
              <a:t>77</a:t>
            </a:fld>
            <a:endParaRPr lang="de-DE" altLang="de-DE" sz="1300"/>
          </a:p>
        </p:txBody>
      </p:sp>
      <p:sp>
        <p:nvSpPr>
          <p:cNvPr id="222211" name="Rectangle 2"/>
          <p:cNvSpPr>
            <a:spLocks noGrp="1" noRot="1" noChangeAspect="1" noChangeArrowheads="1" noTextEdit="1"/>
          </p:cNvSpPr>
          <p:nvPr>
            <p:ph type="sldImg"/>
          </p:nvPr>
        </p:nvSpPr>
        <p:spPr>
          <a:xfrm>
            <a:off x="82550" y="744538"/>
            <a:ext cx="6618288" cy="3722687"/>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972217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3A1BE20-3255-48E2-9E0D-F9A6ED57F156}" type="slidenum">
              <a:rPr lang="de-DE" altLang="de-DE" sz="1300"/>
              <a:pPr eaLnBrk="1" hangingPunct="1">
                <a:spcBef>
                  <a:spcPct val="0"/>
                </a:spcBef>
              </a:pPr>
              <a:t>78</a:t>
            </a:fld>
            <a:endParaRPr lang="de-DE" altLang="de-DE" sz="1300"/>
          </a:p>
        </p:txBody>
      </p:sp>
      <p:sp>
        <p:nvSpPr>
          <p:cNvPr id="223235" name="Rectangle 2"/>
          <p:cNvSpPr>
            <a:spLocks noGrp="1" noRot="1" noChangeAspect="1" noChangeArrowheads="1" noTextEdit="1"/>
          </p:cNvSpPr>
          <p:nvPr>
            <p:ph type="sldImg"/>
          </p:nvPr>
        </p:nvSpPr>
        <p:spPr>
          <a:xfrm>
            <a:off x="82550" y="744538"/>
            <a:ext cx="6618288" cy="3722687"/>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902201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2DE9543-492F-481A-B745-1BCE881B3F02}" type="slidenum">
              <a:rPr lang="de-DE" altLang="de-DE" sz="1300"/>
              <a:pPr eaLnBrk="1" hangingPunct="1">
                <a:spcBef>
                  <a:spcPct val="0"/>
                </a:spcBef>
              </a:pPr>
              <a:t>79</a:t>
            </a:fld>
            <a:endParaRPr lang="de-DE" altLang="de-DE" sz="1300"/>
          </a:p>
        </p:txBody>
      </p:sp>
      <p:sp>
        <p:nvSpPr>
          <p:cNvPr id="224259" name="Rectangle 2"/>
          <p:cNvSpPr>
            <a:spLocks noGrp="1" noRot="1" noChangeAspect="1" noChangeArrowheads="1" noTextEdit="1"/>
          </p:cNvSpPr>
          <p:nvPr>
            <p:ph type="sldImg"/>
          </p:nvPr>
        </p:nvSpPr>
        <p:spPr>
          <a:xfrm>
            <a:off x="82550" y="744538"/>
            <a:ext cx="6618288" cy="3722687"/>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74870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34F4822-4AEC-49C2-88AC-EC300C81767F}" type="slidenum">
              <a:rPr lang="de-DE" altLang="de-DE" sz="1300"/>
              <a:pPr eaLnBrk="1" hangingPunct="1">
                <a:spcBef>
                  <a:spcPct val="0"/>
                </a:spcBef>
              </a:pPr>
              <a:t>80</a:t>
            </a:fld>
            <a:endParaRPr lang="de-DE" altLang="de-DE" sz="1300"/>
          </a:p>
        </p:txBody>
      </p:sp>
      <p:sp>
        <p:nvSpPr>
          <p:cNvPr id="225283" name="Rectangle 2"/>
          <p:cNvSpPr>
            <a:spLocks noGrp="1" noRot="1" noChangeAspect="1" noChangeArrowheads="1" noTextEdit="1"/>
          </p:cNvSpPr>
          <p:nvPr>
            <p:ph type="sldImg"/>
          </p:nvPr>
        </p:nvSpPr>
        <p:spPr>
          <a:xfrm>
            <a:off x="82550" y="744538"/>
            <a:ext cx="6618288" cy="3722687"/>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0243817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42E9BA7-EFC6-45C8-8FF2-165A8BEE7161}" type="slidenum">
              <a:rPr lang="de-DE" altLang="de-DE" sz="1300"/>
              <a:pPr eaLnBrk="1" hangingPunct="1">
                <a:spcBef>
                  <a:spcPct val="0"/>
                </a:spcBef>
              </a:pPr>
              <a:t>81</a:t>
            </a:fld>
            <a:endParaRPr lang="de-DE" altLang="de-DE" sz="1300"/>
          </a:p>
        </p:txBody>
      </p:sp>
      <p:sp>
        <p:nvSpPr>
          <p:cNvPr id="226307" name="Rectangle 2"/>
          <p:cNvSpPr>
            <a:spLocks noGrp="1" noRot="1" noChangeAspect="1" noChangeArrowheads="1" noTextEdit="1"/>
          </p:cNvSpPr>
          <p:nvPr>
            <p:ph type="sldImg"/>
          </p:nvPr>
        </p:nvSpPr>
        <p:spPr>
          <a:xfrm>
            <a:off x="82550" y="744538"/>
            <a:ext cx="6618288" cy="3722687"/>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992061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BE497E-3638-4EFD-940B-797D5BC30A5E}" type="slidenum">
              <a:rPr lang="de-DE" altLang="de-DE" sz="1300"/>
              <a:pPr eaLnBrk="1" hangingPunct="1">
                <a:spcBef>
                  <a:spcPct val="0"/>
                </a:spcBef>
              </a:pPr>
              <a:t>82</a:t>
            </a:fld>
            <a:endParaRPr lang="de-DE" altLang="de-DE" sz="1300"/>
          </a:p>
        </p:txBody>
      </p:sp>
      <p:sp>
        <p:nvSpPr>
          <p:cNvPr id="227331" name="Rectangle 2"/>
          <p:cNvSpPr>
            <a:spLocks noGrp="1" noRot="1" noChangeAspect="1" noChangeArrowheads="1" noTextEdit="1"/>
          </p:cNvSpPr>
          <p:nvPr>
            <p:ph type="sldImg"/>
          </p:nvPr>
        </p:nvSpPr>
        <p:spPr>
          <a:xfrm>
            <a:off x="82550" y="744538"/>
            <a:ext cx="6618288" cy="3722687"/>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262008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A9607-C067-F4BE-AA47-E6EDBD4D2D74}"/>
            </a:ext>
          </a:extLst>
        </p:cNvPr>
        <p:cNvGrpSpPr/>
        <p:nvPr/>
      </p:nvGrpSpPr>
      <p:grpSpPr>
        <a:xfrm>
          <a:off x="0" y="0"/>
          <a:ext cx="0" cy="0"/>
          <a:chOff x="0" y="0"/>
          <a:chExt cx="0" cy="0"/>
        </a:xfrm>
      </p:grpSpPr>
      <p:sp>
        <p:nvSpPr>
          <p:cNvPr id="220162" name="Rectangle 7">
            <a:extLst>
              <a:ext uri="{FF2B5EF4-FFF2-40B4-BE49-F238E27FC236}">
                <a16:creationId xmlns:a16="http://schemas.microsoft.com/office/drawing/2014/main" id="{E10118E4-C2A8-722D-9683-47D6D2EA39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930EB05-9FB4-41BD-A1EF-42526940DF40}" type="slidenum">
              <a:rPr lang="de-DE" altLang="de-DE" sz="1300"/>
              <a:pPr eaLnBrk="1" hangingPunct="1">
                <a:spcBef>
                  <a:spcPct val="0"/>
                </a:spcBef>
              </a:pPr>
              <a:t>83</a:t>
            </a:fld>
            <a:endParaRPr lang="de-DE" altLang="de-DE" sz="1300"/>
          </a:p>
        </p:txBody>
      </p:sp>
      <p:sp>
        <p:nvSpPr>
          <p:cNvPr id="220163" name="Rectangle 2">
            <a:extLst>
              <a:ext uri="{FF2B5EF4-FFF2-40B4-BE49-F238E27FC236}">
                <a16:creationId xmlns:a16="http://schemas.microsoft.com/office/drawing/2014/main" id="{53ED5AB7-5CE8-4B73-0662-79CD64CE2B9F}"/>
              </a:ext>
            </a:extLst>
          </p:cNvPr>
          <p:cNvSpPr>
            <a:spLocks noGrp="1" noRot="1" noChangeAspect="1" noChangeArrowheads="1" noTextEdit="1"/>
          </p:cNvSpPr>
          <p:nvPr>
            <p:ph type="sldImg"/>
          </p:nvPr>
        </p:nvSpPr>
        <p:spPr>
          <a:xfrm>
            <a:off x="82550" y="744538"/>
            <a:ext cx="6618288" cy="3722687"/>
          </a:xfrm>
          <a:ln/>
        </p:spPr>
      </p:sp>
      <p:sp>
        <p:nvSpPr>
          <p:cNvPr id="220164" name="Rectangle 3">
            <a:extLst>
              <a:ext uri="{FF2B5EF4-FFF2-40B4-BE49-F238E27FC236}">
                <a16:creationId xmlns:a16="http://schemas.microsoft.com/office/drawing/2014/main" id="{396FD2D8-FC01-6F21-2E73-C02075914F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2650139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6FABB-7FB3-2FDB-69E8-784228728E0B}"/>
            </a:ext>
          </a:extLst>
        </p:cNvPr>
        <p:cNvGrpSpPr/>
        <p:nvPr/>
      </p:nvGrpSpPr>
      <p:grpSpPr>
        <a:xfrm>
          <a:off x="0" y="0"/>
          <a:ext cx="0" cy="0"/>
          <a:chOff x="0" y="0"/>
          <a:chExt cx="0" cy="0"/>
        </a:xfrm>
      </p:grpSpPr>
      <p:sp>
        <p:nvSpPr>
          <p:cNvPr id="221186" name="Rectangle 7">
            <a:extLst>
              <a:ext uri="{FF2B5EF4-FFF2-40B4-BE49-F238E27FC236}">
                <a16:creationId xmlns:a16="http://schemas.microsoft.com/office/drawing/2014/main" id="{CA55D4B0-8038-65AB-1DD4-3E649DC1E4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735556F-C6AA-4DE2-B045-ED6CA68CC6E6}" type="slidenum">
              <a:rPr lang="de-DE" altLang="de-DE" sz="1300"/>
              <a:pPr eaLnBrk="1" hangingPunct="1">
                <a:spcBef>
                  <a:spcPct val="0"/>
                </a:spcBef>
              </a:pPr>
              <a:t>84</a:t>
            </a:fld>
            <a:endParaRPr lang="de-DE" altLang="de-DE" sz="1300"/>
          </a:p>
        </p:txBody>
      </p:sp>
      <p:sp>
        <p:nvSpPr>
          <p:cNvPr id="221187" name="Rectangle 2">
            <a:extLst>
              <a:ext uri="{FF2B5EF4-FFF2-40B4-BE49-F238E27FC236}">
                <a16:creationId xmlns:a16="http://schemas.microsoft.com/office/drawing/2014/main" id="{6928FA8F-8E3C-5208-E6F8-6A114B99ABE9}"/>
              </a:ext>
            </a:extLst>
          </p:cNvPr>
          <p:cNvSpPr>
            <a:spLocks noGrp="1" noRot="1" noChangeAspect="1" noChangeArrowheads="1" noTextEdit="1"/>
          </p:cNvSpPr>
          <p:nvPr>
            <p:ph type="sldImg"/>
          </p:nvPr>
        </p:nvSpPr>
        <p:spPr>
          <a:xfrm>
            <a:off x="82550" y="744538"/>
            <a:ext cx="6618288" cy="3722687"/>
          </a:xfrm>
          <a:ln/>
        </p:spPr>
      </p:sp>
      <p:sp>
        <p:nvSpPr>
          <p:cNvPr id="221188" name="Rectangle 3">
            <a:extLst>
              <a:ext uri="{FF2B5EF4-FFF2-40B4-BE49-F238E27FC236}">
                <a16:creationId xmlns:a16="http://schemas.microsoft.com/office/drawing/2014/main" id="{85BEFBEE-B115-FC96-6D5B-786F0CA990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8127712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05C68-E4D7-6DF4-7312-9EDE536CC5F7}"/>
            </a:ext>
          </a:extLst>
        </p:cNvPr>
        <p:cNvGrpSpPr/>
        <p:nvPr/>
      </p:nvGrpSpPr>
      <p:grpSpPr>
        <a:xfrm>
          <a:off x="0" y="0"/>
          <a:ext cx="0" cy="0"/>
          <a:chOff x="0" y="0"/>
          <a:chExt cx="0" cy="0"/>
        </a:xfrm>
      </p:grpSpPr>
      <p:sp>
        <p:nvSpPr>
          <p:cNvPr id="222210" name="Rectangle 7">
            <a:extLst>
              <a:ext uri="{FF2B5EF4-FFF2-40B4-BE49-F238E27FC236}">
                <a16:creationId xmlns:a16="http://schemas.microsoft.com/office/drawing/2014/main" id="{11D3CFA4-C05C-5A9B-2F97-0F718AB63F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C755CB8-D935-486D-8201-DBE39E6D1F33}" type="slidenum">
              <a:rPr lang="de-DE" altLang="de-DE" sz="1300"/>
              <a:pPr eaLnBrk="1" hangingPunct="1">
                <a:spcBef>
                  <a:spcPct val="0"/>
                </a:spcBef>
              </a:pPr>
              <a:t>85</a:t>
            </a:fld>
            <a:endParaRPr lang="de-DE" altLang="de-DE" sz="1300"/>
          </a:p>
        </p:txBody>
      </p:sp>
      <p:sp>
        <p:nvSpPr>
          <p:cNvPr id="222211" name="Rectangle 2">
            <a:extLst>
              <a:ext uri="{FF2B5EF4-FFF2-40B4-BE49-F238E27FC236}">
                <a16:creationId xmlns:a16="http://schemas.microsoft.com/office/drawing/2014/main" id="{62D77F19-819A-EBC8-22BE-6D48B9A55469}"/>
              </a:ext>
            </a:extLst>
          </p:cNvPr>
          <p:cNvSpPr>
            <a:spLocks noGrp="1" noRot="1" noChangeAspect="1" noChangeArrowheads="1" noTextEdit="1"/>
          </p:cNvSpPr>
          <p:nvPr>
            <p:ph type="sldImg"/>
          </p:nvPr>
        </p:nvSpPr>
        <p:spPr>
          <a:xfrm>
            <a:off x="82550" y="744538"/>
            <a:ext cx="6618288" cy="3722687"/>
          </a:xfrm>
          <a:ln/>
        </p:spPr>
      </p:sp>
      <p:sp>
        <p:nvSpPr>
          <p:cNvPr id="222212" name="Rectangle 3">
            <a:extLst>
              <a:ext uri="{FF2B5EF4-FFF2-40B4-BE49-F238E27FC236}">
                <a16:creationId xmlns:a16="http://schemas.microsoft.com/office/drawing/2014/main" id="{416991C5-43E8-2629-5682-E8BE3D43D7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359637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AA2D5-ADC3-A34A-C2CC-AB3096E46766}"/>
            </a:ext>
          </a:extLst>
        </p:cNvPr>
        <p:cNvGrpSpPr/>
        <p:nvPr/>
      </p:nvGrpSpPr>
      <p:grpSpPr>
        <a:xfrm>
          <a:off x="0" y="0"/>
          <a:ext cx="0" cy="0"/>
          <a:chOff x="0" y="0"/>
          <a:chExt cx="0" cy="0"/>
        </a:xfrm>
      </p:grpSpPr>
      <p:sp>
        <p:nvSpPr>
          <p:cNvPr id="223234" name="Rectangle 7">
            <a:extLst>
              <a:ext uri="{FF2B5EF4-FFF2-40B4-BE49-F238E27FC236}">
                <a16:creationId xmlns:a16="http://schemas.microsoft.com/office/drawing/2014/main" id="{A7594367-90E7-99F4-3764-F5901F6A4A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3A1BE20-3255-48E2-9E0D-F9A6ED57F156}" type="slidenum">
              <a:rPr lang="de-DE" altLang="de-DE" sz="1300"/>
              <a:pPr eaLnBrk="1" hangingPunct="1">
                <a:spcBef>
                  <a:spcPct val="0"/>
                </a:spcBef>
              </a:pPr>
              <a:t>86</a:t>
            </a:fld>
            <a:endParaRPr lang="de-DE" altLang="de-DE" sz="1300"/>
          </a:p>
        </p:txBody>
      </p:sp>
      <p:sp>
        <p:nvSpPr>
          <p:cNvPr id="223235" name="Rectangle 2">
            <a:extLst>
              <a:ext uri="{FF2B5EF4-FFF2-40B4-BE49-F238E27FC236}">
                <a16:creationId xmlns:a16="http://schemas.microsoft.com/office/drawing/2014/main" id="{F01E2DEF-53E2-9A14-1071-F0F46809B2B8}"/>
              </a:ext>
            </a:extLst>
          </p:cNvPr>
          <p:cNvSpPr>
            <a:spLocks noGrp="1" noRot="1" noChangeAspect="1" noChangeArrowheads="1" noTextEdit="1"/>
          </p:cNvSpPr>
          <p:nvPr>
            <p:ph type="sldImg"/>
          </p:nvPr>
        </p:nvSpPr>
        <p:spPr>
          <a:xfrm>
            <a:off x="82550" y="744538"/>
            <a:ext cx="6618288" cy="3722687"/>
          </a:xfrm>
          <a:ln/>
        </p:spPr>
      </p:sp>
      <p:sp>
        <p:nvSpPr>
          <p:cNvPr id="223236" name="Rectangle 3">
            <a:extLst>
              <a:ext uri="{FF2B5EF4-FFF2-40B4-BE49-F238E27FC236}">
                <a16:creationId xmlns:a16="http://schemas.microsoft.com/office/drawing/2014/main" id="{CAFD3897-09C7-63E6-C13E-D6343329DD3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191914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F79FD-758B-4892-E220-4ECF98CF54B1}"/>
            </a:ext>
          </a:extLst>
        </p:cNvPr>
        <p:cNvGrpSpPr/>
        <p:nvPr/>
      </p:nvGrpSpPr>
      <p:grpSpPr>
        <a:xfrm>
          <a:off x="0" y="0"/>
          <a:ext cx="0" cy="0"/>
          <a:chOff x="0" y="0"/>
          <a:chExt cx="0" cy="0"/>
        </a:xfrm>
      </p:grpSpPr>
      <p:sp>
        <p:nvSpPr>
          <p:cNvPr id="224258" name="Rectangle 7">
            <a:extLst>
              <a:ext uri="{FF2B5EF4-FFF2-40B4-BE49-F238E27FC236}">
                <a16:creationId xmlns:a16="http://schemas.microsoft.com/office/drawing/2014/main" id="{CD6FA91B-2F89-00ED-C3FA-96A5813520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2DE9543-492F-481A-B745-1BCE881B3F02}" type="slidenum">
              <a:rPr lang="de-DE" altLang="de-DE" sz="1300"/>
              <a:pPr eaLnBrk="1" hangingPunct="1">
                <a:spcBef>
                  <a:spcPct val="0"/>
                </a:spcBef>
              </a:pPr>
              <a:t>87</a:t>
            </a:fld>
            <a:endParaRPr lang="de-DE" altLang="de-DE" sz="1300"/>
          </a:p>
        </p:txBody>
      </p:sp>
      <p:sp>
        <p:nvSpPr>
          <p:cNvPr id="224259" name="Rectangle 2">
            <a:extLst>
              <a:ext uri="{FF2B5EF4-FFF2-40B4-BE49-F238E27FC236}">
                <a16:creationId xmlns:a16="http://schemas.microsoft.com/office/drawing/2014/main" id="{581BBCB0-A38B-AE81-8AC9-1B2AEFC00315}"/>
              </a:ext>
            </a:extLst>
          </p:cNvPr>
          <p:cNvSpPr>
            <a:spLocks noGrp="1" noRot="1" noChangeAspect="1" noChangeArrowheads="1" noTextEdit="1"/>
          </p:cNvSpPr>
          <p:nvPr>
            <p:ph type="sldImg"/>
          </p:nvPr>
        </p:nvSpPr>
        <p:spPr>
          <a:xfrm>
            <a:off x="82550" y="744538"/>
            <a:ext cx="6618288" cy="3722687"/>
          </a:xfrm>
          <a:ln/>
        </p:spPr>
      </p:sp>
      <p:sp>
        <p:nvSpPr>
          <p:cNvPr id="224260" name="Rectangle 3">
            <a:extLst>
              <a:ext uri="{FF2B5EF4-FFF2-40B4-BE49-F238E27FC236}">
                <a16:creationId xmlns:a16="http://schemas.microsoft.com/office/drawing/2014/main" id="{6D0B594E-BC0D-C42B-7CE4-624188C6D4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931965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15DCD-C46F-1551-ED7E-49779CAA5881}"/>
            </a:ext>
          </a:extLst>
        </p:cNvPr>
        <p:cNvGrpSpPr/>
        <p:nvPr/>
      </p:nvGrpSpPr>
      <p:grpSpPr>
        <a:xfrm>
          <a:off x="0" y="0"/>
          <a:ext cx="0" cy="0"/>
          <a:chOff x="0" y="0"/>
          <a:chExt cx="0" cy="0"/>
        </a:xfrm>
      </p:grpSpPr>
      <p:sp>
        <p:nvSpPr>
          <p:cNvPr id="225282" name="Rectangle 7">
            <a:extLst>
              <a:ext uri="{FF2B5EF4-FFF2-40B4-BE49-F238E27FC236}">
                <a16:creationId xmlns:a16="http://schemas.microsoft.com/office/drawing/2014/main" id="{7BC3C6E1-B13C-44CB-F7E2-19C0A62BB8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34F4822-4AEC-49C2-88AC-EC300C81767F}" type="slidenum">
              <a:rPr lang="de-DE" altLang="de-DE" sz="1300"/>
              <a:pPr eaLnBrk="1" hangingPunct="1">
                <a:spcBef>
                  <a:spcPct val="0"/>
                </a:spcBef>
              </a:pPr>
              <a:t>88</a:t>
            </a:fld>
            <a:endParaRPr lang="de-DE" altLang="de-DE" sz="1300"/>
          </a:p>
        </p:txBody>
      </p:sp>
      <p:sp>
        <p:nvSpPr>
          <p:cNvPr id="225283" name="Rectangle 2">
            <a:extLst>
              <a:ext uri="{FF2B5EF4-FFF2-40B4-BE49-F238E27FC236}">
                <a16:creationId xmlns:a16="http://schemas.microsoft.com/office/drawing/2014/main" id="{794DD714-1450-A56C-C2D9-EE49B1A23961}"/>
              </a:ext>
            </a:extLst>
          </p:cNvPr>
          <p:cNvSpPr>
            <a:spLocks noGrp="1" noRot="1" noChangeAspect="1" noChangeArrowheads="1" noTextEdit="1"/>
          </p:cNvSpPr>
          <p:nvPr>
            <p:ph type="sldImg"/>
          </p:nvPr>
        </p:nvSpPr>
        <p:spPr>
          <a:xfrm>
            <a:off x="82550" y="744538"/>
            <a:ext cx="6618288" cy="3722687"/>
          </a:xfrm>
          <a:ln/>
        </p:spPr>
      </p:sp>
      <p:sp>
        <p:nvSpPr>
          <p:cNvPr id="225284" name="Rectangle 3">
            <a:extLst>
              <a:ext uri="{FF2B5EF4-FFF2-40B4-BE49-F238E27FC236}">
                <a16:creationId xmlns:a16="http://schemas.microsoft.com/office/drawing/2014/main" id="{0FC726BE-5783-DB1F-4592-DE3837579A1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759709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0B100-F3C3-861E-33EC-37AC37508C2A}"/>
            </a:ext>
          </a:extLst>
        </p:cNvPr>
        <p:cNvGrpSpPr/>
        <p:nvPr/>
      </p:nvGrpSpPr>
      <p:grpSpPr>
        <a:xfrm>
          <a:off x="0" y="0"/>
          <a:ext cx="0" cy="0"/>
          <a:chOff x="0" y="0"/>
          <a:chExt cx="0" cy="0"/>
        </a:xfrm>
      </p:grpSpPr>
      <p:sp>
        <p:nvSpPr>
          <p:cNvPr id="226306" name="Rectangle 7">
            <a:extLst>
              <a:ext uri="{FF2B5EF4-FFF2-40B4-BE49-F238E27FC236}">
                <a16:creationId xmlns:a16="http://schemas.microsoft.com/office/drawing/2014/main" id="{E272F89B-AEFE-9951-40C6-01A2844BD2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42E9BA7-EFC6-45C8-8FF2-165A8BEE7161}" type="slidenum">
              <a:rPr lang="de-DE" altLang="de-DE" sz="1300"/>
              <a:pPr eaLnBrk="1" hangingPunct="1">
                <a:spcBef>
                  <a:spcPct val="0"/>
                </a:spcBef>
              </a:pPr>
              <a:t>89</a:t>
            </a:fld>
            <a:endParaRPr lang="de-DE" altLang="de-DE" sz="1300"/>
          </a:p>
        </p:txBody>
      </p:sp>
      <p:sp>
        <p:nvSpPr>
          <p:cNvPr id="226307" name="Rectangle 2">
            <a:extLst>
              <a:ext uri="{FF2B5EF4-FFF2-40B4-BE49-F238E27FC236}">
                <a16:creationId xmlns:a16="http://schemas.microsoft.com/office/drawing/2014/main" id="{A4DEA51B-1B94-8514-2839-FDFFA8B5B00B}"/>
              </a:ext>
            </a:extLst>
          </p:cNvPr>
          <p:cNvSpPr>
            <a:spLocks noGrp="1" noRot="1" noChangeAspect="1" noChangeArrowheads="1" noTextEdit="1"/>
          </p:cNvSpPr>
          <p:nvPr>
            <p:ph type="sldImg"/>
          </p:nvPr>
        </p:nvSpPr>
        <p:spPr>
          <a:xfrm>
            <a:off x="82550" y="744538"/>
            <a:ext cx="6618288" cy="3722687"/>
          </a:xfrm>
          <a:ln/>
        </p:spPr>
      </p:sp>
      <p:sp>
        <p:nvSpPr>
          <p:cNvPr id="226308" name="Rectangle 3">
            <a:extLst>
              <a:ext uri="{FF2B5EF4-FFF2-40B4-BE49-F238E27FC236}">
                <a16:creationId xmlns:a16="http://schemas.microsoft.com/office/drawing/2014/main" id="{A2B23310-4E9F-3377-EB47-7721B10342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2584228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076DA-0EBA-7FA3-660B-ED79E1431464}"/>
            </a:ext>
          </a:extLst>
        </p:cNvPr>
        <p:cNvGrpSpPr/>
        <p:nvPr/>
      </p:nvGrpSpPr>
      <p:grpSpPr>
        <a:xfrm>
          <a:off x="0" y="0"/>
          <a:ext cx="0" cy="0"/>
          <a:chOff x="0" y="0"/>
          <a:chExt cx="0" cy="0"/>
        </a:xfrm>
      </p:grpSpPr>
      <p:sp>
        <p:nvSpPr>
          <p:cNvPr id="227330" name="Rectangle 7">
            <a:extLst>
              <a:ext uri="{FF2B5EF4-FFF2-40B4-BE49-F238E27FC236}">
                <a16:creationId xmlns:a16="http://schemas.microsoft.com/office/drawing/2014/main" id="{2863C963-0408-AD5A-60D2-86B9D7D5B7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1BE497E-3638-4EFD-940B-797D5BC30A5E}" type="slidenum">
              <a:rPr lang="de-DE" altLang="de-DE" sz="1300"/>
              <a:pPr eaLnBrk="1" hangingPunct="1">
                <a:spcBef>
                  <a:spcPct val="0"/>
                </a:spcBef>
              </a:pPr>
              <a:t>90</a:t>
            </a:fld>
            <a:endParaRPr lang="de-DE" altLang="de-DE" sz="1300"/>
          </a:p>
        </p:txBody>
      </p:sp>
      <p:sp>
        <p:nvSpPr>
          <p:cNvPr id="227331" name="Rectangle 2">
            <a:extLst>
              <a:ext uri="{FF2B5EF4-FFF2-40B4-BE49-F238E27FC236}">
                <a16:creationId xmlns:a16="http://schemas.microsoft.com/office/drawing/2014/main" id="{5B6BB83A-FA71-6892-1265-5CA066B432EB}"/>
              </a:ext>
            </a:extLst>
          </p:cNvPr>
          <p:cNvSpPr>
            <a:spLocks noGrp="1" noRot="1" noChangeAspect="1" noChangeArrowheads="1" noTextEdit="1"/>
          </p:cNvSpPr>
          <p:nvPr>
            <p:ph type="sldImg"/>
          </p:nvPr>
        </p:nvSpPr>
        <p:spPr>
          <a:xfrm>
            <a:off x="82550" y="744538"/>
            <a:ext cx="6618288" cy="3722687"/>
          </a:xfrm>
          <a:ln/>
        </p:spPr>
      </p:sp>
      <p:sp>
        <p:nvSpPr>
          <p:cNvPr id="227332" name="Rectangle 3">
            <a:extLst>
              <a:ext uri="{FF2B5EF4-FFF2-40B4-BE49-F238E27FC236}">
                <a16:creationId xmlns:a16="http://schemas.microsoft.com/office/drawing/2014/main" id="{8E1A2B3F-FDFF-15DC-4F04-F90A76C325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58683328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3155A-3F9A-2A29-1C6D-9CB3561A71F4}"/>
            </a:ext>
          </a:extLst>
        </p:cNvPr>
        <p:cNvGrpSpPr/>
        <p:nvPr/>
      </p:nvGrpSpPr>
      <p:grpSpPr>
        <a:xfrm>
          <a:off x="0" y="0"/>
          <a:ext cx="0" cy="0"/>
          <a:chOff x="0" y="0"/>
          <a:chExt cx="0" cy="0"/>
        </a:xfrm>
      </p:grpSpPr>
      <p:sp>
        <p:nvSpPr>
          <p:cNvPr id="228354" name="Rectangle 7">
            <a:extLst>
              <a:ext uri="{FF2B5EF4-FFF2-40B4-BE49-F238E27FC236}">
                <a16:creationId xmlns:a16="http://schemas.microsoft.com/office/drawing/2014/main" id="{9A1D2D0A-C283-C2FC-E38D-D39D832ED7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97681F9-4ADF-460E-9E50-09ACF9B61515}" type="slidenum">
              <a:rPr lang="de-DE" altLang="de-DE" sz="1300"/>
              <a:pPr eaLnBrk="1" hangingPunct="1">
                <a:spcBef>
                  <a:spcPct val="0"/>
                </a:spcBef>
              </a:pPr>
              <a:t>91</a:t>
            </a:fld>
            <a:endParaRPr lang="de-DE" altLang="de-DE" sz="1300"/>
          </a:p>
        </p:txBody>
      </p:sp>
      <p:sp>
        <p:nvSpPr>
          <p:cNvPr id="228355" name="Rectangle 2">
            <a:extLst>
              <a:ext uri="{FF2B5EF4-FFF2-40B4-BE49-F238E27FC236}">
                <a16:creationId xmlns:a16="http://schemas.microsoft.com/office/drawing/2014/main" id="{47531040-6F19-D0E8-C3FC-0B75F1EE804C}"/>
              </a:ext>
            </a:extLst>
          </p:cNvPr>
          <p:cNvSpPr>
            <a:spLocks noGrp="1" noRot="1" noChangeAspect="1" noChangeArrowheads="1" noTextEdit="1"/>
          </p:cNvSpPr>
          <p:nvPr>
            <p:ph type="sldImg"/>
          </p:nvPr>
        </p:nvSpPr>
        <p:spPr>
          <a:xfrm>
            <a:off x="82550" y="744538"/>
            <a:ext cx="6618288" cy="3722687"/>
          </a:xfrm>
          <a:ln/>
        </p:spPr>
      </p:sp>
      <p:sp>
        <p:nvSpPr>
          <p:cNvPr id="228356" name="Rectangle 3">
            <a:extLst>
              <a:ext uri="{FF2B5EF4-FFF2-40B4-BE49-F238E27FC236}">
                <a16:creationId xmlns:a16="http://schemas.microsoft.com/office/drawing/2014/main" id="{D1430C30-8F97-51F7-2558-B6DE7C55F8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3847748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3155A-3F9A-2A29-1C6D-9CB3561A71F4}"/>
            </a:ext>
          </a:extLst>
        </p:cNvPr>
        <p:cNvGrpSpPr/>
        <p:nvPr/>
      </p:nvGrpSpPr>
      <p:grpSpPr>
        <a:xfrm>
          <a:off x="0" y="0"/>
          <a:ext cx="0" cy="0"/>
          <a:chOff x="0" y="0"/>
          <a:chExt cx="0" cy="0"/>
        </a:xfrm>
      </p:grpSpPr>
      <p:sp>
        <p:nvSpPr>
          <p:cNvPr id="228354" name="Rectangle 7">
            <a:extLst>
              <a:ext uri="{FF2B5EF4-FFF2-40B4-BE49-F238E27FC236}">
                <a16:creationId xmlns:a16="http://schemas.microsoft.com/office/drawing/2014/main" id="{9A1D2D0A-C283-C2FC-E38D-D39D832ED7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97681F9-4ADF-460E-9E50-09ACF9B61515}" type="slidenum">
              <a:rPr lang="de-DE" altLang="de-DE" sz="1300"/>
              <a:pPr eaLnBrk="1" hangingPunct="1">
                <a:spcBef>
                  <a:spcPct val="0"/>
                </a:spcBef>
              </a:pPr>
              <a:t>92</a:t>
            </a:fld>
            <a:endParaRPr lang="de-DE" altLang="de-DE" sz="1300"/>
          </a:p>
        </p:txBody>
      </p:sp>
      <p:sp>
        <p:nvSpPr>
          <p:cNvPr id="228355" name="Rectangle 2">
            <a:extLst>
              <a:ext uri="{FF2B5EF4-FFF2-40B4-BE49-F238E27FC236}">
                <a16:creationId xmlns:a16="http://schemas.microsoft.com/office/drawing/2014/main" id="{47531040-6F19-D0E8-C3FC-0B75F1EE804C}"/>
              </a:ext>
            </a:extLst>
          </p:cNvPr>
          <p:cNvSpPr>
            <a:spLocks noGrp="1" noRot="1" noChangeAspect="1" noChangeArrowheads="1" noTextEdit="1"/>
          </p:cNvSpPr>
          <p:nvPr>
            <p:ph type="sldImg"/>
          </p:nvPr>
        </p:nvSpPr>
        <p:spPr>
          <a:xfrm>
            <a:off x="82550" y="744538"/>
            <a:ext cx="6618288" cy="3722687"/>
          </a:xfrm>
          <a:ln/>
        </p:spPr>
      </p:sp>
      <p:sp>
        <p:nvSpPr>
          <p:cNvPr id="228356" name="Rectangle 3">
            <a:extLst>
              <a:ext uri="{FF2B5EF4-FFF2-40B4-BE49-F238E27FC236}">
                <a16:creationId xmlns:a16="http://schemas.microsoft.com/office/drawing/2014/main" id="{D1430C30-8F97-51F7-2558-B6DE7C55F8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3847748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93</a:t>
            </a:fld>
            <a:endParaRPr lang="de-DE" dirty="0">
              <a:solidFill>
                <a:prstClr val="black"/>
              </a:solidFill>
            </a:endParaRPr>
          </a:p>
        </p:txBody>
      </p:sp>
      <p:sp>
        <p:nvSpPr>
          <p:cNvPr id="6" name="Folienbildplatzhalter 5"/>
          <p:cNvSpPr>
            <a:spLocks noGrp="1" noRot="1" noChangeAspect="1"/>
          </p:cNvSpPr>
          <p:nvPr>
            <p:ph type="sldImg"/>
          </p:nvPr>
        </p:nvSpPr>
        <p:spPr>
          <a:xfrm>
            <a:off x="295275" y="585788"/>
            <a:ext cx="5557838" cy="31257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97DEF69-F0EA-48FE-AD5B-C113D8EC30FB}" type="slidenum">
              <a:rPr lang="de-DE" altLang="de-DE" sz="1300"/>
              <a:pPr eaLnBrk="1" hangingPunct="1">
                <a:spcBef>
                  <a:spcPct val="0"/>
                </a:spcBef>
              </a:pPr>
              <a:t>94</a:t>
            </a:fld>
            <a:endParaRPr lang="de-DE" altLang="de-DE" sz="1300"/>
          </a:p>
        </p:txBody>
      </p:sp>
      <p:sp>
        <p:nvSpPr>
          <p:cNvPr id="229379" name="Rectangle 2"/>
          <p:cNvSpPr>
            <a:spLocks noGrp="1" noRot="1" noChangeAspect="1" noChangeArrowheads="1" noTextEdit="1"/>
          </p:cNvSpPr>
          <p:nvPr>
            <p:ph type="sldImg"/>
          </p:nvPr>
        </p:nvSpPr>
        <p:spPr>
          <a:xfrm>
            <a:off x="82550" y="744538"/>
            <a:ext cx="6618288" cy="3722687"/>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1166101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05C76B9-65B0-4BFE-A91E-4F19A0D7273B}" type="slidenum">
              <a:rPr lang="de-DE" altLang="de-DE" sz="1300"/>
              <a:pPr eaLnBrk="1" hangingPunct="1">
                <a:spcBef>
                  <a:spcPct val="0"/>
                </a:spcBef>
              </a:pPr>
              <a:t>95</a:t>
            </a:fld>
            <a:endParaRPr lang="de-DE" altLang="de-DE" sz="1300"/>
          </a:p>
        </p:txBody>
      </p:sp>
      <p:sp>
        <p:nvSpPr>
          <p:cNvPr id="230403" name="Rectangle 2"/>
          <p:cNvSpPr>
            <a:spLocks noGrp="1" noRot="1" noChangeAspect="1" noChangeArrowheads="1" noTextEdit="1"/>
          </p:cNvSpPr>
          <p:nvPr>
            <p:ph type="sldImg"/>
          </p:nvPr>
        </p:nvSpPr>
        <p:spPr>
          <a:xfrm>
            <a:off x="82550" y="744538"/>
            <a:ext cx="6618288" cy="3722687"/>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dirty="0">
              <a:ea typeface="ＭＳ Ｐゴシック" panose="020B0600070205080204" pitchFamily="34" charset="-128"/>
            </a:endParaRPr>
          </a:p>
        </p:txBody>
      </p:sp>
    </p:spTree>
    <p:extLst>
      <p:ext uri="{BB962C8B-B14F-4D97-AF65-F5344CB8AC3E}">
        <p14:creationId xmlns:p14="http://schemas.microsoft.com/office/powerpoint/2010/main" val="17154729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1A221CF-54D0-4212-9EAD-4017A15B4813}" type="slidenum">
              <a:rPr lang="de-DE" altLang="de-DE" sz="1300"/>
              <a:pPr eaLnBrk="1" hangingPunct="1">
                <a:spcBef>
                  <a:spcPct val="0"/>
                </a:spcBef>
              </a:pPr>
              <a:t>96</a:t>
            </a:fld>
            <a:endParaRPr lang="de-DE" altLang="de-DE" sz="1300"/>
          </a:p>
        </p:txBody>
      </p:sp>
      <p:sp>
        <p:nvSpPr>
          <p:cNvPr id="231427" name="Rectangle 2"/>
          <p:cNvSpPr>
            <a:spLocks noGrp="1" noRot="1" noChangeAspect="1" noChangeArrowheads="1" noTextEdit="1"/>
          </p:cNvSpPr>
          <p:nvPr>
            <p:ph type="sldImg"/>
          </p:nvPr>
        </p:nvSpPr>
        <p:spPr>
          <a:xfrm>
            <a:off x="82550" y="744538"/>
            <a:ext cx="6618288" cy="3722687"/>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5669473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B45DB5C-E1DF-4200-BD88-EC5074737BB1}" type="slidenum">
              <a:rPr lang="de-DE" altLang="de-DE" sz="1300"/>
              <a:pPr eaLnBrk="1" hangingPunct="1">
                <a:spcBef>
                  <a:spcPct val="0"/>
                </a:spcBef>
              </a:pPr>
              <a:t>97</a:t>
            </a:fld>
            <a:endParaRPr lang="de-DE" altLang="de-DE" sz="1300"/>
          </a:p>
        </p:txBody>
      </p:sp>
      <p:sp>
        <p:nvSpPr>
          <p:cNvPr id="232451" name="Rectangle 2"/>
          <p:cNvSpPr>
            <a:spLocks noGrp="1" noRot="1" noChangeAspect="1" noChangeArrowheads="1" noTextEdit="1"/>
          </p:cNvSpPr>
          <p:nvPr>
            <p:ph type="sldImg"/>
          </p:nvPr>
        </p:nvSpPr>
        <p:spPr>
          <a:xfrm>
            <a:off x="82550" y="744538"/>
            <a:ext cx="6618288" cy="3722687"/>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9933113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BB89DEB-8AA8-404D-A390-4976530B4259}" type="slidenum">
              <a:rPr lang="de-DE" altLang="de-DE" sz="1300"/>
              <a:pPr eaLnBrk="1" hangingPunct="1">
                <a:spcBef>
                  <a:spcPct val="0"/>
                </a:spcBef>
              </a:pPr>
              <a:t>98</a:t>
            </a:fld>
            <a:endParaRPr lang="de-DE" altLang="de-DE" sz="1300"/>
          </a:p>
        </p:txBody>
      </p:sp>
      <p:sp>
        <p:nvSpPr>
          <p:cNvPr id="233475" name="Rectangle 2"/>
          <p:cNvSpPr>
            <a:spLocks noGrp="1" noRot="1" noChangeAspect="1" noChangeArrowheads="1" noTextEdit="1"/>
          </p:cNvSpPr>
          <p:nvPr>
            <p:ph type="sldImg"/>
          </p:nvPr>
        </p:nvSpPr>
        <p:spPr>
          <a:xfrm>
            <a:off x="82550" y="744538"/>
            <a:ext cx="6618288" cy="3722687"/>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4000595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C4E9781-E35E-4EC3-BD1F-B5F7C6027127}" type="slidenum">
              <a:rPr lang="de-DE" altLang="de-DE" sz="1300"/>
              <a:pPr eaLnBrk="1" hangingPunct="1">
                <a:spcBef>
                  <a:spcPct val="0"/>
                </a:spcBef>
              </a:pPr>
              <a:t>99</a:t>
            </a:fld>
            <a:endParaRPr lang="de-DE" altLang="de-DE" sz="1300"/>
          </a:p>
        </p:txBody>
      </p:sp>
      <p:sp>
        <p:nvSpPr>
          <p:cNvPr id="234499" name="Rectangle 2"/>
          <p:cNvSpPr>
            <a:spLocks noGrp="1" noRot="1" noChangeAspect="1" noChangeArrowheads="1" noTextEdit="1"/>
          </p:cNvSpPr>
          <p:nvPr>
            <p:ph type="sldImg"/>
          </p:nvPr>
        </p:nvSpPr>
        <p:spPr>
          <a:xfrm>
            <a:off x="82550" y="744538"/>
            <a:ext cx="6618288" cy="3722687"/>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3622917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67A1157-F7C0-45A0-BB0E-B34C0E53C2A3}" type="slidenum">
              <a:rPr lang="de-DE" altLang="de-DE" sz="1300"/>
              <a:pPr eaLnBrk="1" hangingPunct="1">
                <a:spcBef>
                  <a:spcPct val="0"/>
                </a:spcBef>
              </a:pPr>
              <a:t>100</a:t>
            </a:fld>
            <a:endParaRPr lang="de-DE" altLang="de-DE" sz="1300"/>
          </a:p>
        </p:txBody>
      </p:sp>
      <p:sp>
        <p:nvSpPr>
          <p:cNvPr id="235523" name="Rectangle 2"/>
          <p:cNvSpPr>
            <a:spLocks noGrp="1" noRot="1" noChangeAspect="1" noChangeArrowheads="1" noTextEdit="1"/>
          </p:cNvSpPr>
          <p:nvPr>
            <p:ph type="sldImg"/>
          </p:nvPr>
        </p:nvSpPr>
        <p:spPr>
          <a:xfrm>
            <a:off x="82550" y="744538"/>
            <a:ext cx="6618288" cy="3722687"/>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2318624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AC233D5-C5E0-4636-9591-FF8CC4943E22}" type="slidenum">
              <a:rPr lang="de-DE" altLang="de-DE" sz="1300"/>
              <a:pPr eaLnBrk="1" hangingPunct="1">
                <a:spcBef>
                  <a:spcPct val="0"/>
                </a:spcBef>
              </a:pPr>
              <a:t>101</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080737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AC233D5-C5E0-4636-9591-FF8CC4943E22}" type="slidenum">
              <a:rPr lang="de-DE" altLang="de-DE" sz="1300"/>
              <a:pPr eaLnBrk="1" hangingPunct="1">
                <a:spcBef>
                  <a:spcPct val="0"/>
                </a:spcBef>
              </a:pPr>
              <a:t>102</a:t>
            </a:fld>
            <a:endParaRPr lang="de-DE" altLang="de-DE" sz="1300"/>
          </a:p>
        </p:txBody>
      </p:sp>
      <p:sp>
        <p:nvSpPr>
          <p:cNvPr id="236547" name="Rectangle 2"/>
          <p:cNvSpPr>
            <a:spLocks noGrp="1" noRot="1" noChangeAspect="1" noChangeArrowheads="1" noTextEdit="1"/>
          </p:cNvSpPr>
          <p:nvPr>
            <p:ph type="sldImg"/>
          </p:nvPr>
        </p:nvSpPr>
        <p:spPr>
          <a:xfrm>
            <a:off x="82550" y="744538"/>
            <a:ext cx="6618288" cy="3722687"/>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080737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2147C3-B5ED-4D9D-805B-13B94F75B65C}" type="slidenum">
              <a:rPr lang="de-DE" altLang="de-DE" sz="1300"/>
              <a:pPr eaLnBrk="1" hangingPunct="1">
                <a:spcBef>
                  <a:spcPct val="0"/>
                </a:spcBef>
              </a:pPr>
              <a:t>103</a:t>
            </a:fld>
            <a:endParaRPr lang="de-DE" altLang="de-DE" sz="1300"/>
          </a:p>
        </p:txBody>
      </p:sp>
      <p:sp>
        <p:nvSpPr>
          <p:cNvPr id="237571" name="Rectangle 2"/>
          <p:cNvSpPr>
            <a:spLocks noGrp="1" noRot="1" noChangeAspect="1" noChangeArrowheads="1" noTextEdit="1"/>
          </p:cNvSpPr>
          <p:nvPr>
            <p:ph type="sldImg"/>
          </p:nvPr>
        </p:nvSpPr>
        <p:spPr>
          <a:xfrm>
            <a:off x="82550" y="744538"/>
            <a:ext cx="6618288" cy="3722687"/>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2880537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3AD46E3-B3EA-4DB7-9191-3ABDC2ACA2D1}" type="slidenum">
              <a:rPr lang="de-DE" altLang="de-DE" sz="1300"/>
              <a:pPr eaLnBrk="1" hangingPunct="1">
                <a:spcBef>
                  <a:spcPct val="0"/>
                </a:spcBef>
              </a:pPr>
              <a:t>104</a:t>
            </a:fld>
            <a:endParaRPr lang="de-DE" altLang="de-DE" sz="1300"/>
          </a:p>
        </p:txBody>
      </p:sp>
      <p:sp>
        <p:nvSpPr>
          <p:cNvPr id="238595" name="Rectangle 2"/>
          <p:cNvSpPr>
            <a:spLocks noGrp="1" noRot="1" noChangeAspect="1" noChangeArrowheads="1" noTextEdit="1"/>
          </p:cNvSpPr>
          <p:nvPr>
            <p:ph type="sldImg"/>
          </p:nvPr>
        </p:nvSpPr>
        <p:spPr>
          <a:xfrm>
            <a:off x="82550" y="744538"/>
            <a:ext cx="6618288" cy="3722687"/>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10192860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0250C8F-DF0A-452C-9556-6C2BCA8F6AE8}" type="slidenum">
              <a:rPr lang="de-DE" altLang="de-DE" sz="1300"/>
              <a:pPr eaLnBrk="1" hangingPunct="1">
                <a:spcBef>
                  <a:spcPct val="0"/>
                </a:spcBef>
              </a:pPr>
              <a:t>105</a:t>
            </a:fld>
            <a:endParaRPr lang="de-DE" altLang="de-DE" sz="1300"/>
          </a:p>
        </p:txBody>
      </p:sp>
      <p:sp>
        <p:nvSpPr>
          <p:cNvPr id="239619" name="Rectangle 2"/>
          <p:cNvSpPr>
            <a:spLocks noGrp="1" noRot="1" noChangeAspect="1" noChangeArrowheads="1" noTextEdit="1"/>
          </p:cNvSpPr>
          <p:nvPr>
            <p:ph type="sldImg"/>
          </p:nvPr>
        </p:nvSpPr>
        <p:spPr>
          <a:xfrm>
            <a:off x="82550" y="744538"/>
            <a:ext cx="6618288" cy="3722687"/>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62521278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E189036-A8EC-455B-8B28-441B290F4809}" type="slidenum">
              <a:rPr lang="de-DE" altLang="de-DE" sz="1300"/>
              <a:pPr eaLnBrk="1" hangingPunct="1">
                <a:spcBef>
                  <a:spcPct val="0"/>
                </a:spcBef>
              </a:pPr>
              <a:t>106</a:t>
            </a:fld>
            <a:endParaRPr lang="de-DE" altLang="de-DE" sz="1300"/>
          </a:p>
        </p:txBody>
      </p:sp>
      <p:sp>
        <p:nvSpPr>
          <p:cNvPr id="240643" name="Rectangle 2"/>
          <p:cNvSpPr>
            <a:spLocks noGrp="1" noRot="1" noChangeAspect="1" noChangeArrowheads="1" noTextEdit="1"/>
          </p:cNvSpPr>
          <p:nvPr>
            <p:ph type="sldImg"/>
          </p:nvPr>
        </p:nvSpPr>
        <p:spPr>
          <a:xfrm>
            <a:off x="82550" y="744538"/>
            <a:ext cx="6618288" cy="3722687"/>
          </a:xfrm>
          <a:ln/>
        </p:spPr>
      </p:sp>
      <p:sp>
        <p:nvSpPr>
          <p:cNvPr id="240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3153966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39105CA-D713-49E5-82F2-518198522D60}" type="slidenum">
              <a:rPr lang="de-DE" altLang="de-DE" sz="1300"/>
              <a:pPr eaLnBrk="1" hangingPunct="1">
                <a:spcBef>
                  <a:spcPct val="0"/>
                </a:spcBef>
              </a:pPr>
              <a:t>107</a:t>
            </a:fld>
            <a:endParaRPr lang="de-DE" altLang="de-DE" sz="1300"/>
          </a:p>
        </p:txBody>
      </p:sp>
      <p:sp>
        <p:nvSpPr>
          <p:cNvPr id="241667" name="Rectangle 2"/>
          <p:cNvSpPr>
            <a:spLocks noGrp="1" noRot="1" noChangeAspect="1" noChangeArrowheads="1" noTextEdit="1"/>
          </p:cNvSpPr>
          <p:nvPr>
            <p:ph type="sldImg"/>
          </p:nvPr>
        </p:nvSpPr>
        <p:spPr>
          <a:xfrm>
            <a:off x="82550" y="744538"/>
            <a:ext cx="6618288" cy="3722687"/>
          </a:xfrm>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2909702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3D5B81F-D2C8-4F5E-B494-E69054AE5512}" type="slidenum">
              <a:rPr lang="de-DE" altLang="de-DE" sz="1300"/>
              <a:pPr eaLnBrk="1" hangingPunct="1">
                <a:spcBef>
                  <a:spcPct val="0"/>
                </a:spcBef>
              </a:pPr>
              <a:t>108</a:t>
            </a:fld>
            <a:endParaRPr lang="de-DE" altLang="de-DE" sz="1300"/>
          </a:p>
        </p:txBody>
      </p:sp>
      <p:sp>
        <p:nvSpPr>
          <p:cNvPr id="242691" name="Rectangle 2"/>
          <p:cNvSpPr>
            <a:spLocks noGrp="1" noRot="1" noChangeAspect="1" noChangeArrowheads="1" noTextEdit="1"/>
          </p:cNvSpPr>
          <p:nvPr>
            <p:ph type="sldImg"/>
          </p:nvPr>
        </p:nvSpPr>
        <p:spPr>
          <a:xfrm>
            <a:off x="82550" y="744538"/>
            <a:ext cx="6618288" cy="3722687"/>
          </a:xfrm>
          <a:ln/>
        </p:spPr>
      </p:sp>
      <p:sp>
        <p:nvSpPr>
          <p:cNvPr id="242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2854113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4D1E8AB-3C3A-4C95-B89F-82C2EA2BD9FB}" type="slidenum">
              <a:rPr lang="de-DE" altLang="de-DE" sz="1300"/>
              <a:pPr eaLnBrk="1" hangingPunct="1">
                <a:spcBef>
                  <a:spcPct val="0"/>
                </a:spcBef>
              </a:pPr>
              <a:t>109</a:t>
            </a:fld>
            <a:endParaRPr lang="de-DE" altLang="de-DE" sz="1300"/>
          </a:p>
        </p:txBody>
      </p:sp>
      <p:sp>
        <p:nvSpPr>
          <p:cNvPr id="243715" name="Rectangle 2"/>
          <p:cNvSpPr>
            <a:spLocks noGrp="1" noRot="1" noChangeAspect="1" noChangeArrowheads="1" noTextEdit="1"/>
          </p:cNvSpPr>
          <p:nvPr>
            <p:ph type="sldImg"/>
          </p:nvPr>
        </p:nvSpPr>
        <p:spPr>
          <a:xfrm>
            <a:off x="82550" y="744538"/>
            <a:ext cx="6618288" cy="3722687"/>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54104681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9C5095B-B9FB-456E-B81E-960F1791C1FB}" type="slidenum">
              <a:rPr lang="de-DE" altLang="de-DE" sz="1300"/>
              <a:pPr eaLnBrk="1" hangingPunct="1">
                <a:spcBef>
                  <a:spcPct val="0"/>
                </a:spcBef>
              </a:pPr>
              <a:t>110</a:t>
            </a:fld>
            <a:endParaRPr lang="de-DE" altLang="de-DE" sz="1300"/>
          </a:p>
        </p:txBody>
      </p:sp>
      <p:sp>
        <p:nvSpPr>
          <p:cNvPr id="244739" name="Rectangle 2"/>
          <p:cNvSpPr>
            <a:spLocks noGrp="1" noRot="1" noChangeAspect="1" noChangeArrowheads="1" noTextEdit="1"/>
          </p:cNvSpPr>
          <p:nvPr>
            <p:ph type="sldImg"/>
          </p:nvPr>
        </p:nvSpPr>
        <p:spPr>
          <a:xfrm>
            <a:off x="82550" y="744538"/>
            <a:ext cx="6618288" cy="3722687"/>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9343847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8D6B1B-BE05-4C28-9E90-A3E602FC6443}" type="slidenum">
              <a:rPr lang="de-DE" altLang="de-DE" sz="1300"/>
              <a:pPr eaLnBrk="1" hangingPunct="1">
                <a:spcBef>
                  <a:spcPct val="0"/>
                </a:spcBef>
              </a:pPr>
              <a:t>111</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57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5146588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E8D6B1B-BE05-4C28-9E90-A3E602FC6443}" type="slidenum">
              <a:rPr lang="de-DE" altLang="de-DE" sz="1300"/>
              <a:pPr eaLnBrk="1" hangingPunct="1">
                <a:spcBef>
                  <a:spcPct val="0"/>
                </a:spcBef>
              </a:pPr>
              <a:t>112</a:t>
            </a:fld>
            <a:endParaRPr lang="de-DE" altLang="de-DE" sz="1300"/>
          </a:p>
        </p:txBody>
      </p:sp>
      <p:sp>
        <p:nvSpPr>
          <p:cNvPr id="245763" name="Rectangle 2"/>
          <p:cNvSpPr>
            <a:spLocks noGrp="1" noRot="1" noChangeAspect="1" noChangeArrowheads="1" noTextEdit="1"/>
          </p:cNvSpPr>
          <p:nvPr>
            <p:ph type="sldImg"/>
          </p:nvPr>
        </p:nvSpPr>
        <p:spPr>
          <a:xfrm>
            <a:off x="82550" y="744538"/>
            <a:ext cx="6618288" cy="3722687"/>
          </a:xfrm>
          <a:solidFill>
            <a:srgbClr val="FFFFFF"/>
          </a:solidFill>
          <a:ln/>
        </p:spPr>
      </p:sp>
      <p:sp>
        <p:nvSpPr>
          <p:cNvPr id="245764" name="Rectangle 3"/>
          <p:cNvSpPr>
            <a:spLocks noGrp="1" noChangeArrowheads="1"/>
          </p:cNvSpPr>
          <p:nvPr>
            <p:ph type="body" idx="1"/>
          </p:nvPr>
        </p:nvSpPr>
        <p:spPr>
          <a:solidFill>
            <a:srgbClr val="FFFFFF"/>
          </a:solidFill>
          <a:ln>
            <a:solidFill>
              <a:srgbClr val="000000"/>
            </a:solidFill>
          </a:ln>
        </p:spPr>
        <p:txBody>
          <a:bodyPr lIns="88139" tIns="44070" rIns="88139" bIns="44070"/>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15146588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AFB9472-2101-4431-B0CD-D21AD5F57602}" type="slidenum">
              <a:rPr lang="de-DE" altLang="de-DE" sz="1300"/>
              <a:pPr eaLnBrk="1" hangingPunct="1">
                <a:spcBef>
                  <a:spcPct val="0"/>
                </a:spcBef>
              </a:pPr>
              <a:t>113</a:t>
            </a:fld>
            <a:endParaRPr lang="de-DE" altLang="de-DE" sz="1300"/>
          </a:p>
        </p:txBody>
      </p:sp>
      <p:sp>
        <p:nvSpPr>
          <p:cNvPr id="246787" name="Rectangle 2"/>
          <p:cNvSpPr>
            <a:spLocks noGrp="1" noRot="1" noChangeAspect="1" noChangeArrowheads="1" noTextEdit="1"/>
          </p:cNvSpPr>
          <p:nvPr>
            <p:ph type="sldImg"/>
          </p:nvPr>
        </p:nvSpPr>
        <p:spPr>
          <a:xfrm>
            <a:off x="82550" y="744538"/>
            <a:ext cx="6618288" cy="3722687"/>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4601440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BAAE3B5-FDEF-4DAD-ADB6-E2A3A5F46305}" type="slidenum">
              <a:rPr lang="de-DE" altLang="de-DE" sz="1300"/>
              <a:pPr eaLnBrk="1" hangingPunct="1">
                <a:spcBef>
                  <a:spcPct val="0"/>
                </a:spcBef>
              </a:pPr>
              <a:t>114</a:t>
            </a:fld>
            <a:endParaRPr lang="de-DE" altLang="de-DE" sz="1300"/>
          </a:p>
        </p:txBody>
      </p:sp>
      <p:sp>
        <p:nvSpPr>
          <p:cNvPr id="247811" name="Rectangle 2"/>
          <p:cNvSpPr>
            <a:spLocks noGrp="1" noRot="1" noChangeAspect="1" noChangeArrowheads="1" noTextEdit="1"/>
          </p:cNvSpPr>
          <p:nvPr>
            <p:ph type="sldImg"/>
          </p:nvPr>
        </p:nvSpPr>
        <p:spPr>
          <a:xfrm>
            <a:off x="82550" y="744538"/>
            <a:ext cx="6618288" cy="3722687"/>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036611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D90EA95-6D39-42C0-9745-01A142047F05}" type="slidenum">
              <a:rPr lang="de-DE" altLang="de-DE" sz="1300"/>
              <a:pPr eaLnBrk="1" hangingPunct="1">
                <a:spcBef>
                  <a:spcPct val="0"/>
                </a:spcBef>
              </a:pPr>
              <a:t>115</a:t>
            </a:fld>
            <a:endParaRPr lang="de-DE" altLang="de-DE" sz="1300"/>
          </a:p>
        </p:txBody>
      </p:sp>
      <p:sp>
        <p:nvSpPr>
          <p:cNvPr id="248835" name="Rectangle 2"/>
          <p:cNvSpPr>
            <a:spLocks noGrp="1" noRot="1" noChangeAspect="1" noChangeArrowheads="1" noTextEdit="1"/>
          </p:cNvSpPr>
          <p:nvPr>
            <p:ph type="sldImg"/>
          </p:nvPr>
        </p:nvSpPr>
        <p:spPr>
          <a:xfrm>
            <a:off x="82550" y="744538"/>
            <a:ext cx="6618288" cy="3722687"/>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0063105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FB41EBB-CB8F-4A94-B199-D5252AF39B6A}" type="slidenum">
              <a:rPr lang="de-DE" altLang="de-DE" sz="1300"/>
              <a:pPr eaLnBrk="1" hangingPunct="1">
                <a:spcBef>
                  <a:spcPct val="0"/>
                </a:spcBef>
              </a:pPr>
              <a:t>116</a:t>
            </a:fld>
            <a:endParaRPr lang="de-DE" altLang="de-DE" sz="1300"/>
          </a:p>
        </p:txBody>
      </p:sp>
      <p:sp>
        <p:nvSpPr>
          <p:cNvPr id="249859" name="Rectangle 2"/>
          <p:cNvSpPr>
            <a:spLocks noGrp="1" noRot="1" noChangeAspect="1" noChangeArrowheads="1" noTextEdit="1"/>
          </p:cNvSpPr>
          <p:nvPr>
            <p:ph type="sldImg"/>
          </p:nvPr>
        </p:nvSpPr>
        <p:spPr>
          <a:xfrm>
            <a:off x="82550" y="744538"/>
            <a:ext cx="6618288" cy="3722687"/>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7955013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A77F3BF-6453-459E-AB56-99ACD6F79AEE}" type="slidenum">
              <a:rPr lang="de-DE" altLang="de-DE" sz="1300"/>
              <a:pPr eaLnBrk="1" hangingPunct="1">
                <a:spcBef>
                  <a:spcPct val="0"/>
                </a:spcBef>
              </a:pPr>
              <a:t>117</a:t>
            </a:fld>
            <a:endParaRPr lang="de-DE" altLang="de-DE" sz="1300"/>
          </a:p>
        </p:txBody>
      </p:sp>
      <p:sp>
        <p:nvSpPr>
          <p:cNvPr id="250883" name="Rectangle 2"/>
          <p:cNvSpPr>
            <a:spLocks noGrp="1" noRot="1" noChangeAspect="1" noChangeArrowheads="1" noTextEdit="1"/>
          </p:cNvSpPr>
          <p:nvPr>
            <p:ph type="sldImg"/>
          </p:nvPr>
        </p:nvSpPr>
        <p:spPr>
          <a:xfrm>
            <a:off x="82550" y="744538"/>
            <a:ext cx="6618288" cy="3722687"/>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19162167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CAF55CD-014E-4073-BDBA-513CC6E10938}" type="slidenum">
              <a:rPr lang="de-DE" altLang="de-DE" sz="1300"/>
              <a:pPr eaLnBrk="1" hangingPunct="1">
                <a:spcBef>
                  <a:spcPct val="0"/>
                </a:spcBef>
              </a:pPr>
              <a:t>118</a:t>
            </a:fld>
            <a:endParaRPr lang="de-DE" altLang="de-DE" sz="1300"/>
          </a:p>
        </p:txBody>
      </p:sp>
      <p:sp>
        <p:nvSpPr>
          <p:cNvPr id="251907" name="Rectangle 2"/>
          <p:cNvSpPr>
            <a:spLocks noGrp="1" noRot="1" noChangeAspect="1" noChangeArrowheads="1" noTextEdit="1"/>
          </p:cNvSpPr>
          <p:nvPr>
            <p:ph type="sldImg"/>
          </p:nvPr>
        </p:nvSpPr>
        <p:spPr>
          <a:xfrm>
            <a:off x="82550" y="744538"/>
            <a:ext cx="6618288" cy="3722687"/>
          </a:xfrm>
          <a:ln/>
        </p:spPr>
      </p:sp>
      <p:sp>
        <p:nvSpPr>
          <p:cNvPr id="251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0496542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0237790-8206-467B-BA22-229A9A384FDC}" type="slidenum">
              <a:rPr lang="de-DE" altLang="de-DE" sz="1300"/>
              <a:pPr eaLnBrk="1" hangingPunct="1">
                <a:spcBef>
                  <a:spcPct val="0"/>
                </a:spcBef>
              </a:pPr>
              <a:t>119</a:t>
            </a:fld>
            <a:endParaRPr lang="de-DE" altLang="de-DE" sz="1300"/>
          </a:p>
        </p:txBody>
      </p:sp>
      <p:sp>
        <p:nvSpPr>
          <p:cNvPr id="252931" name="Rectangle 2"/>
          <p:cNvSpPr>
            <a:spLocks noGrp="1" noRot="1" noChangeAspect="1" noChangeArrowheads="1" noTextEdit="1"/>
          </p:cNvSpPr>
          <p:nvPr>
            <p:ph type="sldImg"/>
          </p:nvPr>
        </p:nvSpPr>
        <p:spPr>
          <a:xfrm>
            <a:off x="82550" y="744538"/>
            <a:ext cx="6618288" cy="3722687"/>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2172981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C329154-E9B2-4A8F-AE7C-0FB57B1AA422}" type="slidenum">
              <a:rPr lang="de-DE" altLang="de-DE" sz="1300"/>
              <a:pPr eaLnBrk="1" hangingPunct="1">
                <a:spcBef>
                  <a:spcPct val="0"/>
                </a:spcBef>
              </a:pPr>
              <a:t>120</a:t>
            </a:fld>
            <a:endParaRPr lang="de-DE" altLang="de-DE" sz="1300"/>
          </a:p>
        </p:txBody>
      </p:sp>
      <p:sp>
        <p:nvSpPr>
          <p:cNvPr id="253955" name="Rectangle 2"/>
          <p:cNvSpPr>
            <a:spLocks noGrp="1" noRot="1" noChangeAspect="1" noChangeArrowheads="1" noTextEdit="1"/>
          </p:cNvSpPr>
          <p:nvPr>
            <p:ph type="sldImg"/>
          </p:nvPr>
        </p:nvSpPr>
        <p:spPr>
          <a:xfrm>
            <a:off x="82550" y="744538"/>
            <a:ext cx="6618288" cy="3722687"/>
          </a:xfrm>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3322929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D20BF83-0FB4-4062-B27B-62DDBA9F0128}" type="slidenum">
              <a:rPr lang="de-DE" altLang="de-DE" sz="1300"/>
              <a:pPr eaLnBrk="1" hangingPunct="1">
                <a:spcBef>
                  <a:spcPct val="0"/>
                </a:spcBef>
              </a:pPr>
              <a:t>121</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19634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D20BF83-0FB4-4062-B27B-62DDBA9F0128}" type="slidenum">
              <a:rPr lang="de-DE" altLang="de-DE" sz="1300"/>
              <a:pPr eaLnBrk="1" hangingPunct="1">
                <a:spcBef>
                  <a:spcPct val="0"/>
                </a:spcBef>
              </a:pPr>
              <a:t>122</a:t>
            </a:fld>
            <a:endParaRPr lang="de-DE" altLang="de-DE" sz="1300"/>
          </a:p>
        </p:txBody>
      </p:sp>
      <p:sp>
        <p:nvSpPr>
          <p:cNvPr id="254979" name="Rectangle 2"/>
          <p:cNvSpPr>
            <a:spLocks noGrp="1" noRot="1" noChangeAspect="1" noChangeArrowheads="1" noTextEdit="1"/>
          </p:cNvSpPr>
          <p:nvPr>
            <p:ph type="sldImg"/>
          </p:nvPr>
        </p:nvSpPr>
        <p:spPr>
          <a:xfrm>
            <a:off x="82550" y="744538"/>
            <a:ext cx="6618288" cy="3722687"/>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19634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17F233C-EE81-42C6-AC5F-3A77FDA58EFA}" type="slidenum">
              <a:rPr lang="de-DE" altLang="de-DE" sz="1300"/>
              <a:pPr eaLnBrk="1" hangingPunct="1">
                <a:spcBef>
                  <a:spcPct val="0"/>
                </a:spcBef>
              </a:pPr>
              <a:t>123</a:t>
            </a:fld>
            <a:endParaRPr lang="de-DE" altLang="de-DE" sz="1300"/>
          </a:p>
        </p:txBody>
      </p:sp>
      <p:sp>
        <p:nvSpPr>
          <p:cNvPr id="256003" name="Rectangle 2"/>
          <p:cNvSpPr>
            <a:spLocks noGrp="1" noRot="1" noChangeAspect="1" noChangeArrowheads="1" noTextEdit="1"/>
          </p:cNvSpPr>
          <p:nvPr>
            <p:ph type="sldImg"/>
          </p:nvPr>
        </p:nvSpPr>
        <p:spPr>
          <a:xfrm>
            <a:off x="82550" y="744538"/>
            <a:ext cx="6618288" cy="3722687"/>
          </a:xfrm>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3651746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2390C27-764D-4F26-A5DF-8BAB25238163}" type="slidenum">
              <a:rPr lang="de-DE" altLang="de-DE" sz="1300"/>
              <a:pPr eaLnBrk="1" hangingPunct="1">
                <a:spcBef>
                  <a:spcPct val="0"/>
                </a:spcBef>
              </a:pPr>
              <a:t>124</a:t>
            </a:fld>
            <a:endParaRPr lang="de-DE" altLang="de-DE" sz="1300"/>
          </a:p>
        </p:txBody>
      </p:sp>
      <p:sp>
        <p:nvSpPr>
          <p:cNvPr id="257027" name="Rectangle 2"/>
          <p:cNvSpPr>
            <a:spLocks noGrp="1" noRot="1" noChangeAspect="1" noChangeArrowheads="1" noTextEdit="1"/>
          </p:cNvSpPr>
          <p:nvPr>
            <p:ph type="sldImg"/>
          </p:nvPr>
        </p:nvSpPr>
        <p:spPr>
          <a:xfrm>
            <a:off x="82550" y="744538"/>
            <a:ext cx="6618288" cy="3722687"/>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6368505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7065EA6-72BA-4106-AAE9-DD52032285BB}" type="slidenum">
              <a:rPr lang="de-DE" altLang="de-DE" sz="1300"/>
              <a:pPr eaLnBrk="1" hangingPunct="1">
                <a:spcBef>
                  <a:spcPct val="0"/>
                </a:spcBef>
              </a:pPr>
              <a:t>125</a:t>
            </a:fld>
            <a:endParaRPr lang="de-DE" altLang="de-DE" sz="1300"/>
          </a:p>
        </p:txBody>
      </p:sp>
      <p:sp>
        <p:nvSpPr>
          <p:cNvPr id="258051" name="Rectangle 2"/>
          <p:cNvSpPr>
            <a:spLocks noGrp="1" noRot="1" noChangeAspect="1" noChangeArrowheads="1" noTextEdit="1"/>
          </p:cNvSpPr>
          <p:nvPr>
            <p:ph type="sldImg"/>
          </p:nvPr>
        </p:nvSpPr>
        <p:spPr>
          <a:xfrm>
            <a:off x="82550" y="744538"/>
            <a:ext cx="6618288" cy="3722687"/>
          </a:xfrm>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8174108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34E6BD2-ECAE-4F45-88B1-44FE11920F4B}" type="slidenum">
              <a:rPr lang="de-DE" altLang="de-DE" sz="1300"/>
              <a:pPr eaLnBrk="1" hangingPunct="1">
                <a:spcBef>
                  <a:spcPct val="0"/>
                </a:spcBef>
              </a:pPr>
              <a:t>126</a:t>
            </a:fld>
            <a:endParaRPr lang="de-DE" altLang="de-DE" sz="1300"/>
          </a:p>
        </p:txBody>
      </p:sp>
      <p:sp>
        <p:nvSpPr>
          <p:cNvPr id="259075" name="Rectangle 2"/>
          <p:cNvSpPr>
            <a:spLocks noGrp="1" noRot="1" noChangeAspect="1" noChangeArrowheads="1" noTextEdit="1"/>
          </p:cNvSpPr>
          <p:nvPr>
            <p:ph type="sldImg"/>
          </p:nvPr>
        </p:nvSpPr>
        <p:spPr>
          <a:xfrm>
            <a:off x="82550" y="744538"/>
            <a:ext cx="6618288" cy="3722687"/>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88086868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E2EDD81-B538-48F0-AB34-0F2159B9D0AD}" type="slidenum">
              <a:rPr lang="de-DE" altLang="de-DE" sz="1300"/>
              <a:pPr eaLnBrk="1" hangingPunct="1">
                <a:spcBef>
                  <a:spcPct val="0"/>
                </a:spcBef>
              </a:pPr>
              <a:t>127</a:t>
            </a:fld>
            <a:endParaRPr lang="de-DE" altLang="de-DE" sz="1300"/>
          </a:p>
        </p:txBody>
      </p:sp>
      <p:sp>
        <p:nvSpPr>
          <p:cNvPr id="260099" name="Rectangle 2"/>
          <p:cNvSpPr>
            <a:spLocks noGrp="1" noRot="1" noChangeAspect="1" noChangeArrowheads="1" noTextEdit="1"/>
          </p:cNvSpPr>
          <p:nvPr>
            <p:ph type="sldImg"/>
          </p:nvPr>
        </p:nvSpPr>
        <p:spPr>
          <a:xfrm>
            <a:off x="82550" y="744538"/>
            <a:ext cx="6618288" cy="3722687"/>
          </a:xfrm>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41124161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D74371A-4E0C-4DBD-8EF7-2B397DC34BF1}" type="slidenum">
              <a:rPr lang="de-DE" altLang="de-DE" sz="1300"/>
              <a:pPr eaLnBrk="1" hangingPunct="1">
                <a:spcBef>
                  <a:spcPct val="0"/>
                </a:spcBef>
              </a:pPr>
              <a:t>128</a:t>
            </a:fld>
            <a:endParaRPr lang="de-DE" altLang="de-DE" sz="1300"/>
          </a:p>
        </p:txBody>
      </p:sp>
      <p:sp>
        <p:nvSpPr>
          <p:cNvPr id="261123" name="Rectangle 2"/>
          <p:cNvSpPr>
            <a:spLocks noGrp="1" noRot="1" noChangeAspect="1" noChangeArrowheads="1" noTextEdit="1"/>
          </p:cNvSpPr>
          <p:nvPr>
            <p:ph type="sldImg"/>
          </p:nvPr>
        </p:nvSpPr>
        <p:spPr>
          <a:xfrm>
            <a:off x="82550" y="744538"/>
            <a:ext cx="6618288" cy="3722687"/>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6876789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529D1FB-7554-4AC6-8013-96BC230F892D}" type="slidenum">
              <a:rPr lang="de-DE" altLang="de-DE" sz="1300"/>
              <a:pPr eaLnBrk="1" hangingPunct="1">
                <a:spcBef>
                  <a:spcPct val="0"/>
                </a:spcBef>
              </a:pPr>
              <a:t>129</a:t>
            </a:fld>
            <a:endParaRPr lang="de-DE" altLang="de-DE" sz="1300"/>
          </a:p>
        </p:txBody>
      </p:sp>
      <p:sp>
        <p:nvSpPr>
          <p:cNvPr id="262147" name="Rectangle 2"/>
          <p:cNvSpPr>
            <a:spLocks noGrp="1" noRot="1" noChangeAspect="1" noChangeArrowheads="1" noTextEdit="1"/>
          </p:cNvSpPr>
          <p:nvPr>
            <p:ph type="sldImg"/>
          </p:nvPr>
        </p:nvSpPr>
        <p:spPr>
          <a:xfrm>
            <a:off x="82550" y="744538"/>
            <a:ext cx="6618288" cy="3722687"/>
          </a:xfrm>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46789271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0AB9E992-D7DA-43DC-862C-576CBA0C8619}" type="slidenum">
              <a:rPr lang="de-DE" altLang="de-DE" sz="1300"/>
              <a:pPr eaLnBrk="1" hangingPunct="1">
                <a:spcBef>
                  <a:spcPct val="0"/>
                </a:spcBef>
              </a:pPr>
              <a:t>130</a:t>
            </a:fld>
            <a:endParaRPr lang="de-DE" altLang="de-DE" sz="1300"/>
          </a:p>
        </p:txBody>
      </p:sp>
      <p:sp>
        <p:nvSpPr>
          <p:cNvPr id="263171" name="Rectangle 2"/>
          <p:cNvSpPr>
            <a:spLocks noGrp="1" noRot="1" noChangeAspect="1" noChangeArrowheads="1" noTextEdit="1"/>
          </p:cNvSpPr>
          <p:nvPr>
            <p:ph type="sldImg"/>
          </p:nvPr>
        </p:nvSpPr>
        <p:spPr>
          <a:xfrm>
            <a:off x="82550" y="744538"/>
            <a:ext cx="6618288" cy="3722687"/>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8666921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4E1E781-01FB-4548-A4E3-A28B640D5675}" type="slidenum">
              <a:rPr lang="de-DE" altLang="de-DE" sz="1300"/>
              <a:pPr eaLnBrk="1" hangingPunct="1">
                <a:spcBef>
                  <a:spcPct val="0"/>
                </a:spcBef>
              </a:pPr>
              <a:t>131</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8223923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4E1E781-01FB-4548-A4E3-A28B640D5675}" type="slidenum">
              <a:rPr lang="de-DE" altLang="de-DE" sz="1300"/>
              <a:pPr eaLnBrk="1" hangingPunct="1">
                <a:spcBef>
                  <a:spcPct val="0"/>
                </a:spcBef>
              </a:pPr>
              <a:t>132</a:t>
            </a:fld>
            <a:endParaRPr lang="de-DE" altLang="de-DE" sz="1300"/>
          </a:p>
        </p:txBody>
      </p:sp>
      <p:sp>
        <p:nvSpPr>
          <p:cNvPr id="264195" name="Rectangle 2"/>
          <p:cNvSpPr>
            <a:spLocks noGrp="1" noRot="1" noChangeAspect="1" noChangeArrowheads="1" noTextEdit="1"/>
          </p:cNvSpPr>
          <p:nvPr>
            <p:ph type="sldImg"/>
          </p:nvPr>
        </p:nvSpPr>
        <p:spPr>
          <a:xfrm>
            <a:off x="82550" y="744538"/>
            <a:ext cx="6618288" cy="3722687"/>
          </a:xfrm>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98223923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D4983BB-37DF-4F25-8DB1-668D6283D7BB}" type="slidenum">
              <a:rPr lang="de-DE" altLang="de-DE" sz="1300"/>
              <a:pPr eaLnBrk="1" hangingPunct="1">
                <a:spcBef>
                  <a:spcPct val="0"/>
                </a:spcBef>
              </a:pPr>
              <a:t>133</a:t>
            </a:fld>
            <a:endParaRPr lang="de-DE" altLang="de-DE" sz="1300"/>
          </a:p>
        </p:txBody>
      </p:sp>
      <p:sp>
        <p:nvSpPr>
          <p:cNvPr id="265219" name="Rectangle 2"/>
          <p:cNvSpPr>
            <a:spLocks noGrp="1" noRot="1" noChangeAspect="1" noChangeArrowheads="1" noTextEdit="1"/>
          </p:cNvSpPr>
          <p:nvPr>
            <p:ph type="sldImg"/>
          </p:nvPr>
        </p:nvSpPr>
        <p:spPr>
          <a:xfrm>
            <a:off x="82550" y="744538"/>
            <a:ext cx="6618288" cy="3722687"/>
          </a:xfrm>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8406574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B6311038-6CC2-4D23-AD67-FD559E9AA554}" type="slidenum">
              <a:rPr lang="de-DE" altLang="de-DE" sz="1300"/>
              <a:pPr eaLnBrk="1" hangingPunct="1">
                <a:spcBef>
                  <a:spcPct val="0"/>
                </a:spcBef>
              </a:pPr>
              <a:t>134</a:t>
            </a:fld>
            <a:endParaRPr lang="de-DE" altLang="de-DE" sz="1300"/>
          </a:p>
        </p:txBody>
      </p:sp>
      <p:sp>
        <p:nvSpPr>
          <p:cNvPr id="266243" name="Rectangle 2"/>
          <p:cNvSpPr>
            <a:spLocks noGrp="1" noRot="1" noChangeAspect="1" noChangeArrowheads="1" noTextEdit="1"/>
          </p:cNvSpPr>
          <p:nvPr>
            <p:ph type="sldImg"/>
          </p:nvPr>
        </p:nvSpPr>
        <p:spPr>
          <a:xfrm>
            <a:off x="82550" y="744538"/>
            <a:ext cx="6618288" cy="3722687"/>
          </a:xfrm>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81002746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B1D9EA5-9F1E-42E3-B994-03631974B4FC}" type="slidenum">
              <a:rPr lang="de-DE" altLang="de-DE" sz="1300"/>
              <a:pPr eaLnBrk="1" hangingPunct="1">
                <a:spcBef>
                  <a:spcPct val="0"/>
                </a:spcBef>
              </a:pPr>
              <a:t>135</a:t>
            </a:fld>
            <a:endParaRPr lang="de-DE" altLang="de-DE" sz="1300"/>
          </a:p>
        </p:txBody>
      </p:sp>
      <p:sp>
        <p:nvSpPr>
          <p:cNvPr id="267267" name="Rectangle 2"/>
          <p:cNvSpPr>
            <a:spLocks noGrp="1" noRot="1" noChangeAspect="1" noChangeArrowheads="1" noTextEdit="1"/>
          </p:cNvSpPr>
          <p:nvPr>
            <p:ph type="sldImg"/>
          </p:nvPr>
        </p:nvSpPr>
        <p:spPr>
          <a:xfrm>
            <a:off x="82550" y="744538"/>
            <a:ext cx="6618288" cy="3722687"/>
          </a:xfrm>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7694627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90CCCC6-2F69-458D-82B9-F75995EC8D80}" type="slidenum">
              <a:rPr lang="de-DE" altLang="de-DE" sz="1300"/>
              <a:pPr eaLnBrk="1" hangingPunct="1">
                <a:spcBef>
                  <a:spcPct val="0"/>
                </a:spcBef>
              </a:pPr>
              <a:t>136</a:t>
            </a:fld>
            <a:endParaRPr lang="de-DE" altLang="de-DE" sz="1300"/>
          </a:p>
        </p:txBody>
      </p:sp>
      <p:sp>
        <p:nvSpPr>
          <p:cNvPr id="268291" name="Rectangle 2"/>
          <p:cNvSpPr>
            <a:spLocks noGrp="1" noRot="1" noChangeAspect="1" noChangeArrowheads="1" noTextEdit="1"/>
          </p:cNvSpPr>
          <p:nvPr>
            <p:ph type="sldImg"/>
          </p:nvPr>
        </p:nvSpPr>
        <p:spPr>
          <a:xfrm>
            <a:off x="82550" y="744538"/>
            <a:ext cx="6618288" cy="3722687"/>
          </a:xfrm>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7651360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817177A-3FEA-4EDF-8134-9138D86FA042}" type="slidenum">
              <a:rPr lang="de-DE" altLang="de-DE" sz="1300"/>
              <a:pPr eaLnBrk="1" hangingPunct="1">
                <a:spcBef>
                  <a:spcPct val="0"/>
                </a:spcBef>
              </a:pPr>
              <a:t>137</a:t>
            </a:fld>
            <a:endParaRPr lang="de-DE" altLang="de-DE" sz="1300"/>
          </a:p>
        </p:txBody>
      </p:sp>
      <p:sp>
        <p:nvSpPr>
          <p:cNvPr id="269315" name="Rectangle 2"/>
          <p:cNvSpPr>
            <a:spLocks noGrp="1" noRot="1" noChangeAspect="1" noChangeArrowheads="1" noTextEdit="1"/>
          </p:cNvSpPr>
          <p:nvPr>
            <p:ph type="sldImg"/>
          </p:nvPr>
        </p:nvSpPr>
        <p:spPr>
          <a:xfrm>
            <a:off x="82550" y="744538"/>
            <a:ext cx="6618288" cy="3722687"/>
          </a:xfrm>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5641259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536A6854-8F89-4616-B266-0BCDCEE38DC8}" type="slidenum">
              <a:rPr lang="de-DE" altLang="de-DE" sz="1300"/>
              <a:pPr eaLnBrk="1" hangingPunct="1">
                <a:spcBef>
                  <a:spcPct val="0"/>
                </a:spcBef>
              </a:pPr>
              <a:t>138</a:t>
            </a:fld>
            <a:endParaRPr lang="de-DE" altLang="de-DE" sz="1300"/>
          </a:p>
        </p:txBody>
      </p:sp>
      <p:sp>
        <p:nvSpPr>
          <p:cNvPr id="270339" name="Rectangle 2"/>
          <p:cNvSpPr>
            <a:spLocks noGrp="1" noRot="1" noChangeAspect="1" noChangeArrowheads="1" noTextEdit="1"/>
          </p:cNvSpPr>
          <p:nvPr>
            <p:ph type="sldImg"/>
          </p:nvPr>
        </p:nvSpPr>
        <p:spPr>
          <a:xfrm>
            <a:off x="82550" y="744538"/>
            <a:ext cx="6618288" cy="3722687"/>
          </a:xfrm>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3966627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371AAC3-A9E2-40D4-A0CA-80EB8DAF568F}" type="slidenum">
              <a:rPr lang="de-DE" altLang="de-DE" sz="1300"/>
              <a:pPr eaLnBrk="1" hangingPunct="1">
                <a:spcBef>
                  <a:spcPct val="0"/>
                </a:spcBef>
              </a:pPr>
              <a:t>139</a:t>
            </a:fld>
            <a:endParaRPr lang="de-DE" altLang="de-DE" sz="1300"/>
          </a:p>
        </p:txBody>
      </p:sp>
      <p:sp>
        <p:nvSpPr>
          <p:cNvPr id="271363" name="Rectangle 2"/>
          <p:cNvSpPr>
            <a:spLocks noGrp="1" noRot="1" noChangeAspect="1" noChangeArrowheads="1" noTextEdit="1"/>
          </p:cNvSpPr>
          <p:nvPr>
            <p:ph type="sldImg"/>
          </p:nvPr>
        </p:nvSpPr>
        <p:spPr>
          <a:xfrm>
            <a:off x="82550" y="744538"/>
            <a:ext cx="6618288" cy="3722687"/>
          </a:xfrm>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98243189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9B12DA4-490B-4CF4-9F59-931825212450}" type="slidenum">
              <a:rPr lang="de-DE" altLang="de-DE" sz="1300"/>
              <a:pPr eaLnBrk="1" hangingPunct="1">
                <a:spcBef>
                  <a:spcPct val="0"/>
                </a:spcBef>
              </a:pPr>
              <a:t>140</a:t>
            </a:fld>
            <a:endParaRPr lang="de-DE" altLang="de-DE" sz="1300"/>
          </a:p>
        </p:txBody>
      </p:sp>
      <p:sp>
        <p:nvSpPr>
          <p:cNvPr id="272387" name="Rectangle 2"/>
          <p:cNvSpPr>
            <a:spLocks noGrp="1" noRot="1" noChangeAspect="1" noChangeArrowheads="1" noTextEdit="1"/>
          </p:cNvSpPr>
          <p:nvPr>
            <p:ph type="sldImg"/>
          </p:nvPr>
        </p:nvSpPr>
        <p:spPr>
          <a:xfrm>
            <a:off x="82550" y="744538"/>
            <a:ext cx="6618288" cy="3722687"/>
          </a:xfrm>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11736120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080522-F55E-47B9-BCB4-C197FA842BCC}" type="slidenum">
              <a:rPr lang="de-DE" altLang="de-DE" sz="1300"/>
              <a:pPr eaLnBrk="1" hangingPunct="1">
                <a:spcBef>
                  <a:spcPct val="0"/>
                </a:spcBef>
              </a:pPr>
              <a:t>141</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8685021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080522-F55E-47B9-BCB4-C197FA842BCC}" type="slidenum">
              <a:rPr lang="de-DE" altLang="de-DE" sz="1300"/>
              <a:pPr eaLnBrk="1" hangingPunct="1">
                <a:spcBef>
                  <a:spcPct val="0"/>
                </a:spcBef>
              </a:pPr>
              <a:t>142</a:t>
            </a:fld>
            <a:endParaRPr lang="de-DE" altLang="de-DE" sz="1300"/>
          </a:p>
        </p:txBody>
      </p:sp>
      <p:sp>
        <p:nvSpPr>
          <p:cNvPr id="273411" name="Rectangle 2"/>
          <p:cNvSpPr>
            <a:spLocks noGrp="1" noRot="1" noChangeAspect="1" noChangeArrowheads="1" noTextEdit="1"/>
          </p:cNvSpPr>
          <p:nvPr>
            <p:ph type="sldImg"/>
          </p:nvPr>
        </p:nvSpPr>
        <p:spPr>
          <a:xfrm>
            <a:off x="82550" y="744538"/>
            <a:ext cx="6618288" cy="3722687"/>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8685021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A6CD107-DBCB-40DD-AE38-7FEF4EA15C17}" type="slidenum">
              <a:rPr lang="de-DE" altLang="de-DE" sz="1300"/>
              <a:pPr eaLnBrk="1" hangingPunct="1">
                <a:spcBef>
                  <a:spcPct val="0"/>
                </a:spcBef>
              </a:pPr>
              <a:t>143</a:t>
            </a:fld>
            <a:endParaRPr lang="de-DE" altLang="de-DE" sz="1300"/>
          </a:p>
        </p:txBody>
      </p:sp>
      <p:sp>
        <p:nvSpPr>
          <p:cNvPr id="274435" name="Rectangle 2"/>
          <p:cNvSpPr>
            <a:spLocks noGrp="1" noRot="1" noChangeAspect="1" noChangeArrowheads="1" noTextEdit="1"/>
          </p:cNvSpPr>
          <p:nvPr>
            <p:ph type="sldImg"/>
          </p:nvPr>
        </p:nvSpPr>
        <p:spPr>
          <a:xfrm>
            <a:off x="82550" y="744538"/>
            <a:ext cx="6618288" cy="3722687"/>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579838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3013D23-F227-44C7-9A28-C6F424E3DB63}" type="slidenum">
              <a:rPr lang="de-DE" altLang="de-DE" sz="1300"/>
              <a:pPr eaLnBrk="1" hangingPunct="1">
                <a:spcBef>
                  <a:spcPct val="0"/>
                </a:spcBef>
              </a:pPr>
              <a:t>144</a:t>
            </a:fld>
            <a:endParaRPr lang="de-DE" altLang="de-DE" sz="1300"/>
          </a:p>
        </p:txBody>
      </p:sp>
      <p:sp>
        <p:nvSpPr>
          <p:cNvPr id="275459" name="Rectangle 2"/>
          <p:cNvSpPr>
            <a:spLocks noGrp="1" noRot="1" noChangeAspect="1" noChangeArrowheads="1" noTextEdit="1"/>
          </p:cNvSpPr>
          <p:nvPr>
            <p:ph type="sldImg"/>
          </p:nvPr>
        </p:nvSpPr>
        <p:spPr>
          <a:xfrm>
            <a:off x="82550" y="744538"/>
            <a:ext cx="6618288" cy="3722687"/>
          </a:xfrm>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21215139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6835D56-A062-450B-A3E7-44B9148730F0}" type="slidenum">
              <a:rPr lang="de-DE" altLang="de-DE" sz="1300"/>
              <a:pPr eaLnBrk="1" hangingPunct="1">
                <a:spcBef>
                  <a:spcPct val="0"/>
                </a:spcBef>
              </a:pPr>
              <a:t>145</a:t>
            </a:fld>
            <a:endParaRPr lang="de-DE" altLang="de-DE" sz="1300"/>
          </a:p>
        </p:txBody>
      </p:sp>
      <p:sp>
        <p:nvSpPr>
          <p:cNvPr id="276483" name="Rectangle 2"/>
          <p:cNvSpPr>
            <a:spLocks noGrp="1" noRot="1" noChangeAspect="1" noChangeArrowheads="1" noTextEdit="1"/>
          </p:cNvSpPr>
          <p:nvPr>
            <p:ph type="sldImg"/>
          </p:nvPr>
        </p:nvSpPr>
        <p:spPr>
          <a:xfrm>
            <a:off x="82550" y="744538"/>
            <a:ext cx="6618288" cy="3722687"/>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6094290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C6E9295-61EC-48E5-A1BF-B3C237899AE6}" type="slidenum">
              <a:rPr lang="de-DE" altLang="de-DE" sz="1300"/>
              <a:pPr eaLnBrk="1" hangingPunct="1">
                <a:spcBef>
                  <a:spcPct val="0"/>
                </a:spcBef>
              </a:pPr>
              <a:t>146</a:t>
            </a:fld>
            <a:endParaRPr lang="de-DE" altLang="de-DE" sz="1300"/>
          </a:p>
        </p:txBody>
      </p:sp>
      <p:sp>
        <p:nvSpPr>
          <p:cNvPr id="277507" name="Rectangle 2"/>
          <p:cNvSpPr>
            <a:spLocks noGrp="1" noRot="1" noChangeAspect="1" noChangeArrowheads="1" noTextEdit="1"/>
          </p:cNvSpPr>
          <p:nvPr>
            <p:ph type="sldImg"/>
          </p:nvPr>
        </p:nvSpPr>
        <p:spPr>
          <a:xfrm>
            <a:off x="82550" y="744538"/>
            <a:ext cx="6618288" cy="3722687"/>
          </a:xfrm>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41323765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6410304-49EA-4648-AF0B-C8A66554874B}" type="slidenum">
              <a:rPr lang="de-DE" altLang="de-DE" sz="1300"/>
              <a:pPr eaLnBrk="1" hangingPunct="1">
                <a:spcBef>
                  <a:spcPct val="0"/>
                </a:spcBef>
              </a:pPr>
              <a:t>147</a:t>
            </a:fld>
            <a:endParaRPr lang="de-DE" altLang="de-DE" sz="1300"/>
          </a:p>
        </p:txBody>
      </p:sp>
      <p:sp>
        <p:nvSpPr>
          <p:cNvPr id="278531" name="Rectangle 2"/>
          <p:cNvSpPr>
            <a:spLocks noGrp="1" noRot="1" noChangeAspect="1" noChangeArrowheads="1" noTextEdit="1"/>
          </p:cNvSpPr>
          <p:nvPr>
            <p:ph type="sldImg"/>
          </p:nvPr>
        </p:nvSpPr>
        <p:spPr>
          <a:xfrm>
            <a:off x="82550" y="744538"/>
            <a:ext cx="6618288" cy="3722687"/>
          </a:xfrm>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8645915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DCCBB78-F316-4A0D-935A-0CC270D824AB}" type="slidenum">
              <a:rPr lang="de-DE" altLang="de-DE" sz="1300"/>
              <a:pPr eaLnBrk="1" hangingPunct="1">
                <a:spcBef>
                  <a:spcPct val="0"/>
                </a:spcBef>
              </a:pPr>
              <a:t>148</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1275577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DCCBB78-F316-4A0D-935A-0CC270D824AB}" type="slidenum">
              <a:rPr lang="de-DE" altLang="de-DE" sz="1300"/>
              <a:pPr eaLnBrk="1" hangingPunct="1">
                <a:spcBef>
                  <a:spcPct val="0"/>
                </a:spcBef>
              </a:pPr>
              <a:t>149</a:t>
            </a:fld>
            <a:endParaRPr lang="de-DE" altLang="de-DE" sz="1300"/>
          </a:p>
        </p:txBody>
      </p:sp>
      <p:sp>
        <p:nvSpPr>
          <p:cNvPr id="280579" name="Rectangle 2"/>
          <p:cNvSpPr>
            <a:spLocks noGrp="1" noRot="1" noChangeAspect="1" noChangeArrowheads="1" noTextEdit="1"/>
          </p:cNvSpPr>
          <p:nvPr>
            <p:ph type="sldImg"/>
          </p:nvPr>
        </p:nvSpPr>
        <p:spPr>
          <a:xfrm>
            <a:off x="82550" y="744538"/>
            <a:ext cx="6618288" cy="3722687"/>
          </a:xfrm>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61275577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5F3ACA1-B3A7-4C23-BE3C-1B6D9C28EB3B}" type="slidenum">
              <a:rPr lang="de-DE" altLang="de-DE" sz="1300"/>
              <a:pPr eaLnBrk="1" hangingPunct="1">
                <a:spcBef>
                  <a:spcPct val="0"/>
                </a:spcBef>
              </a:pPr>
              <a:t>150</a:t>
            </a:fld>
            <a:endParaRPr lang="de-DE" altLang="de-DE" sz="1300"/>
          </a:p>
        </p:txBody>
      </p:sp>
      <p:sp>
        <p:nvSpPr>
          <p:cNvPr id="281603" name="Rectangle 2"/>
          <p:cNvSpPr>
            <a:spLocks noGrp="1" noRot="1" noChangeAspect="1" noChangeArrowheads="1" noTextEdit="1"/>
          </p:cNvSpPr>
          <p:nvPr>
            <p:ph type="sldImg"/>
          </p:nvPr>
        </p:nvSpPr>
        <p:spPr>
          <a:xfrm>
            <a:off x="82550" y="744538"/>
            <a:ext cx="6618288" cy="3722687"/>
          </a:xfrm>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2673801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F57964F-6121-4C5F-83A4-5148C3E36824}" type="slidenum">
              <a:rPr lang="de-DE" altLang="de-DE" sz="1300"/>
              <a:pPr eaLnBrk="1" hangingPunct="1">
                <a:spcBef>
                  <a:spcPct val="0"/>
                </a:spcBef>
              </a:pPr>
              <a:t>151</a:t>
            </a:fld>
            <a:endParaRPr lang="de-DE" altLang="de-DE" sz="1300"/>
          </a:p>
        </p:txBody>
      </p:sp>
      <p:sp>
        <p:nvSpPr>
          <p:cNvPr id="282627" name="Rectangle 2"/>
          <p:cNvSpPr>
            <a:spLocks noGrp="1" noRot="1" noChangeAspect="1" noChangeArrowheads="1" noTextEdit="1"/>
          </p:cNvSpPr>
          <p:nvPr>
            <p:ph type="sldImg"/>
          </p:nvPr>
        </p:nvSpPr>
        <p:spPr>
          <a:xfrm>
            <a:off x="82550" y="744538"/>
            <a:ext cx="6618288" cy="3722687"/>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330216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2F8A3D8-0492-4DCB-971F-FEC846F23A15}" type="slidenum">
              <a:rPr lang="de-DE" altLang="de-DE" sz="1300"/>
              <a:pPr eaLnBrk="1" hangingPunct="1">
                <a:spcBef>
                  <a:spcPct val="0"/>
                </a:spcBef>
              </a:pPr>
              <a:t>152</a:t>
            </a:fld>
            <a:endParaRPr lang="de-DE" altLang="de-DE" sz="1300"/>
          </a:p>
        </p:txBody>
      </p:sp>
      <p:sp>
        <p:nvSpPr>
          <p:cNvPr id="283651" name="Rectangle 2"/>
          <p:cNvSpPr>
            <a:spLocks noGrp="1" noRot="1" noChangeAspect="1" noChangeArrowheads="1" noTextEdit="1"/>
          </p:cNvSpPr>
          <p:nvPr>
            <p:ph type="sldImg"/>
          </p:nvPr>
        </p:nvSpPr>
        <p:spPr>
          <a:xfrm>
            <a:off x="82550" y="744538"/>
            <a:ext cx="6618288" cy="3722687"/>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73099487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3796E8F-B199-4BA9-8C8C-4659CFB0DE41}" type="slidenum">
              <a:rPr lang="de-DE" altLang="de-DE" sz="1300"/>
              <a:pPr eaLnBrk="1" hangingPunct="1">
                <a:spcBef>
                  <a:spcPct val="0"/>
                </a:spcBef>
              </a:pPr>
              <a:t>153</a:t>
            </a:fld>
            <a:endParaRPr lang="de-DE" altLang="de-DE" sz="1300"/>
          </a:p>
        </p:txBody>
      </p:sp>
      <p:sp>
        <p:nvSpPr>
          <p:cNvPr id="284675" name="Rectangle 2"/>
          <p:cNvSpPr>
            <a:spLocks noGrp="1" noRot="1" noChangeAspect="1" noChangeArrowheads="1" noTextEdit="1"/>
          </p:cNvSpPr>
          <p:nvPr>
            <p:ph type="sldImg"/>
          </p:nvPr>
        </p:nvSpPr>
        <p:spPr>
          <a:xfrm>
            <a:off x="82550" y="744538"/>
            <a:ext cx="6618288" cy="3722687"/>
          </a:xfrm>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21984611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149BC51-6112-43B7-BAD6-61027E1B131B}" type="slidenum">
              <a:rPr lang="de-DE" altLang="de-DE" sz="1300"/>
              <a:pPr eaLnBrk="1" hangingPunct="1">
                <a:spcBef>
                  <a:spcPct val="0"/>
                </a:spcBef>
              </a:pPr>
              <a:t>154</a:t>
            </a:fld>
            <a:endParaRPr lang="de-DE" altLang="de-DE" sz="1300"/>
          </a:p>
        </p:txBody>
      </p:sp>
      <p:sp>
        <p:nvSpPr>
          <p:cNvPr id="285699" name="Rectangle 2"/>
          <p:cNvSpPr>
            <a:spLocks noGrp="1" noRot="1" noChangeAspect="1" noChangeArrowheads="1" noTextEdit="1"/>
          </p:cNvSpPr>
          <p:nvPr>
            <p:ph type="sldImg"/>
          </p:nvPr>
        </p:nvSpPr>
        <p:spPr>
          <a:xfrm>
            <a:off x="82550" y="744538"/>
            <a:ext cx="6618288" cy="3722687"/>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4807305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8C99F17A-14CE-4B4F-8DB2-475CAA0A46A9}" type="slidenum">
              <a:rPr lang="de-DE" altLang="de-DE" sz="1300"/>
              <a:pPr eaLnBrk="1" hangingPunct="1">
                <a:spcBef>
                  <a:spcPct val="0"/>
                </a:spcBef>
              </a:pPr>
              <a:t>155</a:t>
            </a:fld>
            <a:endParaRPr lang="de-DE" altLang="de-DE" sz="1300"/>
          </a:p>
        </p:txBody>
      </p:sp>
      <p:sp>
        <p:nvSpPr>
          <p:cNvPr id="286723" name="Rectangle 2"/>
          <p:cNvSpPr>
            <a:spLocks noGrp="1" noRot="1" noChangeAspect="1" noChangeArrowheads="1" noTextEdit="1"/>
          </p:cNvSpPr>
          <p:nvPr>
            <p:ph type="sldImg"/>
          </p:nvPr>
        </p:nvSpPr>
        <p:spPr>
          <a:xfrm>
            <a:off x="82550" y="744538"/>
            <a:ext cx="6618288" cy="3722687"/>
          </a:xfrm>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8523715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F2662B4-724E-4AE6-B112-8771FCF05578}" type="slidenum">
              <a:rPr lang="de-DE" altLang="de-DE" sz="1300"/>
              <a:pPr eaLnBrk="1" hangingPunct="1">
                <a:spcBef>
                  <a:spcPct val="0"/>
                </a:spcBef>
              </a:pPr>
              <a:t>156</a:t>
            </a:fld>
            <a:endParaRPr lang="de-DE" altLang="de-DE" sz="1300"/>
          </a:p>
        </p:txBody>
      </p:sp>
      <p:sp>
        <p:nvSpPr>
          <p:cNvPr id="287747" name="Rectangle 2"/>
          <p:cNvSpPr>
            <a:spLocks noGrp="1" noRot="1" noChangeAspect="1" noChangeArrowheads="1" noTextEdit="1"/>
          </p:cNvSpPr>
          <p:nvPr>
            <p:ph type="sldImg"/>
          </p:nvPr>
        </p:nvSpPr>
        <p:spPr>
          <a:xfrm>
            <a:off x="82550" y="744538"/>
            <a:ext cx="6618288" cy="3722687"/>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208285723"/>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26F4AF7-E1BF-42C9-A135-9AEC461BB26F}" type="slidenum">
              <a:rPr lang="de-DE" altLang="de-DE" sz="1300"/>
              <a:pPr eaLnBrk="1" hangingPunct="1">
                <a:spcBef>
                  <a:spcPct val="0"/>
                </a:spcBef>
              </a:pPr>
              <a:t>157</a:t>
            </a:fld>
            <a:endParaRPr lang="de-DE" altLang="de-DE" sz="1300"/>
          </a:p>
        </p:txBody>
      </p:sp>
      <p:sp>
        <p:nvSpPr>
          <p:cNvPr id="288771" name="Rectangle 2"/>
          <p:cNvSpPr>
            <a:spLocks noGrp="1" noRot="1" noChangeAspect="1" noChangeArrowheads="1" noTextEdit="1"/>
          </p:cNvSpPr>
          <p:nvPr>
            <p:ph type="sldImg"/>
          </p:nvPr>
        </p:nvSpPr>
        <p:spPr>
          <a:xfrm>
            <a:off x="82550" y="744538"/>
            <a:ext cx="6618288" cy="3722687"/>
          </a:xfrm>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7175681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897CF44-8C61-4AD4-9644-CBB15D69B7BC}" type="slidenum">
              <a:rPr lang="de-DE" altLang="de-DE" sz="1300"/>
              <a:pPr eaLnBrk="1" hangingPunct="1">
                <a:spcBef>
                  <a:spcPct val="0"/>
                </a:spcBef>
              </a:pPr>
              <a:t>158</a:t>
            </a:fld>
            <a:endParaRPr lang="de-DE" altLang="de-DE" sz="1300"/>
          </a:p>
        </p:txBody>
      </p:sp>
      <p:sp>
        <p:nvSpPr>
          <p:cNvPr id="289795" name="Rectangle 2"/>
          <p:cNvSpPr>
            <a:spLocks noGrp="1" noRot="1" noChangeAspect="1" noChangeArrowheads="1" noTextEdit="1"/>
          </p:cNvSpPr>
          <p:nvPr>
            <p:ph type="sldImg"/>
          </p:nvPr>
        </p:nvSpPr>
        <p:spPr>
          <a:xfrm>
            <a:off x="82550" y="744538"/>
            <a:ext cx="6618288" cy="3722687"/>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25807545"/>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57889D3-B964-4B17-827B-9FDE426BF3AB}" type="slidenum">
              <a:rPr lang="de-DE" altLang="de-DE" sz="1300"/>
              <a:pPr eaLnBrk="1" hangingPunct="1">
                <a:spcBef>
                  <a:spcPct val="0"/>
                </a:spcBef>
              </a:pPr>
              <a:t>159</a:t>
            </a:fld>
            <a:endParaRPr lang="de-DE" altLang="de-DE" sz="1300"/>
          </a:p>
        </p:txBody>
      </p:sp>
      <p:sp>
        <p:nvSpPr>
          <p:cNvPr id="290819" name="Rectangle 2"/>
          <p:cNvSpPr>
            <a:spLocks noGrp="1" noRot="1" noChangeAspect="1" noChangeArrowheads="1" noTextEdit="1"/>
          </p:cNvSpPr>
          <p:nvPr>
            <p:ph type="sldImg"/>
          </p:nvPr>
        </p:nvSpPr>
        <p:spPr>
          <a:xfrm>
            <a:off x="82550" y="744538"/>
            <a:ext cx="6618288" cy="3722687"/>
          </a:xfrm>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76547796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F9673BE-410E-4866-8D31-3C07DD0A97B3}" type="slidenum">
              <a:rPr lang="de-DE" altLang="de-DE" sz="1300"/>
              <a:pPr eaLnBrk="1" hangingPunct="1">
                <a:spcBef>
                  <a:spcPct val="0"/>
                </a:spcBef>
              </a:pPr>
              <a:t>160</a:t>
            </a:fld>
            <a:endParaRPr lang="de-DE" altLang="de-DE" sz="1300"/>
          </a:p>
        </p:txBody>
      </p:sp>
      <p:sp>
        <p:nvSpPr>
          <p:cNvPr id="291843" name="Rectangle 2"/>
          <p:cNvSpPr>
            <a:spLocks noGrp="1" noRot="1" noChangeAspect="1" noChangeArrowheads="1" noTextEdit="1"/>
          </p:cNvSpPr>
          <p:nvPr>
            <p:ph type="sldImg"/>
          </p:nvPr>
        </p:nvSpPr>
        <p:spPr>
          <a:xfrm>
            <a:off x="82550" y="744538"/>
            <a:ext cx="6618288" cy="3722687"/>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865505350"/>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DD6E7319-5DD2-4EE4-A2EE-66E078766E1F}" type="slidenum">
              <a:rPr lang="de-DE" altLang="de-DE" sz="1300"/>
              <a:pPr eaLnBrk="1" hangingPunct="1">
                <a:spcBef>
                  <a:spcPct val="0"/>
                </a:spcBef>
              </a:pPr>
              <a:t>161</a:t>
            </a:fld>
            <a:endParaRPr lang="de-DE" altLang="de-DE" sz="1300"/>
          </a:p>
        </p:txBody>
      </p:sp>
      <p:sp>
        <p:nvSpPr>
          <p:cNvPr id="292867" name="Rectangle 2"/>
          <p:cNvSpPr>
            <a:spLocks noGrp="1" noRot="1" noChangeAspect="1" noChangeArrowheads="1" noTextEdit="1"/>
          </p:cNvSpPr>
          <p:nvPr>
            <p:ph type="sldImg"/>
          </p:nvPr>
        </p:nvSpPr>
        <p:spPr>
          <a:xfrm>
            <a:off x="82550" y="744538"/>
            <a:ext cx="6618288" cy="3722687"/>
          </a:xfrm>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335525071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E4FB5C6B-C9BF-4BF4-A437-D39D5E0304B2}" type="slidenum">
              <a:rPr lang="de-DE" altLang="de-DE" sz="1300"/>
              <a:pPr eaLnBrk="1" hangingPunct="1">
                <a:spcBef>
                  <a:spcPct val="0"/>
                </a:spcBef>
              </a:pPr>
              <a:t>162</a:t>
            </a:fld>
            <a:endParaRPr lang="de-DE" altLang="de-DE" sz="1300"/>
          </a:p>
        </p:txBody>
      </p:sp>
      <p:sp>
        <p:nvSpPr>
          <p:cNvPr id="293891" name="Rectangle 2"/>
          <p:cNvSpPr>
            <a:spLocks noGrp="1" noRot="1" noChangeAspect="1" noChangeArrowheads="1" noTextEdit="1"/>
          </p:cNvSpPr>
          <p:nvPr>
            <p:ph type="sldImg"/>
          </p:nvPr>
        </p:nvSpPr>
        <p:spPr>
          <a:xfrm>
            <a:off x="82550" y="744538"/>
            <a:ext cx="6618288" cy="3722687"/>
          </a:xfrm>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084930538"/>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EA1FF8C-F1B4-4F4D-BDE6-045F0FDA70BF}" type="slidenum">
              <a:rPr lang="de-DE" altLang="de-DE" sz="1300"/>
              <a:pPr eaLnBrk="1" hangingPunct="1">
                <a:spcBef>
                  <a:spcPct val="0"/>
                </a:spcBef>
              </a:pPr>
              <a:t>163</a:t>
            </a:fld>
            <a:endParaRPr lang="de-DE" altLang="de-DE" sz="1300"/>
          </a:p>
        </p:txBody>
      </p:sp>
      <p:sp>
        <p:nvSpPr>
          <p:cNvPr id="294915" name="Rectangle 2"/>
          <p:cNvSpPr>
            <a:spLocks noGrp="1" noRot="1" noChangeAspect="1" noChangeArrowheads="1" noTextEdit="1"/>
          </p:cNvSpPr>
          <p:nvPr>
            <p:ph type="sldImg"/>
          </p:nvPr>
        </p:nvSpPr>
        <p:spPr>
          <a:xfrm>
            <a:off x="82550" y="744538"/>
            <a:ext cx="6618288" cy="3722687"/>
          </a:xfrm>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9516509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59BE43-C082-4E1C-8300-01E5210DA1FB}" type="slidenum">
              <a:rPr lang="de-DE" altLang="de-DE" sz="1300"/>
              <a:pPr eaLnBrk="1" hangingPunct="1">
                <a:spcBef>
                  <a:spcPct val="0"/>
                </a:spcBef>
              </a:pPr>
              <a:t>164</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4447605"/>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59BE43-C082-4E1C-8300-01E5210DA1FB}" type="slidenum">
              <a:rPr lang="de-DE" altLang="de-DE" sz="1300"/>
              <a:pPr eaLnBrk="1" hangingPunct="1">
                <a:spcBef>
                  <a:spcPct val="0"/>
                </a:spcBef>
              </a:pPr>
              <a:t>165</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4447605"/>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59BE43-C082-4E1C-8300-01E5210DA1FB}" type="slidenum">
              <a:rPr lang="de-DE" altLang="de-DE" sz="1300"/>
              <a:pPr eaLnBrk="1" hangingPunct="1">
                <a:spcBef>
                  <a:spcPct val="0"/>
                </a:spcBef>
              </a:pPr>
              <a:t>166</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4447605"/>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59BE43-C082-4E1C-8300-01E5210DA1FB}" type="slidenum">
              <a:rPr lang="de-DE" altLang="de-DE" sz="1300"/>
              <a:pPr eaLnBrk="1" hangingPunct="1">
                <a:spcBef>
                  <a:spcPct val="0"/>
                </a:spcBef>
              </a:pPr>
              <a:t>167</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4447605"/>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CD59BE43-C082-4E1C-8300-01E5210DA1FB}" type="slidenum">
              <a:rPr lang="de-DE" altLang="de-DE" sz="1300"/>
              <a:pPr eaLnBrk="1" hangingPunct="1">
                <a:spcBef>
                  <a:spcPct val="0"/>
                </a:spcBef>
              </a:pPr>
              <a:t>168</a:t>
            </a:fld>
            <a:endParaRPr lang="de-DE" altLang="de-DE" sz="1300"/>
          </a:p>
        </p:txBody>
      </p:sp>
      <p:sp>
        <p:nvSpPr>
          <p:cNvPr id="300035" name="Rectangle 2"/>
          <p:cNvSpPr>
            <a:spLocks noGrp="1" noRot="1" noChangeAspect="1" noChangeArrowheads="1" noTextEdit="1"/>
          </p:cNvSpPr>
          <p:nvPr>
            <p:ph type="sldImg"/>
          </p:nvPr>
        </p:nvSpPr>
        <p:spPr>
          <a:xfrm>
            <a:off x="82550" y="744538"/>
            <a:ext cx="6618288" cy="3722687"/>
          </a:xfrm>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554447605"/>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8507049-8EED-40EB-AE76-D3EFDE6F4AB8}" type="slidenum">
              <a:rPr lang="de-DE" altLang="de-DE" sz="1300"/>
              <a:pPr eaLnBrk="1" hangingPunct="1">
                <a:spcBef>
                  <a:spcPct val="0"/>
                </a:spcBef>
              </a:pPr>
              <a:t>169</a:t>
            </a:fld>
            <a:endParaRPr lang="de-DE" altLang="de-DE" sz="1300"/>
          </a:p>
        </p:txBody>
      </p:sp>
      <p:sp>
        <p:nvSpPr>
          <p:cNvPr id="303107" name="Rectangle 2"/>
          <p:cNvSpPr>
            <a:spLocks noGrp="1" noRot="1" noChangeAspect="1" noChangeArrowheads="1" noTextEdit="1"/>
          </p:cNvSpPr>
          <p:nvPr>
            <p:ph type="sldImg"/>
          </p:nvPr>
        </p:nvSpPr>
        <p:spPr>
          <a:xfrm>
            <a:off x="82550" y="744538"/>
            <a:ext cx="6618288" cy="3722687"/>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de-DE">
              <a:latin typeface="Verdana" panose="020B0604030504040204"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10295781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8507049-8EED-40EB-AE76-D3EFDE6F4AB8}" type="slidenum">
              <a:rPr lang="de-DE" altLang="de-DE" sz="1300"/>
              <a:pPr eaLnBrk="1" hangingPunct="1">
                <a:spcBef>
                  <a:spcPct val="0"/>
                </a:spcBef>
              </a:pPr>
              <a:t>170</a:t>
            </a:fld>
            <a:endParaRPr lang="de-DE" altLang="de-DE" sz="1300"/>
          </a:p>
        </p:txBody>
      </p:sp>
      <p:sp>
        <p:nvSpPr>
          <p:cNvPr id="303107" name="Rectangle 2"/>
          <p:cNvSpPr>
            <a:spLocks noGrp="1" noRot="1" noChangeAspect="1" noChangeArrowheads="1" noTextEdit="1"/>
          </p:cNvSpPr>
          <p:nvPr>
            <p:ph type="sldImg"/>
          </p:nvPr>
        </p:nvSpPr>
        <p:spPr>
          <a:xfrm>
            <a:off x="82550" y="744538"/>
            <a:ext cx="6618288" cy="3722687"/>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de-DE">
              <a:latin typeface="Verdana" panose="020B0604030504040204"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102957810"/>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48507049-8EED-40EB-AE76-D3EFDE6F4AB8}" type="slidenum">
              <a:rPr lang="de-DE" altLang="de-DE" sz="1300"/>
              <a:pPr eaLnBrk="1" hangingPunct="1">
                <a:spcBef>
                  <a:spcPct val="0"/>
                </a:spcBef>
              </a:pPr>
              <a:t>171</a:t>
            </a:fld>
            <a:endParaRPr lang="de-DE" altLang="de-DE" sz="1300"/>
          </a:p>
        </p:txBody>
      </p:sp>
      <p:sp>
        <p:nvSpPr>
          <p:cNvPr id="303107" name="Rectangle 2"/>
          <p:cNvSpPr>
            <a:spLocks noGrp="1" noRot="1" noChangeAspect="1" noChangeArrowheads="1" noTextEdit="1"/>
          </p:cNvSpPr>
          <p:nvPr>
            <p:ph type="sldImg"/>
          </p:nvPr>
        </p:nvSpPr>
        <p:spPr>
          <a:xfrm>
            <a:off x="82550" y="744538"/>
            <a:ext cx="6618288" cy="3722687"/>
          </a:xfrm>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de-DE">
              <a:latin typeface="Verdana" panose="020B0604030504040204"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10295781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5275" y="585788"/>
            <a:ext cx="5557838" cy="31257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172</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2E92562C-3398-48EE-82D0-A1B3201275EB}" type="slidenum">
              <a:rPr lang="de-DE" altLang="de-DE" sz="1300"/>
              <a:pPr eaLnBrk="1" hangingPunct="1">
                <a:spcBef>
                  <a:spcPct val="0"/>
                </a:spcBef>
              </a:pPr>
              <a:t>173</a:t>
            </a:fld>
            <a:endParaRPr lang="de-DE" altLang="de-DE" sz="1300"/>
          </a:p>
        </p:txBody>
      </p:sp>
      <p:sp>
        <p:nvSpPr>
          <p:cNvPr id="305155" name="Rectangle 2"/>
          <p:cNvSpPr>
            <a:spLocks noGrp="1" noRot="1" noChangeAspect="1" noChangeArrowheads="1" noTextEdit="1"/>
          </p:cNvSpPr>
          <p:nvPr>
            <p:ph type="sldImg"/>
          </p:nvPr>
        </p:nvSpPr>
        <p:spPr>
          <a:xfrm>
            <a:off x="82550" y="744538"/>
            <a:ext cx="6618288" cy="3722687"/>
          </a:xfrm>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567772736"/>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935D9097-264F-43AF-93F5-7EB3C6952048}" type="slidenum">
              <a:rPr lang="de-DE" altLang="de-DE" sz="1300">
                <a:solidFill>
                  <a:srgbClr val="000000"/>
                </a:solidFill>
              </a:rPr>
              <a:pPr eaLnBrk="1" hangingPunct="1">
                <a:spcBef>
                  <a:spcPct val="0"/>
                </a:spcBef>
              </a:pPr>
              <a:t>174</a:t>
            </a:fld>
            <a:endParaRPr lang="de-DE" altLang="de-DE" sz="1300">
              <a:solidFill>
                <a:srgbClr val="000000"/>
              </a:solidFill>
            </a:endParaRPr>
          </a:p>
        </p:txBody>
      </p:sp>
      <p:sp>
        <p:nvSpPr>
          <p:cNvPr id="306179" name="Rectangle 2"/>
          <p:cNvSpPr>
            <a:spLocks noGrp="1" noRot="1" noChangeAspect="1" noChangeArrowheads="1" noTextEdit="1"/>
          </p:cNvSpPr>
          <p:nvPr>
            <p:ph type="sldImg"/>
          </p:nvPr>
        </p:nvSpPr>
        <p:spPr>
          <a:xfrm>
            <a:off x="82550" y="744538"/>
            <a:ext cx="6618288" cy="3722687"/>
          </a:xfrm>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70274133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392A3E60-B05A-43C3-A724-D2B9516A4477}" type="slidenum">
              <a:rPr lang="de-DE" altLang="de-DE" sz="1300">
                <a:solidFill>
                  <a:srgbClr val="000000"/>
                </a:solidFill>
              </a:rPr>
              <a:pPr eaLnBrk="1" hangingPunct="1">
                <a:spcBef>
                  <a:spcPct val="0"/>
                </a:spcBef>
              </a:pPr>
              <a:t>175</a:t>
            </a:fld>
            <a:endParaRPr lang="de-DE" altLang="de-DE" sz="1300">
              <a:solidFill>
                <a:srgbClr val="000000"/>
              </a:solidFill>
            </a:endParaRPr>
          </a:p>
        </p:txBody>
      </p:sp>
      <p:sp>
        <p:nvSpPr>
          <p:cNvPr id="307203" name="Rectangle 2"/>
          <p:cNvSpPr>
            <a:spLocks noGrp="1" noRot="1" noChangeAspect="1" noChangeArrowheads="1" noTextEdit="1"/>
          </p:cNvSpPr>
          <p:nvPr>
            <p:ph type="sldImg"/>
          </p:nvPr>
        </p:nvSpPr>
        <p:spPr>
          <a:xfrm>
            <a:off x="82550" y="744538"/>
            <a:ext cx="6618288" cy="3722687"/>
          </a:xfrm>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961408339"/>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6FE184AF-8AB6-4538-8464-D2967137C742}" type="slidenum">
              <a:rPr lang="de-DE" altLang="de-DE" sz="1300">
                <a:solidFill>
                  <a:srgbClr val="000000"/>
                </a:solidFill>
              </a:rPr>
              <a:pPr eaLnBrk="1" hangingPunct="1">
                <a:spcBef>
                  <a:spcPct val="0"/>
                </a:spcBef>
              </a:pPr>
              <a:t>176</a:t>
            </a:fld>
            <a:endParaRPr lang="de-DE" altLang="de-DE" sz="1300">
              <a:solidFill>
                <a:srgbClr val="000000"/>
              </a:solidFill>
            </a:endParaRPr>
          </a:p>
        </p:txBody>
      </p:sp>
      <p:sp>
        <p:nvSpPr>
          <p:cNvPr id="308227" name="Rectangle 2"/>
          <p:cNvSpPr>
            <a:spLocks noGrp="1" noRot="1" noChangeAspect="1" noChangeArrowheads="1" noTextEdit="1"/>
          </p:cNvSpPr>
          <p:nvPr>
            <p:ph type="sldImg"/>
          </p:nvPr>
        </p:nvSpPr>
        <p:spPr>
          <a:xfrm>
            <a:off x="82550" y="744538"/>
            <a:ext cx="6618288" cy="3722687"/>
          </a:xfrm>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305973029"/>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18111EF9-1F0F-4723-A285-16DD0A3D18B0}" type="slidenum">
              <a:rPr lang="de-DE" altLang="de-DE" sz="1300">
                <a:solidFill>
                  <a:srgbClr val="000000"/>
                </a:solidFill>
              </a:rPr>
              <a:pPr eaLnBrk="1" hangingPunct="1">
                <a:spcBef>
                  <a:spcPct val="0"/>
                </a:spcBef>
              </a:pPr>
              <a:t>177</a:t>
            </a:fld>
            <a:endParaRPr lang="de-DE" altLang="de-DE" sz="1300">
              <a:solidFill>
                <a:srgbClr val="000000"/>
              </a:solidFill>
            </a:endParaRPr>
          </a:p>
        </p:txBody>
      </p:sp>
      <p:sp>
        <p:nvSpPr>
          <p:cNvPr id="309251" name="Rectangle 2"/>
          <p:cNvSpPr>
            <a:spLocks noGrp="1" noRot="1" noChangeAspect="1" noChangeArrowheads="1" noTextEdit="1"/>
          </p:cNvSpPr>
          <p:nvPr>
            <p:ph type="sldImg"/>
          </p:nvPr>
        </p:nvSpPr>
        <p:spPr>
          <a:xfrm>
            <a:off x="82550" y="744538"/>
            <a:ext cx="6618288" cy="3722687"/>
          </a:xfrm>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766383058"/>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A2193F55-0AAE-48FE-B3F2-71D9FC77A819}" type="slidenum">
              <a:rPr lang="de-DE" altLang="de-DE" sz="1300">
                <a:solidFill>
                  <a:srgbClr val="000000"/>
                </a:solidFill>
              </a:rPr>
              <a:pPr eaLnBrk="1" hangingPunct="1">
                <a:spcBef>
                  <a:spcPct val="0"/>
                </a:spcBef>
              </a:pPr>
              <a:t>178</a:t>
            </a:fld>
            <a:endParaRPr lang="de-DE" altLang="de-DE" sz="1300">
              <a:solidFill>
                <a:srgbClr val="000000"/>
              </a:solidFill>
            </a:endParaRPr>
          </a:p>
        </p:txBody>
      </p:sp>
      <p:sp>
        <p:nvSpPr>
          <p:cNvPr id="310275" name="Rectangle 2"/>
          <p:cNvSpPr>
            <a:spLocks noGrp="1" noRot="1" noChangeAspect="1" noChangeArrowheads="1" noTextEdit="1"/>
          </p:cNvSpPr>
          <p:nvPr>
            <p:ph type="sldImg"/>
          </p:nvPr>
        </p:nvSpPr>
        <p:spPr>
          <a:xfrm>
            <a:off x="82550" y="744538"/>
            <a:ext cx="6618288" cy="3722687"/>
          </a:xfrm>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403056814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735B392E-6B65-47E7-80EC-7F3713B6093A}" type="slidenum">
              <a:rPr lang="de-DE" altLang="de-DE" sz="1300">
                <a:solidFill>
                  <a:srgbClr val="000000"/>
                </a:solidFill>
              </a:rPr>
              <a:pPr eaLnBrk="1" hangingPunct="1">
                <a:spcBef>
                  <a:spcPct val="0"/>
                </a:spcBef>
              </a:pPr>
              <a:t>179</a:t>
            </a:fld>
            <a:endParaRPr lang="de-DE" altLang="de-DE" sz="1300">
              <a:solidFill>
                <a:srgbClr val="000000"/>
              </a:solidFill>
            </a:endParaRPr>
          </a:p>
        </p:txBody>
      </p:sp>
      <p:sp>
        <p:nvSpPr>
          <p:cNvPr id="311299" name="Rectangle 2"/>
          <p:cNvSpPr>
            <a:spLocks noGrp="1" noRot="1" noChangeAspect="1" noChangeArrowheads="1" noTextEdit="1"/>
          </p:cNvSpPr>
          <p:nvPr>
            <p:ph type="sldImg"/>
          </p:nvPr>
        </p:nvSpPr>
        <p:spPr>
          <a:xfrm>
            <a:off x="82550" y="744538"/>
            <a:ext cx="6618288" cy="3722687"/>
          </a:xfrm>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1943801099"/>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defTabSz="954088"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defTabSz="95408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pPr>
            <a:fld id="{F5F3D0CE-7BC7-493D-9576-935A0CD8446D}" type="slidenum">
              <a:rPr lang="de-DE" altLang="de-DE" sz="1300">
                <a:solidFill>
                  <a:srgbClr val="000000"/>
                </a:solidFill>
              </a:rPr>
              <a:pPr eaLnBrk="1" hangingPunct="1">
                <a:spcBef>
                  <a:spcPct val="0"/>
                </a:spcBef>
              </a:pPr>
              <a:t>180</a:t>
            </a:fld>
            <a:endParaRPr lang="de-DE" altLang="de-DE" sz="1300">
              <a:solidFill>
                <a:srgbClr val="000000"/>
              </a:solidFill>
            </a:endParaRPr>
          </a:p>
        </p:txBody>
      </p:sp>
      <p:sp>
        <p:nvSpPr>
          <p:cNvPr id="312323" name="Rectangle 2"/>
          <p:cNvSpPr>
            <a:spLocks noGrp="1" noRot="1" noChangeAspect="1" noChangeArrowheads="1" noTextEdit="1"/>
          </p:cNvSpPr>
          <p:nvPr>
            <p:ph type="sldImg"/>
          </p:nvPr>
        </p:nvSpPr>
        <p:spPr>
          <a:xfrm>
            <a:off x="82550" y="744538"/>
            <a:ext cx="6618288" cy="3722687"/>
          </a:xfrm>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ea typeface="ＭＳ Ｐゴシック" panose="020B0600070205080204" pitchFamily="34" charset="-128"/>
            </a:endParaRPr>
          </a:p>
        </p:txBody>
      </p:sp>
    </p:spTree>
    <p:extLst>
      <p:ext uri="{BB962C8B-B14F-4D97-AF65-F5344CB8AC3E}">
        <p14:creationId xmlns:p14="http://schemas.microsoft.com/office/powerpoint/2010/main" val="28621602"/>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8B4B0-6995-4B96-AC7E-9C61E0D85E83}" type="slidenum">
              <a:rPr lang="de-DE" altLang="de-DE" smtClean="0"/>
              <a:pPr/>
              <a:t>181</a:t>
            </a:fld>
            <a:endParaRPr lang="de-DE" altLang="de-DE"/>
          </a:p>
        </p:txBody>
      </p:sp>
    </p:spTree>
    <p:extLst>
      <p:ext uri="{BB962C8B-B14F-4D97-AF65-F5344CB8AC3E}">
        <p14:creationId xmlns:p14="http://schemas.microsoft.com/office/powerpoint/2010/main" val="3187753987"/>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8B4B0-6995-4B96-AC7E-9C61E0D85E83}" type="slidenum">
              <a:rPr lang="de-DE" altLang="de-DE" smtClean="0"/>
              <a:pPr/>
              <a:t>182</a:t>
            </a:fld>
            <a:endParaRPr lang="de-DE" altLang="de-DE"/>
          </a:p>
        </p:txBody>
      </p:sp>
    </p:spTree>
    <p:extLst>
      <p:ext uri="{BB962C8B-B14F-4D97-AF65-F5344CB8AC3E}">
        <p14:creationId xmlns:p14="http://schemas.microsoft.com/office/powerpoint/2010/main" val="23188436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4" name="Slide Number Placeholder 3"/>
          <p:cNvSpPr>
            <a:spLocks noGrp="1"/>
          </p:cNvSpPr>
          <p:nvPr>
            <p:ph type="sldNum" sz="quarter" idx="12"/>
          </p:nvPr>
        </p:nvSpPr>
        <p:spPr bwMode="gray"/>
        <p:txBody>
          <a:bodyPr/>
          <a:lstStyle>
            <a:lvl1pPr>
              <a:defRPr b="0"/>
            </a:lvl1pPr>
          </a:lstStyle>
          <a:p>
            <a:fld id="{FC7D94CF-28E7-4DB0-95F4-01C51EC605C2}" type="slidenum">
              <a:rPr lang="de-DE" altLang="de-DE" smtClean="0"/>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2 – Βγάζοντας γρήγορα συμπεράσματα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fld id="{5136ACD8-30FE-4571-9335-73F703F8FC9F}" type="slidenum">
              <a:rPr lang="de-DE" altLang="de-DE" smtClean="0"/>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7" name="Slide Number Placeholder 6"/>
          <p:cNvSpPr>
            <a:spLocks noGrp="1"/>
          </p:cNvSpPr>
          <p:nvPr>
            <p:ph type="sldNum" sz="quarter" idx="12"/>
          </p:nvPr>
        </p:nvSpPr>
        <p:spPr bwMode="gray"/>
        <p:txBody>
          <a:bodyPr/>
          <a:lstStyle>
            <a:lvl1pPr>
              <a:defRPr b="0"/>
            </a:lvl1pPr>
          </a:lstStyle>
          <a:p>
            <a:fld id="{C3BEDB0D-57E2-4551-BCB3-7ABB678ECCB1}" type="slidenum">
              <a:rPr lang="de-DE" altLang="de-DE" smtClean="0"/>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7" name="Slide Number Placeholder 6"/>
          <p:cNvSpPr>
            <a:spLocks noGrp="1"/>
          </p:cNvSpPr>
          <p:nvPr>
            <p:ph type="sldNum" sz="quarter" idx="12"/>
          </p:nvPr>
        </p:nvSpPr>
        <p:spPr bwMode="gray"/>
        <p:txBody>
          <a:bodyPr/>
          <a:lstStyle>
            <a:lvl1pPr>
              <a:defRPr b="0"/>
            </a:lvl1pPr>
          </a:lstStyle>
          <a:p>
            <a:fld id="{FC7D94CF-28E7-4DB0-95F4-01C51EC605C2}"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7" name="Slide Number Placeholder 6"/>
          <p:cNvSpPr>
            <a:spLocks noGrp="1"/>
          </p:cNvSpPr>
          <p:nvPr>
            <p:ph type="sldNum" sz="quarter" idx="12"/>
          </p:nvPr>
        </p:nvSpPr>
        <p:spPr bwMode="gray"/>
        <p:txBody>
          <a:bodyPr/>
          <a:lstStyle>
            <a:lvl1pPr>
              <a:defRPr b="0"/>
            </a:lvl1pPr>
          </a:lstStyle>
          <a:p>
            <a:fld id="{FC7D94CF-28E7-4DB0-95F4-01C51EC605C2}" type="slidenum">
              <a:rPr lang="de-DE" altLang="de-DE" smtClean="0"/>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5" name="Slide Number Placeholder 4"/>
          <p:cNvSpPr>
            <a:spLocks noGrp="1"/>
          </p:cNvSpPr>
          <p:nvPr>
            <p:ph type="sldNum" sz="quarter" idx="12"/>
          </p:nvPr>
        </p:nvSpPr>
        <p:spPr bwMode="gray"/>
        <p:txBody>
          <a:bodyPr/>
          <a:lstStyle>
            <a:lvl1pPr>
              <a:defRPr b="0"/>
            </a:lvl1pPr>
          </a:lstStyle>
          <a:p>
            <a:fld id="{626B1A78-CB45-4EF6-880C-B7E740124D86}" type="slidenum">
              <a:rPr lang="de-DE" altLang="de-DE" smtClean="0"/>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2 – Βγάζοντας γρήγορα συμπεράσματα I</a:t>
            </a:r>
            <a:endParaRPr lang="de-DE"/>
          </a:p>
        </p:txBody>
      </p:sp>
      <p:sp>
        <p:nvSpPr>
          <p:cNvPr id="4" name="Slide Number Placeholder 3"/>
          <p:cNvSpPr>
            <a:spLocks noGrp="1"/>
          </p:cNvSpPr>
          <p:nvPr>
            <p:ph type="sldNum" sz="quarter" idx="12"/>
          </p:nvPr>
        </p:nvSpPr>
        <p:spPr bwMode="gray"/>
        <p:txBody>
          <a:bodyPr/>
          <a:lstStyle>
            <a:lvl1pPr>
              <a:defRPr b="0"/>
            </a:lvl1pPr>
          </a:lstStyle>
          <a:p>
            <a:fld id="{35E75C8F-FD38-470D-BE48-6C52B243D662}" type="slidenum">
              <a:rPr lang="de-DE" altLang="de-DE" smtClean="0"/>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8453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5125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810725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941924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41968312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13919057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3847081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1487227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5770047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2451213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a:t>
            </a:fld>
            <a:endParaRPr lang="de-DE" dirty="0">
              <a:solidFill>
                <a:srgbClr val="333333"/>
              </a:solidFill>
            </a:endParaRPr>
          </a:p>
        </p:txBody>
      </p:sp>
    </p:spTree>
    <p:extLst>
      <p:ext uri="{BB962C8B-B14F-4D97-AF65-F5344CB8AC3E}">
        <p14:creationId xmlns:p14="http://schemas.microsoft.com/office/powerpoint/2010/main" val="1828710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6699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2 – Βγάζοντας γρήγορα συμπεράσματα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C7D94CF-28E7-4DB0-95F4-01C51EC605C2}" type="slidenum">
              <a:rPr lang="de-DE" altLang="de-DE" smtClean="0"/>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 id="2147484064" r:id="rId11"/>
    <p:sldLayoutId id="2147484065"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3884973016"/>
      </p:ext>
    </p:extLst>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 id="2147484078"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0.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5.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1.xml"/><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60.xml"/><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61.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2.xml"/><Relationship Id="rId1" Type="http://schemas.openxmlformats.org/officeDocument/2006/relationships/slideLayout" Target="../slideLayouts/slideLayout5.xml"/><Relationship Id="rId4" Type="http://schemas.openxmlformats.org/officeDocument/2006/relationships/image" Target="../media/image131.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7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t>ΜΓΘ</a:t>
            </a:r>
            <a:r>
              <a:rPr lang="en-US" altLang="ja-JP" dirty="0"/>
              <a:t> </a:t>
            </a:r>
            <a:r>
              <a:rPr lang="el-GR" altLang="ja-JP" dirty="0">
                <a:latin typeface="Calibri Light"/>
              </a:rPr>
              <a:t>2 Α</a:t>
            </a:r>
            <a:r>
              <a:rPr lang="en-US" altLang="ja-JP" dirty="0">
                <a:latin typeface="Calibri Light"/>
              </a:rPr>
              <a:t> – </a:t>
            </a:r>
            <a:r>
              <a:rPr lang="el-GR" altLang="ko-KR" dirty="0"/>
              <a:t>Βγάζοντας γρήγορα συμπεράσματα </a:t>
            </a:r>
            <a:r>
              <a:rPr lang="en-US" altLang="ko-KR" dirty="0"/>
              <a:t>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dirty="0">
                <a:solidFill>
                  <a:srgbClr val="004992"/>
                </a:solidFill>
              </a:rPr>
              <a:t>(8|22)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8272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γρήγορα συμπεράσματα</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l-GR" altLang="de-DE" sz="2400" dirty="0">
                <a:solidFill>
                  <a:srgbClr val="333333"/>
                </a:solidFill>
              </a:rPr>
              <a:t>Σ</a:t>
            </a:r>
            <a:r>
              <a:rPr lang="de-DE" altLang="de-DE" sz="2400" dirty="0" err="1">
                <a:solidFill>
                  <a:srgbClr val="333333"/>
                </a:solidFill>
              </a:rPr>
              <a:t>υχνά</a:t>
            </a:r>
            <a:r>
              <a:rPr lang="de-DE" altLang="de-DE" sz="2400" dirty="0">
                <a:solidFill>
                  <a:srgbClr val="333333"/>
                </a:solidFill>
              </a:rPr>
              <a:t> </a:t>
            </a:r>
            <a:r>
              <a:rPr lang="el-GR" altLang="de-DE" sz="2400" dirty="0">
                <a:solidFill>
                  <a:srgbClr val="333333"/>
                </a:solidFill>
              </a:rPr>
              <a:t>βγάζουμε γρήγορα συμπεράσματα εξαιτίας</a:t>
            </a:r>
            <a:r>
              <a:rPr lang="en-US" altLang="de-DE" sz="2400" dirty="0">
                <a:solidFill>
                  <a:srgbClr val="333333"/>
                </a:solidFill>
              </a:rPr>
              <a:t> τ</a:t>
            </a:r>
            <a:r>
              <a:rPr lang="el-GR" altLang="de-DE" sz="2400" dirty="0">
                <a:solidFill>
                  <a:srgbClr val="333333"/>
                </a:solidFill>
              </a:rPr>
              <a:t>ης ύπαρξης </a:t>
            </a:r>
            <a:r>
              <a:rPr lang="en-US" altLang="de-DE" sz="2400" dirty="0">
                <a:solidFill>
                  <a:srgbClr val="333333"/>
                </a:solidFill>
              </a:rPr>
              <a:t>π</a:t>
            </a:r>
            <a:r>
              <a:rPr lang="en-US" altLang="de-DE" sz="2400" dirty="0" err="1">
                <a:solidFill>
                  <a:srgbClr val="333333"/>
                </a:solidFill>
              </a:rPr>
              <a:t>ερί</a:t>
            </a:r>
            <a:r>
              <a:rPr lang="en-US" altLang="de-DE" sz="2400" dirty="0">
                <a:solidFill>
                  <a:srgbClr val="333333"/>
                </a:solidFill>
              </a:rPr>
              <a:t>πλοκ</a:t>
            </a:r>
            <a:r>
              <a:rPr lang="el-GR" altLang="de-DE" sz="2400" dirty="0">
                <a:solidFill>
                  <a:srgbClr val="333333"/>
                </a:solidFill>
              </a:rPr>
              <a:t>ων</a:t>
            </a:r>
            <a:r>
              <a:rPr lang="en-US" altLang="de-DE" sz="2400" dirty="0">
                <a:solidFill>
                  <a:srgbClr val="333333"/>
                </a:solidFill>
              </a:rPr>
              <a:t> π</a:t>
            </a:r>
            <a:r>
              <a:rPr lang="en-US" altLang="de-DE" sz="2400" dirty="0" err="1">
                <a:solidFill>
                  <a:srgbClr val="333333"/>
                </a:solidFill>
              </a:rPr>
              <a:t>ληροφορ</a:t>
            </a:r>
            <a:r>
              <a:rPr lang="el-GR" altLang="de-DE" sz="2400" dirty="0">
                <a:solidFill>
                  <a:srgbClr val="333333"/>
                </a:solidFill>
              </a:rPr>
              <a:t>ιών </a:t>
            </a:r>
            <a:r>
              <a:rPr lang="en-US" altLang="de-DE" sz="2400" dirty="0" err="1">
                <a:solidFill>
                  <a:srgbClr val="333333"/>
                </a:solidFill>
              </a:rPr>
              <a:t>στο</a:t>
            </a:r>
            <a:r>
              <a:rPr lang="en-US" altLang="de-DE" sz="2400" dirty="0">
                <a:solidFill>
                  <a:srgbClr val="333333"/>
                </a:solidFill>
              </a:rPr>
              <a:t> π</a:t>
            </a:r>
            <a:r>
              <a:rPr lang="en-US" altLang="de-DE" sz="2400" dirty="0" err="1">
                <a:solidFill>
                  <a:srgbClr val="333333"/>
                </a:solidFill>
              </a:rPr>
              <a:t>ερι</a:t>
            </a:r>
            <a:r>
              <a:rPr lang="en-US" altLang="de-DE" sz="2400" dirty="0">
                <a:solidFill>
                  <a:srgbClr val="333333"/>
                </a:solidFill>
              </a:rPr>
              <a:t>βάλλον μας</a:t>
            </a:r>
            <a:r>
              <a:rPr lang="de-DE" altLang="de-DE" sz="2400" dirty="0">
                <a:solidFill>
                  <a:srgbClr val="333333"/>
                </a:solidFill>
              </a:rPr>
              <a: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a:t>
            </a:fld>
            <a:endParaRPr lang="de-DE" altLang="de-DE">
              <a:latin typeface="+mn-lt"/>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γρήγορα συμπεράσματα</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l-GR" altLang="de-DE" sz="2400" dirty="0">
                <a:solidFill>
                  <a:srgbClr val="333333"/>
                </a:solidFill>
              </a:rPr>
              <a:t>Σ</a:t>
            </a:r>
            <a:r>
              <a:rPr lang="de-DE" altLang="de-DE" sz="2400" dirty="0" err="1">
                <a:solidFill>
                  <a:srgbClr val="333333"/>
                </a:solidFill>
              </a:rPr>
              <a:t>υχνά</a:t>
            </a:r>
            <a:r>
              <a:rPr lang="de-DE" altLang="de-DE" sz="2400" dirty="0">
                <a:solidFill>
                  <a:srgbClr val="333333"/>
                </a:solidFill>
              </a:rPr>
              <a:t> </a:t>
            </a:r>
            <a:r>
              <a:rPr lang="el-GR" altLang="de-DE" sz="2400" dirty="0">
                <a:solidFill>
                  <a:srgbClr val="333333"/>
                </a:solidFill>
              </a:rPr>
              <a:t>βγάζουμε γρήγορα συμπεράσματα εξαιτίας</a:t>
            </a:r>
            <a:r>
              <a:rPr lang="en-US" altLang="de-DE" sz="2400" dirty="0">
                <a:solidFill>
                  <a:srgbClr val="333333"/>
                </a:solidFill>
              </a:rPr>
              <a:t> τ</a:t>
            </a:r>
            <a:r>
              <a:rPr lang="el-GR" altLang="de-DE" sz="2400" dirty="0">
                <a:solidFill>
                  <a:srgbClr val="333333"/>
                </a:solidFill>
              </a:rPr>
              <a:t>ης ύπαρξης </a:t>
            </a:r>
            <a:r>
              <a:rPr lang="en-US" altLang="de-DE" sz="2400" dirty="0">
                <a:solidFill>
                  <a:srgbClr val="333333"/>
                </a:solidFill>
              </a:rPr>
              <a:t>π</a:t>
            </a:r>
            <a:r>
              <a:rPr lang="en-US" altLang="de-DE" sz="2400" dirty="0" err="1">
                <a:solidFill>
                  <a:srgbClr val="333333"/>
                </a:solidFill>
              </a:rPr>
              <a:t>ερί</a:t>
            </a:r>
            <a:r>
              <a:rPr lang="en-US" altLang="de-DE" sz="2400" dirty="0">
                <a:solidFill>
                  <a:srgbClr val="333333"/>
                </a:solidFill>
              </a:rPr>
              <a:t>πλοκ</a:t>
            </a:r>
            <a:r>
              <a:rPr lang="el-GR" altLang="de-DE" sz="2400" dirty="0">
                <a:solidFill>
                  <a:srgbClr val="333333"/>
                </a:solidFill>
              </a:rPr>
              <a:t>ων</a:t>
            </a:r>
            <a:r>
              <a:rPr lang="en-US" altLang="de-DE" sz="2400" dirty="0">
                <a:solidFill>
                  <a:srgbClr val="333333"/>
                </a:solidFill>
              </a:rPr>
              <a:t> π</a:t>
            </a:r>
            <a:r>
              <a:rPr lang="en-US" altLang="de-DE" sz="2400" dirty="0" err="1">
                <a:solidFill>
                  <a:srgbClr val="333333"/>
                </a:solidFill>
              </a:rPr>
              <a:t>ληροφορ</a:t>
            </a:r>
            <a:r>
              <a:rPr lang="el-GR" altLang="de-DE" sz="2400" dirty="0">
                <a:solidFill>
                  <a:srgbClr val="333333"/>
                </a:solidFill>
              </a:rPr>
              <a:t>ιών </a:t>
            </a:r>
            <a:r>
              <a:rPr lang="en-US" altLang="de-DE" sz="2400" dirty="0" err="1">
                <a:solidFill>
                  <a:srgbClr val="333333"/>
                </a:solidFill>
              </a:rPr>
              <a:t>στο</a:t>
            </a:r>
            <a:r>
              <a:rPr lang="en-US" altLang="de-DE" sz="2400" dirty="0">
                <a:solidFill>
                  <a:srgbClr val="333333"/>
                </a:solidFill>
              </a:rPr>
              <a:t> π</a:t>
            </a:r>
            <a:r>
              <a:rPr lang="en-US" altLang="de-DE" sz="2400" dirty="0" err="1">
                <a:solidFill>
                  <a:srgbClr val="333333"/>
                </a:solidFill>
              </a:rPr>
              <a:t>ερι</a:t>
            </a:r>
            <a:r>
              <a:rPr lang="en-US" altLang="de-DE" sz="2400" dirty="0">
                <a:solidFill>
                  <a:srgbClr val="333333"/>
                </a:solidFill>
              </a:rPr>
              <a:t>βάλλον μας</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Μερικές</a:t>
            </a:r>
            <a:r>
              <a:rPr lang="en-US" altLang="de-DE" sz="2400" dirty="0">
                <a:solidFill>
                  <a:srgbClr val="333333"/>
                </a:solidFill>
              </a:rPr>
              <a:t> </a:t>
            </a:r>
            <a:r>
              <a:rPr lang="en-US" altLang="de-DE" sz="2400" dirty="0" err="1">
                <a:solidFill>
                  <a:srgbClr val="333333"/>
                </a:solidFill>
              </a:rPr>
              <a:t>φορές</a:t>
            </a:r>
            <a:r>
              <a:rPr lang="en-US" altLang="de-DE" sz="2400" dirty="0">
                <a:solidFill>
                  <a:srgbClr val="333333"/>
                </a:solidFill>
              </a:rPr>
              <a:t>, </a:t>
            </a:r>
            <a:r>
              <a:rPr lang="el-GR" altLang="de-DE" sz="2400" dirty="0">
                <a:solidFill>
                  <a:srgbClr val="333333"/>
                </a:solidFill>
              </a:rPr>
              <a:t>καταλήγουμε</a:t>
            </a:r>
            <a:r>
              <a:rPr lang="en-US" altLang="de-DE" sz="2400" dirty="0">
                <a:solidFill>
                  <a:srgbClr val="333333"/>
                </a:solidFill>
              </a:rPr>
              <a:t> </a:t>
            </a:r>
            <a:r>
              <a:rPr lang="en-US" altLang="de-DE" sz="2400" dirty="0" err="1">
                <a:solidFill>
                  <a:srgbClr val="333333"/>
                </a:solidFill>
              </a:rPr>
              <a:t>σε</a:t>
            </a:r>
            <a:r>
              <a:rPr lang="en-US" altLang="de-DE" sz="2400" dirty="0">
                <a:solidFill>
                  <a:srgbClr val="333333"/>
                </a:solidFill>
              </a:rPr>
              <a:t> </a:t>
            </a:r>
            <a:r>
              <a:rPr lang="en-US" altLang="de-DE" sz="2400" dirty="0" err="1">
                <a:solidFill>
                  <a:srgbClr val="333333"/>
                </a:solidFill>
              </a:rPr>
              <a:t>έν</a:t>
            </a:r>
            <a:r>
              <a:rPr lang="en-US" altLang="de-DE" sz="2400" dirty="0">
                <a:solidFill>
                  <a:srgbClr val="333333"/>
                </a:solidFill>
              </a:rPr>
              <a:t>α συμπέρασμα, χωρίς </a:t>
            </a:r>
            <a:r>
              <a:rPr lang="el-GR" altLang="de-DE" sz="2400" dirty="0">
                <a:solidFill>
                  <a:srgbClr val="333333"/>
                </a:solidFill>
              </a:rPr>
              <a:t>να είμαστε σίγουροι για αυτό </a:t>
            </a:r>
            <a:r>
              <a:rPr lang="en-US" altLang="de-DE" sz="2400" dirty="0">
                <a:solidFill>
                  <a:srgbClr val="333333"/>
                </a:solidFill>
              </a:rPr>
              <a:t>100</a:t>
            </a:r>
            <a:r>
              <a:rPr lang="en-US" altLang="de-DE" sz="2400">
                <a:solidFill>
                  <a:srgbClr val="333333"/>
                </a:solidFill>
              </a:rPr>
              <a:t>%</a:t>
            </a:r>
            <a:r>
              <a:rPr lang="de-DE" altLang="de-DE" sz="2400">
                <a:solidFill>
                  <a:srgbClr val="333333"/>
                </a:solidFill>
              </a:rPr>
              <a:t>.</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a:t>
            </a:fld>
            <a:endParaRPr lang="de-DE" altLang="de-DE">
              <a:latin typeface="+mn-lt"/>
              <a:ea typeface="+mn-ea"/>
            </a:endParaRPr>
          </a:p>
        </p:txBody>
      </p:sp>
    </p:spTree>
    <p:extLst>
      <p:ext uri="{BB962C8B-B14F-4D97-AF65-F5344CB8AC3E}">
        <p14:creationId xmlns:p14="http://schemas.microsoft.com/office/powerpoint/2010/main" val="689850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γρήγορα συμπεράσματα</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l-GR" altLang="de-DE" sz="2400" dirty="0">
                <a:solidFill>
                  <a:srgbClr val="333333"/>
                </a:solidFill>
              </a:rPr>
              <a:t>Σ</a:t>
            </a:r>
            <a:r>
              <a:rPr lang="de-DE" altLang="de-DE" sz="2400" dirty="0" err="1">
                <a:solidFill>
                  <a:srgbClr val="333333"/>
                </a:solidFill>
              </a:rPr>
              <a:t>υχνά</a:t>
            </a:r>
            <a:r>
              <a:rPr lang="de-DE" altLang="de-DE" sz="2400" dirty="0">
                <a:solidFill>
                  <a:srgbClr val="333333"/>
                </a:solidFill>
              </a:rPr>
              <a:t> </a:t>
            </a:r>
            <a:r>
              <a:rPr lang="el-GR" altLang="de-DE" sz="2400" dirty="0">
                <a:solidFill>
                  <a:srgbClr val="333333"/>
                </a:solidFill>
              </a:rPr>
              <a:t>βγάζουμε γρήγορα συμπεράσματα εξαιτίας</a:t>
            </a:r>
            <a:r>
              <a:rPr lang="en-US" altLang="de-DE" sz="2400" dirty="0">
                <a:solidFill>
                  <a:srgbClr val="333333"/>
                </a:solidFill>
              </a:rPr>
              <a:t> τ</a:t>
            </a:r>
            <a:r>
              <a:rPr lang="el-GR" altLang="de-DE" sz="2400" dirty="0">
                <a:solidFill>
                  <a:srgbClr val="333333"/>
                </a:solidFill>
              </a:rPr>
              <a:t>ης ύπαρξης </a:t>
            </a:r>
            <a:r>
              <a:rPr lang="en-US" altLang="de-DE" sz="2400" dirty="0">
                <a:solidFill>
                  <a:srgbClr val="333333"/>
                </a:solidFill>
              </a:rPr>
              <a:t>π</a:t>
            </a:r>
            <a:r>
              <a:rPr lang="en-US" altLang="de-DE" sz="2400" dirty="0" err="1">
                <a:solidFill>
                  <a:srgbClr val="333333"/>
                </a:solidFill>
              </a:rPr>
              <a:t>ερί</a:t>
            </a:r>
            <a:r>
              <a:rPr lang="en-US" altLang="de-DE" sz="2400" dirty="0">
                <a:solidFill>
                  <a:srgbClr val="333333"/>
                </a:solidFill>
              </a:rPr>
              <a:t>πλοκ</a:t>
            </a:r>
            <a:r>
              <a:rPr lang="el-GR" altLang="de-DE" sz="2400" dirty="0">
                <a:solidFill>
                  <a:srgbClr val="333333"/>
                </a:solidFill>
              </a:rPr>
              <a:t>ων</a:t>
            </a:r>
            <a:r>
              <a:rPr lang="en-US" altLang="de-DE" sz="2400" dirty="0">
                <a:solidFill>
                  <a:srgbClr val="333333"/>
                </a:solidFill>
              </a:rPr>
              <a:t> π</a:t>
            </a:r>
            <a:r>
              <a:rPr lang="en-US" altLang="de-DE" sz="2400" dirty="0" err="1">
                <a:solidFill>
                  <a:srgbClr val="333333"/>
                </a:solidFill>
              </a:rPr>
              <a:t>ληροφορ</a:t>
            </a:r>
            <a:r>
              <a:rPr lang="el-GR" altLang="de-DE" sz="2400" dirty="0">
                <a:solidFill>
                  <a:srgbClr val="333333"/>
                </a:solidFill>
              </a:rPr>
              <a:t>ιών </a:t>
            </a:r>
            <a:r>
              <a:rPr lang="en-US" altLang="de-DE" sz="2400" dirty="0" err="1">
                <a:solidFill>
                  <a:srgbClr val="333333"/>
                </a:solidFill>
              </a:rPr>
              <a:t>στο</a:t>
            </a:r>
            <a:r>
              <a:rPr lang="en-US" altLang="de-DE" sz="2400" dirty="0">
                <a:solidFill>
                  <a:srgbClr val="333333"/>
                </a:solidFill>
              </a:rPr>
              <a:t> π</a:t>
            </a:r>
            <a:r>
              <a:rPr lang="en-US" altLang="de-DE" sz="2400" dirty="0" err="1">
                <a:solidFill>
                  <a:srgbClr val="333333"/>
                </a:solidFill>
              </a:rPr>
              <a:t>ερι</a:t>
            </a:r>
            <a:r>
              <a:rPr lang="en-US" altLang="de-DE" sz="2400" dirty="0">
                <a:solidFill>
                  <a:srgbClr val="333333"/>
                </a:solidFill>
              </a:rPr>
              <a:t>βάλλον μας</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Μερικές</a:t>
            </a:r>
            <a:r>
              <a:rPr lang="en-US" altLang="de-DE" sz="2400" dirty="0">
                <a:solidFill>
                  <a:srgbClr val="333333"/>
                </a:solidFill>
              </a:rPr>
              <a:t> </a:t>
            </a:r>
            <a:r>
              <a:rPr lang="en-US" altLang="de-DE" sz="2400" dirty="0" err="1">
                <a:solidFill>
                  <a:srgbClr val="333333"/>
                </a:solidFill>
              </a:rPr>
              <a:t>φορές</a:t>
            </a:r>
            <a:r>
              <a:rPr lang="en-US" altLang="de-DE" sz="2400" dirty="0">
                <a:solidFill>
                  <a:srgbClr val="333333"/>
                </a:solidFill>
              </a:rPr>
              <a:t>, </a:t>
            </a:r>
            <a:r>
              <a:rPr lang="el-GR" altLang="de-DE" sz="2400" dirty="0">
                <a:solidFill>
                  <a:srgbClr val="333333"/>
                </a:solidFill>
              </a:rPr>
              <a:t>καταλήγουμε</a:t>
            </a:r>
            <a:r>
              <a:rPr lang="en-US" altLang="de-DE" sz="2400" dirty="0">
                <a:solidFill>
                  <a:srgbClr val="333333"/>
                </a:solidFill>
              </a:rPr>
              <a:t> </a:t>
            </a:r>
            <a:r>
              <a:rPr lang="en-US" altLang="de-DE" sz="2400" dirty="0" err="1">
                <a:solidFill>
                  <a:srgbClr val="333333"/>
                </a:solidFill>
              </a:rPr>
              <a:t>σε</a:t>
            </a:r>
            <a:r>
              <a:rPr lang="en-US" altLang="de-DE" sz="2400" dirty="0">
                <a:solidFill>
                  <a:srgbClr val="333333"/>
                </a:solidFill>
              </a:rPr>
              <a:t> </a:t>
            </a:r>
            <a:r>
              <a:rPr lang="en-US" altLang="de-DE" sz="2400" dirty="0" err="1">
                <a:solidFill>
                  <a:srgbClr val="333333"/>
                </a:solidFill>
              </a:rPr>
              <a:t>έν</a:t>
            </a:r>
            <a:r>
              <a:rPr lang="en-US" altLang="de-DE" sz="2400" dirty="0">
                <a:solidFill>
                  <a:srgbClr val="333333"/>
                </a:solidFill>
              </a:rPr>
              <a:t>α συμπέρασμα, χωρίς </a:t>
            </a:r>
            <a:r>
              <a:rPr lang="el-GR" altLang="de-DE" sz="2400" dirty="0">
                <a:solidFill>
                  <a:srgbClr val="333333"/>
                </a:solidFill>
              </a:rPr>
              <a:t>να είμαστε σίγουροι για αυτό </a:t>
            </a:r>
            <a:r>
              <a:rPr lang="en-US" altLang="de-DE" sz="2400" dirty="0">
                <a:solidFill>
                  <a:srgbClr val="333333"/>
                </a:solidFill>
              </a:rPr>
              <a:t>100%</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Μι</a:t>
            </a:r>
            <a:r>
              <a:rPr lang="en-US" altLang="de-DE" sz="2400" dirty="0">
                <a:solidFill>
                  <a:srgbClr val="333333"/>
                </a:solidFill>
              </a:rPr>
              <a:t>α χρυσή τομή θα </a:t>
            </a:r>
            <a:r>
              <a:rPr lang="el-GR" altLang="de-DE" sz="2400" dirty="0">
                <a:solidFill>
                  <a:srgbClr val="333333"/>
                </a:solidFill>
              </a:rPr>
              <a:t>επρεπε</a:t>
            </a:r>
            <a:r>
              <a:rPr lang="en-US" altLang="de-DE" sz="2400" dirty="0">
                <a:solidFill>
                  <a:srgbClr val="333333"/>
                </a:solidFill>
              </a:rPr>
              <a:t> να β</a:t>
            </a:r>
            <a:r>
              <a:rPr lang="en-US" altLang="de-DE" sz="2400" dirty="0" err="1">
                <a:solidFill>
                  <a:srgbClr val="333333"/>
                </a:solidFill>
              </a:rPr>
              <a:t>ρεθεί</a:t>
            </a:r>
            <a:r>
              <a:rPr lang="en-US" altLang="de-DE" sz="2400" dirty="0">
                <a:solidFill>
                  <a:srgbClr val="333333"/>
                </a:solidFill>
              </a:rPr>
              <a:t> </a:t>
            </a:r>
            <a:r>
              <a:rPr lang="en-US" altLang="de-DE" sz="2400" err="1">
                <a:solidFill>
                  <a:srgbClr val="333333"/>
                </a:solidFill>
              </a:rPr>
              <a:t>μετ</a:t>
            </a:r>
            <a:r>
              <a:rPr lang="en-US" altLang="de-DE" sz="2400">
                <a:solidFill>
                  <a:srgbClr val="333333"/>
                </a:solidFill>
              </a:rPr>
              <a:t>αξύ:</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a:t>
            </a:fld>
            <a:endParaRPr lang="de-DE" altLang="de-DE">
              <a:latin typeface="+mn-lt"/>
              <a:ea typeface="+mn-ea"/>
            </a:endParaRPr>
          </a:p>
        </p:txBody>
      </p:sp>
    </p:spTree>
    <p:extLst>
      <p:ext uri="{BB962C8B-B14F-4D97-AF65-F5344CB8AC3E}">
        <p14:creationId xmlns:p14="http://schemas.microsoft.com/office/powerpoint/2010/main" val="2866037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γρήγορα συμπεράσματα</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l-GR" altLang="de-DE" sz="2400" dirty="0">
                <a:solidFill>
                  <a:srgbClr val="333333"/>
                </a:solidFill>
              </a:rPr>
              <a:t>Σ</a:t>
            </a:r>
            <a:r>
              <a:rPr lang="de-DE" altLang="de-DE" sz="2400" dirty="0" err="1">
                <a:solidFill>
                  <a:srgbClr val="333333"/>
                </a:solidFill>
              </a:rPr>
              <a:t>υχνά</a:t>
            </a:r>
            <a:r>
              <a:rPr lang="de-DE" altLang="de-DE" sz="2400" dirty="0">
                <a:solidFill>
                  <a:srgbClr val="333333"/>
                </a:solidFill>
              </a:rPr>
              <a:t> </a:t>
            </a:r>
            <a:r>
              <a:rPr lang="el-GR" altLang="de-DE" sz="2400" dirty="0">
                <a:solidFill>
                  <a:srgbClr val="333333"/>
                </a:solidFill>
              </a:rPr>
              <a:t>βγάζουμε γρήγορα συμπεράσματα εξαιτίας</a:t>
            </a:r>
            <a:r>
              <a:rPr lang="en-US" altLang="de-DE" sz="2400" dirty="0">
                <a:solidFill>
                  <a:srgbClr val="333333"/>
                </a:solidFill>
              </a:rPr>
              <a:t> τ</a:t>
            </a:r>
            <a:r>
              <a:rPr lang="el-GR" altLang="de-DE" sz="2400" dirty="0">
                <a:solidFill>
                  <a:srgbClr val="333333"/>
                </a:solidFill>
              </a:rPr>
              <a:t>ης ύπαρξης </a:t>
            </a:r>
            <a:r>
              <a:rPr lang="en-US" altLang="de-DE" sz="2400" dirty="0">
                <a:solidFill>
                  <a:srgbClr val="333333"/>
                </a:solidFill>
              </a:rPr>
              <a:t>π</a:t>
            </a:r>
            <a:r>
              <a:rPr lang="en-US" altLang="de-DE" sz="2400" dirty="0" err="1">
                <a:solidFill>
                  <a:srgbClr val="333333"/>
                </a:solidFill>
              </a:rPr>
              <a:t>ερί</a:t>
            </a:r>
            <a:r>
              <a:rPr lang="en-US" altLang="de-DE" sz="2400" dirty="0">
                <a:solidFill>
                  <a:srgbClr val="333333"/>
                </a:solidFill>
              </a:rPr>
              <a:t>πλοκ</a:t>
            </a:r>
            <a:r>
              <a:rPr lang="el-GR" altLang="de-DE" sz="2400" dirty="0">
                <a:solidFill>
                  <a:srgbClr val="333333"/>
                </a:solidFill>
              </a:rPr>
              <a:t>ων</a:t>
            </a:r>
            <a:r>
              <a:rPr lang="en-US" altLang="de-DE" sz="2400" dirty="0">
                <a:solidFill>
                  <a:srgbClr val="333333"/>
                </a:solidFill>
              </a:rPr>
              <a:t> π</a:t>
            </a:r>
            <a:r>
              <a:rPr lang="en-US" altLang="de-DE" sz="2400" dirty="0" err="1">
                <a:solidFill>
                  <a:srgbClr val="333333"/>
                </a:solidFill>
              </a:rPr>
              <a:t>ληροφορ</a:t>
            </a:r>
            <a:r>
              <a:rPr lang="el-GR" altLang="de-DE" sz="2400" dirty="0">
                <a:solidFill>
                  <a:srgbClr val="333333"/>
                </a:solidFill>
              </a:rPr>
              <a:t>ιών </a:t>
            </a:r>
            <a:r>
              <a:rPr lang="en-US" altLang="de-DE" sz="2400" dirty="0" err="1">
                <a:solidFill>
                  <a:srgbClr val="333333"/>
                </a:solidFill>
              </a:rPr>
              <a:t>στο</a:t>
            </a:r>
            <a:r>
              <a:rPr lang="en-US" altLang="de-DE" sz="2400" dirty="0">
                <a:solidFill>
                  <a:srgbClr val="333333"/>
                </a:solidFill>
              </a:rPr>
              <a:t> π</a:t>
            </a:r>
            <a:r>
              <a:rPr lang="en-US" altLang="de-DE" sz="2400" dirty="0" err="1">
                <a:solidFill>
                  <a:srgbClr val="333333"/>
                </a:solidFill>
              </a:rPr>
              <a:t>ερι</a:t>
            </a:r>
            <a:r>
              <a:rPr lang="en-US" altLang="de-DE" sz="2400" dirty="0">
                <a:solidFill>
                  <a:srgbClr val="333333"/>
                </a:solidFill>
              </a:rPr>
              <a:t>βάλλον μας</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Μερικές</a:t>
            </a:r>
            <a:r>
              <a:rPr lang="en-US" altLang="de-DE" sz="2400" dirty="0">
                <a:solidFill>
                  <a:srgbClr val="333333"/>
                </a:solidFill>
              </a:rPr>
              <a:t> </a:t>
            </a:r>
            <a:r>
              <a:rPr lang="en-US" altLang="de-DE" sz="2400" dirty="0" err="1">
                <a:solidFill>
                  <a:srgbClr val="333333"/>
                </a:solidFill>
              </a:rPr>
              <a:t>φορές</a:t>
            </a:r>
            <a:r>
              <a:rPr lang="en-US" altLang="de-DE" sz="2400" dirty="0">
                <a:solidFill>
                  <a:srgbClr val="333333"/>
                </a:solidFill>
              </a:rPr>
              <a:t>, </a:t>
            </a:r>
            <a:r>
              <a:rPr lang="el-GR" altLang="de-DE" sz="2400" dirty="0">
                <a:solidFill>
                  <a:srgbClr val="333333"/>
                </a:solidFill>
              </a:rPr>
              <a:t>καταλήγουμε</a:t>
            </a:r>
            <a:r>
              <a:rPr lang="en-US" altLang="de-DE" sz="2400" dirty="0">
                <a:solidFill>
                  <a:srgbClr val="333333"/>
                </a:solidFill>
              </a:rPr>
              <a:t> </a:t>
            </a:r>
            <a:r>
              <a:rPr lang="en-US" altLang="de-DE" sz="2400" dirty="0" err="1">
                <a:solidFill>
                  <a:srgbClr val="333333"/>
                </a:solidFill>
              </a:rPr>
              <a:t>σε</a:t>
            </a:r>
            <a:r>
              <a:rPr lang="en-US" altLang="de-DE" sz="2400" dirty="0">
                <a:solidFill>
                  <a:srgbClr val="333333"/>
                </a:solidFill>
              </a:rPr>
              <a:t> </a:t>
            </a:r>
            <a:r>
              <a:rPr lang="en-US" altLang="de-DE" sz="2400" dirty="0" err="1">
                <a:solidFill>
                  <a:srgbClr val="333333"/>
                </a:solidFill>
              </a:rPr>
              <a:t>έν</a:t>
            </a:r>
            <a:r>
              <a:rPr lang="en-US" altLang="de-DE" sz="2400" dirty="0">
                <a:solidFill>
                  <a:srgbClr val="333333"/>
                </a:solidFill>
              </a:rPr>
              <a:t>α συμπέρασμα, χωρίς </a:t>
            </a:r>
            <a:r>
              <a:rPr lang="el-GR" altLang="de-DE" sz="2400" dirty="0">
                <a:solidFill>
                  <a:srgbClr val="333333"/>
                </a:solidFill>
              </a:rPr>
              <a:t>να είμαστε σίγουροι για αυτό </a:t>
            </a:r>
            <a:r>
              <a:rPr lang="en-US" altLang="de-DE" sz="2400" dirty="0">
                <a:solidFill>
                  <a:srgbClr val="333333"/>
                </a:solidFill>
              </a:rPr>
              <a:t>100%</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Μι</a:t>
            </a:r>
            <a:r>
              <a:rPr lang="en-US" altLang="de-DE" sz="2400" dirty="0">
                <a:solidFill>
                  <a:srgbClr val="333333"/>
                </a:solidFill>
              </a:rPr>
              <a:t>α χρυσή τομή θα </a:t>
            </a:r>
            <a:r>
              <a:rPr lang="el-GR" altLang="de-DE" sz="2400" dirty="0">
                <a:solidFill>
                  <a:srgbClr val="333333"/>
                </a:solidFill>
              </a:rPr>
              <a:t>επρεπε</a:t>
            </a:r>
            <a:r>
              <a:rPr lang="en-US" altLang="de-DE" sz="2400" dirty="0">
                <a:solidFill>
                  <a:srgbClr val="333333"/>
                </a:solidFill>
              </a:rPr>
              <a:t> να β</a:t>
            </a:r>
            <a:r>
              <a:rPr lang="en-US" altLang="de-DE" sz="2400" dirty="0" err="1">
                <a:solidFill>
                  <a:srgbClr val="333333"/>
                </a:solidFill>
              </a:rPr>
              <a:t>ρεθεί</a:t>
            </a:r>
            <a:r>
              <a:rPr lang="en-US" altLang="de-DE" sz="2400" dirty="0">
                <a:solidFill>
                  <a:srgbClr val="333333"/>
                </a:solidFill>
              </a:rPr>
              <a:t> </a:t>
            </a:r>
            <a:r>
              <a:rPr lang="en-US" altLang="de-DE" sz="2400" dirty="0" err="1">
                <a:solidFill>
                  <a:srgbClr val="333333"/>
                </a:solidFill>
              </a:rPr>
              <a:t>μετ</a:t>
            </a:r>
            <a:r>
              <a:rPr lang="en-US" altLang="de-DE" sz="2400" dirty="0">
                <a:solidFill>
                  <a:srgbClr val="333333"/>
                </a:solidFill>
              </a:rPr>
              <a:t>αξύ:</a:t>
            </a:r>
            <a:endParaRPr lang="el-GR" altLang="de-DE" sz="2400" dirty="0">
              <a:solidFill>
                <a:srgbClr val="333333"/>
              </a:solidFill>
            </a:endParaRPr>
          </a:p>
          <a:p>
            <a:pPr marL="774827" lvl="3" indent="-342900">
              <a:spcBef>
                <a:spcPts val="1999"/>
              </a:spcBef>
              <a:buClr>
                <a:srgbClr val="333333"/>
              </a:buClr>
              <a:buFont typeface="WingDings"/>
              <a:buChar char=""/>
            </a:pPr>
            <a:r>
              <a:rPr lang="en-US" altLang="de-DE" sz="2400" dirty="0" err="1">
                <a:solidFill>
                  <a:srgbClr val="333333"/>
                </a:solidFill>
                <a:latin typeface="+mn-lt"/>
              </a:rPr>
              <a:t>μι</a:t>
            </a:r>
            <a:r>
              <a:rPr lang="en-US" altLang="de-DE" sz="2400" dirty="0">
                <a:solidFill>
                  <a:srgbClr val="333333"/>
                </a:solidFill>
                <a:latin typeface="+mn-lt"/>
              </a:rPr>
              <a:t>α</a:t>
            </a:r>
            <a:r>
              <a:rPr lang="el-GR" altLang="de-DE" sz="2400" dirty="0">
                <a:solidFill>
                  <a:srgbClr val="333333"/>
                </a:solidFill>
                <a:latin typeface="+mn-lt"/>
              </a:rPr>
              <a:t>ς</a:t>
            </a:r>
            <a:r>
              <a:rPr lang="en-US" altLang="de-DE" sz="2400" dirty="0">
                <a:solidFill>
                  <a:srgbClr val="333333"/>
                </a:solidFill>
                <a:latin typeface="+mn-lt"/>
              </a:rPr>
              <a:t> βια</a:t>
            </a:r>
            <a:r>
              <a:rPr lang="en-US" altLang="de-DE" sz="2400" dirty="0" err="1">
                <a:solidFill>
                  <a:srgbClr val="333333"/>
                </a:solidFill>
                <a:latin typeface="+mn-lt"/>
              </a:rPr>
              <a:t>στική</a:t>
            </a:r>
            <a:r>
              <a:rPr lang="el-GR" altLang="de-DE" sz="2400" dirty="0">
                <a:solidFill>
                  <a:srgbClr val="333333"/>
                </a:solidFill>
                <a:latin typeface="+mn-lt"/>
              </a:rPr>
              <a:t>ς</a:t>
            </a:r>
            <a:r>
              <a:rPr lang="en-US" altLang="de-DE" sz="2400" dirty="0">
                <a:solidFill>
                  <a:srgbClr val="333333"/>
                </a:solidFill>
                <a:latin typeface="+mn-lt"/>
              </a:rPr>
              <a:t> απ</a:t>
            </a:r>
            <a:r>
              <a:rPr lang="en-US" altLang="de-DE" sz="2400" dirty="0" err="1">
                <a:solidFill>
                  <a:srgbClr val="333333"/>
                </a:solidFill>
                <a:latin typeface="+mn-lt"/>
              </a:rPr>
              <a:t>όφ</a:t>
            </a:r>
            <a:r>
              <a:rPr lang="en-US" altLang="de-DE" sz="2400" dirty="0">
                <a:solidFill>
                  <a:srgbClr val="333333"/>
                </a:solidFill>
                <a:latin typeface="+mn-lt"/>
              </a:rPr>
              <a:t>αση</a:t>
            </a:r>
            <a:r>
              <a:rPr lang="el-GR" altLang="de-DE" sz="2400" dirty="0">
                <a:solidFill>
                  <a:srgbClr val="333333"/>
                </a:solidFill>
                <a:latin typeface="+mn-lt"/>
              </a:rPr>
              <a:t>ς</a:t>
            </a:r>
            <a:r>
              <a:rPr lang="en-US" altLang="de-DE" sz="2400" dirty="0">
                <a:solidFill>
                  <a:srgbClr val="333333"/>
                </a:solidFill>
                <a:latin typeface="+mn-lt"/>
              </a:rPr>
              <a:t> (</a:t>
            </a:r>
            <a:r>
              <a:rPr lang="en-US" altLang="de-DE" sz="2400" dirty="0">
                <a:solidFill>
                  <a:srgbClr val="004992"/>
                </a:solidFill>
                <a:latin typeface="+mn-lt"/>
              </a:rPr>
              <a:t>κ</a:t>
            </a:r>
            <a:r>
              <a:rPr lang="el-GR" altLang="de-DE" sz="2400" dirty="0">
                <a:solidFill>
                  <a:srgbClr val="004992"/>
                </a:solidFill>
                <a:latin typeface="+mn-lt"/>
              </a:rPr>
              <a:t>ίνδυνος</a:t>
            </a:r>
            <a:r>
              <a:rPr lang="en-US" altLang="de-DE" sz="2400" dirty="0">
                <a:solidFill>
                  <a:srgbClr val="004992"/>
                </a:solidFill>
                <a:latin typeface="+mn-lt"/>
              </a:rPr>
              <a:t>:</a:t>
            </a:r>
            <a:r>
              <a:rPr lang="el-GR" altLang="de-DE" sz="2400" dirty="0">
                <a:solidFill>
                  <a:srgbClr val="004992"/>
                </a:solidFill>
                <a:latin typeface="+mn-lt"/>
              </a:rPr>
              <a:t> </a:t>
            </a:r>
            <a:r>
              <a:rPr lang="el-GR" altLang="de-DE" sz="2400" dirty="0">
                <a:solidFill>
                  <a:srgbClr val="333333"/>
                </a:solidFill>
                <a:latin typeface="+mn-lt"/>
              </a:rPr>
              <a:t>λανθασμένη </a:t>
            </a:r>
            <a:r>
              <a:rPr lang="en-US" altLang="de-DE" sz="2400" dirty="0">
                <a:solidFill>
                  <a:srgbClr val="333333"/>
                </a:solidFill>
                <a:latin typeface="+mn-lt"/>
              </a:rPr>
              <a:t>απ</a:t>
            </a:r>
            <a:r>
              <a:rPr lang="en-US" altLang="de-DE" sz="2400" dirty="0" err="1">
                <a:solidFill>
                  <a:srgbClr val="333333"/>
                </a:solidFill>
                <a:latin typeface="+mn-lt"/>
              </a:rPr>
              <a:t>όφ</a:t>
            </a:r>
            <a:r>
              <a:rPr lang="en-US" altLang="de-DE" sz="2400" dirty="0">
                <a:solidFill>
                  <a:srgbClr val="333333"/>
                </a:solidFill>
                <a:latin typeface="+mn-lt"/>
              </a:rPr>
              <a:t>αση)</a:t>
            </a:r>
            <a:br>
              <a:rPr lang="el-GR" altLang="de-DE" sz="2400">
                <a:solidFill>
                  <a:srgbClr val="333333"/>
                </a:solidFill>
                <a:latin typeface="+mn-lt"/>
              </a:rPr>
            </a:br>
            <a:r>
              <a:rPr lang="en-US" altLang="de-DE" sz="2400" i="1">
                <a:solidFill>
                  <a:srgbClr val="333333"/>
                </a:solidFill>
              </a:rPr>
              <a:t>και</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a:t>
            </a:fld>
            <a:endParaRPr lang="de-DE" altLang="de-DE">
              <a:latin typeface="+mn-lt"/>
              <a:ea typeface="+mn-ea"/>
            </a:endParaRPr>
          </a:p>
        </p:txBody>
      </p:sp>
    </p:spTree>
    <p:extLst>
      <p:ext uri="{BB962C8B-B14F-4D97-AF65-F5344CB8AC3E}">
        <p14:creationId xmlns:p14="http://schemas.microsoft.com/office/powerpoint/2010/main" val="3127932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γρήγορα συμπεράσματα</a:t>
            </a:r>
            <a:endParaRPr lang="en-US" sz="3600">
              <a:latin typeface="+mn-lt"/>
              <a:ea typeface="+mn-ea"/>
              <a:cs typeface="+mn-cs"/>
            </a:endParaRPr>
          </a:p>
        </p:txBody>
      </p:sp>
      <p:sp>
        <p:nvSpPr>
          <p:cNvPr id="21506" name="Rectangle 2"/>
          <p:cNvSpPr>
            <a:spLocks noGrp="1" noChangeArrowheads="1"/>
          </p:cNvSpPr>
          <p:nvPr>
            <p:ph idx="1"/>
          </p:nvPr>
        </p:nvSpPr>
        <p:spPr/>
        <p:txBody>
          <a:bodyPr>
            <a:noAutofit/>
          </a:bodyPr>
          <a:lstStyle/>
          <a:p>
            <a:pPr marL="342900" indent="-342900" algn="l" eaLnBrk="1" hangingPunct="1">
              <a:buClr>
                <a:srgbClr val="333333"/>
              </a:buClr>
              <a:buFont typeface="WingDings"/>
              <a:buChar char=""/>
            </a:pPr>
            <a:r>
              <a:rPr lang="el-GR" altLang="de-DE" sz="2400" dirty="0">
                <a:solidFill>
                  <a:srgbClr val="333333"/>
                </a:solidFill>
              </a:rPr>
              <a:t>Σ</a:t>
            </a:r>
            <a:r>
              <a:rPr lang="de-DE" altLang="de-DE" sz="2400" dirty="0" err="1">
                <a:solidFill>
                  <a:srgbClr val="333333"/>
                </a:solidFill>
              </a:rPr>
              <a:t>υχνά</a:t>
            </a:r>
            <a:r>
              <a:rPr lang="de-DE" altLang="de-DE" sz="2400" dirty="0">
                <a:solidFill>
                  <a:srgbClr val="333333"/>
                </a:solidFill>
              </a:rPr>
              <a:t> </a:t>
            </a:r>
            <a:r>
              <a:rPr lang="el-GR" altLang="de-DE" sz="2400" dirty="0">
                <a:solidFill>
                  <a:srgbClr val="333333"/>
                </a:solidFill>
              </a:rPr>
              <a:t>βγάζουμε γρήγορα συμπεράσματα εξαιτίας</a:t>
            </a:r>
            <a:r>
              <a:rPr lang="en-US" altLang="de-DE" sz="2400" dirty="0">
                <a:solidFill>
                  <a:srgbClr val="333333"/>
                </a:solidFill>
              </a:rPr>
              <a:t> τ</a:t>
            </a:r>
            <a:r>
              <a:rPr lang="el-GR" altLang="de-DE" sz="2400" dirty="0">
                <a:solidFill>
                  <a:srgbClr val="333333"/>
                </a:solidFill>
              </a:rPr>
              <a:t>ης ύπαρξης </a:t>
            </a:r>
            <a:r>
              <a:rPr lang="en-US" altLang="de-DE" sz="2400" dirty="0">
                <a:solidFill>
                  <a:srgbClr val="333333"/>
                </a:solidFill>
              </a:rPr>
              <a:t>π</a:t>
            </a:r>
            <a:r>
              <a:rPr lang="en-US" altLang="de-DE" sz="2400" dirty="0" err="1">
                <a:solidFill>
                  <a:srgbClr val="333333"/>
                </a:solidFill>
              </a:rPr>
              <a:t>ερί</a:t>
            </a:r>
            <a:r>
              <a:rPr lang="en-US" altLang="de-DE" sz="2400" dirty="0">
                <a:solidFill>
                  <a:srgbClr val="333333"/>
                </a:solidFill>
              </a:rPr>
              <a:t>πλοκ</a:t>
            </a:r>
            <a:r>
              <a:rPr lang="el-GR" altLang="de-DE" sz="2400" dirty="0">
                <a:solidFill>
                  <a:srgbClr val="333333"/>
                </a:solidFill>
              </a:rPr>
              <a:t>ων</a:t>
            </a:r>
            <a:r>
              <a:rPr lang="en-US" altLang="de-DE" sz="2400" dirty="0">
                <a:solidFill>
                  <a:srgbClr val="333333"/>
                </a:solidFill>
              </a:rPr>
              <a:t> π</a:t>
            </a:r>
            <a:r>
              <a:rPr lang="en-US" altLang="de-DE" sz="2400" dirty="0" err="1">
                <a:solidFill>
                  <a:srgbClr val="333333"/>
                </a:solidFill>
              </a:rPr>
              <a:t>ληροφορ</a:t>
            </a:r>
            <a:r>
              <a:rPr lang="el-GR" altLang="de-DE" sz="2400" dirty="0">
                <a:solidFill>
                  <a:srgbClr val="333333"/>
                </a:solidFill>
              </a:rPr>
              <a:t>ιών </a:t>
            </a:r>
            <a:r>
              <a:rPr lang="en-US" altLang="de-DE" sz="2400" dirty="0" err="1">
                <a:solidFill>
                  <a:srgbClr val="333333"/>
                </a:solidFill>
              </a:rPr>
              <a:t>στο</a:t>
            </a:r>
            <a:r>
              <a:rPr lang="en-US" altLang="de-DE" sz="2400" dirty="0">
                <a:solidFill>
                  <a:srgbClr val="333333"/>
                </a:solidFill>
              </a:rPr>
              <a:t> π</a:t>
            </a:r>
            <a:r>
              <a:rPr lang="en-US" altLang="de-DE" sz="2400" dirty="0" err="1">
                <a:solidFill>
                  <a:srgbClr val="333333"/>
                </a:solidFill>
              </a:rPr>
              <a:t>ερι</a:t>
            </a:r>
            <a:r>
              <a:rPr lang="en-US" altLang="de-DE" sz="2400" dirty="0">
                <a:solidFill>
                  <a:srgbClr val="333333"/>
                </a:solidFill>
              </a:rPr>
              <a:t>βάλλον μας</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Μερικές</a:t>
            </a:r>
            <a:r>
              <a:rPr lang="en-US" altLang="de-DE" sz="2400" dirty="0">
                <a:solidFill>
                  <a:srgbClr val="333333"/>
                </a:solidFill>
              </a:rPr>
              <a:t> </a:t>
            </a:r>
            <a:r>
              <a:rPr lang="en-US" altLang="de-DE" sz="2400" dirty="0" err="1">
                <a:solidFill>
                  <a:srgbClr val="333333"/>
                </a:solidFill>
              </a:rPr>
              <a:t>φορές</a:t>
            </a:r>
            <a:r>
              <a:rPr lang="en-US" altLang="de-DE" sz="2400" dirty="0">
                <a:solidFill>
                  <a:srgbClr val="333333"/>
                </a:solidFill>
              </a:rPr>
              <a:t>, </a:t>
            </a:r>
            <a:r>
              <a:rPr lang="el-GR" altLang="de-DE" sz="2400" dirty="0">
                <a:solidFill>
                  <a:srgbClr val="333333"/>
                </a:solidFill>
              </a:rPr>
              <a:t>καταλήγουμε</a:t>
            </a:r>
            <a:r>
              <a:rPr lang="en-US" altLang="de-DE" sz="2400" dirty="0">
                <a:solidFill>
                  <a:srgbClr val="333333"/>
                </a:solidFill>
              </a:rPr>
              <a:t> </a:t>
            </a:r>
            <a:r>
              <a:rPr lang="en-US" altLang="de-DE" sz="2400" dirty="0" err="1">
                <a:solidFill>
                  <a:srgbClr val="333333"/>
                </a:solidFill>
              </a:rPr>
              <a:t>σε</a:t>
            </a:r>
            <a:r>
              <a:rPr lang="en-US" altLang="de-DE" sz="2400" dirty="0">
                <a:solidFill>
                  <a:srgbClr val="333333"/>
                </a:solidFill>
              </a:rPr>
              <a:t> </a:t>
            </a:r>
            <a:r>
              <a:rPr lang="en-US" altLang="de-DE" sz="2400" dirty="0" err="1">
                <a:solidFill>
                  <a:srgbClr val="333333"/>
                </a:solidFill>
              </a:rPr>
              <a:t>έν</a:t>
            </a:r>
            <a:r>
              <a:rPr lang="en-US" altLang="de-DE" sz="2400" dirty="0">
                <a:solidFill>
                  <a:srgbClr val="333333"/>
                </a:solidFill>
              </a:rPr>
              <a:t>α συμπέρασμα, χωρίς </a:t>
            </a:r>
            <a:r>
              <a:rPr lang="el-GR" altLang="de-DE" sz="2400" dirty="0">
                <a:solidFill>
                  <a:srgbClr val="333333"/>
                </a:solidFill>
              </a:rPr>
              <a:t>να είμαστε σίγουροι για αυτό </a:t>
            </a:r>
            <a:r>
              <a:rPr lang="en-US" altLang="de-DE" sz="2400" dirty="0">
                <a:solidFill>
                  <a:srgbClr val="333333"/>
                </a:solidFill>
              </a:rPr>
              <a:t>100%</a:t>
            </a:r>
            <a:r>
              <a:rPr lang="de-DE" altLang="de-DE" sz="2400" dirty="0">
                <a:solidFill>
                  <a:srgbClr val="333333"/>
                </a:solidFill>
              </a:rPr>
              <a:t>.</a:t>
            </a:r>
            <a:endParaRPr lang="en-US" altLang="de-DE" sz="2400" dirty="0">
              <a:solidFill>
                <a:srgbClr val="333333"/>
              </a:solidFill>
            </a:endParaRPr>
          </a:p>
          <a:p>
            <a:pPr marL="342900" indent="-342900" algn="l" eaLnBrk="1" hangingPunct="1">
              <a:buClr>
                <a:srgbClr val="333333"/>
              </a:buClr>
              <a:buFont typeface="WingDings"/>
              <a:buChar char=""/>
            </a:pPr>
            <a:r>
              <a:rPr lang="en-US" altLang="de-DE" sz="2400" dirty="0" err="1">
                <a:solidFill>
                  <a:srgbClr val="333333"/>
                </a:solidFill>
              </a:rPr>
              <a:t>Μι</a:t>
            </a:r>
            <a:r>
              <a:rPr lang="en-US" altLang="de-DE" sz="2400" dirty="0">
                <a:solidFill>
                  <a:srgbClr val="333333"/>
                </a:solidFill>
              </a:rPr>
              <a:t>α χρυσή τομή θα </a:t>
            </a:r>
            <a:r>
              <a:rPr lang="el-GR" altLang="de-DE" sz="2400" dirty="0">
                <a:solidFill>
                  <a:srgbClr val="333333"/>
                </a:solidFill>
              </a:rPr>
              <a:t>επρεπε</a:t>
            </a:r>
            <a:r>
              <a:rPr lang="en-US" altLang="de-DE" sz="2400" dirty="0">
                <a:solidFill>
                  <a:srgbClr val="333333"/>
                </a:solidFill>
              </a:rPr>
              <a:t> να β</a:t>
            </a:r>
            <a:r>
              <a:rPr lang="en-US" altLang="de-DE" sz="2400" dirty="0" err="1">
                <a:solidFill>
                  <a:srgbClr val="333333"/>
                </a:solidFill>
              </a:rPr>
              <a:t>ρεθεί</a:t>
            </a:r>
            <a:r>
              <a:rPr lang="en-US" altLang="de-DE" sz="2400" dirty="0">
                <a:solidFill>
                  <a:srgbClr val="333333"/>
                </a:solidFill>
              </a:rPr>
              <a:t> </a:t>
            </a:r>
            <a:r>
              <a:rPr lang="en-US" altLang="de-DE" sz="2400" dirty="0" err="1">
                <a:solidFill>
                  <a:srgbClr val="333333"/>
                </a:solidFill>
              </a:rPr>
              <a:t>μετ</a:t>
            </a:r>
            <a:r>
              <a:rPr lang="en-US" altLang="de-DE" sz="2400" dirty="0">
                <a:solidFill>
                  <a:srgbClr val="333333"/>
                </a:solidFill>
              </a:rPr>
              <a:t>αξύ:</a:t>
            </a:r>
            <a:endParaRPr lang="el-GR" altLang="de-DE" sz="2400" dirty="0">
              <a:solidFill>
                <a:srgbClr val="333333"/>
              </a:solidFill>
            </a:endParaRPr>
          </a:p>
          <a:p>
            <a:pPr marL="774827" lvl="3" indent="-342900">
              <a:spcBef>
                <a:spcPts val="1999"/>
              </a:spcBef>
              <a:buClr>
                <a:srgbClr val="333333"/>
              </a:buClr>
              <a:buFont typeface="WingDings"/>
              <a:buChar char=""/>
            </a:pPr>
            <a:r>
              <a:rPr lang="en-US" altLang="de-DE" sz="2400" dirty="0" err="1">
                <a:solidFill>
                  <a:srgbClr val="333333"/>
                </a:solidFill>
                <a:latin typeface="+mn-lt"/>
              </a:rPr>
              <a:t>μι</a:t>
            </a:r>
            <a:r>
              <a:rPr lang="en-US" altLang="de-DE" sz="2400" dirty="0">
                <a:solidFill>
                  <a:srgbClr val="333333"/>
                </a:solidFill>
                <a:latin typeface="+mn-lt"/>
              </a:rPr>
              <a:t>α</a:t>
            </a:r>
            <a:r>
              <a:rPr lang="el-GR" altLang="de-DE" sz="2400" dirty="0">
                <a:solidFill>
                  <a:srgbClr val="333333"/>
                </a:solidFill>
                <a:latin typeface="+mn-lt"/>
              </a:rPr>
              <a:t>ς</a:t>
            </a:r>
            <a:r>
              <a:rPr lang="en-US" altLang="de-DE" sz="2400" dirty="0">
                <a:solidFill>
                  <a:srgbClr val="333333"/>
                </a:solidFill>
                <a:latin typeface="+mn-lt"/>
              </a:rPr>
              <a:t> βια</a:t>
            </a:r>
            <a:r>
              <a:rPr lang="en-US" altLang="de-DE" sz="2400" dirty="0" err="1">
                <a:solidFill>
                  <a:srgbClr val="333333"/>
                </a:solidFill>
                <a:latin typeface="+mn-lt"/>
              </a:rPr>
              <a:t>στική</a:t>
            </a:r>
            <a:r>
              <a:rPr lang="el-GR" altLang="de-DE" sz="2400" dirty="0">
                <a:solidFill>
                  <a:srgbClr val="333333"/>
                </a:solidFill>
                <a:latin typeface="+mn-lt"/>
              </a:rPr>
              <a:t>ς</a:t>
            </a:r>
            <a:r>
              <a:rPr lang="en-US" altLang="de-DE" sz="2400" dirty="0">
                <a:solidFill>
                  <a:srgbClr val="333333"/>
                </a:solidFill>
                <a:latin typeface="+mn-lt"/>
              </a:rPr>
              <a:t> απ</a:t>
            </a:r>
            <a:r>
              <a:rPr lang="en-US" altLang="de-DE" sz="2400" dirty="0" err="1">
                <a:solidFill>
                  <a:srgbClr val="333333"/>
                </a:solidFill>
                <a:latin typeface="+mn-lt"/>
              </a:rPr>
              <a:t>όφ</a:t>
            </a:r>
            <a:r>
              <a:rPr lang="en-US" altLang="de-DE" sz="2400" dirty="0">
                <a:solidFill>
                  <a:srgbClr val="333333"/>
                </a:solidFill>
                <a:latin typeface="+mn-lt"/>
              </a:rPr>
              <a:t>αση</a:t>
            </a:r>
            <a:r>
              <a:rPr lang="el-GR" altLang="de-DE" sz="2400" dirty="0">
                <a:solidFill>
                  <a:srgbClr val="333333"/>
                </a:solidFill>
                <a:latin typeface="+mn-lt"/>
              </a:rPr>
              <a:t>ς</a:t>
            </a:r>
            <a:r>
              <a:rPr lang="en-US" altLang="de-DE" sz="2400" dirty="0">
                <a:solidFill>
                  <a:srgbClr val="333333"/>
                </a:solidFill>
                <a:latin typeface="+mn-lt"/>
              </a:rPr>
              <a:t> (</a:t>
            </a:r>
            <a:r>
              <a:rPr lang="en-US" altLang="de-DE" sz="2400" dirty="0">
                <a:solidFill>
                  <a:srgbClr val="004992"/>
                </a:solidFill>
                <a:latin typeface="+mn-lt"/>
              </a:rPr>
              <a:t>κ</a:t>
            </a:r>
            <a:r>
              <a:rPr lang="el-GR" altLang="de-DE" sz="2400" dirty="0">
                <a:solidFill>
                  <a:srgbClr val="004992"/>
                </a:solidFill>
                <a:latin typeface="+mn-lt"/>
              </a:rPr>
              <a:t>ίνδυνος</a:t>
            </a:r>
            <a:r>
              <a:rPr lang="en-US" altLang="de-DE" sz="2400" dirty="0">
                <a:solidFill>
                  <a:srgbClr val="004992"/>
                </a:solidFill>
                <a:latin typeface="+mn-lt"/>
              </a:rPr>
              <a:t>:</a:t>
            </a:r>
            <a:r>
              <a:rPr lang="el-GR" altLang="de-DE" sz="2400" dirty="0">
                <a:solidFill>
                  <a:srgbClr val="004992"/>
                </a:solidFill>
                <a:latin typeface="+mn-lt"/>
              </a:rPr>
              <a:t> </a:t>
            </a:r>
            <a:r>
              <a:rPr lang="el-GR" altLang="de-DE" sz="2400" dirty="0">
                <a:solidFill>
                  <a:srgbClr val="333333"/>
                </a:solidFill>
                <a:latin typeface="+mn-lt"/>
              </a:rPr>
              <a:t>λανθασμένη </a:t>
            </a:r>
            <a:r>
              <a:rPr lang="en-US" altLang="de-DE" sz="2400" dirty="0">
                <a:solidFill>
                  <a:srgbClr val="333333"/>
                </a:solidFill>
                <a:latin typeface="+mn-lt"/>
              </a:rPr>
              <a:t>απ</a:t>
            </a:r>
            <a:r>
              <a:rPr lang="en-US" altLang="de-DE" sz="2400" dirty="0" err="1">
                <a:solidFill>
                  <a:srgbClr val="333333"/>
                </a:solidFill>
                <a:latin typeface="+mn-lt"/>
              </a:rPr>
              <a:t>όφ</a:t>
            </a:r>
            <a:r>
              <a:rPr lang="en-US" altLang="de-DE" sz="2400" dirty="0">
                <a:solidFill>
                  <a:srgbClr val="333333"/>
                </a:solidFill>
                <a:latin typeface="+mn-lt"/>
              </a:rPr>
              <a:t>αση)</a:t>
            </a:r>
            <a:br>
              <a:rPr lang="el-GR" altLang="de-DE" sz="2400" dirty="0">
                <a:solidFill>
                  <a:srgbClr val="333333"/>
                </a:solidFill>
                <a:latin typeface="+mn-lt"/>
              </a:rPr>
            </a:br>
            <a:r>
              <a:rPr lang="en-US" altLang="de-DE" sz="2400" i="1" dirty="0">
                <a:solidFill>
                  <a:srgbClr val="333333"/>
                </a:solidFill>
                <a:latin typeface="+mn-lt"/>
              </a:rPr>
              <a:t>και</a:t>
            </a:r>
          </a:p>
          <a:p>
            <a:pPr marL="774827" lvl="3" indent="-342900">
              <a:spcBef>
                <a:spcPts val="1999"/>
              </a:spcBef>
              <a:buClr>
                <a:srgbClr val="333333"/>
              </a:buClr>
              <a:buFont typeface="WingDings"/>
              <a:buChar char=""/>
            </a:pPr>
            <a:r>
              <a:rPr lang="el-GR" altLang="de-DE" sz="2400" dirty="0">
                <a:solidFill>
                  <a:srgbClr val="333333"/>
                </a:solidFill>
                <a:latin typeface="+mn-lt"/>
              </a:rPr>
              <a:t>μιας υπερβολικά ακριβούς απόφασης (</a:t>
            </a:r>
            <a:r>
              <a:rPr lang="el-GR" altLang="de-DE" sz="2400" dirty="0">
                <a:solidFill>
                  <a:srgbClr val="004992"/>
                </a:solidFill>
                <a:latin typeface="+mn-lt"/>
              </a:rPr>
              <a:t>μειονέκτημα: </a:t>
            </a:r>
            <a:r>
              <a:rPr lang="el-GR" altLang="de-DE" sz="2400" dirty="0">
                <a:solidFill>
                  <a:srgbClr val="333333"/>
                </a:solidFill>
                <a:latin typeface="+mn-lt"/>
              </a:rPr>
              <a:t>είναι χρονοβόρα διαδικασία)</a:t>
            </a:r>
            <a:endParaRPr lang="de-DE" altLang="de-DE" sz="2400" dirty="0">
              <a:solidFill>
                <a:srgbClr val="333333"/>
              </a:solidFill>
              <a:latin typeface="+mn-lt"/>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a:t>
            </a:fld>
            <a:endParaRPr lang="de-DE" altLang="de-DE">
              <a:latin typeface="+mn-lt"/>
              <a:ea typeface="+mn-ea"/>
            </a:endParaRPr>
          </a:p>
        </p:txBody>
      </p:sp>
    </p:spTree>
    <p:extLst>
      <p:ext uri="{BB962C8B-B14F-4D97-AF65-F5344CB8AC3E}">
        <p14:creationId xmlns:p14="http://schemas.microsoft.com/office/powerpoint/2010/main" val="2899058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Συμπεράσματα χωρίς να είστε 100% σίγουροι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3" name="Slide Number Placeholder 2"/>
          <p:cNvSpPr>
            <a:spLocks noGrp="1"/>
          </p:cNvSpPr>
          <p:nvPr>
            <p:ph type="sldNum" sz="quarter" idx="12"/>
          </p:nvPr>
        </p:nvSpPr>
        <p:spPr/>
        <p:txBody>
          <a:bodyPr/>
          <a:lstStyle/>
          <a:p>
            <a:fld id="{5136ACD8-30FE-4571-9335-73F703F8FC9F}" type="slidenum">
              <a:rPr lang="de-DE" altLang="de-DE" smtClean="0">
                <a:latin typeface="+mn-lt"/>
                <a:ea typeface="+mn-ea"/>
              </a:rPr>
              <a:pPr/>
              <a:t>7</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283843026"/>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dirty="0">
                          <a:ln>
                            <a:noFill/>
                          </a:ln>
                          <a:solidFill>
                            <a:srgbClr val="333333"/>
                          </a:solidFill>
                          <a:effectLst/>
                          <a:latin typeface="Calibri Light"/>
                        </a:rPr>
                        <a:t>Γεγονός</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Επεξήγηση</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Δικαιολογημένα;</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Βγαίνει καπνός από ένα παράθυρο</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φωτιά;</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dirty="0">
                          <a:ln>
                            <a:noFill/>
                          </a:ln>
                          <a:solidFill>
                            <a:srgbClr val="004992"/>
                          </a:solidFill>
                          <a:effectLst/>
                          <a:latin typeface="Calibri Light"/>
                        </a:rPr>
                        <a:t>;;;</a:t>
                      </a:r>
                      <a:r>
                        <a:rPr kumimoji="0" lang="el-GR" sz="2400" b="0" i="0" u="none" strike="noStrike" cap="none" normalizeH="0" baseline="0" dirty="0">
                          <a:ln>
                            <a:noFill/>
                          </a:ln>
                          <a:solidFill>
                            <a:srgbClr val="333333"/>
                          </a:solidFill>
                          <a:effectLst/>
                          <a:latin typeface="Calibri Light"/>
                        </a:rPr>
                        <a:t> </a:t>
                      </a:r>
                      <a:r>
                        <a:rPr kumimoji="0" lang="el-GR" sz="2400" b="1" i="0" u="none" strike="noStrike" cap="none" normalizeH="0" baseline="0" dirty="0">
                          <a:ln>
                            <a:noFill/>
                          </a:ln>
                          <a:solidFill>
                            <a:srgbClr val="333333"/>
                          </a:solidFill>
                          <a:effectLst/>
                          <a:latin typeface="+mn-lt"/>
                        </a:rPr>
                        <a:t>– </a:t>
                      </a:r>
                      <a:r>
                        <a:rPr kumimoji="0" lang="el-GR" sz="2400" b="1" i="0" u="none" strike="noStrike" cap="none" normalizeH="0" baseline="0" dirty="0">
                          <a:ln>
                            <a:noFill/>
                          </a:ln>
                          <a:solidFill>
                            <a:srgbClr val="333333"/>
                          </a:solidFill>
                          <a:effectLst/>
                          <a:latin typeface="Calibri Light"/>
                        </a:rPr>
                        <a:t>Τι θα κάνατε;</a:t>
                      </a:r>
                      <a:endParaRPr kumimoji="0" lang="de-DE" sz="24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Ένας άνδρας φλυαρεί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μεθυσμένος;</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dirty="0">
                          <a:ln>
                            <a:noFill/>
                          </a:ln>
                          <a:solidFill>
                            <a:srgbClr val="004992"/>
                          </a:solidFill>
                          <a:effectLst/>
                          <a:latin typeface="Calibri Light"/>
                        </a:rPr>
                        <a:t>;;;</a:t>
                      </a:r>
                      <a:endParaRPr kumimoji="0" lang="de-DE" sz="24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Συμπεράσματα χωρίς να είστε 100% σίγουροι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3" name="Slide Number Placeholder 2"/>
          <p:cNvSpPr>
            <a:spLocks noGrp="1"/>
          </p:cNvSpPr>
          <p:nvPr>
            <p:ph type="sldNum" sz="quarter" idx="12"/>
          </p:nvPr>
        </p:nvSpPr>
        <p:spPr/>
        <p:txBody>
          <a:bodyPr/>
          <a:lstStyle/>
          <a:p>
            <a:fld id="{5136ACD8-30FE-4571-9335-73F703F8FC9F}" type="slidenum">
              <a:rPr lang="de-DE" altLang="de-DE" smtClean="0">
                <a:latin typeface="+mn-lt"/>
                <a:ea typeface="+mn-ea"/>
              </a:rPr>
              <a:pPr/>
              <a:t>8</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2598967450"/>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dirty="0">
                          <a:ln>
                            <a:noFill/>
                          </a:ln>
                          <a:solidFill>
                            <a:srgbClr val="333333"/>
                          </a:solidFill>
                          <a:effectLst/>
                          <a:latin typeface="Calibri Light"/>
                        </a:rPr>
                        <a:t>Γεγονός</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Επεξήγηση</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Δικαιολογημένα;</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Βγαίνει καπνός από ένα παράθυρο</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φωτιά;</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1" i="0" u="none" strike="noStrike" cap="none" normalizeH="0" baseline="0" dirty="0">
                          <a:ln>
                            <a:noFill/>
                          </a:ln>
                          <a:solidFill>
                            <a:srgbClr val="333333"/>
                          </a:solidFill>
                          <a:effectLst/>
                          <a:latin typeface="Calibri Light"/>
                        </a:rPr>
                        <a:t>Πιθανώς – </a:t>
                      </a:r>
                      <a:r>
                        <a:rPr kumimoji="0" lang="el-GR" sz="2400" b="0" i="0" u="none" strike="noStrike" cap="none" normalizeH="0" baseline="0" dirty="0">
                          <a:ln>
                            <a:noFill/>
                          </a:ln>
                          <a:solidFill>
                            <a:srgbClr val="333333"/>
                          </a:solidFill>
                          <a:effectLst/>
                          <a:latin typeface="Calibri Light"/>
                        </a:rPr>
                        <a:t>Θα λέγατε: «Δεν υπαρχει καπνός χωρίς φωτιά!» </a:t>
                      </a:r>
                      <a:br>
                        <a:rPr kumimoji="0" lang="el-GR" sz="2400" b="0" i="0" u="none" strike="noStrike" cap="none" normalizeH="0" baseline="0" dirty="0">
                          <a:ln>
                            <a:noFill/>
                          </a:ln>
                          <a:solidFill>
                            <a:srgbClr val="333333"/>
                          </a:solidFill>
                          <a:effectLst/>
                          <a:latin typeface="Calibri Light"/>
                        </a:rPr>
                      </a:br>
                      <a:r>
                        <a:rPr kumimoji="0" lang="el-GR" sz="2400" b="0" i="0" u="none" strike="noStrike" cap="none" normalizeH="0" baseline="0" dirty="0">
                          <a:ln>
                            <a:noFill/>
                          </a:ln>
                          <a:solidFill>
                            <a:srgbClr val="333333"/>
                          </a:solidFill>
                          <a:effectLst/>
                          <a:latin typeface="Calibri Light"/>
                        </a:rPr>
                        <a:t>Καλέστε την πυροσβεστική υπηρεσία:η αμέλεια μπορεί να είναι χειρότερη από τον λάθο συναγερμό.</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Ένας άνδρας φλυαρεί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μεθυσμένος;</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2400" b="0" i="0" u="none" strike="noStrike" cap="none" normalizeH="0" baseline="0" dirty="0">
                          <a:ln>
                            <a:noFill/>
                          </a:ln>
                          <a:solidFill>
                            <a:srgbClr val="004992"/>
                          </a:solidFill>
                          <a:effectLst/>
                          <a:latin typeface="+mn-lt"/>
                        </a:rPr>
                        <a:t>;;;</a:t>
                      </a:r>
                      <a:endParaRPr kumimoji="0" lang="de-DE" sz="2400" b="0" i="0" u="none" strike="noStrike" cap="none" normalizeH="0" baseline="0" dirty="0">
                        <a:ln>
                          <a:noFill/>
                        </a:ln>
                        <a:solidFill>
                          <a:srgbClr val="004992"/>
                        </a:solidFill>
                        <a:effectLst/>
                        <a:latin typeface="+mn-l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vert="horz" lIns="0" tIns="0" rIns="0" bIns="0" rtlCol="0" anchor="t">
            <a:spAutoFit/>
          </a:bodyPr>
          <a:lstStyle/>
          <a:p>
            <a:pPr defTabSz="914377">
              <a:spcBef>
                <a:spcPts val="0"/>
              </a:spcBef>
            </a:pPr>
            <a:r>
              <a:rPr lang="el-GR" altLang="de-DE" sz="3600">
                <a:latin typeface="+mn-lt"/>
                <a:ea typeface="+mn-ea"/>
                <a:cs typeface="+mn-cs"/>
              </a:rPr>
              <a:t>Συμπεράσματα χωρίς να είστε 100% σίγουροι</a:t>
            </a:r>
            <a:endParaRPr lang="de-DE" altLang="de-DE" sz="3600">
              <a:latin typeface="+mn-lt"/>
              <a:ea typeface="+mn-ea"/>
              <a:cs typeface="+mn-cs"/>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3" name="Slide Number Placeholder 2"/>
          <p:cNvSpPr>
            <a:spLocks noGrp="1"/>
          </p:cNvSpPr>
          <p:nvPr>
            <p:ph type="sldNum" sz="quarter" idx="12"/>
          </p:nvPr>
        </p:nvSpPr>
        <p:spPr/>
        <p:txBody>
          <a:bodyPr/>
          <a:lstStyle/>
          <a:p>
            <a:fld id="{5136ACD8-30FE-4571-9335-73F703F8FC9F}" type="slidenum">
              <a:rPr lang="de-DE" altLang="de-DE" smtClean="0">
                <a:latin typeface="+mn-lt"/>
                <a:ea typeface="+mn-ea"/>
              </a:rPr>
              <a:pPr/>
              <a:t>9</a:t>
            </a:fld>
            <a:endParaRPr lang="de-DE" altLang="de-DE">
              <a:latin typeface="+mn-lt"/>
              <a:ea typeface="+mn-ea"/>
            </a:endParaRPr>
          </a:p>
        </p:txBody>
      </p:sp>
      <p:graphicFrame>
        <p:nvGraphicFramePr>
          <p:cNvPr id="6" name="Group 25"/>
          <p:cNvGraphicFramePr>
            <a:graphicFrameLocks noGrp="1"/>
          </p:cNvGraphicFramePr>
          <p:nvPr>
            <p:extLst>
              <p:ext uri="{D42A27DB-BD31-4B8C-83A1-F6EECF244321}">
                <p14:modId xmlns:p14="http://schemas.microsoft.com/office/powerpoint/2010/main" val="102559194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dirty="0">
                          <a:ln>
                            <a:noFill/>
                          </a:ln>
                          <a:solidFill>
                            <a:srgbClr val="333333"/>
                          </a:solidFill>
                          <a:effectLst/>
                          <a:latin typeface="Calibri Light"/>
                        </a:rPr>
                        <a:t>Γεγονός</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Επεξήγηση</a:t>
                      </a:r>
                      <a:endParaRPr kumimoji="0" lang="de-DE" sz="24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dirty="0">
                          <a:ln>
                            <a:noFill/>
                          </a:ln>
                          <a:solidFill>
                            <a:srgbClr val="333333"/>
                          </a:solidFill>
                          <a:effectLst/>
                          <a:latin typeface="Calibri Light"/>
                        </a:rPr>
                        <a:t>Δικαιολογημένα;</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Βγαίνει καπνός από ένα παράθυρο</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φωτιά;</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1" i="0" u="none" strike="noStrike" cap="none" normalizeH="0" baseline="0" dirty="0">
                          <a:ln>
                            <a:noFill/>
                          </a:ln>
                          <a:solidFill>
                            <a:srgbClr val="333333"/>
                          </a:solidFill>
                          <a:effectLst/>
                          <a:latin typeface="Calibri Light"/>
                        </a:rPr>
                        <a:t>Πιθανώς – </a:t>
                      </a:r>
                      <a:r>
                        <a:rPr kumimoji="0" lang="el-GR" sz="2400" b="0" i="0" u="none" strike="noStrike" cap="none" normalizeH="0" baseline="0" dirty="0">
                          <a:ln>
                            <a:noFill/>
                          </a:ln>
                          <a:solidFill>
                            <a:srgbClr val="333333"/>
                          </a:solidFill>
                          <a:effectLst/>
                          <a:latin typeface="Calibri Light"/>
                        </a:rPr>
                        <a:t>Θα λέγατε: «Δεν υπαρχει καπνός χωρίς φωτιά!» </a:t>
                      </a:r>
                      <a:br>
                        <a:rPr kumimoji="0" lang="el-GR" sz="2400" b="0" i="0" u="none" strike="noStrike" cap="none" normalizeH="0" baseline="0" dirty="0">
                          <a:ln>
                            <a:noFill/>
                          </a:ln>
                          <a:solidFill>
                            <a:srgbClr val="333333"/>
                          </a:solidFill>
                          <a:effectLst/>
                          <a:latin typeface="Calibri Light"/>
                        </a:rPr>
                      </a:br>
                      <a:r>
                        <a:rPr kumimoji="0" lang="el-GR" sz="2400" b="0" i="0" u="none" strike="noStrike" cap="none" normalizeH="0" baseline="0" dirty="0">
                          <a:ln>
                            <a:noFill/>
                          </a:ln>
                          <a:solidFill>
                            <a:srgbClr val="333333"/>
                          </a:solidFill>
                          <a:effectLst/>
                          <a:latin typeface="Calibri Light"/>
                        </a:rPr>
                        <a:t>Καλέστε την πυροσβεστική υπηρεσία:η αμέλεια μπορεί να είναι χειρότερη από τον λάθο συναγερμό.</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Ένας άνδρας φλυαρεί</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0" i="0" u="none" strike="noStrike" cap="none" normalizeH="0" baseline="0">
                          <a:ln>
                            <a:noFill/>
                          </a:ln>
                          <a:solidFill>
                            <a:srgbClr val="333333"/>
                          </a:solidFill>
                          <a:effectLst/>
                          <a:latin typeface="Calibri Light"/>
                        </a:rPr>
                        <a:t>μεθυσμένος;</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2400" b="1" i="0" u="none" strike="noStrike" cap="none" normalizeH="0" baseline="0" dirty="0">
                          <a:ln>
                            <a:noFill/>
                          </a:ln>
                          <a:solidFill>
                            <a:srgbClr val="333333"/>
                          </a:solidFill>
                          <a:effectLst/>
                          <a:latin typeface="Calibri Light"/>
                        </a:rPr>
                        <a:t>θα </a:t>
                      </a:r>
                      <a:r>
                        <a:rPr kumimoji="0" lang="el-GR" sz="2400" b="1" i="0" u="none" strike="noStrike" cap="none" normalizeH="0" baseline="0" dirty="0">
                          <a:ln>
                            <a:noFill/>
                          </a:ln>
                          <a:solidFill>
                            <a:srgbClr val="333333"/>
                          </a:solidFill>
                          <a:effectLst/>
                          <a:latin typeface="+mn-lt"/>
                        </a:rPr>
                        <a:t>μπορούσε – </a:t>
                      </a:r>
                      <a:r>
                        <a:rPr kumimoji="0" lang="el-GR" sz="2400" b="0" i="0" u="none" strike="noStrike" cap="none" normalizeH="0" baseline="0" dirty="0">
                          <a:ln>
                            <a:noFill/>
                          </a:ln>
                          <a:solidFill>
                            <a:srgbClr val="333333"/>
                          </a:solidFill>
                          <a:effectLst/>
                          <a:latin typeface="Calibri Light"/>
                        </a:rPr>
                        <a:t>Αλλά υπάρχουν πολλές άλλες εξηγήσεις (π.χ. άνοια, εγκεφαλικό). Εάν δεν εξετασθούν και άλλες εξηγήσεις, μπορεί και να τον προσβάλλετε (π.χ. δείχνοντας αηδία). </a:t>
                      </a:r>
                      <a:endParaRPr kumimoji="0" lang="de-DE" sz="2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770396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συμπεράσματα «εν δράσει»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2460068677"/>
              </p:ext>
            </p:extLst>
          </p:nvPr>
        </p:nvGraphicFramePr>
        <p:xfrm>
          <a:off x="408955" y="2029968"/>
          <a:ext cx="11376000" cy="4480560"/>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Τομέας</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Παράδειγμα</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Πολιτική</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r>
                        <a:rPr lang="de-DE" sz="1600" kern="1200" dirty="0">
                          <a:solidFill>
                            <a:schemeClr val="accent1"/>
                          </a:solidFill>
                          <a:effectLst/>
                          <a:latin typeface="+mn-lt"/>
                          <a:ea typeface="+mn-ea"/>
                          <a:cs typeface="+mn-cs"/>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Ιατρική</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09943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συμπεράσματα «εν δράσει»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2991934853"/>
              </p:ext>
            </p:extLst>
          </p:nvPr>
        </p:nvGraphicFramePr>
        <p:xfrm>
          <a:off x="408955" y="2029968"/>
          <a:ext cx="11376000" cy="4480568"/>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Τομέας</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Παράδειγμα</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Πολιτική</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el-GR" sz="1600" b="0" i="0" u="none" strike="noStrike" kern="1200" cap="none" normalizeH="0" baseline="0" dirty="0">
                          <a:ln>
                            <a:noFill/>
                          </a:ln>
                          <a:solidFill>
                            <a:srgbClr val="333333"/>
                          </a:solidFill>
                          <a:effectLst/>
                          <a:latin typeface="+mn-lt"/>
                          <a:ea typeface="+mn-ea"/>
                          <a:cs typeface="+mn-cs"/>
                        </a:rPr>
                        <a:t>Οι άνθρωποι συχνά βγάζουν βιαστικά συμπεράσματα όταν ακούν για ένα έγκλημα στα μέσα μαζικής ενημέρωσης. Ανάλογα με την πολιτική τους τοποθέτηση μπορεί βιαστικά να αποδώσουν συγκεκριμένα κίνητρα στο θύτη.</a:t>
                      </a:r>
                    </a:p>
                    <a:p>
                      <a:pPr rtl="0"/>
                      <a:br>
                        <a:rPr kumimoji="0" lang="el-GR" sz="1600" b="0" i="0" u="none" strike="noStrike" kern="1200" cap="none" normalizeH="0" baseline="0" dirty="0">
                          <a:ln>
                            <a:noFill/>
                          </a:ln>
                          <a:solidFill>
                            <a:srgbClr val="333333"/>
                          </a:solidFill>
                          <a:effectLst/>
                          <a:latin typeface="+mn-lt"/>
                          <a:ea typeface="+mn-ea"/>
                          <a:cs typeface="+mn-cs"/>
                        </a:rPr>
                      </a:br>
                      <a:r>
                        <a:rPr kumimoji="0" lang="el-GR" sz="1600" b="0" i="0" u="none" strike="noStrike" kern="1200" cap="none" normalizeH="0" baseline="0" dirty="0">
                          <a:ln>
                            <a:noFill/>
                          </a:ln>
                          <a:solidFill>
                            <a:srgbClr val="333333"/>
                          </a:solidFill>
                          <a:effectLst/>
                          <a:latin typeface="+mn-lt"/>
                          <a:ea typeface="+mn-ea"/>
                          <a:cs typeface="+mn-cs"/>
                        </a:rPr>
                        <a:t>Παράδειγμα: Ο θύτης και το θύμα ανήκουν σε διαφορετική φυλή ή θρησκεία. Πολλοί άνθρωποι πιστεύουν ότι ο ρατσισμός ή ο εξτρεμισμός είναι το κύριο κίνητρο του εγκλήματος.</a:t>
                      </a:r>
                    </a:p>
                    <a:p>
                      <a:pPr rtl="0"/>
                      <a:br>
                        <a:rPr kumimoji="0" lang="el-GR" sz="1600" b="0" i="0" u="none" strike="noStrike" kern="1200" cap="none" normalizeH="0" baseline="0" dirty="0">
                          <a:ln>
                            <a:noFill/>
                          </a:ln>
                          <a:solidFill>
                            <a:srgbClr val="333333"/>
                          </a:solidFill>
                          <a:effectLst/>
                          <a:latin typeface="+mn-lt"/>
                          <a:ea typeface="+mn-ea"/>
                          <a:cs typeface="+mn-cs"/>
                        </a:rPr>
                      </a:br>
                      <a:r>
                        <a:rPr kumimoji="0" lang="el-GR" sz="1600" b="0" i="0" u="none" strike="noStrike" kern="1200" cap="none" normalizeH="0" baseline="0" dirty="0">
                          <a:ln>
                            <a:noFill/>
                          </a:ln>
                          <a:solidFill>
                            <a:srgbClr val="333333"/>
                          </a:solidFill>
                          <a:effectLst/>
                          <a:latin typeface="+mn-lt"/>
                          <a:ea typeface="+mn-ea"/>
                          <a:cs typeface="+mn-cs"/>
                        </a:rPr>
                        <a:t>Μερικές φορές αυτό μπορεί να είναι αληθινό. Στη δημόσια συζήτηση, εντούτοις, τέτοιες υποθέσεις γίνονται πολύ βιαστικά και εναλλακτικές απόψεις σπάνια λαμβάνονται υπόψη.</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Ιατρική</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de-DE" sz="1600" b="0" i="0" u="none" strike="noStrike" cap="none" normalizeH="0" baseline="0" dirty="0">
                          <a:ln>
                            <a:noFill/>
                          </a:ln>
                          <a:solidFill>
                            <a:schemeClr val="accent1"/>
                          </a:solidFill>
                          <a:effectLst/>
                          <a:latin typeface="Calibri Light"/>
                        </a:rPr>
                        <a:t>;;;</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42185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Βγάζοντας συμπεράσματα «εν δράσει»</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a:t>
            </a:fld>
            <a:endParaRPr lang="de-DE" altLang="de-DE">
              <a:latin typeface="+mn-lt"/>
              <a:ea typeface="+mn-ea"/>
            </a:endParaRPr>
          </a:p>
        </p:txBody>
      </p:sp>
      <p:graphicFrame>
        <p:nvGraphicFramePr>
          <p:cNvPr id="6" name="Group 111"/>
          <p:cNvGraphicFramePr>
            <a:graphicFrameLocks noGrp="1"/>
          </p:cNvGraphicFramePr>
          <p:nvPr>
            <p:extLst>
              <p:ext uri="{D42A27DB-BD31-4B8C-83A1-F6EECF244321}">
                <p14:modId xmlns:p14="http://schemas.microsoft.com/office/powerpoint/2010/main" val="2546943201"/>
              </p:ext>
            </p:extLst>
          </p:nvPr>
        </p:nvGraphicFramePr>
        <p:xfrm>
          <a:off x="408955" y="2029968"/>
          <a:ext cx="11376000" cy="4480568"/>
        </p:xfrm>
        <a:graphic>
          <a:graphicData uri="http://schemas.openxmlformats.org/drawingml/2006/table">
            <a:tbl>
              <a:tblPr>
                <a:tableStyleId>{21E4AEA4-8DFA-4A89-87EB-49C32662AFE0}</a:tableStyleId>
              </a:tblPr>
              <a:tblGrid>
                <a:gridCol w="2088232">
                  <a:extLst>
                    <a:ext uri="{9D8B030D-6E8A-4147-A177-3AD203B41FA5}">
                      <a16:colId xmlns:a16="http://schemas.microsoft.com/office/drawing/2014/main" val="20000"/>
                    </a:ext>
                  </a:extLst>
                </a:gridCol>
                <a:gridCol w="9287768">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Τομέας</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Παράδειγμα</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Πολιτική</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rtl="0"/>
                      <a:r>
                        <a:rPr kumimoji="0" lang="el-GR" sz="1600" b="0" i="0" u="none" strike="noStrike" kern="1200" cap="none" normalizeH="0" baseline="0" dirty="0">
                          <a:ln>
                            <a:noFill/>
                          </a:ln>
                          <a:solidFill>
                            <a:srgbClr val="333333"/>
                          </a:solidFill>
                          <a:effectLst/>
                          <a:latin typeface="Calibri Light"/>
                          <a:ea typeface="+mn-ea"/>
                          <a:cs typeface="+mn-cs"/>
                        </a:rPr>
                        <a:t>Οι άνθρωποι συχνά βγάζουν βιαστικά συμπεράσματα όταν ακούν για ένα έγκλημα στα μέσα μαζικής ενημέρωσης. Ανάλογα με την πολιτική τους τοποθέτηση μπορεί βιαστικά να αποδώσουν συγκεκριμένα κίνητρα στο θύτη.</a:t>
                      </a:r>
                    </a:p>
                    <a:p>
                      <a:pPr rtl="0"/>
                      <a:br>
                        <a:rPr kumimoji="0" lang="el-GR" sz="1600" b="0" i="0" u="none" strike="noStrike" kern="1200" cap="none" normalizeH="0" baseline="0" dirty="0">
                          <a:ln>
                            <a:noFill/>
                          </a:ln>
                          <a:solidFill>
                            <a:srgbClr val="333333"/>
                          </a:solidFill>
                          <a:effectLst/>
                          <a:latin typeface="Calibri Light"/>
                          <a:ea typeface="+mn-ea"/>
                          <a:cs typeface="+mn-cs"/>
                        </a:rPr>
                      </a:br>
                      <a:r>
                        <a:rPr kumimoji="0" lang="el-GR" sz="1600" b="0" i="0" u="none" strike="noStrike" kern="1200" cap="none" normalizeH="0" baseline="0" dirty="0">
                          <a:ln>
                            <a:noFill/>
                          </a:ln>
                          <a:solidFill>
                            <a:srgbClr val="333333"/>
                          </a:solidFill>
                          <a:effectLst/>
                          <a:latin typeface="Calibri Light"/>
                          <a:ea typeface="+mn-ea"/>
                          <a:cs typeface="+mn-cs"/>
                        </a:rPr>
                        <a:t>Παράδειγμα: Ο θύτης και το θύμα ανήκουν σε διαφορετική φυλή ή θρησκεία. Πολλοί άνθρωποι πιστεύουν ότι ο ρατσισμός ή ο εξτρεμισμός είναι το κύριο κίνητρο του εγκλήματος.</a:t>
                      </a:r>
                    </a:p>
                    <a:p>
                      <a:pPr rtl="0"/>
                      <a:br>
                        <a:rPr kumimoji="0" lang="el-GR" sz="1600" b="0" i="0" u="none" strike="noStrike" kern="1200" cap="none" normalizeH="0" baseline="0" dirty="0">
                          <a:ln>
                            <a:noFill/>
                          </a:ln>
                          <a:solidFill>
                            <a:srgbClr val="333333"/>
                          </a:solidFill>
                          <a:effectLst/>
                          <a:latin typeface="Calibri Light"/>
                          <a:ea typeface="+mn-ea"/>
                          <a:cs typeface="+mn-cs"/>
                        </a:rPr>
                      </a:br>
                      <a:r>
                        <a:rPr kumimoji="0" lang="el-GR" sz="1600" b="0" i="0" u="none" strike="noStrike" kern="1200" cap="none" normalizeH="0" baseline="0" dirty="0">
                          <a:ln>
                            <a:noFill/>
                          </a:ln>
                          <a:solidFill>
                            <a:srgbClr val="333333"/>
                          </a:solidFill>
                          <a:effectLst/>
                          <a:latin typeface="Calibri Light"/>
                          <a:ea typeface="+mn-ea"/>
                          <a:cs typeface="+mn-cs"/>
                        </a:rPr>
                        <a:t>Μερικές φορές αυτό μπορεί να είναι αληθινό. Στη δημόσια συζήτηση, εντούτοις, τέτοιες υποθέσεις γίνονται πολύ βιαστικά και εναλλακτικές απόψεις σπάνια λαμβάνονται υπόψη.</a:t>
                      </a: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3736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Ιατρική</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dirty="0">
                          <a:ln>
                            <a:noFill/>
                          </a:ln>
                          <a:solidFill>
                            <a:srgbClr val="004992"/>
                          </a:solidFill>
                          <a:effectLst/>
                          <a:latin typeface="Calibri Light"/>
                        </a:rPr>
                        <a:t>Μοναδικό σύμπτωμα </a:t>
                      </a:r>
                      <a:r>
                        <a:rPr kumimoji="0" lang="el-GR" sz="1600" b="0" i="0" u="none" strike="noStrike" cap="none" normalizeH="0" baseline="0" dirty="0">
                          <a:ln>
                            <a:noFill/>
                          </a:ln>
                          <a:solidFill>
                            <a:srgbClr val="004992"/>
                          </a:solidFill>
                          <a:effectLst/>
                          <a:latin typeface="Times New Roman"/>
                          <a:sym typeface="Wingdings" panose="05000000000000000000" pitchFamily="2" charset="2"/>
                        </a:rPr>
                        <a:t>→</a:t>
                      </a:r>
                      <a:r>
                        <a:rPr kumimoji="0" lang="el-GR" sz="1600" b="0" i="0" u="none" strike="noStrike" cap="none" normalizeH="0" baseline="0" dirty="0">
                          <a:ln>
                            <a:noFill/>
                          </a:ln>
                          <a:solidFill>
                            <a:srgbClr val="004992"/>
                          </a:solidFill>
                          <a:effectLst/>
                          <a:latin typeface="Calibri Light"/>
                        </a:rPr>
                        <a:t> διάγνωση;</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Μια κρίση σπασμών θεωρείται μερικές φορές λανθασμένα ότι είναι επιληψία (σπασμοί μπορεί επίσης να εμφανιστούν μετά από τη διακοπή αλκοόλ και μετα από υψηλό πυρετό).</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Από την άλλη πλευρά, μερικές άθένειες παραβλέπονται γιατί δεν έχει γίνει μια εις βάθος διαγνωστική αξιολόγηση (π.χ. καρκίνος).</a:t>
                      </a:r>
                      <a:endParaRPr kumimoji="0" lang="de-DE" sz="1600" b="0" i="0" u="none" strike="noStrike" cap="none" normalizeH="0" baseline="0" dirty="0">
                        <a:ln>
                          <a:noFill/>
                        </a:ln>
                        <a:solidFill>
                          <a:srgbClr val="333333"/>
                        </a:solidFill>
                        <a:effectLst/>
                        <a:latin typeface="Calibri Light"/>
                      </a:endParaRPr>
                    </a:p>
                  </a:txBody>
                  <a:tcPr marL="121952" marR="121952" marT="45724" marB="45724"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85023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163395"/>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Βγάζοντας συμπεράσματα «εν δράσει»</a:t>
            </a:r>
            <a:br>
              <a:rPr lang="el-GR" sz="3600" dirty="0">
                <a:solidFill>
                  <a:srgbClr val="004992"/>
                </a:solidFill>
                <a:latin typeface="+mn-lt"/>
                <a:ea typeface="+mn-ea"/>
                <a:cs typeface="+mn-cs"/>
              </a:rPr>
            </a:br>
            <a:r>
              <a:rPr lang="el-GR" dirty="0">
                <a:solidFill>
                  <a:srgbClr val="004992"/>
                </a:solidFill>
                <a:latin typeface="+mn-lt"/>
                <a:ea typeface="+mn-ea"/>
                <a:cs typeface="+mn-cs"/>
              </a:rPr>
              <a:t>- Αστικοί μύθοι -</a:t>
            </a:r>
            <a:br>
              <a:rPr lang="el-GR" dirty="0">
                <a:solidFill>
                  <a:srgbClr val="004992"/>
                </a:solidFill>
                <a:latin typeface="+mn-lt"/>
                <a:ea typeface="+mn-ea"/>
                <a:cs typeface="+mn-cs"/>
              </a:rPr>
            </a:br>
            <a:r>
              <a:rPr lang="el-GR" sz="2000" dirty="0">
                <a:solidFill>
                  <a:srgbClr val="004992"/>
                </a:solidFill>
                <a:latin typeface="+mn-lt"/>
                <a:ea typeface="+mn-ea"/>
                <a:cs typeface="+mn-cs"/>
              </a:rPr>
              <a:t>(για μια εναλλακτική άσκηση ανατρέξτε στο τέλος της παρουσίασης)</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1865345699"/>
              </p:ext>
            </p:extLst>
          </p:nvPr>
        </p:nvGraphicFramePr>
        <p:xfrm>
          <a:off x="408955" y="2443688"/>
          <a:ext cx="11376000" cy="43586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Θρύλος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Υπέρ &amp;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«Απόδειξη»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rPr>
                        <a:t>Ο Paul McCartney (Beatles) πέθανε το 1966 σε ένα ατύχημα και αντικατα-στάθηκε από έναν σωσία.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FFFFFF"/>
                        </a:buClr>
                        <a:buSzTx/>
                        <a:buFontTx/>
                        <a:buNone/>
                        <a:tabLst/>
                      </a:pPr>
                      <a:r>
                        <a:rPr kumimoji="0" lang="el-GR" sz="1600" b="1" i="0" u="none" strike="noStrike" cap="none" normalizeH="0" baseline="0" dirty="0">
                          <a:ln>
                            <a:noFill/>
                          </a:ln>
                          <a:solidFill>
                            <a:srgbClr val="333333"/>
                          </a:solidFill>
                          <a:effectLst/>
                          <a:latin typeface="Calibri Light"/>
                        </a:rPr>
                        <a:t>Υπέρ:</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FFFFFF"/>
                          </a:solidFill>
                          <a:effectLst/>
                          <a:latin typeface="Calibri Light"/>
                        </a:rPr>
                        <a:t>φέρεται ότι υπάρχουν πάνω από 70 κρυμμένα στοιχεία στο «Abbey Road-Cover»(βλέπε δεξιά):</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Ο Paul McCartney είναι ξυπόλυτος και χλωμός</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Ο Paul Mccartney είναι αριστερόχειρας, αλλά κρατάει το τσιγάρο του με το δεξί του χέρι</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Ο αριθμός κυκλοφορίας του «LMW», βλέπε το βέλος «Linda Mc</a:t>
                      </a:r>
                      <a:r>
                        <a:rPr kumimoji="0" lang="en-US" sz="1600" b="0" i="0" u="none" strike="noStrike" cap="none" normalizeH="0" baseline="0" dirty="0">
                          <a:ln>
                            <a:noFill/>
                          </a:ln>
                          <a:solidFill>
                            <a:srgbClr val="FFFFFF"/>
                          </a:solidFill>
                          <a:effectLst/>
                          <a:latin typeface="Calibri Light"/>
                        </a:rPr>
                        <a:t>C</a:t>
                      </a:r>
                      <a:r>
                        <a:rPr kumimoji="0" lang="el-GR" sz="1600" b="0" i="0" u="none" strike="noStrike" cap="none" normalizeH="0" baseline="0" dirty="0">
                          <a:ln>
                            <a:noFill/>
                          </a:ln>
                          <a:solidFill>
                            <a:srgbClr val="FFFFFF"/>
                          </a:solidFill>
                          <a:effectLst/>
                          <a:latin typeface="Calibri Light"/>
                        </a:rPr>
                        <a:t>artney Weeping»</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Επίσης πολλοί λένε ότι ο τρόπος που παίζει το μπάσο του, έχει αλλάξει από το 1996</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Κατά: </a:t>
                      </a:r>
                      <a:r>
                        <a:rPr kumimoji="0" lang="el-G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Η ίδια εμφάνιση και φωνή</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Τα αποδεικτικά στοιχεία φαίνονται φτιαχτά, το «LMW», μπορεί να σημαίνει οτιδήποτε</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Πηγή πληροφόρησης: αυτή ήταν μία φάρσα από μία εφημερίδα, το 1969</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317481712"/>
              </p:ext>
            </p:extLst>
          </p:nvPr>
        </p:nvGraphicFramePr>
        <p:xfrm>
          <a:off x="408955" y="2443688"/>
          <a:ext cx="11376000" cy="43586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Θρύλος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Υπέρ &amp;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«Απόδειξη»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rPr>
                        <a:t>Ο Paul McCartney (Beatles) πέθανε το 1966 σε ένα ατύχημα και αντικατα-στάθηκε από έναν σωσία.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Υπέρ:</a:t>
                      </a:r>
                      <a:r>
                        <a:rPr kumimoji="0" lang="el-GR" sz="1600" b="0" i="0" u="none" strike="noStrike" cap="none" normalizeH="0" baseline="0" dirty="0">
                          <a:ln>
                            <a:noFill/>
                          </a:ln>
                          <a:solidFill>
                            <a:srgbClr val="333333"/>
                          </a:solidFill>
                          <a:effectLst/>
                          <a:latin typeface="Calibri Light"/>
                        </a:rPr>
                        <a:t> φέρεται ότι υπάρχουν πάνω από 70 κρυμμένα στοιχεία στο «Abbey Road-Cover»(βλέπε δεξιά):</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Ο Paul McCartney είναι ξυπόλυτος και χλωμός</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Ο Paul Mccartney είναι αριστερόχειρας, αλλά κρατάει το τσιγάρο του με το δεξί του χέρι</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Ο αριθμός κυκλοφορίας του «LMW», βλέπε το βέλος «Linda Mc</a:t>
                      </a:r>
                      <a:r>
                        <a:rPr kumimoji="0" lang="en-US" sz="1600" b="0" i="0" u="none" strike="noStrike" cap="none" normalizeH="0" baseline="0" dirty="0">
                          <a:ln>
                            <a:noFill/>
                          </a:ln>
                          <a:solidFill>
                            <a:srgbClr val="333333"/>
                          </a:solidFill>
                          <a:effectLst/>
                          <a:latin typeface="Calibri Light"/>
                        </a:rPr>
                        <a:t>C</a:t>
                      </a:r>
                      <a:r>
                        <a:rPr kumimoji="0" lang="el-GR" sz="1600" b="0" i="0" u="none" strike="noStrike" cap="none" normalizeH="0" baseline="0" dirty="0">
                          <a:ln>
                            <a:noFill/>
                          </a:ln>
                          <a:solidFill>
                            <a:srgbClr val="333333"/>
                          </a:solidFill>
                          <a:effectLst/>
                          <a:latin typeface="Calibri Light"/>
                        </a:rPr>
                        <a:t>artney Weeping»</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Επίσης πολλοί λένε ότι ο τρόπος που παίζει το μπάσο του, έχει αλλάξει από το 1996</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Κατά: </a:t>
                      </a:r>
                      <a:r>
                        <a:rPr kumimoji="0" lang="el-GR" sz="1600" b="0" i="0" u="none" strike="noStrike" cap="none" normalizeH="0" baseline="0" dirty="0">
                          <a:ln>
                            <a:noFill/>
                          </a:ln>
                          <a:solidFill>
                            <a:srgbClr val="004992"/>
                          </a:solidFill>
                          <a:effectLst/>
                          <a:latin typeface="Calibri Light"/>
                        </a:rPr>
                        <a:t>;;;</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Η ίδια εμφάνιση και φωνή</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Τα αποδεικτικά στοιχεία φαίνονται φτιαχτά, το «LMW», μπορεί να σημαίνει οτιδήποτε</a:t>
                      </a:r>
                    </a:p>
                    <a:p>
                      <a:pPr marL="285750" marR="0" lvl="0" indent="-285750" algn="l" defTabSz="914400" rtl="0" eaLnBrk="1" fontAlgn="base" latinLnBrk="0" hangingPunct="1">
                        <a:lnSpc>
                          <a:spcPct val="100000"/>
                        </a:lnSpc>
                        <a:spcBef>
                          <a:spcPts val="0"/>
                        </a:spcBef>
                        <a:spcAft>
                          <a:spcPts val="0"/>
                        </a:spcAft>
                        <a:buClr>
                          <a:srgbClr val="FFFFFF"/>
                        </a:buClr>
                        <a:buSzTx/>
                        <a:buFont typeface="WingDings"/>
                        <a:buChar char=""/>
                        <a:tabLst/>
                      </a:pPr>
                      <a:r>
                        <a:rPr kumimoji="0" lang="el-GR" sz="1600" b="0" i="0" u="none" strike="noStrike" cap="none" normalizeH="0" baseline="0" dirty="0">
                          <a:ln>
                            <a:noFill/>
                          </a:ln>
                          <a:solidFill>
                            <a:srgbClr val="FFFFFF"/>
                          </a:solidFill>
                          <a:effectLst/>
                          <a:latin typeface="Calibri Light"/>
                        </a:rPr>
                        <a:t>Πηγή πληροφόρησης: αυτή ήταν μία φάρσα από μία εφημερίδα, το 1969</a:t>
                      </a:r>
                      <a:endParaRPr kumimoji="0" lang="de-DE" sz="1400" b="0" i="0" u="none" strike="noStrike" cap="none" normalizeH="0" baseline="0" dirty="0">
                        <a:ln>
                          <a:noFill/>
                        </a:ln>
                        <a:solidFill>
                          <a:srgbClr val="FFFFFF"/>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281459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a:t>
            </a:fld>
            <a:endParaRPr lang="de-DE" altLang="de-DE">
              <a:latin typeface="+mn-lt"/>
              <a:ea typeface="+mn-ea"/>
            </a:endParaRPr>
          </a:p>
        </p:txBody>
      </p:sp>
      <p:graphicFrame>
        <p:nvGraphicFramePr>
          <p:cNvPr id="11" name="Group 21"/>
          <p:cNvGraphicFramePr>
            <a:graphicFrameLocks noGrp="1"/>
          </p:cNvGraphicFramePr>
          <p:nvPr>
            <p:extLst>
              <p:ext uri="{D42A27DB-BD31-4B8C-83A1-F6EECF244321}">
                <p14:modId xmlns:p14="http://schemas.microsoft.com/office/powerpoint/2010/main" val="2160127933"/>
              </p:ext>
            </p:extLst>
          </p:nvPr>
        </p:nvGraphicFramePr>
        <p:xfrm>
          <a:off x="408955" y="2443688"/>
          <a:ext cx="11376000" cy="4358640"/>
        </p:xfrm>
        <a:graphic>
          <a:graphicData uri="http://schemas.openxmlformats.org/drawingml/2006/table">
            <a:tbl>
              <a:tblPr>
                <a:tableStyleId>{21E4AEA4-8DFA-4A89-87EB-49C32662AFE0}</a:tableStyleId>
              </a:tblPr>
              <a:tblGrid>
                <a:gridCol w="2201510">
                  <a:extLst>
                    <a:ext uri="{9D8B030D-6E8A-4147-A177-3AD203B41FA5}">
                      <a16:colId xmlns:a16="http://schemas.microsoft.com/office/drawing/2014/main" val="20000"/>
                    </a:ext>
                  </a:extLst>
                </a:gridCol>
                <a:gridCol w="6238653">
                  <a:extLst>
                    <a:ext uri="{9D8B030D-6E8A-4147-A177-3AD203B41FA5}">
                      <a16:colId xmlns:a16="http://schemas.microsoft.com/office/drawing/2014/main" val="20001"/>
                    </a:ext>
                  </a:extLst>
                </a:gridCol>
                <a:gridCol w="2935837">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Θρύλος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Υπέρ &amp;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«Απόδειξη»</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rPr>
                        <a:t>Ο Paul McCartney (Beatles) πέθανε το 1966 σε ένα ατύχημα και αντικατα-στάθηκε από έναν σωσία.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Υπέρ:</a:t>
                      </a:r>
                      <a:r>
                        <a:rPr kumimoji="0" lang="el-GR" sz="1600" b="0" i="0" u="none" strike="noStrike" cap="none" normalizeH="0" baseline="0" dirty="0">
                          <a:ln>
                            <a:noFill/>
                          </a:ln>
                          <a:solidFill>
                            <a:srgbClr val="333333"/>
                          </a:solidFill>
                          <a:effectLst/>
                          <a:latin typeface="Calibri Light"/>
                        </a:rPr>
                        <a:t> φέρεται ότι υπάρχουν πάνω από 70 κρυμμένα στοιχεία στο «Abbey Road-Cover»(βλέπε δεξιά):</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Ο Paul McCartney είναι ξυπόλυτος και χλωμός</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Ο Paul Mccartney είναι αριστερόχειρας, αλλά κρατάει το τσιγάρο του με το δεξί του χέρι</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Ο αριθμός κυκλοφορίας του «LMW», βλέπε το βέλος «Linda Mc</a:t>
                      </a:r>
                      <a:r>
                        <a:rPr kumimoji="0" lang="en-US" sz="1600" b="0" i="0" u="none" strike="noStrike" cap="none" normalizeH="0" baseline="0" dirty="0">
                          <a:ln>
                            <a:noFill/>
                          </a:ln>
                          <a:solidFill>
                            <a:srgbClr val="333333"/>
                          </a:solidFill>
                          <a:effectLst/>
                          <a:latin typeface="Calibri Light"/>
                        </a:rPr>
                        <a:t>C</a:t>
                      </a:r>
                      <a:r>
                        <a:rPr kumimoji="0" lang="el-GR" sz="1600" b="0" i="0" u="none" strike="noStrike" cap="none" normalizeH="0" baseline="0" dirty="0">
                          <a:ln>
                            <a:noFill/>
                          </a:ln>
                          <a:solidFill>
                            <a:srgbClr val="333333"/>
                          </a:solidFill>
                          <a:effectLst/>
                          <a:latin typeface="Calibri Light"/>
                        </a:rPr>
                        <a:t>artney Weeping»</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Επίσης πολλοί λένε ότι ο τρόπος που παίζει το μπάσο του, έχει αλλάξει από το 1996</a:t>
                      </a:r>
                    </a:p>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Κατά:</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Η ίδια εμφάνιση και φωνή</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Τα αποδεικτικά στοιχεία φαίνονται φτιαχτά, το «LMW», μπορεί να σημαίνει οτιδήποτε</a:t>
                      </a:r>
                    </a:p>
                    <a:p>
                      <a:pPr marL="285750" marR="0" lvl="0" indent="-285750" algn="l" defTabSz="914400" rtl="0" eaLnBrk="1" fontAlgn="base" latinLnBrk="0" hangingPunct="1">
                        <a:lnSpc>
                          <a:spcPct val="100000"/>
                        </a:lnSpc>
                        <a:spcBef>
                          <a:spcPts val="0"/>
                        </a:spcBef>
                        <a:spcAft>
                          <a:spcPts val="0"/>
                        </a:spcAft>
                        <a:buClr>
                          <a:srgbClr val="333333"/>
                        </a:buClr>
                        <a:buSzTx/>
                        <a:buFont typeface="WingDings"/>
                        <a:buChar char=""/>
                        <a:tabLst/>
                      </a:pPr>
                      <a:r>
                        <a:rPr kumimoji="0" lang="el-GR" sz="1600" b="0" i="0" u="none" strike="noStrike" cap="none" normalizeH="0" baseline="0" dirty="0">
                          <a:ln>
                            <a:noFill/>
                          </a:ln>
                          <a:solidFill>
                            <a:srgbClr val="333333"/>
                          </a:solidFill>
                          <a:effectLst/>
                          <a:latin typeface="Calibri Light"/>
                        </a:rPr>
                        <a:t>Πηγή πληροφόρησης: αυτή ήταν μία φάρσα από μία εφημερίδα, το 1969</a:t>
                      </a:r>
                      <a:endParaRPr kumimoji="0" lang="de-DE" sz="14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915" y="3068960"/>
            <a:ext cx="2560320"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6105" y="5805264"/>
            <a:ext cx="798022"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14"/>
          <p:cNvSpPr>
            <a:spLocks noChangeShapeType="1"/>
          </p:cNvSpPr>
          <p:nvPr/>
        </p:nvSpPr>
        <p:spPr bwMode="auto">
          <a:xfrm>
            <a:off x="9556342" y="4584129"/>
            <a:ext cx="740748" cy="134798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extLst>
      <p:ext uri="{BB962C8B-B14F-4D97-AF65-F5344CB8AC3E}">
        <p14:creationId xmlns:p14="http://schemas.microsoft.com/office/powerpoint/2010/main" val="417980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16</a:t>
            </a:fld>
            <a:endParaRPr lang="de-DE" altLang="de-DE">
              <a:latin typeface="+mn-lt"/>
              <a:ea typeface="+mn-ea"/>
            </a:endParaRPr>
          </a:p>
        </p:txBody>
      </p:sp>
      <p:pic>
        <p:nvPicPr>
          <p:cNvPr id="14" name="Picture 7" descr="l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123" y="2855153"/>
            <a:ext cx="2743200" cy="273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mharrsch - fickr - Beatle Paul McCartney 2 - cclice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87" y="4104677"/>
            <a:ext cx="1115568" cy="1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ala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87" y="2855152"/>
            <a:ext cx="1115568" cy="121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ption_4"/>
          <p:cNvSpPr txBox="1">
            <a:spLocks noChangeArrowheads="1"/>
          </p:cNvSpPr>
          <p:nvPr/>
        </p:nvSpPr>
        <p:spPr bwMode="auto">
          <a:xfrm>
            <a:off x="408955" y="5733256"/>
            <a:ext cx="11376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0"/>
              </a:spcBef>
              <a:buClrTx/>
              <a:buFontTx/>
              <a:buNone/>
            </a:pPr>
            <a:r>
              <a:rPr lang="el-GR" altLang="de-DE" sz="4000">
                <a:solidFill>
                  <a:srgbClr val="FF0000"/>
                </a:solidFill>
                <a:latin typeface="Calibri Light"/>
              </a:rPr>
              <a:t>Όχι! </a:t>
            </a:r>
            <a:endParaRPr lang="de-DE" altLang="de-DE" sz="4000" dirty="0">
              <a:latin typeface="Calibri Light"/>
            </a:endParaRPr>
          </a:p>
        </p:txBody>
      </p:sp>
      <p:sp>
        <p:nvSpPr>
          <p:cNvPr id="18" name="Caption_17"/>
          <p:cNvSpPr txBox="1">
            <a:spLocks noChangeArrowheads="1"/>
          </p:cNvSpPr>
          <p:nvPr/>
        </p:nvSpPr>
        <p:spPr bwMode="auto">
          <a:xfrm>
            <a:off x="408955" y="2312440"/>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fontAlgn="base" hangingPunct="1">
              <a:spcBef>
                <a:spcPct val="0"/>
              </a:spcBef>
              <a:spcAft>
                <a:spcPct val="0"/>
              </a:spcAft>
              <a:buClrTx/>
              <a:buFontTx/>
              <a:buNone/>
            </a:pPr>
            <a:r>
              <a:rPr lang="el-GR" altLang="de-DE" sz="2400">
                <a:solidFill>
                  <a:srgbClr val="333333"/>
                </a:solidFill>
                <a:latin typeface="Calibri Light"/>
              </a:rPr>
              <a:t>Ο Paul McCartney αντικαταστάθηκε από έναν σωσία;</a:t>
            </a:r>
            <a:endParaRPr lang="de-DE" altLang="de-DE" sz="2400" dirty="0">
              <a:solidFill>
                <a:srgbClr val="333333"/>
              </a:solidFill>
              <a:latin typeface="Calibri Light"/>
            </a:endParaRPr>
          </a:p>
        </p:txBody>
      </p:sp>
      <p:sp>
        <p:nvSpPr>
          <p:cNvPr id="19" name="Caption_18"/>
          <p:cNvSpPr txBox="1">
            <a:spLocks noChangeArrowheads="1"/>
          </p:cNvSpPr>
          <p:nvPr/>
        </p:nvSpPr>
        <p:spPr bwMode="auto">
          <a:xfrm>
            <a:off x="4945459" y="2865593"/>
            <a:ext cx="6529863"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1999"/>
              </a:spcBef>
              <a:buClrTx/>
              <a:buFontTx/>
              <a:buNone/>
            </a:pPr>
            <a:r>
              <a:rPr lang="el-GR" altLang="de-DE" sz="2400">
                <a:solidFill>
                  <a:srgbClr val="333333"/>
                </a:solidFill>
                <a:latin typeface="Calibri Light"/>
              </a:rPr>
              <a:t>Η χιουμοριστική απάντηση του McCartney για τις φήμες σχετικά με το θάνατό του: ένα σόλο άλμπουμ με τον τίτλο: «Ο Paul είναι ζωντανός». Σημείωση, το εξώφυλλο είναι παρόμοιο με το εξώφυλλο του Abbey Road που είδαμε πριν. </a:t>
            </a:r>
            <a:endParaRPr lang="de-DE" altLang="de-DE" sz="2400" dirty="0">
              <a:solidFill>
                <a:srgbClr val="333333"/>
              </a:solidFill>
              <a:latin typeface="Calibri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a:solidFill>
                  <a:srgbClr val="004992"/>
                </a:solidFill>
                <a:latin typeface="+mn-lt"/>
                <a:ea typeface="+mn-ea"/>
                <a:cs typeface="+mn-cs"/>
              </a:rPr>
              <a:t>Πώς προέκυψε αυτός ο αστικός μύθος όπως και όλες οι άλλες θεωρίες συνωμοσίας που υπάρχουν;</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n-US" sz="2400">
                <a:solidFill>
                  <a:srgbClr val="004992"/>
                </a:solidFill>
              </a:rPr>
              <a:t>;;;</a:t>
            </a:r>
            <a:endParaRPr lang="en-US" sz="240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17</a:t>
            </a:fld>
            <a:endParaRPr lang="de-DE" alt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Πώς προέκυψε αυτός ο αστικός μύθος όπως και όλες οι άλλες θεωρίες συνωμοσίας που υπάρχουν;</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tabLst>
                <a:tab pos="261938" algn="l"/>
                <a:tab pos="265113" algn="l"/>
              </a:tabLst>
              <a:defRPr/>
            </a:pPr>
            <a:r>
              <a:rPr lang="en-US" sz="2400" dirty="0" err="1">
                <a:solidFill>
                  <a:srgbClr val="333333"/>
                </a:solidFill>
              </a:rPr>
              <a:t>Συχνά</a:t>
            </a:r>
            <a:r>
              <a:rPr lang="en-US" sz="2400" dirty="0">
                <a:solidFill>
                  <a:srgbClr val="333333"/>
                </a:solidFill>
              </a:rPr>
              <a:t> </a:t>
            </a:r>
            <a:r>
              <a:rPr lang="en-US" sz="2400" dirty="0" err="1">
                <a:solidFill>
                  <a:srgbClr val="333333"/>
                </a:solidFill>
              </a:rPr>
              <a:t>είν</a:t>
            </a:r>
            <a:r>
              <a:rPr lang="en-US" sz="2400" dirty="0">
                <a:solidFill>
                  <a:srgbClr val="333333"/>
                </a:solidFill>
              </a:rPr>
              <a:t>αι πιο συναρπαστικ</a:t>
            </a:r>
            <a:r>
              <a:rPr lang="el-GR" sz="2400" dirty="0">
                <a:solidFill>
                  <a:srgbClr val="333333"/>
                </a:solidFill>
              </a:rPr>
              <a:t>ές οι συνωμοσίες </a:t>
            </a:r>
            <a:r>
              <a:rPr lang="en-US" sz="2400" dirty="0">
                <a:solidFill>
                  <a:srgbClr val="333333"/>
                </a:solidFill>
              </a:rPr>
              <a:t>από </a:t>
            </a:r>
            <a:r>
              <a:rPr lang="en-US" sz="2400" dirty="0" err="1">
                <a:solidFill>
                  <a:srgbClr val="333333"/>
                </a:solidFill>
              </a:rPr>
              <a:t>την</a:t>
            </a:r>
            <a:r>
              <a:rPr lang="en-US" sz="2400" dirty="0">
                <a:solidFill>
                  <a:srgbClr val="333333"/>
                </a:solidFill>
              </a:rPr>
              <a:t> πρα</a:t>
            </a:r>
            <a:r>
              <a:rPr lang="en-US" sz="2400" dirty="0" err="1">
                <a:solidFill>
                  <a:srgbClr val="333333"/>
                </a:solidFill>
              </a:rPr>
              <a:t>γμ</a:t>
            </a:r>
            <a:r>
              <a:rPr lang="en-US" sz="2400" dirty="0">
                <a:solidFill>
                  <a:srgbClr val="333333"/>
                </a:solidFill>
              </a:rPr>
              <a:t>ατικότητα!</a:t>
            </a:r>
          </a:p>
          <a:p>
            <a:pPr marL="342900" lvl="0" indent="-342900" defTabSz="914400" fontAlgn="base">
              <a:buClr>
                <a:srgbClr val="333333"/>
              </a:buClr>
              <a:buFont typeface="WingDings"/>
              <a:buChar char=""/>
              <a:tabLst>
                <a:tab pos="261938" algn="l"/>
                <a:tab pos="265113" algn="l"/>
              </a:tabLst>
              <a:defRPr/>
            </a:pPr>
            <a:r>
              <a:rPr lang="en-US" sz="2400" dirty="0">
                <a:solidFill>
                  <a:srgbClr val="333333"/>
                </a:solidFill>
              </a:rPr>
              <a:t>Βα</a:t>
            </a:r>
            <a:r>
              <a:rPr lang="en-US" sz="2400" dirty="0" err="1">
                <a:solidFill>
                  <a:srgbClr val="333333"/>
                </a:solidFill>
              </a:rPr>
              <a:t>σίζοντ</a:t>
            </a:r>
            <a:r>
              <a:rPr lang="en-US" sz="2400" dirty="0">
                <a:solidFill>
                  <a:srgbClr val="333333"/>
                </a:solidFill>
              </a:rPr>
              <a:t>αι σε δηλώσεις που είναι δύσκολο να ελεγχθ</a:t>
            </a:r>
            <a:r>
              <a:rPr lang="el-GR" sz="2400" dirty="0">
                <a:solidFill>
                  <a:srgbClr val="333333"/>
                </a:solidFill>
              </a:rPr>
              <a:t>ούν</a:t>
            </a:r>
            <a:r>
              <a:rPr lang="en-US" sz="2400" dirty="0">
                <a:solidFill>
                  <a:srgbClr val="333333"/>
                </a:solidFill>
              </a:rPr>
              <a:t> ή να απ</a:t>
            </a:r>
            <a:r>
              <a:rPr lang="en-US" sz="2400" dirty="0" err="1">
                <a:solidFill>
                  <a:srgbClr val="333333"/>
                </a:solidFill>
              </a:rPr>
              <a:t>οδε</a:t>
            </a:r>
            <a:r>
              <a:rPr lang="el-GR" sz="2400" dirty="0">
                <a:solidFill>
                  <a:srgbClr val="333333"/>
                </a:solidFill>
              </a:rPr>
              <a:t>ιχθούν</a:t>
            </a:r>
            <a:r>
              <a:rPr lang="en-US" sz="2400" dirty="0">
                <a:solidFill>
                  <a:srgbClr val="333333"/>
                </a:solidFill>
              </a:rPr>
              <a:t> (π.χ. </a:t>
            </a:r>
            <a:r>
              <a:rPr lang="en-US" sz="2400" dirty="0" err="1">
                <a:solidFill>
                  <a:srgbClr val="333333"/>
                </a:solidFill>
              </a:rPr>
              <a:t>ότι</a:t>
            </a:r>
            <a:r>
              <a:rPr lang="en-US" sz="2400" dirty="0">
                <a:solidFill>
                  <a:srgbClr val="333333"/>
                </a:solidFill>
              </a:rPr>
              <a:t> </a:t>
            </a:r>
            <a:r>
              <a:rPr lang="en-US" sz="2400" dirty="0" err="1">
                <a:solidFill>
                  <a:srgbClr val="333333"/>
                </a:solidFill>
              </a:rPr>
              <a:t>το</a:t>
            </a:r>
            <a:r>
              <a:rPr lang="en-US" sz="2400" dirty="0">
                <a:solidFill>
                  <a:srgbClr val="333333"/>
                </a:solidFill>
              </a:rPr>
              <a:t> </a:t>
            </a:r>
            <a:r>
              <a:rPr lang="el-GR" sz="2400" dirty="0">
                <a:solidFill>
                  <a:srgbClr val="333333"/>
                </a:solidFill>
              </a:rPr>
              <a:t>στυλ στο </a:t>
            </a:r>
            <a:r>
              <a:rPr lang="en-US" sz="2400" dirty="0">
                <a:solidFill>
                  <a:srgbClr val="333333"/>
                </a:solidFill>
              </a:rPr>
              <a:t>μπ</a:t>
            </a:r>
            <a:r>
              <a:rPr lang="en-US" sz="2400" dirty="0" err="1">
                <a:solidFill>
                  <a:srgbClr val="333333"/>
                </a:solidFill>
              </a:rPr>
              <a:t>άσο</a:t>
            </a:r>
            <a:r>
              <a:rPr lang="en-US" sz="2400" dirty="0">
                <a:solidFill>
                  <a:srgbClr val="333333"/>
                </a:solidFill>
              </a:rPr>
              <a:t> π</a:t>
            </a:r>
            <a:r>
              <a:rPr lang="en-US" sz="2400" dirty="0" err="1">
                <a:solidFill>
                  <a:srgbClr val="333333"/>
                </a:solidFill>
              </a:rPr>
              <a:t>ου</a:t>
            </a:r>
            <a:r>
              <a:rPr lang="en-US" sz="2400" dirty="0">
                <a:solidFill>
                  <a:srgbClr val="333333"/>
                </a:solidFill>
              </a:rPr>
              <a:t> πα</a:t>
            </a:r>
            <a:r>
              <a:rPr lang="en-US" sz="2400" dirty="0" err="1">
                <a:solidFill>
                  <a:srgbClr val="333333"/>
                </a:solidFill>
              </a:rPr>
              <a:t>ίζει</a:t>
            </a:r>
            <a:r>
              <a:rPr lang="en-US" sz="2400" dirty="0">
                <a:solidFill>
                  <a:srgbClr val="333333"/>
                </a:solidFill>
              </a:rPr>
              <a:t> </a:t>
            </a:r>
            <a:r>
              <a:rPr lang="el-GR" sz="2400" dirty="0">
                <a:solidFill>
                  <a:srgbClr val="333333"/>
                </a:solidFill>
              </a:rPr>
              <a:t>ο</a:t>
            </a:r>
            <a:r>
              <a:rPr lang="en-US" sz="2400" dirty="0">
                <a:solidFill>
                  <a:srgbClr val="333333"/>
                </a:solidFill>
              </a:rPr>
              <a:t> Paul McCartney </a:t>
            </a:r>
            <a:r>
              <a:rPr lang="en-US" sz="2400" dirty="0" err="1">
                <a:solidFill>
                  <a:srgbClr val="333333"/>
                </a:solidFill>
              </a:rPr>
              <a:t>είχε</a:t>
            </a:r>
            <a:r>
              <a:rPr lang="en-US" sz="2400" dirty="0">
                <a:solidFill>
                  <a:srgbClr val="333333"/>
                </a:solidFill>
              </a:rPr>
              <a:t> α</a:t>
            </a:r>
            <a:r>
              <a:rPr lang="en-US" sz="2400" dirty="0" err="1">
                <a:solidFill>
                  <a:srgbClr val="333333"/>
                </a:solidFill>
              </a:rPr>
              <a:t>λλάξει</a:t>
            </a:r>
            <a:r>
              <a:rPr lang="en-US" sz="2400" dirty="0">
                <a:solidFill>
                  <a:srgbClr val="333333"/>
                </a:solidFill>
              </a:rPr>
              <a:t>).</a:t>
            </a:r>
          </a:p>
          <a:p>
            <a:pPr marL="342900" lvl="0" indent="-342900" defTabSz="914400" fontAlgn="base">
              <a:buClr>
                <a:srgbClr val="333333"/>
              </a:buClr>
              <a:buFont typeface="WingDings"/>
              <a:buChar char=""/>
              <a:tabLst>
                <a:tab pos="261938" algn="l"/>
                <a:tab pos="265113" algn="l"/>
              </a:tabLst>
              <a:defRPr/>
            </a:pPr>
            <a:r>
              <a:rPr lang="en-US" sz="2400" dirty="0">
                <a:solidFill>
                  <a:srgbClr val="333333"/>
                </a:solidFill>
              </a:rPr>
              <a:t>Απ</a:t>
            </a:r>
            <a:r>
              <a:rPr lang="en-US" sz="2400" dirty="0" err="1">
                <a:solidFill>
                  <a:srgbClr val="333333"/>
                </a:solidFill>
              </a:rPr>
              <a:t>οκρύ</a:t>
            </a:r>
            <a:r>
              <a:rPr lang="en-US" sz="2400" dirty="0">
                <a:solidFill>
                  <a:srgbClr val="333333"/>
                </a:solidFill>
              </a:rPr>
              <a:t>πτουν εναλλακτικές ε</a:t>
            </a:r>
            <a:r>
              <a:rPr lang="el-GR" sz="2400" dirty="0">
                <a:solidFill>
                  <a:srgbClr val="333333"/>
                </a:solidFill>
              </a:rPr>
              <a:t>ρμηνείες</a:t>
            </a:r>
            <a:r>
              <a:rPr lang="en-US" sz="2400" dirty="0">
                <a:solidFill>
                  <a:srgbClr val="333333"/>
                </a:solidFill>
              </a:rPr>
              <a:t> (π.χ. </a:t>
            </a:r>
            <a:r>
              <a:rPr lang="en-US" sz="2400" dirty="0" err="1">
                <a:solidFill>
                  <a:srgbClr val="333333"/>
                </a:solidFill>
              </a:rPr>
              <a:t>ότι</a:t>
            </a:r>
            <a:r>
              <a:rPr lang="en-US" sz="2400" dirty="0">
                <a:solidFill>
                  <a:srgbClr val="333333"/>
                </a:solidFill>
              </a:rPr>
              <a:t> </a:t>
            </a:r>
            <a:r>
              <a:rPr lang="en-US" sz="2400" dirty="0" err="1">
                <a:solidFill>
                  <a:srgbClr val="333333"/>
                </a:solidFill>
              </a:rPr>
              <a:t>το</a:t>
            </a:r>
            <a:r>
              <a:rPr lang="en-US" sz="2400" dirty="0">
                <a:solidFill>
                  <a:srgbClr val="333333"/>
                </a:solidFill>
              </a:rPr>
              <a:t> LMW μπ</a:t>
            </a:r>
            <a:r>
              <a:rPr lang="en-US" sz="2400" dirty="0" err="1">
                <a:solidFill>
                  <a:srgbClr val="333333"/>
                </a:solidFill>
              </a:rPr>
              <a:t>ορεί</a:t>
            </a:r>
            <a:r>
              <a:rPr lang="en-US" sz="2400" dirty="0">
                <a:solidFill>
                  <a:srgbClr val="333333"/>
                </a:solidFill>
              </a:rPr>
              <a:t> να </a:t>
            </a:r>
            <a:r>
              <a:rPr lang="en-US" sz="2400" dirty="0" err="1">
                <a:solidFill>
                  <a:srgbClr val="333333"/>
                </a:solidFill>
              </a:rPr>
              <a:t>σημ</a:t>
            </a:r>
            <a:r>
              <a:rPr lang="en-US" sz="2400" dirty="0">
                <a:solidFill>
                  <a:srgbClr val="333333"/>
                </a:solidFill>
              </a:rPr>
              <a:t>αίνει οτιδήποτε).</a:t>
            </a:r>
          </a:p>
          <a:p>
            <a:pPr marL="342900" lvl="0" indent="-342900" defTabSz="914400" fontAlgn="base">
              <a:buClr>
                <a:srgbClr val="333333"/>
              </a:buClr>
              <a:buFont typeface="WingDings"/>
              <a:buChar char=""/>
              <a:tabLst>
                <a:tab pos="261938" algn="l"/>
                <a:tab pos="265113" algn="l"/>
              </a:tabLst>
              <a:defRPr/>
            </a:pPr>
            <a:r>
              <a:rPr lang="el-GR" sz="2400" dirty="0">
                <a:solidFill>
                  <a:srgbClr val="333333"/>
                </a:solidFill>
              </a:rPr>
              <a:t>Οι μύθοι </a:t>
            </a:r>
            <a:r>
              <a:rPr lang="en-US" sz="2400" dirty="0" err="1">
                <a:solidFill>
                  <a:srgbClr val="333333"/>
                </a:solidFill>
              </a:rPr>
              <a:t>μερικές</a:t>
            </a:r>
            <a:r>
              <a:rPr lang="en-US" sz="2400" dirty="0">
                <a:solidFill>
                  <a:srgbClr val="333333"/>
                </a:solidFill>
              </a:rPr>
              <a:t> </a:t>
            </a:r>
            <a:r>
              <a:rPr lang="en-US" sz="2400" dirty="0" err="1">
                <a:solidFill>
                  <a:srgbClr val="333333"/>
                </a:solidFill>
              </a:rPr>
              <a:t>φορές</a:t>
            </a:r>
            <a:r>
              <a:rPr lang="en-US" sz="2400" dirty="0">
                <a:solidFill>
                  <a:srgbClr val="333333"/>
                </a:solidFill>
              </a:rPr>
              <a:t> βα</a:t>
            </a:r>
            <a:r>
              <a:rPr lang="en-US" sz="2400" dirty="0" err="1">
                <a:solidFill>
                  <a:srgbClr val="333333"/>
                </a:solidFill>
              </a:rPr>
              <a:t>σίζοντ</a:t>
            </a:r>
            <a:r>
              <a:rPr lang="en-US" sz="2400" dirty="0">
                <a:solidFill>
                  <a:srgbClr val="333333"/>
                </a:solidFill>
              </a:rPr>
              <a:t>αι σε γεγονότα που είναι εκτός του παρόντος πλαισίου. Η </a:t>
            </a:r>
            <a:r>
              <a:rPr lang="en-US" sz="2400" dirty="0" err="1">
                <a:solidFill>
                  <a:srgbClr val="333333"/>
                </a:solidFill>
              </a:rPr>
              <a:t>σημ</a:t>
            </a:r>
            <a:r>
              <a:rPr lang="en-US" sz="2400" dirty="0">
                <a:solidFill>
                  <a:srgbClr val="333333"/>
                </a:solidFill>
              </a:rPr>
              <a:t>α</a:t>
            </a:r>
            <a:r>
              <a:rPr lang="el-GR" sz="2400" dirty="0">
                <a:solidFill>
                  <a:srgbClr val="333333"/>
                </a:solidFill>
              </a:rPr>
              <a:t>ντικότητα</a:t>
            </a:r>
            <a:r>
              <a:rPr lang="en-US" sz="2400" dirty="0">
                <a:solidFill>
                  <a:srgbClr val="333333"/>
                </a:solidFill>
              </a:rPr>
              <a:t> α</a:t>
            </a:r>
            <a:r>
              <a:rPr lang="en-US" sz="2400" dirty="0" err="1">
                <a:solidFill>
                  <a:srgbClr val="333333"/>
                </a:solidFill>
              </a:rPr>
              <a:t>υτών</a:t>
            </a:r>
            <a:r>
              <a:rPr lang="en-US" sz="2400" dirty="0">
                <a:solidFill>
                  <a:srgbClr val="333333"/>
                </a:solidFill>
              </a:rPr>
              <a:t> </a:t>
            </a:r>
            <a:r>
              <a:rPr lang="en-US" sz="2400" dirty="0" err="1">
                <a:solidFill>
                  <a:srgbClr val="333333"/>
                </a:solidFill>
              </a:rPr>
              <a:t>των</a:t>
            </a:r>
            <a:r>
              <a:rPr lang="en-US" sz="2400" dirty="0">
                <a:solidFill>
                  <a:srgbClr val="333333"/>
                </a:solidFill>
              </a:rPr>
              <a:t> </a:t>
            </a:r>
            <a:r>
              <a:rPr lang="el-GR" sz="2400" dirty="0">
                <a:solidFill>
                  <a:srgbClr val="333333"/>
                </a:solidFill>
              </a:rPr>
              <a:t>λεπτομερειών</a:t>
            </a:r>
            <a:r>
              <a:rPr lang="en-US" sz="2400" dirty="0">
                <a:solidFill>
                  <a:srgbClr val="333333"/>
                </a:solidFill>
              </a:rPr>
              <a:t> </a:t>
            </a:r>
            <a:r>
              <a:rPr lang="en-US" sz="2400" dirty="0" err="1">
                <a:solidFill>
                  <a:srgbClr val="333333"/>
                </a:solidFill>
              </a:rPr>
              <a:t>είν</a:t>
            </a:r>
            <a:r>
              <a:rPr lang="en-US" sz="2400" dirty="0">
                <a:solidFill>
                  <a:srgbClr val="333333"/>
                </a:solidFill>
              </a:rPr>
              <a:t>αι επίσης σε μεγάλο βαθμό υπερβολικές (</a:t>
            </a:r>
            <a:r>
              <a:rPr lang="el-GR" sz="2400" dirty="0">
                <a:solidFill>
                  <a:srgbClr val="333333"/>
                </a:solidFill>
              </a:rPr>
              <a:t>ο </a:t>
            </a:r>
            <a:r>
              <a:rPr lang="en-US" sz="2400" dirty="0">
                <a:solidFill>
                  <a:srgbClr val="333333"/>
                </a:solidFill>
              </a:rPr>
              <a:t>McCartney </a:t>
            </a:r>
            <a:r>
              <a:rPr lang="en-US" sz="2400" dirty="0" err="1">
                <a:solidFill>
                  <a:srgbClr val="333333"/>
                </a:solidFill>
              </a:rPr>
              <a:t>είν</a:t>
            </a:r>
            <a:r>
              <a:rPr lang="en-US" sz="2400" dirty="0">
                <a:solidFill>
                  <a:srgbClr val="333333"/>
                </a:solidFill>
              </a:rPr>
              <a:t>αι πραγματικά αριστερόχειρας, ωστόσο, </a:t>
            </a:r>
            <a:r>
              <a:rPr lang="el-GR" sz="2400" dirty="0">
                <a:solidFill>
                  <a:srgbClr val="333333"/>
                </a:solidFill>
              </a:rPr>
              <a:t>αυτό </a:t>
            </a:r>
            <a:r>
              <a:rPr lang="en-US" sz="2400" dirty="0" err="1">
                <a:solidFill>
                  <a:srgbClr val="333333"/>
                </a:solidFill>
              </a:rPr>
              <a:t>δεν</a:t>
            </a:r>
            <a:r>
              <a:rPr lang="en-US" sz="2400" dirty="0">
                <a:solidFill>
                  <a:srgbClr val="333333"/>
                </a:solidFill>
              </a:rPr>
              <a:t> απ</a:t>
            </a:r>
            <a:r>
              <a:rPr lang="en-US" sz="2400" dirty="0" err="1">
                <a:solidFill>
                  <a:srgbClr val="333333"/>
                </a:solidFill>
              </a:rPr>
              <a:t>οκλείει</a:t>
            </a:r>
            <a:r>
              <a:rPr lang="en-US" sz="2400" dirty="0">
                <a:solidFill>
                  <a:srgbClr val="333333"/>
                </a:solidFill>
              </a:rPr>
              <a:t> </a:t>
            </a:r>
            <a:r>
              <a:rPr lang="en-US" sz="2400" dirty="0" err="1">
                <a:solidFill>
                  <a:srgbClr val="333333"/>
                </a:solidFill>
              </a:rPr>
              <a:t>τη</a:t>
            </a:r>
            <a:r>
              <a:rPr lang="en-US" sz="2400" dirty="0">
                <a:solidFill>
                  <a:srgbClr val="333333"/>
                </a:solidFill>
              </a:rPr>
              <a:t> </a:t>
            </a:r>
            <a:r>
              <a:rPr lang="en-US" sz="2400" dirty="0" err="1">
                <a:solidFill>
                  <a:srgbClr val="333333"/>
                </a:solidFill>
              </a:rPr>
              <a:t>δυν</a:t>
            </a:r>
            <a:r>
              <a:rPr lang="en-US" sz="2400" dirty="0">
                <a:solidFill>
                  <a:srgbClr val="333333"/>
                </a:solidFill>
              </a:rPr>
              <a:t>ατότητα να κ</a:t>
            </a:r>
            <a:r>
              <a:rPr lang="el-GR" sz="2400" dirty="0">
                <a:solidFill>
                  <a:srgbClr val="333333"/>
                </a:solidFill>
              </a:rPr>
              <a:t>ρατά</a:t>
            </a:r>
            <a:r>
              <a:rPr lang="en-US" sz="2400" dirty="0">
                <a:solidFill>
                  <a:srgbClr val="333333"/>
                </a:solidFill>
              </a:rPr>
              <a:t> </a:t>
            </a:r>
            <a:r>
              <a:rPr lang="en-US" sz="2400" dirty="0" err="1">
                <a:solidFill>
                  <a:srgbClr val="333333"/>
                </a:solidFill>
              </a:rPr>
              <a:t>έν</a:t>
            </a:r>
            <a:r>
              <a:rPr lang="en-US" sz="2400" dirty="0">
                <a:solidFill>
                  <a:srgbClr val="333333"/>
                </a:solidFill>
              </a:rPr>
              <a:t>α τσιγάρο στο δεξί του χέρι, π.χ. επ</a:t>
            </a:r>
            <a:r>
              <a:rPr lang="en-US" sz="2400" dirty="0" err="1">
                <a:solidFill>
                  <a:srgbClr val="333333"/>
                </a:solidFill>
              </a:rPr>
              <a:t>ειδή</a:t>
            </a:r>
            <a:r>
              <a:rPr lang="en-US" sz="2400" dirty="0">
                <a:solidFill>
                  <a:srgbClr val="333333"/>
                </a:solidFill>
              </a:rPr>
              <a:t> ο </a:t>
            </a:r>
            <a:r>
              <a:rPr lang="en-US" sz="2400" dirty="0" err="1">
                <a:solidFill>
                  <a:srgbClr val="333333"/>
                </a:solidFill>
              </a:rPr>
              <a:t>φωτογράφος</a:t>
            </a:r>
            <a:r>
              <a:rPr lang="en-US" sz="2400" dirty="0">
                <a:solidFill>
                  <a:srgbClr val="333333"/>
                </a:solidFill>
              </a:rPr>
              <a:t> </a:t>
            </a:r>
            <a:r>
              <a:rPr lang="en-US" sz="2400" dirty="0" err="1">
                <a:solidFill>
                  <a:srgbClr val="333333"/>
                </a:solidFill>
              </a:rPr>
              <a:t>του</a:t>
            </a:r>
            <a:r>
              <a:rPr lang="en-US" sz="2400" dirty="0">
                <a:solidFill>
                  <a:srgbClr val="333333"/>
                </a:solidFill>
              </a:rPr>
              <a:t> </a:t>
            </a:r>
            <a:r>
              <a:rPr lang="el-GR" sz="2400" dirty="0">
                <a:solidFill>
                  <a:srgbClr val="333333"/>
                </a:solidFill>
              </a:rPr>
              <a:t>το </a:t>
            </a:r>
            <a:r>
              <a:rPr lang="en-US" sz="2400" dirty="0" err="1">
                <a:solidFill>
                  <a:srgbClr val="333333"/>
                </a:solidFill>
              </a:rPr>
              <a:t>ζήτησε</a:t>
            </a:r>
            <a:r>
              <a:rPr lang="en-US" sz="2400" dirty="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18</a:t>
            </a:fld>
            <a:endParaRPr lang="de-DE" alt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de-DE" sz="2400">
                <a:solidFill>
                  <a:srgbClr val="333333"/>
                </a:solidFill>
              </a:rPr>
              <a:t>Υπάρχουν πολλά παραδείγματα στην ιστορία όπου οι μειονότητες και οι απόβλητοι </a:t>
            </a:r>
            <a:r>
              <a:rPr lang="el-GR" sz="2400" dirty="0">
                <a:solidFill>
                  <a:srgbClr val="333333"/>
                </a:solidFill>
              </a:rPr>
              <a:t>είχαν</a:t>
            </a:r>
            <a:r>
              <a:rPr lang="de-DE" sz="2400" dirty="0">
                <a:solidFill>
                  <a:srgbClr val="333333"/>
                </a:solidFill>
              </a:rPr>
              <a:t> ψευδώς κατηγορηθεί για ανεξέλεγκτ</a:t>
            </a:r>
            <a:r>
              <a:rPr lang="el-GR" sz="2400" dirty="0">
                <a:solidFill>
                  <a:srgbClr val="333333"/>
                </a:solidFill>
              </a:rPr>
              <a:t>α, </a:t>
            </a:r>
            <a:r>
              <a:rPr lang="de-DE" sz="2400" dirty="0">
                <a:solidFill>
                  <a:srgbClr val="333333"/>
                </a:solidFill>
              </a:rPr>
              <a:t>καταστροφικά γεγονότα. Για παράδειγμα, σ</a:t>
            </a:r>
            <a:r>
              <a:rPr lang="el-GR" sz="2400" dirty="0">
                <a:solidFill>
                  <a:srgbClr val="333333"/>
                </a:solidFill>
              </a:rPr>
              <a:t>τους</a:t>
            </a:r>
            <a:r>
              <a:rPr lang="de-DE" sz="2400" dirty="0">
                <a:solidFill>
                  <a:srgbClr val="333333"/>
                </a:solidFill>
              </a:rPr>
              <a:t> μεσαιωνικούς χρόνους μια </a:t>
            </a:r>
            <a:r>
              <a:rPr lang="el-GR" sz="2400" dirty="0">
                <a:solidFill>
                  <a:srgbClr val="333333"/>
                </a:solidFill>
              </a:rPr>
              <a:t>φτωχή</a:t>
            </a:r>
            <a:r>
              <a:rPr lang="de-DE" sz="2400" dirty="0">
                <a:solidFill>
                  <a:srgbClr val="333333"/>
                </a:solidFill>
              </a:rPr>
              <a:t> σοδειά </a:t>
            </a:r>
            <a:r>
              <a:rPr lang="el-GR" sz="2400" dirty="0">
                <a:solidFill>
                  <a:srgbClr val="333333"/>
                </a:solidFill>
              </a:rPr>
              <a:t>είχε</a:t>
            </a:r>
            <a:r>
              <a:rPr lang="de-DE" sz="2400" dirty="0">
                <a:solidFill>
                  <a:srgbClr val="333333"/>
                </a:solidFill>
              </a:rPr>
              <a:t> συχνά κατηγορ</a:t>
            </a:r>
            <a:r>
              <a:rPr lang="el-GR" sz="2400" dirty="0">
                <a:solidFill>
                  <a:srgbClr val="333333"/>
                </a:solidFill>
              </a:rPr>
              <a:t>ηθεί</a:t>
            </a:r>
            <a:r>
              <a:rPr lang="de-DE" sz="2400" dirty="0">
                <a:solidFill>
                  <a:srgbClr val="333333"/>
                </a:solidFill>
              </a:rPr>
              <a:t> </a:t>
            </a:r>
            <a:r>
              <a:rPr lang="el-GR" sz="2400" dirty="0">
                <a:solidFill>
                  <a:srgbClr val="333333"/>
                </a:solidFill>
              </a:rPr>
              <a:t>από </a:t>
            </a:r>
            <a:r>
              <a:rPr lang="de-DE" sz="2400" dirty="0">
                <a:solidFill>
                  <a:srgbClr val="333333"/>
                </a:solidFill>
              </a:rPr>
              <a:t>μαγεία ή </a:t>
            </a:r>
            <a:r>
              <a:rPr lang="el-GR" sz="2400" dirty="0">
                <a:solidFill>
                  <a:srgbClr val="333333"/>
                </a:solidFill>
              </a:rPr>
              <a:t>από </a:t>
            </a:r>
            <a:r>
              <a:rPr lang="de-DE" sz="2400" dirty="0">
                <a:solidFill>
                  <a:srgbClr val="333333"/>
                </a:solidFill>
              </a:rPr>
              <a:t>θρησκευτικές μειονότητες.</a:t>
            </a:r>
          </a:p>
          <a:p>
            <a:pPr marL="342900" lvl="0" indent="-342900" defTabSz="914400" fontAlgn="base">
              <a:buClr>
                <a:srgbClr val="333333"/>
              </a:buClr>
              <a:buFont typeface="WingDings"/>
              <a:buChar char=""/>
              <a:defRPr/>
            </a:pPr>
            <a:r>
              <a:rPr lang="de-DE" sz="2400" dirty="0">
                <a:solidFill>
                  <a:srgbClr val="333333"/>
                </a:solidFill>
              </a:rPr>
              <a:t>Αυτές οι απλές ε</a:t>
            </a:r>
            <a:r>
              <a:rPr lang="el-GR" sz="2400" dirty="0">
                <a:solidFill>
                  <a:srgbClr val="333333"/>
                </a:solidFill>
              </a:rPr>
              <a:t>πε</a:t>
            </a:r>
            <a:r>
              <a:rPr lang="de-DE" sz="2400" dirty="0">
                <a:solidFill>
                  <a:srgbClr val="333333"/>
                </a:solidFill>
              </a:rPr>
              <a:t>ξηγήσεις με</a:t>
            </a:r>
            <a:r>
              <a:rPr lang="el-GR" sz="2400" dirty="0">
                <a:solidFill>
                  <a:srgbClr val="333333"/>
                </a:solidFill>
              </a:rPr>
              <a:t>ίωσαν την </a:t>
            </a:r>
            <a:r>
              <a:rPr lang="de-DE" sz="2400" dirty="0">
                <a:solidFill>
                  <a:srgbClr val="333333"/>
                </a:solidFill>
              </a:rPr>
              <a:t>ένταση και το φόβο</a:t>
            </a:r>
            <a:r>
              <a:rPr lang="el-GR" sz="2400" dirty="0">
                <a:solidFill>
                  <a:srgbClr val="333333"/>
                </a:solidFill>
              </a:rPr>
              <a:t> των ανθρώπων</a:t>
            </a:r>
            <a:r>
              <a:rPr lang="de-DE" sz="2400" dirty="0">
                <a:solidFill>
                  <a:srgbClr val="333333"/>
                </a:solidFill>
              </a:rPr>
              <a:t>.</a:t>
            </a:r>
            <a:endParaRPr lang="en-US" sz="2400" dirty="0"/>
          </a:p>
        </p:txBody>
      </p:sp>
      <p:sp>
        <p:nvSpPr>
          <p:cNvPr id="2" name="Title 1"/>
          <p:cNvSpPr>
            <a:spLocks noGrp="1"/>
          </p:cNvSpPr>
          <p:nvPr>
            <p:ph type="title"/>
          </p:nvPr>
        </p:nvSpPr>
        <p:spPr/>
        <p:txBody>
          <a:bodyPr/>
          <a:lstStyle/>
          <a:p>
            <a:r>
              <a:rPr lang="el-GR" sz="3600">
                <a:solidFill>
                  <a:srgbClr val="004992"/>
                </a:solidFill>
                <a:latin typeface="+mn-lt"/>
                <a:ea typeface="+mn-ea"/>
                <a:cs typeface="+mn-cs"/>
              </a:rPr>
              <a:t>Πώς προέκυψε αυτός ο αστικός μύθος όπως και όλες οι άλλες θεωρίες συνωμοσίας που υπάρχουν;</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19</a:t>
            </a:fld>
            <a:endParaRPr lang="de-DE" altLang="de-DE">
              <a:latin typeface="+mn-lt"/>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a:solidFill>
                  <a:srgbClr val="004992"/>
                </a:solidFill>
                <a:latin typeface="+mn-lt"/>
                <a:ea typeface="+mn-ea"/>
                <a:cs typeface="+mn-cs"/>
              </a:rPr>
              <a:t>Γιατί το κάνουμε αυτό;</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l-GR" altLang="de-DE" sz="2400" dirty="0">
                <a:solidFill>
                  <a:srgbClr val="333333"/>
                </a:solidFill>
              </a:rPr>
              <a:t>Οι μελέτες δείχνουν ότι πολλοί άνθρωποι με ψύχωση (αλλά όχι όλοι!) </a:t>
            </a:r>
            <a:r>
              <a:rPr lang="el-GR" altLang="de-DE" sz="2400" dirty="0">
                <a:solidFill>
                  <a:srgbClr val="004992"/>
                </a:solidFill>
              </a:rPr>
              <a:t>λαμβάνουν αποφάσεις με βάση τις ελάχιστες πληροφορίες που </a:t>
            </a:r>
            <a:r>
              <a:rPr lang="el-GR" altLang="de-DE" sz="2400">
                <a:solidFill>
                  <a:srgbClr val="004992"/>
                </a:solidFill>
              </a:rPr>
              <a:t>έχουν.</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3" name="Slide Number Placeholder 2"/>
          <p:cNvSpPr>
            <a:spLocks noGrp="1"/>
          </p:cNvSpPr>
          <p:nvPr>
            <p:ph type="sldNum" sz="quarter" idx="12"/>
          </p:nvPr>
        </p:nvSpPr>
        <p:spPr/>
        <p:txBody>
          <a:bodyPr/>
          <a:lstStyle/>
          <a:p>
            <a:fld id="{5136ACD8-30FE-4571-9335-73F703F8FC9F}" type="slidenum">
              <a:rPr lang="de-DE" altLang="de-DE" smtClean="0">
                <a:latin typeface="+mn-lt"/>
                <a:ea typeface="+mn-ea"/>
              </a:rPr>
              <a:pPr/>
              <a:t>20</a:t>
            </a:fld>
            <a:endParaRPr lang="de-DE" altLang="de-DE">
              <a:latin typeface="+mn-lt"/>
              <a:ea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a:solidFill>
                  <a:srgbClr val="004992"/>
                </a:solidFill>
                <a:latin typeface="+mn-lt"/>
                <a:ea typeface="+mn-ea"/>
                <a:cs typeface="+mn-cs"/>
              </a:rPr>
              <a:t>Γιατί το κάνουμε αυτό;</a:t>
            </a:r>
            <a:endParaRPr lang="en-US" sz="3600">
              <a:solidFill>
                <a:srgbClr val="004992"/>
              </a:solidFill>
              <a:latin typeface="+mn-lt"/>
              <a:ea typeface="+mn-ea"/>
              <a:cs typeface="+mn-cs"/>
            </a:endParaRPr>
          </a:p>
        </p:txBody>
      </p:sp>
      <p:sp>
        <p:nvSpPr>
          <p:cNvPr id="4" name="Content Placeholder 3"/>
          <p:cNvSpPr>
            <a:spLocks noGrp="1"/>
          </p:cNvSpPr>
          <p:nvPr>
            <p:ph idx="1"/>
          </p:nvPr>
        </p:nvSpPr>
        <p:spPr/>
        <p:txBody>
          <a:bodyPr/>
          <a:lstStyle/>
          <a:p>
            <a:pPr marL="342900" lvl="0" indent="-342900" defTabSz="914377">
              <a:buClr>
                <a:srgbClr val="000000"/>
              </a:buClr>
              <a:buFont typeface="WingDings"/>
              <a:buChar char=""/>
            </a:pPr>
            <a:r>
              <a:rPr lang="el-GR" altLang="de-DE" sz="2400" dirty="0">
                <a:solidFill>
                  <a:srgbClr val="333333"/>
                </a:solidFill>
              </a:rPr>
              <a:t>Οι μελέτες δείχνουν ότι πολλοί άνθρωποι με ψύχωση (αλλά όχι όλοι!) </a:t>
            </a:r>
            <a:r>
              <a:rPr lang="el-GR" altLang="de-DE" sz="2400" dirty="0">
                <a:solidFill>
                  <a:srgbClr val="004992"/>
                </a:solidFill>
              </a:rPr>
              <a:t>λαμβάνουν αποφάσεις με βάση τις ελάχιστες πληροφορίες που έχουν.</a:t>
            </a:r>
          </a:p>
          <a:p>
            <a:pPr marL="342900" lvl="0" indent="-342900" defTabSz="914377">
              <a:buClr>
                <a:srgbClr val="000000"/>
              </a:buClr>
              <a:buFont typeface="WingDings"/>
              <a:buChar char=""/>
            </a:pPr>
            <a:r>
              <a:rPr lang="el-GR" altLang="de-DE" sz="2400" dirty="0">
                <a:solidFill>
                  <a:srgbClr val="333333"/>
                </a:solidFill>
              </a:rPr>
              <a:t>Αυτός ο τρόπος λήψης αποφάσεων μπορεί εύκολα να οδηγήσει σε σφάλματα. Ως εκ τούτου, είναι καλύτερο να χρησιμοποιούμε ένα διαφορετικό τρόπο λήψης αποφάσεων, που </a:t>
            </a:r>
            <a:r>
              <a:rPr lang="el-GR" altLang="de-DE" sz="2400" dirty="0">
                <a:solidFill>
                  <a:srgbClr val="004992"/>
                </a:solidFill>
              </a:rPr>
              <a:t>λαμβάνει υπόψιν του όλες τις διαθέσιμες πληροφορίες</a:t>
            </a:r>
            <a:r>
              <a:rPr lang="el-GR" altLang="de-DE" sz="2400" dirty="0">
                <a:solidFill>
                  <a:srgbClr val="333333"/>
                </a:solidFill>
              </a:rPr>
              <a:t>.</a:t>
            </a:r>
            <a:endParaRPr lang="en-US" sz="2400" dirty="0">
              <a:solidFill>
                <a:srgbClr val="333333"/>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3" name="Slide Number Placeholder 2"/>
          <p:cNvSpPr>
            <a:spLocks noGrp="1"/>
          </p:cNvSpPr>
          <p:nvPr>
            <p:ph type="sldNum" sz="quarter" idx="12"/>
          </p:nvPr>
        </p:nvSpPr>
        <p:spPr/>
        <p:txBody>
          <a:bodyPr/>
          <a:lstStyle/>
          <a:p>
            <a:fld id="{5136ACD8-30FE-4571-9335-73F703F8FC9F}" type="slidenum">
              <a:rPr lang="de-DE" altLang="de-DE" smtClean="0">
                <a:latin typeface="+mn-lt"/>
                <a:ea typeface="+mn-ea"/>
              </a:rPr>
              <a:pPr/>
              <a:t>21</a:t>
            </a:fld>
            <a:endParaRPr lang="de-DE" altLang="de-DE">
              <a:latin typeface="+mn-lt"/>
              <a:ea typeface="+mn-ea"/>
            </a:endParaRPr>
          </a:p>
        </p:txBody>
      </p:sp>
    </p:spTree>
    <p:extLst>
      <p:ext uri="{BB962C8B-B14F-4D97-AF65-F5344CB8AC3E}">
        <p14:creationId xmlns:p14="http://schemas.microsoft.com/office/powerpoint/2010/main" val="3492593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Πώς τα βιαστικά συμπεράσματα μπορούν να προκαλέσουν παρεξηγήσεις κατά τη διάρκεια της ψύχωσης - παραδείγματα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22</a:t>
            </a:fld>
            <a:endParaRPr lang="de-DE" altLang="de-DE">
              <a:latin typeface="+mn-lt"/>
              <a:ea typeface="+mn-ea"/>
            </a:endParaRPr>
          </a:p>
        </p:txBody>
      </p:sp>
      <p:sp>
        <p:nvSpPr>
          <p:cNvPr id="37914" name="Rechteck 1"/>
          <p:cNvSpPr>
            <a:spLocks noChangeArrowheads="1"/>
          </p:cNvSpPr>
          <p:nvPr/>
        </p:nvSpPr>
        <p:spPr bwMode="auto">
          <a:xfrm>
            <a:off x="408955" y="6021288"/>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ClrTx/>
              <a:buFontTx/>
              <a:buNone/>
            </a:pPr>
            <a:r>
              <a:rPr lang="el-GR" altLang="de-DE" sz="1800" dirty="0">
                <a:solidFill>
                  <a:srgbClr val="004992"/>
                </a:solidFill>
                <a:latin typeface="+mn-lt"/>
                <a:ea typeface="+mn-ea"/>
              </a:rPr>
              <a:t>Μπορεί κάποιος να συνεισφέρει με μια σύντομη προσωπική εμπειρία;</a:t>
            </a:r>
            <a:endParaRPr lang="de-DE" altLang="de-DE" sz="18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2753996416"/>
              </p:ext>
            </p:extLst>
          </p:nvPr>
        </p:nvGraphicFramePr>
        <p:xfrm>
          <a:off x="408954" y="2295017"/>
          <a:ext cx="11376000" cy="3479800"/>
        </p:xfrm>
        <a:graphic>
          <a:graphicData uri="http://schemas.openxmlformats.org/drawingml/2006/table">
            <a:tbl>
              <a:tblPr firstRow="1" bandRow="1">
                <a:tableStyleId>{21E4AEA4-8DFA-4A89-87EB-49C32662AFE0}</a:tableStyleId>
              </a:tblPr>
              <a:tblGrid>
                <a:gridCol w="3168353">
                  <a:extLst>
                    <a:ext uri="{9D8B030D-6E8A-4147-A177-3AD203B41FA5}">
                      <a16:colId xmlns:a16="http://schemas.microsoft.com/office/drawing/2014/main" val="20000"/>
                    </a:ext>
                  </a:extLst>
                </a:gridCol>
                <a:gridCol w="4104456">
                  <a:extLst>
                    <a:ext uri="{9D8B030D-6E8A-4147-A177-3AD203B41FA5}">
                      <a16:colId xmlns:a16="http://schemas.microsoft.com/office/drawing/2014/main" val="20001"/>
                    </a:ext>
                  </a:extLst>
                </a:gridCol>
                <a:gridCol w="4103191">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rPr>
                        <a:t>Συμβάν</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rPr>
                        <a:t>Εξήγηση κατά τη διάρκεια της ψύχωσης</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rPr>
                        <a:t>Άλλες εξηγήσεις</a:t>
                      </a:r>
                      <a:endParaRPr kumimoji="0" lang="de-DE" sz="18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Calibri Light"/>
                        </a:rPr>
                        <a:t>Ακούτε ένα θόρυβο τριξίματος στην τηλεφωνική γραμμή.</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Calibri Light"/>
                        </a:rPr>
                        <a:t>Η </a:t>
                      </a:r>
                      <a:r>
                        <a:rPr kumimoji="0" lang="en-US" sz="1800" b="0" i="0" u="none" strike="noStrike" cap="none" normalizeH="0" baseline="0" dirty="0">
                          <a:ln>
                            <a:noFill/>
                          </a:ln>
                          <a:solidFill>
                            <a:srgbClr val="333333"/>
                          </a:solidFill>
                          <a:effectLst/>
                          <a:latin typeface="Calibri Light"/>
                        </a:rPr>
                        <a:t>CIA </a:t>
                      </a:r>
                      <a:r>
                        <a:rPr kumimoji="0" lang="el-GR" sz="1800" b="0" i="0" u="none" strike="noStrike" cap="none" normalizeH="0" baseline="0" dirty="0">
                          <a:ln>
                            <a:noFill/>
                          </a:ln>
                          <a:solidFill>
                            <a:srgbClr val="333333"/>
                          </a:solidFill>
                          <a:effectLst/>
                          <a:latin typeface="Calibri Light"/>
                        </a:rPr>
                        <a:t>σας υποκλέπτει.</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rPr>
                        <a:t>Βλάβη στη σύνδεση; Τυπικοί ήχοι μακρινής κλήσης; Διακοπές κατά τη διάρκεια της κλήσης κινητού τηλεφώνου.</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Calibri Light"/>
                        </a:rPr>
                        <a:t>Το ραδιόφωνο παίζει το </a:t>
                      </a:r>
                      <a:r>
                        <a:rPr kumimoji="0" lang="de-DE" sz="1800" b="0" i="0" u="none" strike="noStrike" cap="none" normalizeH="0" baseline="0" dirty="0">
                          <a:ln>
                            <a:noFill/>
                          </a:ln>
                          <a:solidFill>
                            <a:srgbClr val="333333"/>
                          </a:solidFill>
                          <a:effectLst/>
                          <a:latin typeface="Calibri Light"/>
                        </a:rPr>
                        <a:t>„</a:t>
                      </a:r>
                      <a:r>
                        <a:rPr kumimoji="0" lang="el-GR" sz="1800" b="0" i="0" u="none" strike="noStrike" cap="none" normalizeH="0" baseline="0" dirty="0">
                          <a:ln>
                            <a:noFill/>
                          </a:ln>
                          <a:solidFill>
                            <a:srgbClr val="333333"/>
                          </a:solidFill>
                          <a:effectLst/>
                          <a:latin typeface="Calibri Light"/>
                        </a:rPr>
                        <a:t>Toxic” από την Britney Spears.</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rPr>
                        <a:t>Μυστικό σήμα για μια επερχόμενη τοξική χημική επίθεση.</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a:ln>
                            <a:noFill/>
                          </a:ln>
                          <a:solidFill>
                            <a:srgbClr val="333333"/>
                          </a:solidFill>
                          <a:effectLst/>
                          <a:latin typeface="Calibri Light"/>
                        </a:rPr>
                        <a:t>Ο ραδιοφωνικός σταθμός ειδικεύεται στην ποπ μουσική.</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Calibri Light"/>
                        </a:rPr>
                        <a:t>Λευκή σκόνη στο τραπέζι της κουζίνας, δεν ήταν εκεί πριν.</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800" b="0" i="0" u="none" strike="noStrike" cap="none" normalizeH="0" baseline="0" dirty="0">
                          <a:ln>
                            <a:noFill/>
                          </a:ln>
                          <a:solidFill>
                            <a:srgbClr val="333333"/>
                          </a:solidFill>
                          <a:effectLst/>
                          <a:latin typeface="Calibri Light"/>
                        </a:rPr>
                        <a:t>Έχει γίνει μια απόπειρα να σας δηλητηριάσουν με άνθρακα; Η αστυνομία εχει βάλει ναρκωτικά για να σας παγιδέψει.</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Calibri Light"/>
                        </a:rPr>
                        <a:t>Κάποιος μόλις έψησε; Δεν έχει ξεσκονίσει κανένας.</a:t>
                      </a:r>
                      <a:endParaRPr kumimoji="0" lang="de-DE" sz="18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Εργασία (1)</a:t>
            </a:r>
            <a:endParaRPr lang="en-US" sz="3600">
              <a:latin typeface="+mn-lt"/>
              <a:ea typeface="+mn-ea"/>
              <a:cs typeface="+mn-cs"/>
            </a:endParaRPr>
          </a:p>
        </p:txBody>
      </p:sp>
      <p:sp>
        <p:nvSpPr>
          <p:cNvPr id="45059" name="Rectangle 3"/>
          <p:cNvSpPr>
            <a:spLocks noGrp="1" noChangeArrowheads="1"/>
          </p:cNvSpPr>
          <p:nvPr>
            <p:ph idx="1"/>
          </p:nvPr>
        </p:nvSpPr>
        <p:spPr/>
        <p:txBody>
          <a:bodyPr>
            <a:noAutofit/>
          </a:bodyPr>
          <a:lstStyle/>
          <a:p>
            <a:pPr algn="l" eaLnBrk="1" hangingPunct="1">
              <a:tabLst>
                <a:tab pos="628650" algn="l"/>
              </a:tabLst>
              <a:defRPr/>
            </a:pPr>
            <a:r>
              <a:rPr lang="el-GR" sz="2400" dirty="0">
                <a:solidFill>
                  <a:srgbClr val="333333"/>
                </a:solidFill>
              </a:rPr>
              <a:t>Π</a:t>
            </a:r>
            <a:r>
              <a:rPr lang="en-US" sz="2400" dirty="0" err="1">
                <a:solidFill>
                  <a:srgbClr val="333333"/>
                </a:solidFill>
              </a:rPr>
              <a:t>αρακάτω</a:t>
            </a:r>
            <a:r>
              <a:rPr lang="en-US" sz="2400" dirty="0">
                <a:solidFill>
                  <a:srgbClr val="333333"/>
                </a:solidFill>
              </a:rPr>
              <a:t> </a:t>
            </a:r>
            <a:r>
              <a:rPr lang="en-US" sz="2400" dirty="0" err="1">
                <a:solidFill>
                  <a:srgbClr val="333333"/>
                </a:solidFill>
              </a:rPr>
              <a:t>θα</a:t>
            </a:r>
            <a:r>
              <a:rPr lang="en-US" sz="2400" dirty="0">
                <a:solidFill>
                  <a:srgbClr val="333333"/>
                </a:solidFill>
              </a:rPr>
              <a:t> </a:t>
            </a:r>
            <a:r>
              <a:rPr lang="en-US" sz="2400" dirty="0" err="1">
                <a:solidFill>
                  <a:srgbClr val="333333"/>
                </a:solidFill>
              </a:rPr>
              <a:t>δείτε</a:t>
            </a:r>
            <a:r>
              <a:rPr lang="en-US" sz="2400" dirty="0">
                <a:solidFill>
                  <a:srgbClr val="333333"/>
                </a:solidFill>
              </a:rPr>
              <a:t> </a:t>
            </a:r>
            <a:r>
              <a:rPr lang="en-US" sz="2400" dirty="0" err="1">
                <a:solidFill>
                  <a:srgbClr val="333333"/>
                </a:solidFill>
              </a:rPr>
              <a:t>μια</a:t>
            </a:r>
            <a:r>
              <a:rPr lang="en-US" sz="2400" dirty="0">
                <a:solidFill>
                  <a:srgbClr val="333333"/>
                </a:solidFill>
              </a:rPr>
              <a:t> </a:t>
            </a:r>
            <a:r>
              <a:rPr lang="en-US" sz="2400" dirty="0" err="1">
                <a:solidFill>
                  <a:srgbClr val="333333"/>
                </a:solidFill>
              </a:rPr>
              <a:t>σειρά</a:t>
            </a:r>
            <a:r>
              <a:rPr lang="en-US" sz="2400" dirty="0">
                <a:solidFill>
                  <a:srgbClr val="333333"/>
                </a:solidFill>
              </a:rPr>
              <a:t> </a:t>
            </a:r>
            <a:r>
              <a:rPr lang="en-US" sz="2400" dirty="0" err="1">
                <a:solidFill>
                  <a:srgbClr val="333333"/>
                </a:solidFill>
              </a:rPr>
              <a:t>από</a:t>
            </a:r>
            <a:r>
              <a:rPr lang="en-US" sz="2400" dirty="0">
                <a:solidFill>
                  <a:srgbClr val="333333"/>
                </a:solidFill>
              </a:rPr>
              <a:t> </a:t>
            </a:r>
            <a:r>
              <a:rPr lang="en-US" sz="2400" dirty="0" err="1">
                <a:solidFill>
                  <a:srgbClr val="333333"/>
                </a:solidFill>
              </a:rPr>
              <a:t>εικόνες</a:t>
            </a:r>
            <a:r>
              <a:rPr lang="en-US" sz="2400" dirty="0">
                <a:solidFill>
                  <a:srgbClr val="333333"/>
                </a:solidFill>
              </a:rPr>
              <a:t>.</a:t>
            </a:r>
            <a:r>
              <a:rPr lang="el-GR" sz="2400" dirty="0">
                <a:solidFill>
                  <a:srgbClr val="333333"/>
                </a:solidFill>
              </a:rPr>
              <a:t> </a:t>
            </a:r>
            <a:r>
              <a:rPr lang="en-US" sz="2400" dirty="0" err="1">
                <a:solidFill>
                  <a:srgbClr val="333333"/>
                </a:solidFill>
              </a:rPr>
              <a:t>Ξεκινά</a:t>
            </a:r>
            <a:r>
              <a:rPr lang="en-US" sz="2400" dirty="0">
                <a:solidFill>
                  <a:srgbClr val="333333"/>
                </a:solidFill>
              </a:rPr>
              <a:t> </a:t>
            </a:r>
            <a:r>
              <a:rPr lang="en-US" sz="2400" dirty="0" err="1">
                <a:solidFill>
                  <a:srgbClr val="333333"/>
                </a:solidFill>
              </a:rPr>
              <a:t>με</a:t>
            </a:r>
            <a:r>
              <a:rPr lang="en-US" sz="2400" dirty="0">
                <a:solidFill>
                  <a:srgbClr val="333333"/>
                </a:solidFill>
              </a:rPr>
              <a:t> </a:t>
            </a:r>
            <a:r>
              <a:rPr lang="en-US" sz="2400" dirty="0" err="1">
                <a:solidFill>
                  <a:srgbClr val="333333"/>
                </a:solidFill>
              </a:rPr>
              <a:t>μία</a:t>
            </a:r>
            <a:r>
              <a:rPr lang="en-US" sz="2400" dirty="0">
                <a:solidFill>
                  <a:srgbClr val="333333"/>
                </a:solidFill>
              </a:rPr>
              <a:t> </a:t>
            </a:r>
            <a:r>
              <a:rPr lang="en-US" sz="2400" dirty="0" err="1">
                <a:solidFill>
                  <a:srgbClr val="333333"/>
                </a:solidFill>
              </a:rPr>
              <a:t>μόνο</a:t>
            </a:r>
            <a:r>
              <a:rPr lang="en-US" sz="2400" dirty="0">
                <a:solidFill>
                  <a:srgbClr val="333333"/>
                </a:solidFill>
              </a:rPr>
              <a:t> </a:t>
            </a:r>
            <a:r>
              <a:rPr lang="en-US" sz="2400" dirty="0" err="1">
                <a:solidFill>
                  <a:srgbClr val="333333"/>
                </a:solidFill>
              </a:rPr>
              <a:t>λεπτομέρεια</a:t>
            </a:r>
            <a:r>
              <a:rPr lang="en-US" sz="2400" dirty="0">
                <a:solidFill>
                  <a:srgbClr val="333333"/>
                </a:solidFill>
              </a:rPr>
              <a:t> </a:t>
            </a:r>
            <a:r>
              <a:rPr lang="en-US" sz="2400" dirty="0" err="1">
                <a:solidFill>
                  <a:srgbClr val="333333"/>
                </a:solidFill>
              </a:rPr>
              <a:t>της</a:t>
            </a:r>
            <a:r>
              <a:rPr lang="en-US" sz="2400" dirty="0">
                <a:solidFill>
                  <a:srgbClr val="333333"/>
                </a:solidFill>
              </a:rPr>
              <a:t> </a:t>
            </a:r>
            <a:r>
              <a:rPr lang="en-US" sz="2400" dirty="0" err="1">
                <a:solidFill>
                  <a:srgbClr val="333333"/>
                </a:solidFill>
              </a:rPr>
              <a:t>εικόνας</a:t>
            </a:r>
            <a:r>
              <a:rPr lang="en-US" sz="2400" dirty="0">
                <a:solidFill>
                  <a:srgbClr val="333333"/>
                </a:solidFill>
              </a:rPr>
              <a:t>. </a:t>
            </a:r>
            <a:r>
              <a:rPr lang="en-US" sz="2400" dirty="0" err="1">
                <a:solidFill>
                  <a:srgbClr val="333333"/>
                </a:solidFill>
              </a:rPr>
              <a:t>Στη</a:t>
            </a:r>
            <a:r>
              <a:rPr lang="en-US" sz="2400" dirty="0">
                <a:solidFill>
                  <a:srgbClr val="333333"/>
                </a:solidFill>
              </a:rPr>
              <a:t> </a:t>
            </a:r>
            <a:r>
              <a:rPr lang="en-US" sz="2400" dirty="0" err="1">
                <a:solidFill>
                  <a:srgbClr val="333333"/>
                </a:solidFill>
              </a:rPr>
              <a:t>συνέχεια</a:t>
            </a:r>
            <a:r>
              <a:rPr lang="en-US" sz="2400" dirty="0">
                <a:solidFill>
                  <a:srgbClr val="333333"/>
                </a:solidFill>
              </a:rPr>
              <a:t>, </a:t>
            </a:r>
            <a:r>
              <a:rPr lang="en-US" sz="2400" dirty="0" err="1">
                <a:solidFill>
                  <a:srgbClr val="333333"/>
                </a:solidFill>
              </a:rPr>
              <a:t>μια</a:t>
            </a:r>
            <a:r>
              <a:rPr lang="en-US" sz="2400" dirty="0">
                <a:solidFill>
                  <a:srgbClr val="333333"/>
                </a:solidFill>
              </a:rPr>
              <a:t> </a:t>
            </a:r>
            <a:r>
              <a:rPr lang="en-US" sz="2400" dirty="0" err="1">
                <a:solidFill>
                  <a:srgbClr val="333333"/>
                </a:solidFill>
              </a:rPr>
              <a:t>άλλη</a:t>
            </a:r>
            <a:r>
              <a:rPr lang="en-US" sz="2400" dirty="0">
                <a:solidFill>
                  <a:srgbClr val="333333"/>
                </a:solidFill>
              </a:rPr>
              <a:t> </a:t>
            </a:r>
            <a:r>
              <a:rPr lang="en-US" sz="2400" dirty="0" err="1">
                <a:solidFill>
                  <a:srgbClr val="333333"/>
                </a:solidFill>
              </a:rPr>
              <a:t>λεπτομέρεια</a:t>
            </a:r>
            <a:r>
              <a:rPr lang="en-US" sz="2400" dirty="0">
                <a:solidFill>
                  <a:srgbClr val="333333"/>
                </a:solidFill>
              </a:rPr>
              <a:t>, </a:t>
            </a:r>
            <a:r>
              <a:rPr lang="en-US" sz="2400" dirty="0" err="1">
                <a:solidFill>
                  <a:srgbClr val="333333"/>
                </a:solidFill>
              </a:rPr>
              <a:t>προστίθεται</a:t>
            </a:r>
            <a:r>
              <a:rPr lang="en-US" sz="2400" dirty="0">
                <a:solidFill>
                  <a:srgbClr val="333333"/>
                </a:solidFill>
              </a:rPr>
              <a:t>. </a:t>
            </a:r>
            <a:r>
              <a:rPr lang="en-US" sz="2400" dirty="0" err="1">
                <a:solidFill>
                  <a:srgbClr val="333333"/>
                </a:solidFill>
              </a:rPr>
              <a:t>Αυτό</a:t>
            </a:r>
            <a:r>
              <a:rPr lang="en-US" sz="2400" dirty="0">
                <a:solidFill>
                  <a:srgbClr val="333333"/>
                </a:solidFill>
              </a:rPr>
              <a:t> </a:t>
            </a:r>
            <a:r>
              <a:rPr lang="en-US" sz="2400" dirty="0" err="1">
                <a:solidFill>
                  <a:srgbClr val="333333"/>
                </a:solidFill>
              </a:rPr>
              <a:t>συνεχίζεται</a:t>
            </a:r>
            <a:r>
              <a:rPr lang="en-US" sz="2400" dirty="0">
                <a:solidFill>
                  <a:srgbClr val="333333"/>
                </a:solidFill>
              </a:rPr>
              <a:t> </a:t>
            </a:r>
            <a:r>
              <a:rPr lang="en-US" sz="2400" dirty="0" err="1">
                <a:solidFill>
                  <a:srgbClr val="333333"/>
                </a:solidFill>
              </a:rPr>
              <a:t>μέχρι</a:t>
            </a:r>
            <a:r>
              <a:rPr lang="en-US" sz="2400" dirty="0">
                <a:solidFill>
                  <a:srgbClr val="333333"/>
                </a:solidFill>
              </a:rPr>
              <a:t> </a:t>
            </a:r>
            <a:r>
              <a:rPr lang="en-US" sz="2400" dirty="0" err="1">
                <a:solidFill>
                  <a:srgbClr val="333333"/>
                </a:solidFill>
              </a:rPr>
              <a:t>ολόκληρη</a:t>
            </a:r>
            <a:r>
              <a:rPr lang="en-US" sz="2400" dirty="0">
                <a:solidFill>
                  <a:srgbClr val="333333"/>
                </a:solidFill>
              </a:rPr>
              <a:t> </a:t>
            </a:r>
            <a:r>
              <a:rPr lang="el-GR" sz="2400" dirty="0">
                <a:solidFill>
                  <a:srgbClr val="333333"/>
                </a:solidFill>
              </a:rPr>
              <a:t>η</a:t>
            </a:r>
            <a:r>
              <a:rPr lang="en-US" sz="2400" dirty="0">
                <a:solidFill>
                  <a:srgbClr val="333333"/>
                </a:solidFill>
              </a:rPr>
              <a:t> </a:t>
            </a:r>
            <a:r>
              <a:rPr lang="en-US" sz="2400" dirty="0" err="1">
                <a:solidFill>
                  <a:srgbClr val="333333"/>
                </a:solidFill>
              </a:rPr>
              <a:t>εικόνα</a:t>
            </a:r>
            <a:r>
              <a:rPr lang="en-US" sz="2400" dirty="0">
                <a:solidFill>
                  <a:srgbClr val="333333"/>
                </a:solidFill>
              </a:rPr>
              <a:t> </a:t>
            </a:r>
            <a:r>
              <a:rPr lang="en-US" sz="2400" dirty="0" err="1">
                <a:solidFill>
                  <a:srgbClr val="333333"/>
                </a:solidFill>
              </a:rPr>
              <a:t>αποκαλ</a:t>
            </a:r>
            <a:r>
              <a:rPr lang="el-GR" sz="2400" dirty="0">
                <a:solidFill>
                  <a:srgbClr val="333333"/>
                </a:solidFill>
              </a:rPr>
              <a:t>υφθεί</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l-GR" sz="2400" dirty="0">
                <a:solidFill>
                  <a:srgbClr val="333333"/>
                </a:solidFill>
              </a:rPr>
              <a:t>Η δουλειά σας</a:t>
            </a:r>
            <a:r>
              <a:rPr lang="en-US" sz="2400" dirty="0">
                <a:solidFill>
                  <a:srgbClr val="333333"/>
                </a:solidFill>
              </a:rPr>
              <a:t> </a:t>
            </a:r>
            <a:r>
              <a:rPr lang="en-US" sz="2400" dirty="0" err="1">
                <a:solidFill>
                  <a:srgbClr val="333333"/>
                </a:solidFill>
              </a:rPr>
              <a:t>είναι</a:t>
            </a:r>
            <a:r>
              <a:rPr lang="en-US" sz="2400" dirty="0">
                <a:solidFill>
                  <a:srgbClr val="333333"/>
                </a:solidFill>
              </a:rPr>
              <a:t> </a:t>
            </a:r>
            <a:r>
              <a:rPr lang="en-US" sz="2400" dirty="0" err="1">
                <a:solidFill>
                  <a:srgbClr val="333333"/>
                </a:solidFill>
              </a:rPr>
              <a:t>να</a:t>
            </a:r>
            <a:r>
              <a:rPr lang="el-GR" sz="2400" dirty="0">
                <a:solidFill>
                  <a:srgbClr val="333333"/>
                </a:solidFill>
              </a:rPr>
              <a:t> αναγνωρίσετε </a:t>
            </a:r>
            <a:r>
              <a:rPr lang="en-US" sz="2400" dirty="0" err="1">
                <a:solidFill>
                  <a:srgbClr val="333333"/>
                </a:solidFill>
              </a:rPr>
              <a:t>το</a:t>
            </a:r>
            <a:r>
              <a:rPr lang="en-US" sz="2400" dirty="0">
                <a:solidFill>
                  <a:srgbClr val="333333"/>
                </a:solidFill>
              </a:rPr>
              <a:t> α</a:t>
            </a:r>
            <a:r>
              <a:rPr lang="en-US" sz="2400" dirty="0" err="1">
                <a:solidFill>
                  <a:srgbClr val="333333"/>
                </a:solidFill>
              </a:rPr>
              <a:t>ντικείμενο</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23</a:t>
            </a:fld>
            <a:endParaRPr lang="de-DE" altLang="de-DE">
              <a:latin typeface="+mn-lt"/>
              <a:ea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Εργασία (1)</a:t>
            </a:r>
            <a:endParaRPr lang="en-US" sz="3600">
              <a:latin typeface="+mn-lt"/>
              <a:ea typeface="+mn-ea"/>
              <a:cs typeface="+mn-cs"/>
            </a:endParaRPr>
          </a:p>
        </p:txBody>
      </p:sp>
      <p:sp>
        <p:nvSpPr>
          <p:cNvPr id="45059" name="Rectangle 3"/>
          <p:cNvSpPr>
            <a:spLocks noGrp="1" noChangeArrowheads="1"/>
          </p:cNvSpPr>
          <p:nvPr>
            <p:ph idx="1"/>
          </p:nvPr>
        </p:nvSpPr>
        <p:spPr/>
        <p:txBody>
          <a:bodyPr>
            <a:noAutofit/>
          </a:bodyPr>
          <a:lstStyle/>
          <a:p>
            <a:pPr algn="l" eaLnBrk="1" hangingPunct="1">
              <a:tabLst>
                <a:tab pos="628650" algn="l"/>
              </a:tabLst>
              <a:defRPr/>
            </a:pPr>
            <a:r>
              <a:rPr lang="el-GR" sz="2400" dirty="0">
                <a:solidFill>
                  <a:srgbClr val="333333"/>
                </a:solidFill>
              </a:rPr>
              <a:t>Π</a:t>
            </a:r>
            <a:r>
              <a:rPr lang="en-US" sz="2400" dirty="0" err="1">
                <a:solidFill>
                  <a:srgbClr val="333333"/>
                </a:solidFill>
              </a:rPr>
              <a:t>αρακάτω</a:t>
            </a:r>
            <a:r>
              <a:rPr lang="en-US" sz="2400" dirty="0">
                <a:solidFill>
                  <a:srgbClr val="333333"/>
                </a:solidFill>
              </a:rPr>
              <a:t> </a:t>
            </a:r>
            <a:r>
              <a:rPr lang="en-US" sz="2400" dirty="0" err="1">
                <a:solidFill>
                  <a:srgbClr val="333333"/>
                </a:solidFill>
              </a:rPr>
              <a:t>θα</a:t>
            </a:r>
            <a:r>
              <a:rPr lang="en-US" sz="2400" dirty="0">
                <a:solidFill>
                  <a:srgbClr val="333333"/>
                </a:solidFill>
              </a:rPr>
              <a:t> </a:t>
            </a:r>
            <a:r>
              <a:rPr lang="en-US" sz="2400" dirty="0" err="1">
                <a:solidFill>
                  <a:srgbClr val="333333"/>
                </a:solidFill>
              </a:rPr>
              <a:t>δείτε</a:t>
            </a:r>
            <a:r>
              <a:rPr lang="en-US" sz="2400" dirty="0">
                <a:solidFill>
                  <a:srgbClr val="333333"/>
                </a:solidFill>
              </a:rPr>
              <a:t> </a:t>
            </a:r>
            <a:r>
              <a:rPr lang="en-US" sz="2400" dirty="0" err="1">
                <a:solidFill>
                  <a:srgbClr val="333333"/>
                </a:solidFill>
              </a:rPr>
              <a:t>μια</a:t>
            </a:r>
            <a:r>
              <a:rPr lang="en-US" sz="2400" dirty="0">
                <a:solidFill>
                  <a:srgbClr val="333333"/>
                </a:solidFill>
              </a:rPr>
              <a:t> </a:t>
            </a:r>
            <a:r>
              <a:rPr lang="en-US" sz="2400" dirty="0" err="1">
                <a:solidFill>
                  <a:srgbClr val="333333"/>
                </a:solidFill>
              </a:rPr>
              <a:t>σειρά</a:t>
            </a:r>
            <a:r>
              <a:rPr lang="en-US" sz="2400" dirty="0">
                <a:solidFill>
                  <a:srgbClr val="333333"/>
                </a:solidFill>
              </a:rPr>
              <a:t> </a:t>
            </a:r>
            <a:r>
              <a:rPr lang="en-US" sz="2400" dirty="0" err="1">
                <a:solidFill>
                  <a:srgbClr val="333333"/>
                </a:solidFill>
              </a:rPr>
              <a:t>από</a:t>
            </a:r>
            <a:r>
              <a:rPr lang="en-US" sz="2400" dirty="0">
                <a:solidFill>
                  <a:srgbClr val="333333"/>
                </a:solidFill>
              </a:rPr>
              <a:t> </a:t>
            </a:r>
            <a:r>
              <a:rPr lang="en-US" sz="2400" dirty="0" err="1">
                <a:solidFill>
                  <a:srgbClr val="333333"/>
                </a:solidFill>
              </a:rPr>
              <a:t>εικόνες</a:t>
            </a:r>
            <a:r>
              <a:rPr lang="en-US" sz="2400" dirty="0">
                <a:solidFill>
                  <a:srgbClr val="333333"/>
                </a:solidFill>
              </a:rPr>
              <a:t>.</a:t>
            </a:r>
            <a:r>
              <a:rPr lang="el-GR" sz="2400" dirty="0">
                <a:solidFill>
                  <a:srgbClr val="333333"/>
                </a:solidFill>
              </a:rPr>
              <a:t> </a:t>
            </a:r>
            <a:r>
              <a:rPr lang="en-US" sz="2400" dirty="0" err="1">
                <a:solidFill>
                  <a:srgbClr val="333333"/>
                </a:solidFill>
              </a:rPr>
              <a:t>Ξεκινά</a:t>
            </a:r>
            <a:r>
              <a:rPr lang="en-US" sz="2400" dirty="0">
                <a:solidFill>
                  <a:srgbClr val="333333"/>
                </a:solidFill>
              </a:rPr>
              <a:t> </a:t>
            </a:r>
            <a:r>
              <a:rPr lang="en-US" sz="2400" dirty="0" err="1">
                <a:solidFill>
                  <a:srgbClr val="333333"/>
                </a:solidFill>
              </a:rPr>
              <a:t>με</a:t>
            </a:r>
            <a:r>
              <a:rPr lang="en-US" sz="2400" dirty="0">
                <a:solidFill>
                  <a:srgbClr val="333333"/>
                </a:solidFill>
              </a:rPr>
              <a:t> </a:t>
            </a:r>
            <a:r>
              <a:rPr lang="en-US" sz="2400" dirty="0" err="1">
                <a:solidFill>
                  <a:srgbClr val="333333"/>
                </a:solidFill>
              </a:rPr>
              <a:t>μία</a:t>
            </a:r>
            <a:r>
              <a:rPr lang="en-US" sz="2400" dirty="0">
                <a:solidFill>
                  <a:srgbClr val="333333"/>
                </a:solidFill>
              </a:rPr>
              <a:t> </a:t>
            </a:r>
            <a:r>
              <a:rPr lang="en-US" sz="2400" dirty="0" err="1">
                <a:solidFill>
                  <a:srgbClr val="333333"/>
                </a:solidFill>
              </a:rPr>
              <a:t>μόνο</a:t>
            </a:r>
            <a:r>
              <a:rPr lang="en-US" sz="2400" dirty="0">
                <a:solidFill>
                  <a:srgbClr val="333333"/>
                </a:solidFill>
              </a:rPr>
              <a:t> </a:t>
            </a:r>
            <a:r>
              <a:rPr lang="en-US" sz="2400" dirty="0" err="1">
                <a:solidFill>
                  <a:srgbClr val="333333"/>
                </a:solidFill>
              </a:rPr>
              <a:t>λεπτομέρεια</a:t>
            </a:r>
            <a:r>
              <a:rPr lang="en-US" sz="2400" dirty="0">
                <a:solidFill>
                  <a:srgbClr val="333333"/>
                </a:solidFill>
              </a:rPr>
              <a:t> </a:t>
            </a:r>
            <a:r>
              <a:rPr lang="en-US" sz="2400" dirty="0" err="1">
                <a:solidFill>
                  <a:srgbClr val="333333"/>
                </a:solidFill>
              </a:rPr>
              <a:t>της</a:t>
            </a:r>
            <a:r>
              <a:rPr lang="en-US" sz="2400" dirty="0">
                <a:solidFill>
                  <a:srgbClr val="333333"/>
                </a:solidFill>
              </a:rPr>
              <a:t> </a:t>
            </a:r>
            <a:r>
              <a:rPr lang="en-US" sz="2400" dirty="0" err="1">
                <a:solidFill>
                  <a:srgbClr val="333333"/>
                </a:solidFill>
              </a:rPr>
              <a:t>εικόνας</a:t>
            </a:r>
            <a:r>
              <a:rPr lang="en-US" sz="2400" dirty="0">
                <a:solidFill>
                  <a:srgbClr val="333333"/>
                </a:solidFill>
              </a:rPr>
              <a:t>. </a:t>
            </a:r>
            <a:r>
              <a:rPr lang="en-US" sz="2400" dirty="0" err="1">
                <a:solidFill>
                  <a:srgbClr val="333333"/>
                </a:solidFill>
              </a:rPr>
              <a:t>Στη</a:t>
            </a:r>
            <a:r>
              <a:rPr lang="en-US" sz="2400" dirty="0">
                <a:solidFill>
                  <a:srgbClr val="333333"/>
                </a:solidFill>
              </a:rPr>
              <a:t> </a:t>
            </a:r>
            <a:r>
              <a:rPr lang="en-US" sz="2400" dirty="0" err="1">
                <a:solidFill>
                  <a:srgbClr val="333333"/>
                </a:solidFill>
              </a:rPr>
              <a:t>συνέχεια</a:t>
            </a:r>
            <a:r>
              <a:rPr lang="en-US" sz="2400" dirty="0">
                <a:solidFill>
                  <a:srgbClr val="333333"/>
                </a:solidFill>
              </a:rPr>
              <a:t>, </a:t>
            </a:r>
            <a:r>
              <a:rPr lang="en-US" sz="2400" dirty="0" err="1">
                <a:solidFill>
                  <a:srgbClr val="333333"/>
                </a:solidFill>
              </a:rPr>
              <a:t>μια</a:t>
            </a:r>
            <a:r>
              <a:rPr lang="en-US" sz="2400" dirty="0">
                <a:solidFill>
                  <a:srgbClr val="333333"/>
                </a:solidFill>
              </a:rPr>
              <a:t> </a:t>
            </a:r>
            <a:r>
              <a:rPr lang="en-US" sz="2400" dirty="0" err="1">
                <a:solidFill>
                  <a:srgbClr val="333333"/>
                </a:solidFill>
              </a:rPr>
              <a:t>άλλη</a:t>
            </a:r>
            <a:r>
              <a:rPr lang="en-US" sz="2400" dirty="0">
                <a:solidFill>
                  <a:srgbClr val="333333"/>
                </a:solidFill>
              </a:rPr>
              <a:t> </a:t>
            </a:r>
            <a:r>
              <a:rPr lang="en-US" sz="2400" dirty="0" err="1">
                <a:solidFill>
                  <a:srgbClr val="333333"/>
                </a:solidFill>
              </a:rPr>
              <a:t>λεπτομέρεια</a:t>
            </a:r>
            <a:r>
              <a:rPr lang="en-US" sz="2400" dirty="0">
                <a:solidFill>
                  <a:srgbClr val="333333"/>
                </a:solidFill>
              </a:rPr>
              <a:t>, </a:t>
            </a:r>
            <a:r>
              <a:rPr lang="en-US" sz="2400" dirty="0" err="1">
                <a:solidFill>
                  <a:srgbClr val="333333"/>
                </a:solidFill>
              </a:rPr>
              <a:t>προστίθεται</a:t>
            </a:r>
            <a:r>
              <a:rPr lang="en-US" sz="2400" dirty="0">
                <a:solidFill>
                  <a:srgbClr val="333333"/>
                </a:solidFill>
              </a:rPr>
              <a:t>. </a:t>
            </a:r>
            <a:r>
              <a:rPr lang="en-US" sz="2400" dirty="0" err="1">
                <a:solidFill>
                  <a:srgbClr val="333333"/>
                </a:solidFill>
              </a:rPr>
              <a:t>Αυτό</a:t>
            </a:r>
            <a:r>
              <a:rPr lang="en-US" sz="2400" dirty="0">
                <a:solidFill>
                  <a:srgbClr val="333333"/>
                </a:solidFill>
              </a:rPr>
              <a:t> </a:t>
            </a:r>
            <a:r>
              <a:rPr lang="en-US" sz="2400" dirty="0" err="1">
                <a:solidFill>
                  <a:srgbClr val="333333"/>
                </a:solidFill>
              </a:rPr>
              <a:t>συνεχίζεται</a:t>
            </a:r>
            <a:r>
              <a:rPr lang="en-US" sz="2400" dirty="0">
                <a:solidFill>
                  <a:srgbClr val="333333"/>
                </a:solidFill>
              </a:rPr>
              <a:t> </a:t>
            </a:r>
            <a:r>
              <a:rPr lang="en-US" sz="2400" dirty="0" err="1">
                <a:solidFill>
                  <a:srgbClr val="333333"/>
                </a:solidFill>
              </a:rPr>
              <a:t>μέχρι</a:t>
            </a:r>
            <a:r>
              <a:rPr lang="en-US" sz="2400" dirty="0">
                <a:solidFill>
                  <a:srgbClr val="333333"/>
                </a:solidFill>
              </a:rPr>
              <a:t> </a:t>
            </a:r>
            <a:r>
              <a:rPr lang="en-US" sz="2400" dirty="0" err="1">
                <a:solidFill>
                  <a:srgbClr val="333333"/>
                </a:solidFill>
              </a:rPr>
              <a:t>ολόκληρη</a:t>
            </a:r>
            <a:r>
              <a:rPr lang="en-US" sz="2400" dirty="0">
                <a:solidFill>
                  <a:srgbClr val="333333"/>
                </a:solidFill>
              </a:rPr>
              <a:t> </a:t>
            </a:r>
            <a:r>
              <a:rPr lang="el-GR" sz="2400" dirty="0">
                <a:solidFill>
                  <a:srgbClr val="333333"/>
                </a:solidFill>
              </a:rPr>
              <a:t>η</a:t>
            </a:r>
            <a:r>
              <a:rPr lang="en-US" sz="2400" dirty="0">
                <a:solidFill>
                  <a:srgbClr val="333333"/>
                </a:solidFill>
              </a:rPr>
              <a:t> </a:t>
            </a:r>
            <a:r>
              <a:rPr lang="en-US" sz="2400" dirty="0" err="1">
                <a:solidFill>
                  <a:srgbClr val="333333"/>
                </a:solidFill>
              </a:rPr>
              <a:t>εικόνα</a:t>
            </a:r>
            <a:r>
              <a:rPr lang="en-US" sz="2400" dirty="0">
                <a:solidFill>
                  <a:srgbClr val="333333"/>
                </a:solidFill>
              </a:rPr>
              <a:t> </a:t>
            </a:r>
            <a:r>
              <a:rPr lang="en-US" sz="2400" dirty="0" err="1">
                <a:solidFill>
                  <a:srgbClr val="333333"/>
                </a:solidFill>
              </a:rPr>
              <a:t>αποκαλ</a:t>
            </a:r>
            <a:r>
              <a:rPr lang="el-GR" sz="2400" dirty="0">
                <a:solidFill>
                  <a:srgbClr val="333333"/>
                </a:solidFill>
              </a:rPr>
              <a:t>υφθεί</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l-GR" sz="2400" dirty="0">
                <a:solidFill>
                  <a:srgbClr val="333333"/>
                </a:solidFill>
              </a:rPr>
              <a:t>Η δουλειά σας</a:t>
            </a:r>
            <a:r>
              <a:rPr lang="en-US" sz="2400" dirty="0">
                <a:solidFill>
                  <a:srgbClr val="333333"/>
                </a:solidFill>
              </a:rPr>
              <a:t> </a:t>
            </a:r>
            <a:r>
              <a:rPr lang="en-US" sz="2400" dirty="0" err="1">
                <a:solidFill>
                  <a:srgbClr val="333333"/>
                </a:solidFill>
              </a:rPr>
              <a:t>είναι</a:t>
            </a:r>
            <a:r>
              <a:rPr lang="en-US" sz="2400" dirty="0">
                <a:solidFill>
                  <a:srgbClr val="333333"/>
                </a:solidFill>
              </a:rPr>
              <a:t> </a:t>
            </a:r>
            <a:r>
              <a:rPr lang="en-US" sz="2400" dirty="0" err="1">
                <a:solidFill>
                  <a:srgbClr val="333333"/>
                </a:solidFill>
              </a:rPr>
              <a:t>να</a:t>
            </a:r>
            <a:r>
              <a:rPr lang="el-GR" sz="2400" dirty="0">
                <a:solidFill>
                  <a:srgbClr val="333333"/>
                </a:solidFill>
              </a:rPr>
              <a:t> αναγνωρίσετε </a:t>
            </a:r>
            <a:r>
              <a:rPr lang="en-US" sz="2400" dirty="0" err="1">
                <a:solidFill>
                  <a:srgbClr val="333333"/>
                </a:solidFill>
              </a:rPr>
              <a:t>το</a:t>
            </a:r>
            <a:r>
              <a:rPr lang="en-US" sz="2400" dirty="0">
                <a:solidFill>
                  <a:srgbClr val="333333"/>
                </a:solidFill>
              </a:rPr>
              <a:t> α</a:t>
            </a:r>
            <a:r>
              <a:rPr lang="en-US" sz="2400" dirty="0" err="1">
                <a:solidFill>
                  <a:srgbClr val="333333"/>
                </a:solidFill>
              </a:rPr>
              <a:t>ντικείμενο</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n-US" sz="2400" dirty="0" err="1">
                <a:solidFill>
                  <a:srgbClr val="333333"/>
                </a:solidFill>
              </a:rPr>
              <a:t>Προσ</a:t>
            </a:r>
            <a:r>
              <a:rPr lang="en-US" sz="2400" dirty="0">
                <a:solidFill>
                  <a:srgbClr val="333333"/>
                </a:solidFill>
              </a:rPr>
              <a:t>παθήστε να αποφύγετε βιαστικ</a:t>
            </a:r>
            <a:r>
              <a:rPr lang="el-GR" sz="2400" dirty="0">
                <a:solidFill>
                  <a:srgbClr val="333333"/>
                </a:solidFill>
              </a:rPr>
              <a:t>ή</a:t>
            </a:r>
            <a:r>
              <a:rPr lang="en-US" sz="2400" dirty="0">
                <a:solidFill>
                  <a:srgbClr val="333333"/>
                </a:solidFill>
              </a:rPr>
              <a:t> κα</a:t>
            </a:r>
            <a:r>
              <a:rPr lang="en-US" sz="2400" dirty="0" err="1">
                <a:solidFill>
                  <a:srgbClr val="333333"/>
                </a:solidFill>
              </a:rPr>
              <a:t>θώς</a:t>
            </a:r>
            <a:r>
              <a:rPr lang="en-US" sz="2400" dirty="0">
                <a:solidFill>
                  <a:srgbClr val="333333"/>
                </a:solidFill>
              </a:rPr>
              <a:t> και παρα</a:t>
            </a:r>
            <a:r>
              <a:rPr lang="en-US" sz="2400" dirty="0" err="1">
                <a:solidFill>
                  <a:srgbClr val="333333"/>
                </a:solidFill>
              </a:rPr>
              <a:t>τετ</a:t>
            </a:r>
            <a:r>
              <a:rPr lang="en-US" sz="2400" dirty="0">
                <a:solidFill>
                  <a:srgbClr val="333333"/>
                </a:solidFill>
              </a:rPr>
              <a:t>αμένη λήψη απ</a:t>
            </a:r>
            <a:r>
              <a:rPr lang="el-GR" sz="2400">
                <a:solidFill>
                  <a:srgbClr val="333333"/>
                </a:solidFill>
              </a:rPr>
              <a:t>όφασης</a:t>
            </a:r>
            <a:r>
              <a:rPr lang="en-US" sz="240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24</a:t>
            </a:fld>
            <a:endParaRPr lang="de-DE" altLang="de-DE">
              <a:latin typeface="+mn-lt"/>
              <a:ea typeface="+mn-ea"/>
            </a:endParaRPr>
          </a:p>
        </p:txBody>
      </p:sp>
    </p:spTree>
    <p:extLst>
      <p:ext uri="{BB962C8B-B14F-4D97-AF65-F5344CB8AC3E}">
        <p14:creationId xmlns:p14="http://schemas.microsoft.com/office/powerpoint/2010/main" val="3666448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Εργασία (1)</a:t>
            </a:r>
            <a:endParaRPr lang="en-US" sz="3600">
              <a:latin typeface="+mn-lt"/>
              <a:ea typeface="+mn-ea"/>
              <a:cs typeface="+mn-cs"/>
            </a:endParaRPr>
          </a:p>
        </p:txBody>
      </p:sp>
      <p:sp>
        <p:nvSpPr>
          <p:cNvPr id="45059" name="Rectangle 3"/>
          <p:cNvSpPr>
            <a:spLocks noGrp="1" noChangeArrowheads="1"/>
          </p:cNvSpPr>
          <p:nvPr>
            <p:ph idx="1"/>
          </p:nvPr>
        </p:nvSpPr>
        <p:spPr/>
        <p:txBody>
          <a:bodyPr>
            <a:noAutofit/>
          </a:bodyPr>
          <a:lstStyle/>
          <a:p>
            <a:pPr algn="l" eaLnBrk="1" hangingPunct="1">
              <a:tabLst>
                <a:tab pos="628650" algn="l"/>
              </a:tabLst>
              <a:defRPr/>
            </a:pPr>
            <a:r>
              <a:rPr lang="el-GR" sz="2400" dirty="0">
                <a:solidFill>
                  <a:srgbClr val="333333"/>
                </a:solidFill>
              </a:rPr>
              <a:t>Π</a:t>
            </a:r>
            <a:r>
              <a:rPr lang="en-US" sz="2400" dirty="0" err="1">
                <a:solidFill>
                  <a:srgbClr val="333333"/>
                </a:solidFill>
              </a:rPr>
              <a:t>αρακάτω</a:t>
            </a:r>
            <a:r>
              <a:rPr lang="en-US" sz="2400" dirty="0">
                <a:solidFill>
                  <a:srgbClr val="333333"/>
                </a:solidFill>
              </a:rPr>
              <a:t> </a:t>
            </a:r>
            <a:r>
              <a:rPr lang="en-US" sz="2400" dirty="0" err="1">
                <a:solidFill>
                  <a:srgbClr val="333333"/>
                </a:solidFill>
              </a:rPr>
              <a:t>θα</a:t>
            </a:r>
            <a:r>
              <a:rPr lang="en-US" sz="2400" dirty="0">
                <a:solidFill>
                  <a:srgbClr val="333333"/>
                </a:solidFill>
              </a:rPr>
              <a:t> </a:t>
            </a:r>
            <a:r>
              <a:rPr lang="en-US" sz="2400" dirty="0" err="1">
                <a:solidFill>
                  <a:srgbClr val="333333"/>
                </a:solidFill>
              </a:rPr>
              <a:t>δείτε</a:t>
            </a:r>
            <a:r>
              <a:rPr lang="en-US" sz="2400" dirty="0">
                <a:solidFill>
                  <a:srgbClr val="333333"/>
                </a:solidFill>
              </a:rPr>
              <a:t> </a:t>
            </a:r>
            <a:r>
              <a:rPr lang="en-US" sz="2400" dirty="0" err="1">
                <a:solidFill>
                  <a:srgbClr val="333333"/>
                </a:solidFill>
              </a:rPr>
              <a:t>μια</a:t>
            </a:r>
            <a:r>
              <a:rPr lang="en-US" sz="2400" dirty="0">
                <a:solidFill>
                  <a:srgbClr val="333333"/>
                </a:solidFill>
              </a:rPr>
              <a:t> </a:t>
            </a:r>
            <a:r>
              <a:rPr lang="en-US" sz="2400" dirty="0" err="1">
                <a:solidFill>
                  <a:srgbClr val="333333"/>
                </a:solidFill>
              </a:rPr>
              <a:t>σειρά</a:t>
            </a:r>
            <a:r>
              <a:rPr lang="en-US" sz="2400" dirty="0">
                <a:solidFill>
                  <a:srgbClr val="333333"/>
                </a:solidFill>
              </a:rPr>
              <a:t> </a:t>
            </a:r>
            <a:r>
              <a:rPr lang="en-US" sz="2400" dirty="0" err="1">
                <a:solidFill>
                  <a:srgbClr val="333333"/>
                </a:solidFill>
              </a:rPr>
              <a:t>από</a:t>
            </a:r>
            <a:r>
              <a:rPr lang="en-US" sz="2400" dirty="0">
                <a:solidFill>
                  <a:srgbClr val="333333"/>
                </a:solidFill>
              </a:rPr>
              <a:t> </a:t>
            </a:r>
            <a:r>
              <a:rPr lang="en-US" sz="2400" dirty="0" err="1">
                <a:solidFill>
                  <a:srgbClr val="333333"/>
                </a:solidFill>
              </a:rPr>
              <a:t>εικόνες</a:t>
            </a:r>
            <a:r>
              <a:rPr lang="en-US" sz="2400" dirty="0">
                <a:solidFill>
                  <a:srgbClr val="333333"/>
                </a:solidFill>
              </a:rPr>
              <a:t>.</a:t>
            </a:r>
            <a:r>
              <a:rPr lang="el-GR" sz="2400" dirty="0">
                <a:solidFill>
                  <a:srgbClr val="333333"/>
                </a:solidFill>
              </a:rPr>
              <a:t> </a:t>
            </a:r>
            <a:r>
              <a:rPr lang="en-US" sz="2400" dirty="0" err="1">
                <a:solidFill>
                  <a:srgbClr val="333333"/>
                </a:solidFill>
              </a:rPr>
              <a:t>Ξεκινά</a:t>
            </a:r>
            <a:r>
              <a:rPr lang="en-US" sz="2400" dirty="0">
                <a:solidFill>
                  <a:srgbClr val="333333"/>
                </a:solidFill>
              </a:rPr>
              <a:t> </a:t>
            </a:r>
            <a:r>
              <a:rPr lang="en-US" sz="2400" dirty="0" err="1">
                <a:solidFill>
                  <a:srgbClr val="333333"/>
                </a:solidFill>
              </a:rPr>
              <a:t>με</a:t>
            </a:r>
            <a:r>
              <a:rPr lang="en-US" sz="2400" dirty="0">
                <a:solidFill>
                  <a:srgbClr val="333333"/>
                </a:solidFill>
              </a:rPr>
              <a:t> </a:t>
            </a:r>
            <a:r>
              <a:rPr lang="en-US" sz="2400" dirty="0" err="1">
                <a:solidFill>
                  <a:srgbClr val="333333"/>
                </a:solidFill>
              </a:rPr>
              <a:t>μία</a:t>
            </a:r>
            <a:r>
              <a:rPr lang="en-US" sz="2400" dirty="0">
                <a:solidFill>
                  <a:srgbClr val="333333"/>
                </a:solidFill>
              </a:rPr>
              <a:t> </a:t>
            </a:r>
            <a:r>
              <a:rPr lang="en-US" sz="2400" dirty="0" err="1">
                <a:solidFill>
                  <a:srgbClr val="333333"/>
                </a:solidFill>
              </a:rPr>
              <a:t>μόνο</a:t>
            </a:r>
            <a:r>
              <a:rPr lang="en-US" sz="2400" dirty="0">
                <a:solidFill>
                  <a:srgbClr val="333333"/>
                </a:solidFill>
              </a:rPr>
              <a:t> </a:t>
            </a:r>
            <a:r>
              <a:rPr lang="en-US" sz="2400" dirty="0" err="1">
                <a:solidFill>
                  <a:srgbClr val="333333"/>
                </a:solidFill>
              </a:rPr>
              <a:t>λεπτομέρεια</a:t>
            </a:r>
            <a:r>
              <a:rPr lang="en-US" sz="2400" dirty="0">
                <a:solidFill>
                  <a:srgbClr val="333333"/>
                </a:solidFill>
              </a:rPr>
              <a:t> </a:t>
            </a:r>
            <a:r>
              <a:rPr lang="en-US" sz="2400" dirty="0" err="1">
                <a:solidFill>
                  <a:srgbClr val="333333"/>
                </a:solidFill>
              </a:rPr>
              <a:t>της</a:t>
            </a:r>
            <a:r>
              <a:rPr lang="en-US" sz="2400" dirty="0">
                <a:solidFill>
                  <a:srgbClr val="333333"/>
                </a:solidFill>
              </a:rPr>
              <a:t> </a:t>
            </a:r>
            <a:r>
              <a:rPr lang="en-US" sz="2400" dirty="0" err="1">
                <a:solidFill>
                  <a:srgbClr val="333333"/>
                </a:solidFill>
              </a:rPr>
              <a:t>εικόνας</a:t>
            </a:r>
            <a:r>
              <a:rPr lang="en-US" sz="2400" dirty="0">
                <a:solidFill>
                  <a:srgbClr val="333333"/>
                </a:solidFill>
              </a:rPr>
              <a:t>. </a:t>
            </a:r>
            <a:r>
              <a:rPr lang="en-US" sz="2400" dirty="0" err="1">
                <a:solidFill>
                  <a:srgbClr val="333333"/>
                </a:solidFill>
              </a:rPr>
              <a:t>Στη</a:t>
            </a:r>
            <a:r>
              <a:rPr lang="en-US" sz="2400" dirty="0">
                <a:solidFill>
                  <a:srgbClr val="333333"/>
                </a:solidFill>
              </a:rPr>
              <a:t> </a:t>
            </a:r>
            <a:r>
              <a:rPr lang="en-US" sz="2400" dirty="0" err="1">
                <a:solidFill>
                  <a:srgbClr val="333333"/>
                </a:solidFill>
              </a:rPr>
              <a:t>συνέχεια</a:t>
            </a:r>
            <a:r>
              <a:rPr lang="en-US" sz="2400" dirty="0">
                <a:solidFill>
                  <a:srgbClr val="333333"/>
                </a:solidFill>
              </a:rPr>
              <a:t>, </a:t>
            </a:r>
            <a:r>
              <a:rPr lang="en-US" sz="2400" dirty="0" err="1">
                <a:solidFill>
                  <a:srgbClr val="333333"/>
                </a:solidFill>
              </a:rPr>
              <a:t>μια</a:t>
            </a:r>
            <a:r>
              <a:rPr lang="en-US" sz="2400" dirty="0">
                <a:solidFill>
                  <a:srgbClr val="333333"/>
                </a:solidFill>
              </a:rPr>
              <a:t> </a:t>
            </a:r>
            <a:r>
              <a:rPr lang="en-US" sz="2400" dirty="0" err="1">
                <a:solidFill>
                  <a:srgbClr val="333333"/>
                </a:solidFill>
              </a:rPr>
              <a:t>άλλη</a:t>
            </a:r>
            <a:r>
              <a:rPr lang="en-US" sz="2400" dirty="0">
                <a:solidFill>
                  <a:srgbClr val="333333"/>
                </a:solidFill>
              </a:rPr>
              <a:t> </a:t>
            </a:r>
            <a:r>
              <a:rPr lang="en-US" sz="2400" dirty="0" err="1">
                <a:solidFill>
                  <a:srgbClr val="333333"/>
                </a:solidFill>
              </a:rPr>
              <a:t>λεπτομέρεια</a:t>
            </a:r>
            <a:r>
              <a:rPr lang="en-US" sz="2400" dirty="0">
                <a:solidFill>
                  <a:srgbClr val="333333"/>
                </a:solidFill>
              </a:rPr>
              <a:t>, </a:t>
            </a:r>
            <a:r>
              <a:rPr lang="en-US" sz="2400" dirty="0" err="1">
                <a:solidFill>
                  <a:srgbClr val="333333"/>
                </a:solidFill>
              </a:rPr>
              <a:t>προστίθεται</a:t>
            </a:r>
            <a:r>
              <a:rPr lang="en-US" sz="2400" dirty="0">
                <a:solidFill>
                  <a:srgbClr val="333333"/>
                </a:solidFill>
              </a:rPr>
              <a:t>. </a:t>
            </a:r>
            <a:r>
              <a:rPr lang="en-US" sz="2400" dirty="0" err="1">
                <a:solidFill>
                  <a:srgbClr val="333333"/>
                </a:solidFill>
              </a:rPr>
              <a:t>Αυτό</a:t>
            </a:r>
            <a:r>
              <a:rPr lang="en-US" sz="2400" dirty="0">
                <a:solidFill>
                  <a:srgbClr val="333333"/>
                </a:solidFill>
              </a:rPr>
              <a:t> </a:t>
            </a:r>
            <a:r>
              <a:rPr lang="en-US" sz="2400" dirty="0" err="1">
                <a:solidFill>
                  <a:srgbClr val="333333"/>
                </a:solidFill>
              </a:rPr>
              <a:t>συνεχίζεται</a:t>
            </a:r>
            <a:r>
              <a:rPr lang="en-US" sz="2400" dirty="0">
                <a:solidFill>
                  <a:srgbClr val="333333"/>
                </a:solidFill>
              </a:rPr>
              <a:t> </a:t>
            </a:r>
            <a:r>
              <a:rPr lang="en-US" sz="2400" dirty="0" err="1">
                <a:solidFill>
                  <a:srgbClr val="333333"/>
                </a:solidFill>
              </a:rPr>
              <a:t>μέχρι</a:t>
            </a:r>
            <a:r>
              <a:rPr lang="en-US" sz="2400" dirty="0">
                <a:solidFill>
                  <a:srgbClr val="333333"/>
                </a:solidFill>
              </a:rPr>
              <a:t> </a:t>
            </a:r>
            <a:r>
              <a:rPr lang="en-US" sz="2400" dirty="0" err="1">
                <a:solidFill>
                  <a:srgbClr val="333333"/>
                </a:solidFill>
              </a:rPr>
              <a:t>ολόκληρη</a:t>
            </a:r>
            <a:r>
              <a:rPr lang="en-US" sz="2400" dirty="0">
                <a:solidFill>
                  <a:srgbClr val="333333"/>
                </a:solidFill>
              </a:rPr>
              <a:t> </a:t>
            </a:r>
            <a:r>
              <a:rPr lang="el-GR" sz="2400" dirty="0">
                <a:solidFill>
                  <a:srgbClr val="333333"/>
                </a:solidFill>
              </a:rPr>
              <a:t>η</a:t>
            </a:r>
            <a:r>
              <a:rPr lang="en-US" sz="2400" dirty="0">
                <a:solidFill>
                  <a:srgbClr val="333333"/>
                </a:solidFill>
              </a:rPr>
              <a:t> </a:t>
            </a:r>
            <a:r>
              <a:rPr lang="en-US" sz="2400" dirty="0" err="1">
                <a:solidFill>
                  <a:srgbClr val="333333"/>
                </a:solidFill>
              </a:rPr>
              <a:t>εικόνα</a:t>
            </a:r>
            <a:r>
              <a:rPr lang="en-US" sz="2400" dirty="0">
                <a:solidFill>
                  <a:srgbClr val="333333"/>
                </a:solidFill>
              </a:rPr>
              <a:t> </a:t>
            </a:r>
            <a:r>
              <a:rPr lang="en-US" sz="2400" dirty="0" err="1">
                <a:solidFill>
                  <a:srgbClr val="333333"/>
                </a:solidFill>
              </a:rPr>
              <a:t>αποκαλ</a:t>
            </a:r>
            <a:r>
              <a:rPr lang="el-GR" sz="2400" dirty="0">
                <a:solidFill>
                  <a:srgbClr val="333333"/>
                </a:solidFill>
              </a:rPr>
              <a:t>υφθεί</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l-GR" sz="2400" dirty="0">
                <a:solidFill>
                  <a:srgbClr val="333333"/>
                </a:solidFill>
              </a:rPr>
              <a:t>Η δουλειά σας</a:t>
            </a:r>
            <a:r>
              <a:rPr lang="en-US" sz="2400" dirty="0">
                <a:solidFill>
                  <a:srgbClr val="333333"/>
                </a:solidFill>
              </a:rPr>
              <a:t> </a:t>
            </a:r>
            <a:r>
              <a:rPr lang="en-US" sz="2400" dirty="0" err="1">
                <a:solidFill>
                  <a:srgbClr val="333333"/>
                </a:solidFill>
              </a:rPr>
              <a:t>είναι</a:t>
            </a:r>
            <a:r>
              <a:rPr lang="en-US" sz="2400" dirty="0">
                <a:solidFill>
                  <a:srgbClr val="333333"/>
                </a:solidFill>
              </a:rPr>
              <a:t> </a:t>
            </a:r>
            <a:r>
              <a:rPr lang="en-US" sz="2400" dirty="0" err="1">
                <a:solidFill>
                  <a:srgbClr val="333333"/>
                </a:solidFill>
              </a:rPr>
              <a:t>να</a:t>
            </a:r>
            <a:r>
              <a:rPr lang="el-GR" sz="2400" dirty="0">
                <a:solidFill>
                  <a:srgbClr val="333333"/>
                </a:solidFill>
              </a:rPr>
              <a:t> αναγνωρίσετε </a:t>
            </a:r>
            <a:r>
              <a:rPr lang="en-US" sz="2400" dirty="0" err="1">
                <a:solidFill>
                  <a:srgbClr val="333333"/>
                </a:solidFill>
              </a:rPr>
              <a:t>το</a:t>
            </a:r>
            <a:r>
              <a:rPr lang="en-US" sz="2400" dirty="0">
                <a:solidFill>
                  <a:srgbClr val="333333"/>
                </a:solidFill>
              </a:rPr>
              <a:t> α</a:t>
            </a:r>
            <a:r>
              <a:rPr lang="en-US" sz="2400" dirty="0" err="1">
                <a:solidFill>
                  <a:srgbClr val="333333"/>
                </a:solidFill>
              </a:rPr>
              <a:t>ντικείμενο</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n-US" sz="2400" dirty="0" err="1">
                <a:solidFill>
                  <a:srgbClr val="333333"/>
                </a:solidFill>
              </a:rPr>
              <a:t>Προσ</a:t>
            </a:r>
            <a:r>
              <a:rPr lang="en-US" sz="2400" dirty="0">
                <a:solidFill>
                  <a:srgbClr val="333333"/>
                </a:solidFill>
              </a:rPr>
              <a:t>παθήστε να αποφύγετε βιαστικ</a:t>
            </a:r>
            <a:r>
              <a:rPr lang="el-GR" sz="2400" dirty="0">
                <a:solidFill>
                  <a:srgbClr val="333333"/>
                </a:solidFill>
              </a:rPr>
              <a:t>ή</a:t>
            </a:r>
            <a:r>
              <a:rPr lang="en-US" sz="2400" dirty="0">
                <a:solidFill>
                  <a:srgbClr val="333333"/>
                </a:solidFill>
              </a:rPr>
              <a:t> κα</a:t>
            </a:r>
            <a:r>
              <a:rPr lang="en-US" sz="2400" dirty="0" err="1">
                <a:solidFill>
                  <a:srgbClr val="333333"/>
                </a:solidFill>
              </a:rPr>
              <a:t>θώς</a:t>
            </a:r>
            <a:r>
              <a:rPr lang="en-US" sz="2400" dirty="0">
                <a:solidFill>
                  <a:srgbClr val="333333"/>
                </a:solidFill>
              </a:rPr>
              <a:t> και παρα</a:t>
            </a:r>
            <a:r>
              <a:rPr lang="en-US" sz="2400" dirty="0" err="1">
                <a:solidFill>
                  <a:srgbClr val="333333"/>
                </a:solidFill>
              </a:rPr>
              <a:t>τετ</a:t>
            </a:r>
            <a:r>
              <a:rPr lang="en-US" sz="2400" dirty="0">
                <a:solidFill>
                  <a:srgbClr val="333333"/>
                </a:solidFill>
              </a:rPr>
              <a:t>αμένη λήψη απ</a:t>
            </a:r>
            <a:r>
              <a:rPr lang="el-GR" sz="2400" dirty="0">
                <a:solidFill>
                  <a:srgbClr val="333333"/>
                </a:solidFill>
              </a:rPr>
              <a:t>όφασης</a:t>
            </a:r>
            <a:r>
              <a:rPr lang="en-US" sz="2400" dirty="0">
                <a:solidFill>
                  <a:srgbClr val="333333"/>
                </a:solidFill>
              </a:rPr>
              <a:t>.</a:t>
            </a:r>
          </a:p>
          <a:p>
            <a:pPr marL="342900" indent="-342900" algn="l" eaLnBrk="1" hangingPunct="1">
              <a:buClr>
                <a:srgbClr val="333333"/>
              </a:buClr>
              <a:buFont typeface="WingDings"/>
              <a:buChar char=""/>
              <a:tabLst>
                <a:tab pos="628650" algn="l"/>
              </a:tabLst>
              <a:defRPr/>
            </a:pPr>
            <a:r>
              <a:rPr lang="en-US" sz="2400" dirty="0" err="1">
                <a:solidFill>
                  <a:srgbClr val="333333"/>
                </a:solidFill>
              </a:rPr>
              <a:t>Συζητήστε</a:t>
            </a:r>
            <a:r>
              <a:rPr lang="en-US" sz="2400" dirty="0">
                <a:solidFill>
                  <a:srgbClr val="333333"/>
                </a:solidFill>
              </a:rPr>
              <a:t> </a:t>
            </a:r>
            <a:r>
              <a:rPr lang="en-US" sz="2400" dirty="0" err="1">
                <a:solidFill>
                  <a:srgbClr val="333333"/>
                </a:solidFill>
              </a:rPr>
              <a:t>στοιχεί</a:t>
            </a:r>
            <a:r>
              <a:rPr lang="en-US" sz="2400" dirty="0">
                <a:solidFill>
                  <a:srgbClr val="333333"/>
                </a:solidFill>
              </a:rPr>
              <a:t>α υπέρ και κατά κάθε</a:t>
            </a:r>
            <a:r>
              <a:rPr lang="el-GR" sz="2400" dirty="0">
                <a:solidFill>
                  <a:srgbClr val="333333"/>
                </a:solidFill>
              </a:rPr>
              <a:t> </a:t>
            </a:r>
            <a:r>
              <a:rPr lang="en-US" sz="2400" dirty="0" err="1">
                <a:solidFill>
                  <a:srgbClr val="333333"/>
                </a:solidFill>
              </a:rPr>
              <a:t>εν</a:t>
            </a:r>
            <a:r>
              <a:rPr lang="en-US" sz="2400" dirty="0">
                <a:solidFill>
                  <a:srgbClr val="333333"/>
                </a:solidFill>
              </a:rPr>
              <a:t>αλλακτική</a:t>
            </a:r>
            <a:r>
              <a:rPr lang="el-GR" sz="2400" dirty="0">
                <a:solidFill>
                  <a:srgbClr val="333333"/>
                </a:solidFill>
              </a:rPr>
              <a:t>ς</a:t>
            </a:r>
            <a:r>
              <a:rPr lang="en-US" sz="2400" dirty="0">
                <a:solidFill>
                  <a:srgbClr val="333333"/>
                </a:solidFill>
              </a:rPr>
              <a:t> </a:t>
            </a:r>
            <a:r>
              <a:rPr lang="en-US" sz="2400" dirty="0" err="1">
                <a:solidFill>
                  <a:srgbClr val="333333"/>
                </a:solidFill>
              </a:rPr>
              <a:t>λύση</a:t>
            </a:r>
            <a:r>
              <a:rPr lang="el-GR" sz="2400" dirty="0">
                <a:solidFill>
                  <a:srgbClr val="333333"/>
                </a:solidFill>
              </a:rPr>
              <a:t>ς</a:t>
            </a:r>
            <a:r>
              <a:rPr lang="en-US"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25</a:t>
            </a:fld>
            <a:endParaRPr lang="de-DE" altLang="de-DE">
              <a:latin typeface="+mn-lt"/>
              <a:ea typeface="+mn-ea"/>
            </a:endParaRPr>
          </a:p>
        </p:txBody>
      </p:sp>
    </p:spTree>
    <p:extLst>
      <p:ext uri="{BB962C8B-B14F-4D97-AF65-F5344CB8AC3E}">
        <p14:creationId xmlns:p14="http://schemas.microsoft.com/office/powerpoint/2010/main" val="1740757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1</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400">
                <a:solidFill>
                  <a:srgbClr val="333333"/>
                </a:solidFill>
              </a:rPr>
              <a:t>Παρέχονται αρκετές εναλλακτικές ερμηνείες</a:t>
            </a:r>
            <a:r>
              <a:rPr lang="de-DE" altLang="de-DE" sz="2400" dirty="0">
                <a:solidFill>
                  <a:srgbClr val="333333"/>
                </a:solidFill>
              </a:rPr>
              <a:t>.</a:t>
            </a:r>
          </a:p>
          <a:p>
            <a:pPr lvl="0" defTabSz="914400" fontAlgn="base"/>
            <a:r>
              <a:rPr lang="en-GB" altLang="ko-KR" sz="2400" dirty="0">
                <a:solidFill>
                  <a:srgbClr val="333333"/>
                </a:solidFill>
              </a:rPr>
              <a:t>Παρακαλ</a:t>
            </a:r>
            <a:r>
              <a:rPr lang="el-GR" altLang="ko-KR" sz="2400" dirty="0">
                <a:solidFill>
                  <a:srgbClr val="333333"/>
                </a:solidFill>
              </a:rPr>
              <a:t>ώ,</a:t>
            </a:r>
            <a:r>
              <a:rPr lang="de-DE" altLang="ko-KR" sz="2400" dirty="0">
                <a:solidFill>
                  <a:srgbClr val="333333"/>
                </a:solidFill>
              </a:rPr>
              <a:t> </a:t>
            </a:r>
            <a:r>
              <a:rPr lang="en-GB" altLang="ko-KR" sz="2400" dirty="0" err="1">
                <a:solidFill>
                  <a:srgbClr val="333333"/>
                </a:solidFill>
              </a:rPr>
              <a:t>συζητήσετε</a:t>
            </a:r>
            <a:r>
              <a:rPr lang="en-GB" altLang="ko-KR" sz="2400" dirty="0">
                <a:solidFill>
                  <a:srgbClr val="333333"/>
                </a:solidFill>
              </a:rPr>
              <a:t> </a:t>
            </a:r>
            <a:r>
              <a:rPr lang="en-GB" altLang="ko-KR" sz="2400" dirty="0" err="1">
                <a:solidFill>
                  <a:srgbClr val="333333"/>
                </a:solidFill>
              </a:rPr>
              <a:t>με</a:t>
            </a:r>
            <a:r>
              <a:rPr lang="en-GB" altLang="ko-KR" sz="2400" dirty="0">
                <a:solidFill>
                  <a:srgbClr val="333333"/>
                </a:solidFill>
              </a:rPr>
              <a:t> </a:t>
            </a:r>
            <a:r>
              <a:rPr lang="en-GB" altLang="ko-KR" sz="2400" dirty="0" err="1">
                <a:solidFill>
                  <a:srgbClr val="333333"/>
                </a:solidFill>
              </a:rPr>
              <a:t>την</a:t>
            </a:r>
            <a:r>
              <a:rPr lang="en-GB" altLang="ko-KR" sz="2400" dirty="0">
                <a:solidFill>
                  <a:srgbClr val="333333"/>
                </a:solidFill>
              </a:rPr>
              <a:t> </a:t>
            </a:r>
            <a:r>
              <a:rPr lang="en-GB" altLang="ko-KR" sz="2400" dirty="0" err="1">
                <a:solidFill>
                  <a:srgbClr val="333333"/>
                </a:solidFill>
              </a:rPr>
              <a:t>ομάδ</a:t>
            </a:r>
            <a:r>
              <a:rPr lang="en-GB" altLang="ko-KR" sz="2400" dirty="0">
                <a:solidFill>
                  <a:srgbClr val="333333"/>
                </a:solidFill>
              </a:rPr>
              <a:t>α </a:t>
            </a:r>
            <a:r>
              <a:rPr lang="el-GR" altLang="ko-KR" sz="2400" dirty="0">
                <a:solidFill>
                  <a:srgbClr val="333333"/>
                </a:solidFill>
              </a:rPr>
              <a:t>σας το </a:t>
            </a:r>
            <a:r>
              <a:rPr lang="en-GB" altLang="ko-KR" sz="2400" dirty="0">
                <a:solidFill>
                  <a:srgbClr val="333333"/>
                </a:solidFill>
              </a:rPr>
              <a:t>κα</a:t>
            </a:r>
            <a:r>
              <a:rPr lang="en-GB" altLang="ko-KR" sz="2400" dirty="0" err="1">
                <a:solidFill>
                  <a:srgbClr val="333333"/>
                </a:solidFill>
              </a:rPr>
              <a:t>τά</a:t>
            </a:r>
            <a:r>
              <a:rPr lang="en-GB" altLang="ko-KR" sz="2400" dirty="0">
                <a:solidFill>
                  <a:srgbClr val="333333"/>
                </a:solidFill>
              </a:rPr>
              <a:t> π</a:t>
            </a:r>
            <a:r>
              <a:rPr lang="en-GB" altLang="ko-KR" sz="2400" dirty="0" err="1">
                <a:solidFill>
                  <a:srgbClr val="333333"/>
                </a:solidFill>
              </a:rPr>
              <a:t>όσο</a:t>
            </a:r>
            <a:r>
              <a:rPr lang="en-GB" altLang="ko-KR" sz="2400" dirty="0">
                <a:solidFill>
                  <a:srgbClr val="333333"/>
                </a:solidFill>
              </a:rPr>
              <a:t> </a:t>
            </a:r>
            <a:r>
              <a:rPr lang="en-GB" altLang="ko-KR" sz="2400" dirty="0" err="1">
                <a:solidFill>
                  <a:srgbClr val="333333"/>
                </a:solidFill>
              </a:rPr>
              <a:t>είν</a:t>
            </a:r>
            <a:r>
              <a:rPr lang="en-GB" altLang="ko-KR" sz="2400" dirty="0">
                <a:solidFill>
                  <a:srgbClr val="333333"/>
                </a:solidFill>
              </a:rPr>
              <a:t>αι πιθανό </a:t>
            </a:r>
            <a:r>
              <a:rPr lang="el-GR" altLang="ko-KR" sz="2400" dirty="0">
                <a:solidFill>
                  <a:srgbClr val="333333"/>
                </a:solidFill>
              </a:rPr>
              <a:t>μία από αυτές τις εναλλακτικές ερμηνείες να ισχύουν </a:t>
            </a:r>
            <a:r>
              <a:rPr lang="en-GB" altLang="ko-KR" sz="2400" dirty="0">
                <a:solidFill>
                  <a:srgbClr val="333333"/>
                </a:solidFill>
              </a:rPr>
              <a:t>και </a:t>
            </a:r>
            <a:r>
              <a:rPr lang="el-GR" altLang="ko-KR" sz="2400" dirty="0">
                <a:solidFill>
                  <a:srgbClr val="333333"/>
                </a:solidFill>
              </a:rPr>
              <a:t>αν </a:t>
            </a:r>
            <a:r>
              <a:rPr lang="en-GB" altLang="ko-KR" sz="2400" dirty="0">
                <a:solidFill>
                  <a:srgbClr val="333333"/>
                </a:solidFill>
              </a:rPr>
              <a:t>α</a:t>
            </a:r>
            <a:r>
              <a:rPr lang="en-GB" altLang="ko-KR" sz="2400" dirty="0" err="1">
                <a:solidFill>
                  <a:srgbClr val="333333"/>
                </a:solidFill>
              </a:rPr>
              <a:t>ισθάνεστε</a:t>
            </a:r>
            <a:r>
              <a:rPr lang="en-GB" altLang="ko-KR" sz="2400" dirty="0">
                <a:solidFill>
                  <a:srgbClr val="333333"/>
                </a:solidFill>
              </a:rPr>
              <a:t> </a:t>
            </a:r>
            <a:r>
              <a:rPr lang="el-GR" altLang="ko-KR" sz="2400" dirty="0">
                <a:solidFill>
                  <a:srgbClr val="333333"/>
                </a:solidFill>
              </a:rPr>
              <a:t>αρκετά βέβαιοι στο </a:t>
            </a:r>
            <a:r>
              <a:rPr lang="en-GB" altLang="ko-KR" sz="2400" dirty="0">
                <a:solidFill>
                  <a:srgbClr val="333333"/>
                </a:solidFill>
              </a:rPr>
              <a:t>να π</a:t>
            </a:r>
            <a:r>
              <a:rPr lang="en-GB" altLang="ko-KR" sz="2400" dirty="0" err="1">
                <a:solidFill>
                  <a:srgbClr val="333333"/>
                </a:solidFill>
              </a:rPr>
              <a:t>άρ</a:t>
            </a:r>
            <a:r>
              <a:rPr lang="el-GR" altLang="ko-KR" sz="2400" dirty="0">
                <a:solidFill>
                  <a:srgbClr val="333333"/>
                </a:solidFill>
              </a:rPr>
              <a:t>ετε</a:t>
            </a:r>
            <a:r>
              <a:rPr lang="en-GB" altLang="ko-KR" sz="2400" dirty="0">
                <a:solidFill>
                  <a:srgbClr val="333333"/>
                </a:solidFill>
              </a:rPr>
              <a:t> </a:t>
            </a:r>
            <a:r>
              <a:rPr lang="en-GB" altLang="ko-KR" sz="2400" dirty="0" err="1">
                <a:solidFill>
                  <a:srgbClr val="333333"/>
                </a:solidFill>
              </a:rPr>
              <a:t>μι</a:t>
            </a:r>
            <a:r>
              <a:rPr lang="en-GB" altLang="ko-KR" sz="2400" dirty="0">
                <a:solidFill>
                  <a:srgbClr val="333333"/>
                </a:solidFill>
              </a:rPr>
              <a:t>α απόφαση.</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26</a:t>
            </a:fld>
            <a:endParaRPr lang="de-DE" alt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a:extLst>
              <a:ext uri="{FF2B5EF4-FFF2-40B4-BE49-F238E27FC236}">
                <a16:creationId xmlns:a16="http://schemas.microsoft.com/office/drawing/2014/main" id="{FC26F2A5-C7EE-48EE-8190-0873AEA7AD95}"/>
              </a:ext>
            </a:extLst>
          </p:cNvPr>
          <p:cNvSpPr>
            <a:spLocks/>
          </p:cNvSpPr>
          <p:nvPr/>
        </p:nvSpPr>
        <p:spPr>
          <a:xfrm>
            <a:off x="4202659" y="2172337"/>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27</a:t>
            </a:fld>
            <a:endParaRPr lang="de-DE" altLang="de-DE">
              <a:latin typeface="+mn-lt"/>
              <a:ea typeface="+mn-ea"/>
            </a:endParaRPr>
          </a:p>
        </p:txBody>
      </p:sp>
      <p:sp>
        <p:nvSpPr>
          <p:cNvPr id="5" name="Title 4"/>
          <p:cNvSpPr>
            <a:spLocks noGrp="1"/>
          </p:cNvSpPr>
          <p:nvPr>
            <p:ph type="title"/>
          </p:nvPr>
        </p:nvSpPr>
        <p:spPr/>
        <p:txBody>
          <a:bodyPr/>
          <a:lstStyle/>
          <a:p>
            <a:r>
              <a:rPr lang="el-GR" sz="3600" dirty="0">
                <a:solidFill>
                  <a:srgbClr val="004992"/>
                </a:solidFill>
                <a:latin typeface="+mn-lt"/>
                <a:ea typeface="+mn-ea"/>
                <a:cs typeface="+mn-cs"/>
              </a:rPr>
              <a:t>Τι θα μπορούσε να παρουσιάζεται σε αυτή την εικόνα; </a:t>
            </a:r>
          </a:p>
        </p:txBody>
      </p:sp>
      <p:sp>
        <p:nvSpPr>
          <p:cNvPr id="12"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3"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a:extLst>
              <a:ext uri="{FF2B5EF4-FFF2-40B4-BE49-F238E27FC236}">
                <a16:creationId xmlns:a16="http://schemas.microsoft.com/office/drawing/2014/main" id="{1DAF5513-3B60-A736-5A1F-DFAA06EB96F3}"/>
              </a:ext>
            </a:extLst>
          </p:cNvPr>
          <p:cNvSpPr>
            <a:spLocks/>
          </p:cNvSpPr>
          <p:nvPr/>
        </p:nvSpPr>
        <p:spPr>
          <a:xfrm>
            <a:off x="4202464" y="2176306"/>
            <a:ext cx="3758549"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28</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a:extLst>
              <a:ext uri="{FF2B5EF4-FFF2-40B4-BE49-F238E27FC236}">
                <a16:creationId xmlns:a16="http://schemas.microsoft.com/office/drawing/2014/main" id="{E4A00B3B-5778-75CA-5C87-CA4491484E53}"/>
              </a:ext>
            </a:extLst>
          </p:cNvPr>
          <p:cNvSpPr>
            <a:spLocks/>
          </p:cNvSpPr>
          <p:nvPr/>
        </p:nvSpPr>
        <p:spPr>
          <a:xfrm>
            <a:off x="4208995" y="2175512"/>
            <a:ext cx="37585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29</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a:extLst>
              <a:ext uri="{FF2B5EF4-FFF2-40B4-BE49-F238E27FC236}">
                <a16:creationId xmlns:a16="http://schemas.microsoft.com/office/drawing/2014/main" id="{A0CF18CE-E0E6-0A74-61C5-5745A1C80CC7}"/>
              </a:ext>
            </a:extLst>
          </p:cNvPr>
          <p:cNvSpPr>
            <a:spLocks/>
          </p:cNvSpPr>
          <p:nvPr/>
        </p:nvSpPr>
        <p:spPr>
          <a:xfrm>
            <a:off x="4208201" y="2173131"/>
            <a:ext cx="3758548"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30</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
            <a:extLst>
              <a:ext uri="{FF2B5EF4-FFF2-40B4-BE49-F238E27FC236}">
                <a16:creationId xmlns:a16="http://schemas.microsoft.com/office/drawing/2014/main" id="{C5416413-7672-B3B1-F022-0F4482729802}"/>
              </a:ext>
            </a:extLst>
          </p:cNvPr>
          <p:cNvSpPr>
            <a:spLocks/>
          </p:cNvSpPr>
          <p:nvPr/>
        </p:nvSpPr>
        <p:spPr>
          <a:xfrm>
            <a:off x="4208201" y="2172337"/>
            <a:ext cx="375854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31</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
            <a:extLst>
              <a:ext uri="{FF2B5EF4-FFF2-40B4-BE49-F238E27FC236}">
                <a16:creationId xmlns:a16="http://schemas.microsoft.com/office/drawing/2014/main" id="{D6804882-E139-A02F-1641-D1709A8D43E8}"/>
              </a:ext>
            </a:extLst>
          </p:cNvPr>
          <p:cNvSpPr>
            <a:spLocks/>
          </p:cNvSpPr>
          <p:nvPr/>
        </p:nvSpPr>
        <p:spPr>
          <a:xfrm>
            <a:off x="4210676"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32</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
            <a:extLst>
              <a:ext uri="{FF2B5EF4-FFF2-40B4-BE49-F238E27FC236}">
                <a16:creationId xmlns:a16="http://schemas.microsoft.com/office/drawing/2014/main" id="{FC021AB9-50BE-C996-EE50-E4C9CBC0466A}"/>
              </a:ext>
            </a:extLst>
          </p:cNvPr>
          <p:cNvSpPr>
            <a:spLocks/>
          </p:cNvSpPr>
          <p:nvPr/>
        </p:nvSpPr>
        <p:spPr>
          <a:xfrm>
            <a:off x="4213851" y="2178687"/>
            <a:ext cx="3750532" cy="3375263"/>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33</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
            <a:extLst>
              <a:ext uri="{FF2B5EF4-FFF2-40B4-BE49-F238E27FC236}">
                <a16:creationId xmlns:a16="http://schemas.microsoft.com/office/drawing/2014/main" id="{98D73583-DE7F-3CC9-9AD8-DBDDCB918658}"/>
              </a:ext>
            </a:extLst>
          </p:cNvPr>
          <p:cNvSpPr>
            <a:spLocks/>
          </p:cNvSpPr>
          <p:nvPr/>
        </p:nvSpPr>
        <p:spPr>
          <a:xfrm>
            <a:off x="4213851" y="2177781"/>
            <a:ext cx="375053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34</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
            <a:extLst>
              <a:ext uri="{FF2B5EF4-FFF2-40B4-BE49-F238E27FC236}">
                <a16:creationId xmlns:a16="http://schemas.microsoft.com/office/drawing/2014/main" id="{9910010E-6FC3-7B91-9DE0-CB78DFD2F9AA}"/>
              </a:ext>
            </a:extLst>
          </p:cNvPr>
          <p:cNvSpPr>
            <a:spLocks/>
          </p:cNvSpPr>
          <p:nvPr/>
        </p:nvSpPr>
        <p:spPr>
          <a:xfrm>
            <a:off x="4027275" y="1844744"/>
            <a:ext cx="4118400" cy="3708924"/>
          </a:xfrm>
          <a:prstGeom prst="rect">
            <a:avLst/>
          </a:prstGeom>
          <a:blipFill dpi="0" rotWithShape="1">
            <a:blip r:embed="rId3">
              <a:alphaModFix/>
            </a:blip>
            <a:srcRect/>
            <a:stretch>
              <a:fillRect t="-356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35</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4"/>
          <p:cNvSpPr txBox="1">
            <a:spLocks noChangeArrowheads="1"/>
          </p:cNvSpPr>
          <p:nvPr/>
        </p:nvSpPr>
        <p:spPr bwMode="auto">
          <a:xfrm>
            <a:off x="411479"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χαμογελαστό πρ</a:t>
            </a:r>
            <a:r>
              <a:rPr lang="el-GR" altLang="de-DE" sz="2000" dirty="0">
                <a:solidFill>
                  <a:srgbClr val="333333"/>
                </a:solidFill>
                <a:latin typeface="+mn-lt"/>
                <a:ea typeface="+mn-ea"/>
              </a:rPr>
              <a:t>όσωπο</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γαβάθα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βάρκα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έλκηθρο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a:t>
            </a:r>
            <a:r>
              <a:rPr lang="el-GR" altLang="de-DE" sz="2000" dirty="0">
                <a:solidFill>
                  <a:srgbClr val="333333"/>
                </a:solidFill>
                <a:latin typeface="+mn-lt"/>
                <a:ea typeface="+mn-ea"/>
              </a:rPr>
              <a:t>ουνιστη</a:t>
            </a:r>
            <a:r>
              <a:rPr lang="de-DE" altLang="de-DE" sz="2000" dirty="0">
                <a:solidFill>
                  <a:srgbClr val="333333"/>
                </a:solidFill>
                <a:latin typeface="+mn-lt"/>
                <a:ea typeface="+mn-ea"/>
              </a:rPr>
              <a:t> καρέκλα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κεφάλι</a:t>
            </a:r>
            <a:r>
              <a:rPr lang="el-GR" altLang="de-DE" sz="2000" dirty="0">
                <a:solidFill>
                  <a:srgbClr val="333333"/>
                </a:solidFill>
                <a:latin typeface="+mn-lt"/>
                <a:ea typeface="+mn-ea"/>
              </a:rPr>
              <a:t> ελέφαντα</a:t>
            </a:r>
            <a:endParaRPr lang="de-DE" altLang="de-DE" sz="2000" dirty="0">
              <a:solidFill>
                <a:srgbClr val="333333"/>
              </a:solidFill>
              <a:latin typeface="+mn-lt"/>
              <a:ea typeface="+mn-ea"/>
            </a:endParaRPr>
          </a:p>
        </p:txBody>
      </p:sp>
    </p:spTree>
    <p:extLst>
      <p:ext uri="{BB962C8B-B14F-4D97-AF65-F5344CB8AC3E}">
        <p14:creationId xmlns:p14="http://schemas.microsoft.com/office/powerpoint/2010/main" val="698883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2</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de-DE" altLang="de-DE" sz="2400">
                <a:solidFill>
                  <a:srgbClr val="333333"/>
                </a:solidFill>
              </a:rPr>
              <a:t>Εδώ, δεν παρέχονται εναλλακτικές απ</a:t>
            </a:r>
            <a:r>
              <a:rPr lang="el-GR" altLang="de-DE" sz="2400" dirty="0">
                <a:solidFill>
                  <a:srgbClr val="333333"/>
                </a:solidFill>
              </a:rPr>
              <a:t>α</a:t>
            </a:r>
            <a:r>
              <a:rPr lang="de-DE" altLang="de-DE" sz="2400" dirty="0">
                <a:solidFill>
                  <a:srgbClr val="333333"/>
                </a:solidFill>
              </a:rPr>
              <a:t>ντ</a:t>
            </a:r>
            <a:r>
              <a:rPr lang="el-GR" altLang="de-DE" sz="2400" dirty="0">
                <a:solidFill>
                  <a:srgbClr val="333333"/>
                </a:solidFill>
              </a:rPr>
              <a:t>ή</a:t>
            </a:r>
            <a:r>
              <a:rPr lang="de-DE" altLang="de-DE" sz="2400" dirty="0">
                <a:solidFill>
                  <a:srgbClr val="333333"/>
                </a:solidFill>
              </a:rPr>
              <a:t>σ</a:t>
            </a:r>
            <a:r>
              <a:rPr lang="el-GR" altLang="de-DE" sz="2400" dirty="0">
                <a:solidFill>
                  <a:srgbClr val="333333"/>
                </a:solidFill>
              </a:rPr>
              <a:t>εις</a:t>
            </a:r>
            <a:r>
              <a:rPr lang="de-DE" altLang="de-DE" sz="2400" dirty="0">
                <a:solidFill>
                  <a:srgbClr val="333333"/>
                </a:solidFill>
              </a:rPr>
              <a:t>. Θα πρέπει να διατυπώσ</a:t>
            </a:r>
            <a:r>
              <a:rPr lang="el-GR" altLang="de-DE" sz="2400" dirty="0">
                <a:solidFill>
                  <a:srgbClr val="333333"/>
                </a:solidFill>
              </a:rPr>
              <a:t>ετε</a:t>
            </a:r>
            <a:r>
              <a:rPr lang="de-DE" altLang="de-DE" sz="2400" dirty="0">
                <a:solidFill>
                  <a:srgbClr val="333333"/>
                </a:solidFill>
              </a:rPr>
              <a:t> τις δικές σας ιδέες για την εικόνα. Μη διστάσετε να </a:t>
            </a:r>
            <a:r>
              <a:rPr lang="el-GR" altLang="de-DE" sz="2400" dirty="0">
                <a:solidFill>
                  <a:srgbClr val="333333"/>
                </a:solidFill>
              </a:rPr>
              <a:t>εκφράσετε</a:t>
            </a:r>
            <a:r>
              <a:rPr lang="de-DE" altLang="de-DE" sz="2400" dirty="0">
                <a:solidFill>
                  <a:srgbClr val="333333"/>
                </a:solidFill>
              </a:rPr>
              <a:t> </a:t>
            </a:r>
            <a:r>
              <a:rPr lang="el-GR" altLang="de-DE" sz="2400" dirty="0">
                <a:solidFill>
                  <a:srgbClr val="333333"/>
                </a:solidFill>
              </a:rPr>
              <a:t>πολλές</a:t>
            </a:r>
            <a:r>
              <a:rPr lang="de-DE" altLang="de-DE" sz="2400" dirty="0">
                <a:solidFill>
                  <a:srgbClr val="333333"/>
                </a:solidFill>
              </a:rPr>
              <a:t> εναλλακτικές </a:t>
            </a:r>
            <a:r>
              <a:rPr lang="el-GR" altLang="de-DE" sz="2400" dirty="0">
                <a:solidFill>
                  <a:srgbClr val="333333"/>
                </a:solidFill>
              </a:rPr>
              <a:t>ιδέες</a:t>
            </a:r>
            <a:r>
              <a:rPr lang="de-DE" altLang="de-DE" sz="2400" dirty="0">
                <a:solidFill>
                  <a:srgbClr val="333333"/>
                </a:solidFill>
              </a:rPr>
              <a:t>. Παρακαλείσθε να συζητήσετε τις αξιολογήσεις σας με την ομάδα.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36</a:t>
            </a:fld>
            <a:endParaRPr lang="de-DE" altLang="de-DE">
              <a:latin typeface="+mn-lt"/>
              <a:ea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1">
            <a:extLst>
              <a:ext uri="{FF2B5EF4-FFF2-40B4-BE49-F238E27FC236}">
                <a16:creationId xmlns:a16="http://schemas.microsoft.com/office/drawing/2014/main" id="{A84A95A8-2D41-A96D-FAD3-8591F91ADF49}"/>
              </a:ext>
            </a:extLst>
          </p:cNvPr>
          <p:cNvSpPr>
            <a:spLocks/>
          </p:cNvSpPr>
          <p:nvPr/>
        </p:nvSpPr>
        <p:spPr>
          <a:xfrm>
            <a:off x="4905715" y="2013827"/>
            <a:ext cx="237682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37</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
            <a:extLst>
              <a:ext uri="{FF2B5EF4-FFF2-40B4-BE49-F238E27FC236}">
                <a16:creationId xmlns:a16="http://schemas.microsoft.com/office/drawing/2014/main" id="{66B38756-69BF-EDC0-1CAC-EF9647AF3247}"/>
              </a:ext>
            </a:extLst>
          </p:cNvPr>
          <p:cNvSpPr>
            <a:spLocks/>
          </p:cNvSpPr>
          <p:nvPr/>
        </p:nvSpPr>
        <p:spPr>
          <a:xfrm>
            <a:off x="4899786" y="2008048"/>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38</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3">
            <a:extLst>
              <a:ext uri="{FF2B5EF4-FFF2-40B4-BE49-F238E27FC236}">
                <a16:creationId xmlns:a16="http://schemas.microsoft.com/office/drawing/2014/main" id="{5E3B0453-005B-D486-D285-3E6A1BC5FD10}"/>
              </a:ext>
            </a:extLst>
          </p:cNvPr>
          <p:cNvSpPr>
            <a:spLocks/>
          </p:cNvSpPr>
          <p:nvPr/>
        </p:nvSpPr>
        <p:spPr>
          <a:xfrm>
            <a:off x="4900123" y="2007840"/>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39</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4">
            <a:extLst>
              <a:ext uri="{FF2B5EF4-FFF2-40B4-BE49-F238E27FC236}">
                <a16:creationId xmlns:a16="http://schemas.microsoft.com/office/drawing/2014/main" id="{5C39228F-39FD-77E8-FD56-D2E4834E589D}"/>
              </a:ext>
            </a:extLst>
          </p:cNvPr>
          <p:cNvSpPr>
            <a:spLocks/>
          </p:cNvSpPr>
          <p:nvPr/>
        </p:nvSpPr>
        <p:spPr>
          <a:xfrm>
            <a:off x="4900299" y="2008422"/>
            <a:ext cx="2384804"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40</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5">
            <a:extLst>
              <a:ext uri="{FF2B5EF4-FFF2-40B4-BE49-F238E27FC236}">
                <a16:creationId xmlns:a16="http://schemas.microsoft.com/office/drawing/2014/main" id="{EEA91207-560C-9B59-FA54-DCDCCEC4627A}"/>
              </a:ext>
            </a:extLst>
          </p:cNvPr>
          <p:cNvSpPr>
            <a:spLocks/>
          </p:cNvSpPr>
          <p:nvPr/>
        </p:nvSpPr>
        <p:spPr>
          <a:xfrm>
            <a:off x="4905403" y="200075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41</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
            <a:extLst>
              <a:ext uri="{FF2B5EF4-FFF2-40B4-BE49-F238E27FC236}">
                <a16:creationId xmlns:a16="http://schemas.microsoft.com/office/drawing/2014/main" id="{3F5AE824-2A3A-589D-77A2-D20FFD0A433F}"/>
              </a:ext>
            </a:extLst>
          </p:cNvPr>
          <p:cNvSpPr>
            <a:spLocks/>
          </p:cNvSpPr>
          <p:nvPr/>
        </p:nvSpPr>
        <p:spPr>
          <a:xfrm>
            <a:off x="4905965" y="2001094"/>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42</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7">
            <a:extLst>
              <a:ext uri="{FF2B5EF4-FFF2-40B4-BE49-F238E27FC236}">
                <a16:creationId xmlns:a16="http://schemas.microsoft.com/office/drawing/2014/main" id="{F9994AED-718E-D232-C62E-BAFE937ED2FD}"/>
              </a:ext>
            </a:extLst>
          </p:cNvPr>
          <p:cNvSpPr>
            <a:spLocks/>
          </p:cNvSpPr>
          <p:nvPr/>
        </p:nvSpPr>
        <p:spPr>
          <a:xfrm>
            <a:off x="4905820" y="2002770"/>
            <a:ext cx="2376826" cy="339156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43</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8">
            <a:extLst>
              <a:ext uri="{FF2B5EF4-FFF2-40B4-BE49-F238E27FC236}">
                <a16:creationId xmlns:a16="http://schemas.microsoft.com/office/drawing/2014/main" id="{A94CAF9E-94C3-7368-DB82-93C0CA2304E6}"/>
              </a:ext>
            </a:extLst>
          </p:cNvPr>
          <p:cNvSpPr>
            <a:spLocks/>
          </p:cNvSpPr>
          <p:nvPr/>
        </p:nvSpPr>
        <p:spPr>
          <a:xfrm>
            <a:off x="4901856" y="2003328"/>
            <a:ext cx="2385725" cy="339248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44</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3</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45</a:t>
            </a:fld>
            <a:endParaRPr lang="de-DE" altLang="de-DE">
              <a:latin typeface="+mn-lt"/>
              <a:ea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6D977-5540-0FAE-9D12-52F7335B4490}"/>
            </a:ext>
          </a:extLst>
        </p:cNvPr>
        <p:cNvGrpSpPr/>
        <p:nvPr/>
      </p:nvGrpSpPr>
      <p:grpSpPr>
        <a:xfrm>
          <a:off x="0" y="0"/>
          <a:ext cx="0" cy="0"/>
          <a:chOff x="0" y="0"/>
          <a:chExt cx="0" cy="0"/>
        </a:xfrm>
      </p:grpSpPr>
      <p:sp>
        <p:nvSpPr>
          <p:cNvPr id="2" name="19">
            <a:extLst>
              <a:ext uri="{FF2B5EF4-FFF2-40B4-BE49-F238E27FC236}">
                <a16:creationId xmlns:a16="http://schemas.microsoft.com/office/drawing/2014/main" id="{AC07E6FA-A41F-D132-7FA1-E46C17826334}"/>
              </a:ext>
            </a:extLst>
          </p:cNvPr>
          <p:cNvSpPr>
            <a:spLocks/>
          </p:cNvSpPr>
          <p:nvPr/>
        </p:nvSpPr>
        <p:spPr>
          <a:xfrm>
            <a:off x="3467154" y="2089134"/>
            <a:ext cx="5140800" cy="32266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232114B0-706D-E519-C8BB-6958369E664D}"/>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19D6E1F5-0B71-2EED-C7A4-CECD16DD7D00}"/>
              </a:ext>
            </a:extLst>
          </p:cNvPr>
          <p:cNvSpPr>
            <a:spLocks noGrp="1"/>
          </p:cNvSpPr>
          <p:nvPr>
            <p:ph type="sldNum" sz="quarter" idx="12"/>
          </p:nvPr>
        </p:nvSpPr>
        <p:spPr/>
        <p:txBody>
          <a:bodyPr/>
          <a:lstStyle/>
          <a:p>
            <a:fld id="{626B1A78-CB45-4EF6-880C-B7E740124D86}" type="slidenum">
              <a:rPr lang="de-DE" altLang="de-DE" smtClean="0">
                <a:latin typeface="+mn-lt"/>
                <a:ea typeface="+mn-ea"/>
              </a:rPr>
              <a:pPr/>
              <a:t>46</a:t>
            </a:fld>
            <a:endParaRPr lang="de-DE" altLang="de-DE">
              <a:latin typeface="+mn-lt"/>
              <a:ea typeface="+mn-ea"/>
            </a:endParaRPr>
          </a:p>
        </p:txBody>
      </p:sp>
      <p:sp>
        <p:nvSpPr>
          <p:cNvPr id="5" name="Title 4">
            <a:extLst>
              <a:ext uri="{FF2B5EF4-FFF2-40B4-BE49-F238E27FC236}">
                <a16:creationId xmlns:a16="http://schemas.microsoft.com/office/drawing/2014/main" id="{896083A7-4F83-743A-AAEB-0E76478260F5}"/>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68B0CF13-7B4B-45E3-D967-21739F848D0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9569148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0E58B-4AEC-EC18-5C4A-BAE4DDCBE6F4}"/>
            </a:ext>
          </a:extLst>
        </p:cNvPr>
        <p:cNvGrpSpPr/>
        <p:nvPr/>
      </p:nvGrpSpPr>
      <p:grpSpPr>
        <a:xfrm>
          <a:off x="0" y="0"/>
          <a:ext cx="0" cy="0"/>
          <a:chOff x="0" y="0"/>
          <a:chExt cx="0" cy="0"/>
        </a:xfrm>
      </p:grpSpPr>
      <p:sp>
        <p:nvSpPr>
          <p:cNvPr id="2" name="20">
            <a:extLst>
              <a:ext uri="{FF2B5EF4-FFF2-40B4-BE49-F238E27FC236}">
                <a16:creationId xmlns:a16="http://schemas.microsoft.com/office/drawing/2014/main" id="{78B5D76B-7DEB-E66F-846F-43C273AAE6A8}"/>
              </a:ext>
            </a:extLst>
          </p:cNvPr>
          <p:cNvSpPr>
            <a:spLocks/>
          </p:cNvSpPr>
          <p:nvPr/>
        </p:nvSpPr>
        <p:spPr>
          <a:xfrm>
            <a:off x="3467719" y="2094780"/>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8C5480B2-1770-F8C7-A81A-76378E621C3E}"/>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00A9B375-EB52-E111-BF4B-93A16E0B06F3}"/>
              </a:ext>
            </a:extLst>
          </p:cNvPr>
          <p:cNvSpPr>
            <a:spLocks noGrp="1"/>
          </p:cNvSpPr>
          <p:nvPr>
            <p:ph type="sldNum" sz="quarter" idx="12"/>
          </p:nvPr>
        </p:nvSpPr>
        <p:spPr/>
        <p:txBody>
          <a:bodyPr/>
          <a:lstStyle/>
          <a:p>
            <a:fld id="{626B1A78-CB45-4EF6-880C-B7E740124D86}" type="slidenum">
              <a:rPr lang="de-DE" altLang="de-DE" smtClean="0">
                <a:latin typeface="+mn-lt"/>
                <a:ea typeface="+mn-ea"/>
              </a:rPr>
              <a:pPr/>
              <a:t>47</a:t>
            </a:fld>
            <a:endParaRPr lang="de-DE" altLang="de-DE">
              <a:latin typeface="+mn-lt"/>
              <a:ea typeface="+mn-ea"/>
            </a:endParaRPr>
          </a:p>
        </p:txBody>
      </p:sp>
      <p:sp>
        <p:nvSpPr>
          <p:cNvPr id="5" name="Title 4">
            <a:extLst>
              <a:ext uri="{FF2B5EF4-FFF2-40B4-BE49-F238E27FC236}">
                <a16:creationId xmlns:a16="http://schemas.microsoft.com/office/drawing/2014/main" id="{02224B79-EE45-3C4D-9CF9-48B2297E162E}"/>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EF859A07-8061-9C6A-C7FE-6BD47EF7F80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4718823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86586-B41C-2D9E-3147-23FB075DC8F9}"/>
            </a:ext>
          </a:extLst>
        </p:cNvPr>
        <p:cNvGrpSpPr/>
        <p:nvPr/>
      </p:nvGrpSpPr>
      <p:grpSpPr>
        <a:xfrm>
          <a:off x="0" y="0"/>
          <a:ext cx="0" cy="0"/>
          <a:chOff x="0" y="0"/>
          <a:chExt cx="0" cy="0"/>
        </a:xfrm>
      </p:grpSpPr>
      <p:sp>
        <p:nvSpPr>
          <p:cNvPr id="2" name="21">
            <a:extLst>
              <a:ext uri="{FF2B5EF4-FFF2-40B4-BE49-F238E27FC236}">
                <a16:creationId xmlns:a16="http://schemas.microsoft.com/office/drawing/2014/main" id="{5113351F-65FD-29E5-0ED6-FDAEB0524582}"/>
              </a:ext>
            </a:extLst>
          </p:cNvPr>
          <p:cNvSpPr>
            <a:spLocks/>
          </p:cNvSpPr>
          <p:nvPr/>
        </p:nvSpPr>
        <p:spPr>
          <a:xfrm>
            <a:off x="3470933" y="2097680"/>
            <a:ext cx="513144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C46D82C9-E24C-415E-A0F8-104AE639B14D}"/>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0315C204-0E0A-4401-ACA5-B2C53C3C8E4F}"/>
              </a:ext>
            </a:extLst>
          </p:cNvPr>
          <p:cNvSpPr>
            <a:spLocks noGrp="1"/>
          </p:cNvSpPr>
          <p:nvPr>
            <p:ph type="sldNum" sz="quarter" idx="12"/>
          </p:nvPr>
        </p:nvSpPr>
        <p:spPr/>
        <p:txBody>
          <a:bodyPr/>
          <a:lstStyle/>
          <a:p>
            <a:fld id="{626B1A78-CB45-4EF6-880C-B7E740124D86}" type="slidenum">
              <a:rPr lang="de-DE" altLang="de-DE" smtClean="0">
                <a:latin typeface="+mn-lt"/>
                <a:ea typeface="+mn-ea"/>
              </a:rPr>
              <a:pPr/>
              <a:t>48</a:t>
            </a:fld>
            <a:endParaRPr lang="de-DE" altLang="de-DE">
              <a:latin typeface="+mn-lt"/>
              <a:ea typeface="+mn-ea"/>
            </a:endParaRPr>
          </a:p>
        </p:txBody>
      </p:sp>
      <p:sp>
        <p:nvSpPr>
          <p:cNvPr id="5" name="Title 4">
            <a:extLst>
              <a:ext uri="{FF2B5EF4-FFF2-40B4-BE49-F238E27FC236}">
                <a16:creationId xmlns:a16="http://schemas.microsoft.com/office/drawing/2014/main" id="{347586E4-C742-7B48-FBEC-6CE208B78F5C}"/>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7ADD8D90-9A9C-0A29-9C93-86EB0944E60F}"/>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0147465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FABA7-27B7-10DD-7E92-FF21037FA923}"/>
            </a:ext>
          </a:extLst>
        </p:cNvPr>
        <p:cNvGrpSpPr/>
        <p:nvPr/>
      </p:nvGrpSpPr>
      <p:grpSpPr>
        <a:xfrm>
          <a:off x="0" y="0"/>
          <a:ext cx="0" cy="0"/>
          <a:chOff x="0" y="0"/>
          <a:chExt cx="0" cy="0"/>
        </a:xfrm>
      </p:grpSpPr>
      <p:sp>
        <p:nvSpPr>
          <p:cNvPr id="2" name="22">
            <a:extLst>
              <a:ext uri="{FF2B5EF4-FFF2-40B4-BE49-F238E27FC236}">
                <a16:creationId xmlns:a16="http://schemas.microsoft.com/office/drawing/2014/main" id="{F6A84E87-25A3-ED78-C9ED-36BFDA68F9E1}"/>
              </a:ext>
            </a:extLst>
          </p:cNvPr>
          <p:cNvSpPr>
            <a:spLocks/>
          </p:cNvSpPr>
          <p:nvPr/>
        </p:nvSpPr>
        <p:spPr>
          <a:xfrm>
            <a:off x="3477831" y="2093557"/>
            <a:ext cx="5140801"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3322987D-38B0-415F-1724-E10F9714290A}"/>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CD2B8ACC-194A-6A07-B482-4872D57471AA}"/>
              </a:ext>
            </a:extLst>
          </p:cNvPr>
          <p:cNvSpPr>
            <a:spLocks noGrp="1"/>
          </p:cNvSpPr>
          <p:nvPr>
            <p:ph type="sldNum" sz="quarter" idx="12"/>
          </p:nvPr>
        </p:nvSpPr>
        <p:spPr/>
        <p:txBody>
          <a:bodyPr/>
          <a:lstStyle/>
          <a:p>
            <a:fld id="{626B1A78-CB45-4EF6-880C-B7E740124D86}" type="slidenum">
              <a:rPr lang="de-DE" altLang="de-DE" smtClean="0">
                <a:latin typeface="+mn-lt"/>
                <a:ea typeface="+mn-ea"/>
              </a:rPr>
              <a:pPr/>
              <a:t>49</a:t>
            </a:fld>
            <a:endParaRPr lang="de-DE" altLang="de-DE">
              <a:latin typeface="+mn-lt"/>
              <a:ea typeface="+mn-ea"/>
            </a:endParaRPr>
          </a:p>
        </p:txBody>
      </p:sp>
      <p:sp>
        <p:nvSpPr>
          <p:cNvPr id="5" name="Title 4">
            <a:extLst>
              <a:ext uri="{FF2B5EF4-FFF2-40B4-BE49-F238E27FC236}">
                <a16:creationId xmlns:a16="http://schemas.microsoft.com/office/drawing/2014/main" id="{0DFB8FCA-A128-EE8C-EE9E-7DCAFA9F89BE}"/>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60A3C053-91CB-CAEA-612E-5D9D000C9B0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232298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A27EC-6474-82FB-32C5-4F08BFFB061A}"/>
            </a:ext>
          </a:extLst>
        </p:cNvPr>
        <p:cNvGrpSpPr/>
        <p:nvPr/>
      </p:nvGrpSpPr>
      <p:grpSpPr>
        <a:xfrm>
          <a:off x="0" y="0"/>
          <a:ext cx="0" cy="0"/>
          <a:chOff x="0" y="0"/>
          <a:chExt cx="0" cy="0"/>
        </a:xfrm>
      </p:grpSpPr>
      <p:sp>
        <p:nvSpPr>
          <p:cNvPr id="2" name="23">
            <a:extLst>
              <a:ext uri="{FF2B5EF4-FFF2-40B4-BE49-F238E27FC236}">
                <a16:creationId xmlns:a16="http://schemas.microsoft.com/office/drawing/2014/main" id="{B9B4201E-D140-00AE-71D3-E6340D8F5CE5}"/>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B2EC37A3-29FD-0C1F-AF5F-E1EECF5996E3}"/>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B307F96A-E9AE-1255-9F41-8AD51F58C7F3}"/>
              </a:ext>
            </a:extLst>
          </p:cNvPr>
          <p:cNvSpPr>
            <a:spLocks noGrp="1"/>
          </p:cNvSpPr>
          <p:nvPr>
            <p:ph type="sldNum" sz="quarter" idx="12"/>
          </p:nvPr>
        </p:nvSpPr>
        <p:spPr/>
        <p:txBody>
          <a:bodyPr/>
          <a:lstStyle/>
          <a:p>
            <a:fld id="{626B1A78-CB45-4EF6-880C-B7E740124D86}" type="slidenum">
              <a:rPr lang="de-DE" altLang="de-DE" smtClean="0">
                <a:latin typeface="+mn-lt"/>
                <a:ea typeface="+mn-ea"/>
              </a:rPr>
              <a:pPr/>
              <a:t>50</a:t>
            </a:fld>
            <a:endParaRPr lang="de-DE" altLang="de-DE">
              <a:latin typeface="+mn-lt"/>
              <a:ea typeface="+mn-ea"/>
            </a:endParaRPr>
          </a:p>
        </p:txBody>
      </p:sp>
      <p:sp>
        <p:nvSpPr>
          <p:cNvPr id="5" name="Title 4">
            <a:extLst>
              <a:ext uri="{FF2B5EF4-FFF2-40B4-BE49-F238E27FC236}">
                <a16:creationId xmlns:a16="http://schemas.microsoft.com/office/drawing/2014/main" id="{8533F3C8-C9AD-064E-ECAB-ABBC8893309D}"/>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FF527BCD-4A38-A109-BFBD-7F10FE70724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843893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2246A-80E2-CDDD-7A4F-E34DCFE4B78D}"/>
            </a:ext>
          </a:extLst>
        </p:cNvPr>
        <p:cNvGrpSpPr/>
        <p:nvPr/>
      </p:nvGrpSpPr>
      <p:grpSpPr>
        <a:xfrm>
          <a:off x="0" y="0"/>
          <a:ext cx="0" cy="0"/>
          <a:chOff x="0" y="0"/>
          <a:chExt cx="0" cy="0"/>
        </a:xfrm>
      </p:grpSpPr>
      <p:sp>
        <p:nvSpPr>
          <p:cNvPr id="2" name="24">
            <a:extLst>
              <a:ext uri="{FF2B5EF4-FFF2-40B4-BE49-F238E27FC236}">
                <a16:creationId xmlns:a16="http://schemas.microsoft.com/office/drawing/2014/main" id="{9536C15D-23F9-5C2D-034D-698DCB1D2679}"/>
              </a:ext>
            </a:extLst>
          </p:cNvPr>
          <p:cNvSpPr>
            <a:spLocks/>
          </p:cNvSpPr>
          <p:nvPr/>
        </p:nvSpPr>
        <p:spPr>
          <a:xfrm>
            <a:off x="3476934"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A06852A9-BF10-14F2-CC84-9D62F5E77E7C}"/>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50122782-607F-CAC7-E21A-54D27C9A9D39}"/>
              </a:ext>
            </a:extLst>
          </p:cNvPr>
          <p:cNvSpPr>
            <a:spLocks noGrp="1"/>
          </p:cNvSpPr>
          <p:nvPr>
            <p:ph type="sldNum" sz="quarter" idx="12"/>
          </p:nvPr>
        </p:nvSpPr>
        <p:spPr/>
        <p:txBody>
          <a:bodyPr/>
          <a:lstStyle/>
          <a:p>
            <a:fld id="{626B1A78-CB45-4EF6-880C-B7E740124D86}" type="slidenum">
              <a:rPr lang="de-DE" altLang="de-DE" smtClean="0">
                <a:latin typeface="+mn-lt"/>
                <a:ea typeface="+mn-ea"/>
              </a:rPr>
              <a:pPr/>
              <a:t>51</a:t>
            </a:fld>
            <a:endParaRPr lang="de-DE" altLang="de-DE">
              <a:latin typeface="+mn-lt"/>
              <a:ea typeface="+mn-ea"/>
            </a:endParaRPr>
          </a:p>
        </p:txBody>
      </p:sp>
      <p:sp>
        <p:nvSpPr>
          <p:cNvPr id="5" name="Title 4">
            <a:extLst>
              <a:ext uri="{FF2B5EF4-FFF2-40B4-BE49-F238E27FC236}">
                <a16:creationId xmlns:a16="http://schemas.microsoft.com/office/drawing/2014/main" id="{6C548E39-7865-FF3A-A99F-E6A77517452F}"/>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ADBF4BDC-3CEA-01DB-2FE6-CADD10D6D055}"/>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396826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75CB-6ADF-E8D5-BF8E-76D59A616DCD}"/>
            </a:ext>
          </a:extLst>
        </p:cNvPr>
        <p:cNvGrpSpPr/>
        <p:nvPr/>
      </p:nvGrpSpPr>
      <p:grpSpPr>
        <a:xfrm>
          <a:off x="0" y="0"/>
          <a:ext cx="0" cy="0"/>
          <a:chOff x="0" y="0"/>
          <a:chExt cx="0" cy="0"/>
        </a:xfrm>
      </p:grpSpPr>
      <p:sp>
        <p:nvSpPr>
          <p:cNvPr id="2" name="25">
            <a:extLst>
              <a:ext uri="{FF2B5EF4-FFF2-40B4-BE49-F238E27FC236}">
                <a16:creationId xmlns:a16="http://schemas.microsoft.com/office/drawing/2014/main" id="{334B60F0-9436-B922-4123-BFB37D893166}"/>
              </a:ext>
            </a:extLst>
          </p:cNvPr>
          <p:cNvSpPr>
            <a:spLocks/>
          </p:cNvSpPr>
          <p:nvPr/>
        </p:nvSpPr>
        <p:spPr>
          <a:xfrm>
            <a:off x="3476934" y="2097503"/>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1D333BC9-8189-217F-5275-EED33B07AA4F}"/>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8332E758-2CA5-E5F0-F695-2DB071E1BD5B}"/>
              </a:ext>
            </a:extLst>
          </p:cNvPr>
          <p:cNvSpPr>
            <a:spLocks noGrp="1"/>
          </p:cNvSpPr>
          <p:nvPr>
            <p:ph type="sldNum" sz="quarter" idx="12"/>
          </p:nvPr>
        </p:nvSpPr>
        <p:spPr/>
        <p:txBody>
          <a:bodyPr/>
          <a:lstStyle/>
          <a:p>
            <a:fld id="{626B1A78-CB45-4EF6-880C-B7E740124D86}" type="slidenum">
              <a:rPr lang="de-DE" altLang="de-DE" smtClean="0">
                <a:latin typeface="+mn-lt"/>
                <a:ea typeface="+mn-ea"/>
              </a:rPr>
              <a:pPr/>
              <a:t>52</a:t>
            </a:fld>
            <a:endParaRPr lang="de-DE" altLang="de-DE">
              <a:latin typeface="+mn-lt"/>
              <a:ea typeface="+mn-ea"/>
            </a:endParaRPr>
          </a:p>
        </p:txBody>
      </p:sp>
      <p:sp>
        <p:nvSpPr>
          <p:cNvPr id="5" name="Title 4">
            <a:extLst>
              <a:ext uri="{FF2B5EF4-FFF2-40B4-BE49-F238E27FC236}">
                <a16:creationId xmlns:a16="http://schemas.microsoft.com/office/drawing/2014/main" id="{D7D5583C-9A97-90CA-6F1B-37BD0361D436}"/>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5A6F4323-7788-56F5-48A4-3F48513FA58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571034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FEFC4-20F4-3056-E95B-D7C6186BBFD1}"/>
            </a:ext>
          </a:extLst>
        </p:cNvPr>
        <p:cNvGrpSpPr/>
        <p:nvPr/>
      </p:nvGrpSpPr>
      <p:grpSpPr>
        <a:xfrm>
          <a:off x="0" y="0"/>
          <a:ext cx="0" cy="0"/>
          <a:chOff x="0" y="0"/>
          <a:chExt cx="0" cy="0"/>
        </a:xfrm>
      </p:grpSpPr>
      <p:sp>
        <p:nvSpPr>
          <p:cNvPr id="2" name="26">
            <a:extLst>
              <a:ext uri="{FF2B5EF4-FFF2-40B4-BE49-F238E27FC236}">
                <a16:creationId xmlns:a16="http://schemas.microsoft.com/office/drawing/2014/main" id="{AAFB7303-7E57-EE3E-3F18-181BABF86B92}"/>
              </a:ext>
            </a:extLst>
          </p:cNvPr>
          <p:cNvSpPr>
            <a:spLocks/>
          </p:cNvSpPr>
          <p:nvPr/>
        </p:nvSpPr>
        <p:spPr>
          <a:xfrm>
            <a:off x="3478522" y="2097326"/>
            <a:ext cx="5140800" cy="32169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CDD1CEC8-E2C8-ABB0-9279-1E266E5E991B}"/>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5AE78F8A-672F-A34F-37B3-7356A9A8A266}"/>
              </a:ext>
            </a:extLst>
          </p:cNvPr>
          <p:cNvSpPr>
            <a:spLocks noGrp="1"/>
          </p:cNvSpPr>
          <p:nvPr>
            <p:ph type="sldNum" sz="quarter" idx="12"/>
          </p:nvPr>
        </p:nvSpPr>
        <p:spPr/>
        <p:txBody>
          <a:bodyPr/>
          <a:lstStyle/>
          <a:p>
            <a:fld id="{626B1A78-CB45-4EF6-880C-B7E740124D86}" type="slidenum">
              <a:rPr lang="de-DE" altLang="de-DE" smtClean="0">
                <a:latin typeface="+mn-lt"/>
                <a:ea typeface="+mn-ea"/>
              </a:rPr>
              <a:pPr/>
              <a:t>53</a:t>
            </a:fld>
            <a:endParaRPr lang="de-DE" altLang="de-DE">
              <a:latin typeface="+mn-lt"/>
              <a:ea typeface="+mn-ea"/>
            </a:endParaRPr>
          </a:p>
        </p:txBody>
      </p:sp>
      <p:sp>
        <p:nvSpPr>
          <p:cNvPr id="5" name="Title 4">
            <a:extLst>
              <a:ext uri="{FF2B5EF4-FFF2-40B4-BE49-F238E27FC236}">
                <a16:creationId xmlns:a16="http://schemas.microsoft.com/office/drawing/2014/main" id="{514B8299-333D-AE2B-67A8-AA184F7B5CF8}"/>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4EC2E297-228B-8AC7-7D14-2D6B0B7DF08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01379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FEFC4-20F4-3056-E95B-D7C6186BBFD1}"/>
            </a:ext>
          </a:extLst>
        </p:cNvPr>
        <p:cNvGrpSpPr/>
        <p:nvPr/>
      </p:nvGrpSpPr>
      <p:grpSpPr>
        <a:xfrm>
          <a:off x="0" y="0"/>
          <a:ext cx="0" cy="0"/>
          <a:chOff x="0" y="0"/>
          <a:chExt cx="0" cy="0"/>
        </a:xfrm>
      </p:grpSpPr>
      <p:sp>
        <p:nvSpPr>
          <p:cNvPr id="2" name="27">
            <a:extLst>
              <a:ext uri="{FF2B5EF4-FFF2-40B4-BE49-F238E27FC236}">
                <a16:creationId xmlns:a16="http://schemas.microsoft.com/office/drawing/2014/main" id="{2E73AEB7-EC5B-D48B-76A1-0F898C60BA9D}"/>
              </a:ext>
            </a:extLst>
          </p:cNvPr>
          <p:cNvSpPr>
            <a:spLocks/>
          </p:cNvSpPr>
          <p:nvPr/>
        </p:nvSpPr>
        <p:spPr>
          <a:xfrm>
            <a:off x="2925120" y="1837141"/>
            <a:ext cx="6341760" cy="3752460"/>
          </a:xfrm>
          <a:prstGeom prst="rect">
            <a:avLst/>
          </a:prstGeom>
          <a:blipFill dpi="0" rotWithShape="1">
            <a:blip r:embed="rId3">
              <a:alphaModFix/>
            </a:blip>
            <a:srcRect/>
            <a:stretch>
              <a:fillRect b="-57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CDD1CEC8-E2C8-ABB0-9279-1E266E5E991B}"/>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5AE78F8A-672F-A34F-37B3-7356A9A8A266}"/>
              </a:ext>
            </a:extLst>
          </p:cNvPr>
          <p:cNvSpPr>
            <a:spLocks noGrp="1"/>
          </p:cNvSpPr>
          <p:nvPr>
            <p:ph type="sldNum" sz="quarter" idx="12"/>
          </p:nvPr>
        </p:nvSpPr>
        <p:spPr/>
        <p:txBody>
          <a:bodyPr/>
          <a:lstStyle/>
          <a:p>
            <a:fld id="{626B1A78-CB45-4EF6-880C-B7E740124D86}" type="slidenum">
              <a:rPr lang="de-DE" altLang="de-DE" smtClean="0">
                <a:latin typeface="+mn-lt"/>
                <a:ea typeface="+mn-ea"/>
              </a:rPr>
              <a:pPr/>
              <a:t>54</a:t>
            </a:fld>
            <a:endParaRPr lang="de-DE" altLang="de-DE">
              <a:latin typeface="+mn-lt"/>
              <a:ea typeface="+mn-ea"/>
            </a:endParaRPr>
          </a:p>
        </p:txBody>
      </p:sp>
      <p:sp>
        <p:nvSpPr>
          <p:cNvPr id="5" name="Title 4">
            <a:extLst>
              <a:ext uri="{FF2B5EF4-FFF2-40B4-BE49-F238E27FC236}">
                <a16:creationId xmlns:a16="http://schemas.microsoft.com/office/drawing/2014/main" id="{514B8299-333D-AE2B-67A8-AA184F7B5CF8}"/>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4EC2E297-228B-8AC7-7D14-2D6B0B7DF08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17701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0FCEC-437A-AB03-AA47-94BC17F618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80E58A-4243-7063-B661-5140D7FABC13}"/>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4</a:t>
            </a:r>
            <a:endParaRPr lang="en-US" sz="3600">
              <a:latin typeface="+mn-lt"/>
              <a:ea typeface="+mn-ea"/>
              <a:cs typeface="+mn-cs"/>
            </a:endParaRPr>
          </a:p>
        </p:txBody>
      </p:sp>
      <p:sp>
        <p:nvSpPr>
          <p:cNvPr id="3" name="Footer Placeholder 2">
            <a:extLst>
              <a:ext uri="{FF2B5EF4-FFF2-40B4-BE49-F238E27FC236}">
                <a16:creationId xmlns:a16="http://schemas.microsoft.com/office/drawing/2014/main" id="{AE564749-F3BF-DD6D-3C18-F208685CFF2A}"/>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C7DDF361-6EEC-E8DF-FDC8-9CE582F7BF57}"/>
              </a:ext>
            </a:extLst>
          </p:cNvPr>
          <p:cNvSpPr>
            <a:spLocks noGrp="1"/>
          </p:cNvSpPr>
          <p:nvPr>
            <p:ph type="sldNum" sz="quarter" idx="12"/>
          </p:nvPr>
        </p:nvSpPr>
        <p:spPr/>
        <p:txBody>
          <a:bodyPr/>
          <a:lstStyle/>
          <a:p>
            <a:fld id="{626B1A78-CB45-4EF6-880C-B7E740124D86}" type="slidenum">
              <a:rPr lang="de-DE" altLang="de-DE" smtClean="0">
                <a:latin typeface="+mn-lt"/>
                <a:ea typeface="+mn-ea"/>
              </a:rPr>
              <a:pPr/>
              <a:t>55</a:t>
            </a:fld>
            <a:endParaRPr lang="de-DE" altLang="de-DE">
              <a:latin typeface="+mn-lt"/>
              <a:ea typeface="+mn-ea"/>
            </a:endParaRPr>
          </a:p>
        </p:txBody>
      </p:sp>
    </p:spTree>
    <p:extLst>
      <p:ext uri="{BB962C8B-B14F-4D97-AF65-F5344CB8AC3E}">
        <p14:creationId xmlns:p14="http://schemas.microsoft.com/office/powerpoint/2010/main" val="42183617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8">
            <a:extLst>
              <a:ext uri="{FF2B5EF4-FFF2-40B4-BE49-F238E27FC236}">
                <a16:creationId xmlns:a16="http://schemas.microsoft.com/office/drawing/2014/main" id="{E84FC034-FC02-8BE1-147F-EE64F9BDBAC2}"/>
              </a:ext>
            </a:extLst>
          </p:cNvPr>
          <p:cNvSpPr>
            <a:spLocks/>
          </p:cNvSpPr>
          <p:nvPr/>
        </p:nvSpPr>
        <p:spPr>
          <a:xfrm>
            <a:off x="4913550" y="2074510"/>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56</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757807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9">
            <a:extLst>
              <a:ext uri="{FF2B5EF4-FFF2-40B4-BE49-F238E27FC236}">
                <a16:creationId xmlns:a16="http://schemas.microsoft.com/office/drawing/2014/main" id="{9C5236AB-A9A4-C287-DC53-DE0BBE49F941}"/>
              </a:ext>
            </a:extLst>
          </p:cNvPr>
          <p:cNvSpPr>
            <a:spLocks/>
          </p:cNvSpPr>
          <p:nvPr/>
        </p:nvSpPr>
        <p:spPr>
          <a:xfrm>
            <a:off x="4913550"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57</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146682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0">
            <a:extLst>
              <a:ext uri="{FF2B5EF4-FFF2-40B4-BE49-F238E27FC236}">
                <a16:creationId xmlns:a16="http://schemas.microsoft.com/office/drawing/2014/main" id="{CF39AA94-62DD-3727-474C-22DC2D83A448}"/>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58</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3230173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1">
            <a:extLst>
              <a:ext uri="{FF2B5EF4-FFF2-40B4-BE49-F238E27FC236}">
                <a16:creationId xmlns:a16="http://schemas.microsoft.com/office/drawing/2014/main" id="{AED58A93-178D-3725-216A-60960413BED9}"/>
              </a:ext>
            </a:extLst>
          </p:cNvPr>
          <p:cNvSpPr>
            <a:spLocks/>
          </p:cNvSpPr>
          <p:nvPr/>
        </p:nvSpPr>
        <p:spPr>
          <a:xfrm>
            <a:off x="4911962"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59</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463180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2">
            <a:extLst>
              <a:ext uri="{FF2B5EF4-FFF2-40B4-BE49-F238E27FC236}">
                <a16:creationId xmlns:a16="http://schemas.microsoft.com/office/drawing/2014/main" id="{BA7E57D4-DC62-0D82-9529-6389D74B324A}"/>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60</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105180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3">
            <a:extLst>
              <a:ext uri="{FF2B5EF4-FFF2-40B4-BE49-F238E27FC236}">
                <a16:creationId xmlns:a16="http://schemas.microsoft.com/office/drawing/2014/main" id="{DCDD668F-4C39-7D78-B948-7AC6FFFAFDDF}"/>
              </a:ext>
            </a:extLst>
          </p:cNvPr>
          <p:cNvSpPr>
            <a:spLocks/>
          </p:cNvSpPr>
          <p:nvPr/>
        </p:nvSpPr>
        <p:spPr>
          <a:xfrm>
            <a:off x="4911433"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61</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8909279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4">
            <a:extLst>
              <a:ext uri="{FF2B5EF4-FFF2-40B4-BE49-F238E27FC236}">
                <a16:creationId xmlns:a16="http://schemas.microsoft.com/office/drawing/2014/main" id="{0D0F135E-876F-AE1C-BBED-FABB2E533C82}"/>
              </a:ext>
            </a:extLst>
          </p:cNvPr>
          <p:cNvSpPr>
            <a:spLocks/>
          </p:cNvSpPr>
          <p:nvPr/>
        </p:nvSpPr>
        <p:spPr>
          <a:xfrm>
            <a:off x="4909212" y="2073136"/>
            <a:ext cx="234642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62</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1668812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5">
            <a:extLst>
              <a:ext uri="{FF2B5EF4-FFF2-40B4-BE49-F238E27FC236}">
                <a16:creationId xmlns:a16="http://schemas.microsoft.com/office/drawing/2014/main" id="{5F7C1893-DA53-E10C-C4EA-E89341C094A6}"/>
              </a:ext>
            </a:extLst>
          </p:cNvPr>
          <p:cNvSpPr>
            <a:spLocks/>
          </p:cNvSpPr>
          <p:nvPr/>
        </p:nvSpPr>
        <p:spPr>
          <a:xfrm>
            <a:off x="4909317" y="2079059"/>
            <a:ext cx="2346429" cy="3376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63</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882343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6">
            <a:extLst>
              <a:ext uri="{FF2B5EF4-FFF2-40B4-BE49-F238E27FC236}">
                <a16:creationId xmlns:a16="http://schemas.microsoft.com/office/drawing/2014/main" id="{CCCFBF68-7877-7452-1F17-040CD81FBCE3}"/>
              </a:ext>
            </a:extLst>
          </p:cNvPr>
          <p:cNvSpPr>
            <a:spLocks/>
          </p:cNvSpPr>
          <p:nvPr/>
        </p:nvSpPr>
        <p:spPr>
          <a:xfrm>
            <a:off x="4726084" y="1861684"/>
            <a:ext cx="2739833" cy="3727918"/>
          </a:xfrm>
          <a:prstGeom prst="rect">
            <a:avLst/>
          </a:prstGeom>
          <a:blipFill dpi="0" rotWithShape="1">
            <a:blip r:embed="rId3">
              <a:alphaModFix/>
            </a:blip>
            <a:srcRect/>
            <a:stretch>
              <a:fillRect b="-548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64</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6813314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5</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65</a:t>
            </a:fld>
            <a:endParaRPr lang="de-DE" altLang="de-DE">
              <a:latin typeface="+mn-lt"/>
              <a:ea typeface="+mn-ea"/>
            </a:endParaRPr>
          </a:p>
        </p:txBody>
      </p:sp>
    </p:spTree>
    <p:extLst>
      <p:ext uri="{BB962C8B-B14F-4D97-AF65-F5344CB8AC3E}">
        <p14:creationId xmlns:p14="http://schemas.microsoft.com/office/powerpoint/2010/main" val="37145048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7">
            <a:extLst>
              <a:ext uri="{FF2B5EF4-FFF2-40B4-BE49-F238E27FC236}">
                <a16:creationId xmlns:a16="http://schemas.microsoft.com/office/drawing/2014/main" id="{71E6680E-62E0-5304-7F10-F0BEC6ACE2F8}"/>
              </a:ext>
            </a:extLst>
          </p:cNvPr>
          <p:cNvSpPr>
            <a:spLocks/>
          </p:cNvSpPr>
          <p:nvPr/>
        </p:nvSpPr>
        <p:spPr>
          <a:xfrm>
            <a:off x="3639650" y="2175572"/>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66</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dirty="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8">
            <a:extLst>
              <a:ext uri="{FF2B5EF4-FFF2-40B4-BE49-F238E27FC236}">
                <a16:creationId xmlns:a16="http://schemas.microsoft.com/office/drawing/2014/main" id="{54791ADA-3145-30B9-4736-AB8F2232CA6B}"/>
              </a:ext>
            </a:extLst>
          </p:cNvPr>
          <p:cNvSpPr>
            <a:spLocks/>
          </p:cNvSpPr>
          <p:nvPr/>
        </p:nvSpPr>
        <p:spPr>
          <a:xfrm>
            <a:off x="3639650" y="2180121"/>
            <a:ext cx="551840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67</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9">
            <a:extLst>
              <a:ext uri="{FF2B5EF4-FFF2-40B4-BE49-F238E27FC236}">
                <a16:creationId xmlns:a16="http://schemas.microsoft.com/office/drawing/2014/main" id="{25B189F5-37F9-9883-C437-FFEEAB395CF7}"/>
              </a:ext>
            </a:extLst>
          </p:cNvPr>
          <p:cNvSpPr>
            <a:spLocks/>
          </p:cNvSpPr>
          <p:nvPr/>
        </p:nvSpPr>
        <p:spPr>
          <a:xfrm>
            <a:off x="3646817" y="2169873"/>
            <a:ext cx="5508805"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68</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0">
            <a:extLst>
              <a:ext uri="{FF2B5EF4-FFF2-40B4-BE49-F238E27FC236}">
                <a16:creationId xmlns:a16="http://schemas.microsoft.com/office/drawing/2014/main" id="{EC9D9529-F866-A7A6-A1B1-F0A45819BEB6}"/>
              </a:ext>
            </a:extLst>
          </p:cNvPr>
          <p:cNvSpPr>
            <a:spLocks/>
          </p:cNvSpPr>
          <p:nvPr/>
        </p:nvSpPr>
        <p:spPr>
          <a:xfrm>
            <a:off x="3642451" y="2175348"/>
            <a:ext cx="5508804" cy="33928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69</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1">
            <a:extLst>
              <a:ext uri="{FF2B5EF4-FFF2-40B4-BE49-F238E27FC236}">
                <a16:creationId xmlns:a16="http://schemas.microsoft.com/office/drawing/2014/main" id="{3BDC9EF8-4B03-6708-3962-E58E8EB2D2CB}"/>
              </a:ext>
            </a:extLst>
          </p:cNvPr>
          <p:cNvSpPr>
            <a:spLocks/>
          </p:cNvSpPr>
          <p:nvPr/>
        </p:nvSpPr>
        <p:spPr>
          <a:xfrm>
            <a:off x="3642450"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70</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2">
            <a:extLst>
              <a:ext uri="{FF2B5EF4-FFF2-40B4-BE49-F238E27FC236}">
                <a16:creationId xmlns:a16="http://schemas.microsoft.com/office/drawing/2014/main" id="{63013D66-CCB2-037E-C780-B5C55A4B4E78}"/>
              </a:ext>
            </a:extLst>
          </p:cNvPr>
          <p:cNvSpPr>
            <a:spLocks/>
          </p:cNvSpPr>
          <p:nvPr/>
        </p:nvSpPr>
        <p:spPr>
          <a:xfrm>
            <a:off x="3645849" y="2182370"/>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71</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3">
            <a:extLst>
              <a:ext uri="{FF2B5EF4-FFF2-40B4-BE49-F238E27FC236}">
                <a16:creationId xmlns:a16="http://schemas.microsoft.com/office/drawing/2014/main" id="{5748DEF6-8B36-EC06-2B46-38DF4735B500}"/>
              </a:ext>
            </a:extLst>
          </p:cNvPr>
          <p:cNvSpPr>
            <a:spLocks/>
          </p:cNvSpPr>
          <p:nvPr/>
        </p:nvSpPr>
        <p:spPr>
          <a:xfrm>
            <a:off x="3643050" y="2181734"/>
            <a:ext cx="5518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72</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4">
            <a:extLst>
              <a:ext uri="{FF2B5EF4-FFF2-40B4-BE49-F238E27FC236}">
                <a16:creationId xmlns:a16="http://schemas.microsoft.com/office/drawing/2014/main" id="{DEFBFD08-3E45-96FB-58AA-C6C9257E394A}"/>
              </a:ext>
            </a:extLst>
          </p:cNvPr>
          <p:cNvSpPr>
            <a:spLocks/>
          </p:cNvSpPr>
          <p:nvPr/>
        </p:nvSpPr>
        <p:spPr>
          <a:xfrm>
            <a:off x="3649248" y="2178335"/>
            <a:ext cx="55088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73</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5">
            <a:extLst>
              <a:ext uri="{FF2B5EF4-FFF2-40B4-BE49-F238E27FC236}">
                <a16:creationId xmlns:a16="http://schemas.microsoft.com/office/drawing/2014/main" id="{D02E3256-5C3C-833A-1075-1227A593E3A6}"/>
              </a:ext>
            </a:extLst>
          </p:cNvPr>
          <p:cNvSpPr>
            <a:spLocks/>
          </p:cNvSpPr>
          <p:nvPr/>
        </p:nvSpPr>
        <p:spPr>
          <a:xfrm>
            <a:off x="3040744" y="1844744"/>
            <a:ext cx="6064806" cy="3744857"/>
          </a:xfrm>
          <a:prstGeom prst="rect">
            <a:avLst/>
          </a:prstGeom>
          <a:blipFill dpi="0" rotWithShape="1">
            <a:blip r:embed="rId3">
              <a:alphaModFix/>
            </a:blip>
            <a:srcRect/>
            <a:stretch>
              <a:fillRect t="-9796" b="-3683"/>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74</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8077925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6</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75</a:t>
            </a:fld>
            <a:endParaRPr lang="de-DE" altLang="de-DE">
              <a:latin typeface="+mn-lt"/>
              <a:ea typeface="+mn-ea"/>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6">
            <a:extLst>
              <a:ext uri="{FF2B5EF4-FFF2-40B4-BE49-F238E27FC236}">
                <a16:creationId xmlns:a16="http://schemas.microsoft.com/office/drawing/2014/main" id="{FD4FBC20-34B5-CD2D-DE3D-72401F179963}"/>
              </a:ext>
            </a:extLst>
          </p:cNvPr>
          <p:cNvSpPr>
            <a:spLocks/>
          </p:cNvSpPr>
          <p:nvPr/>
        </p:nvSpPr>
        <p:spPr>
          <a:xfrm>
            <a:off x="4847415" y="2113450"/>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76</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7">
            <a:extLst>
              <a:ext uri="{FF2B5EF4-FFF2-40B4-BE49-F238E27FC236}">
                <a16:creationId xmlns:a16="http://schemas.microsoft.com/office/drawing/2014/main" id="{BD7050CF-1472-6996-8C4C-A829D85D00E9}"/>
              </a:ext>
            </a:extLst>
          </p:cNvPr>
          <p:cNvSpPr>
            <a:spLocks/>
          </p:cNvSpPr>
          <p:nvPr/>
        </p:nvSpPr>
        <p:spPr>
          <a:xfrm>
            <a:off x="4850391" y="2107205"/>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77</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8">
            <a:extLst>
              <a:ext uri="{FF2B5EF4-FFF2-40B4-BE49-F238E27FC236}">
                <a16:creationId xmlns:a16="http://schemas.microsoft.com/office/drawing/2014/main" id="{FB48E13F-53A7-375E-1276-6280B3C31F2D}"/>
              </a:ext>
            </a:extLst>
          </p:cNvPr>
          <p:cNvSpPr>
            <a:spLocks/>
          </p:cNvSpPr>
          <p:nvPr/>
        </p:nvSpPr>
        <p:spPr>
          <a:xfrm>
            <a:off x="4846597" y="2108119"/>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78</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9">
            <a:extLst>
              <a:ext uri="{FF2B5EF4-FFF2-40B4-BE49-F238E27FC236}">
                <a16:creationId xmlns:a16="http://schemas.microsoft.com/office/drawing/2014/main" id="{4D33F9D5-77A4-E406-FBB6-948F2B3DE2EC}"/>
              </a:ext>
            </a:extLst>
          </p:cNvPr>
          <p:cNvSpPr>
            <a:spLocks/>
          </p:cNvSpPr>
          <p:nvPr/>
        </p:nvSpPr>
        <p:spPr>
          <a:xfrm>
            <a:off x="4851946" y="2101628"/>
            <a:ext cx="248793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79</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0">
            <a:extLst>
              <a:ext uri="{FF2B5EF4-FFF2-40B4-BE49-F238E27FC236}">
                <a16:creationId xmlns:a16="http://schemas.microsoft.com/office/drawing/2014/main" id="{B1B7D9A4-DB42-37EF-DAF6-13B16572E918}"/>
              </a:ext>
            </a:extLst>
          </p:cNvPr>
          <p:cNvSpPr>
            <a:spLocks/>
          </p:cNvSpPr>
          <p:nvPr/>
        </p:nvSpPr>
        <p:spPr>
          <a:xfrm>
            <a:off x="4844586"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80</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1">
            <a:extLst>
              <a:ext uri="{FF2B5EF4-FFF2-40B4-BE49-F238E27FC236}">
                <a16:creationId xmlns:a16="http://schemas.microsoft.com/office/drawing/2014/main" id="{AB1D5081-9771-0137-31CC-53F91AD888F5}"/>
              </a:ext>
            </a:extLst>
          </p:cNvPr>
          <p:cNvSpPr>
            <a:spLocks/>
          </p:cNvSpPr>
          <p:nvPr/>
        </p:nvSpPr>
        <p:spPr>
          <a:xfrm>
            <a:off x="4843914" y="2099576"/>
            <a:ext cx="2487934" cy="3392445"/>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81</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2">
            <a:extLst>
              <a:ext uri="{FF2B5EF4-FFF2-40B4-BE49-F238E27FC236}">
                <a16:creationId xmlns:a16="http://schemas.microsoft.com/office/drawing/2014/main" id="{E21C0863-DFA2-59FE-89E7-92A9DC133E44}"/>
              </a:ext>
            </a:extLst>
          </p:cNvPr>
          <p:cNvSpPr>
            <a:spLocks/>
          </p:cNvSpPr>
          <p:nvPr/>
        </p:nvSpPr>
        <p:spPr>
          <a:xfrm>
            <a:off x="4532931" y="1844744"/>
            <a:ext cx="3198218" cy="3744858"/>
          </a:xfrm>
          <a:prstGeom prst="rect">
            <a:avLst/>
          </a:prstGeom>
          <a:blipFill dpi="0" rotWithShape="1">
            <a:blip r:embed="rId3">
              <a:alphaModFix/>
            </a:blip>
            <a:srcRect/>
            <a:stretch>
              <a:fillRect t="-13862" b="-2658"/>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82</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DAE28-D4DF-84E3-CB5D-52A44A506B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032B7-4EB4-CF10-5359-953070EBFB89}"/>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7</a:t>
            </a:r>
            <a:endParaRPr lang="en-US" sz="3600" dirty="0">
              <a:latin typeface="+mn-lt"/>
              <a:ea typeface="+mn-ea"/>
              <a:cs typeface="+mn-cs"/>
            </a:endParaRPr>
          </a:p>
        </p:txBody>
      </p:sp>
      <p:sp>
        <p:nvSpPr>
          <p:cNvPr id="3" name="Footer Placeholder 2">
            <a:extLst>
              <a:ext uri="{FF2B5EF4-FFF2-40B4-BE49-F238E27FC236}">
                <a16:creationId xmlns:a16="http://schemas.microsoft.com/office/drawing/2014/main" id="{F5C205CA-FFB1-176C-20AF-1FE7DFE68EFA}"/>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DDC0F109-5437-C9A3-57BE-8B8F3DB8F9D2}"/>
              </a:ext>
            </a:extLst>
          </p:cNvPr>
          <p:cNvSpPr>
            <a:spLocks noGrp="1"/>
          </p:cNvSpPr>
          <p:nvPr>
            <p:ph type="sldNum" sz="quarter" idx="12"/>
          </p:nvPr>
        </p:nvSpPr>
        <p:spPr/>
        <p:txBody>
          <a:bodyPr/>
          <a:lstStyle/>
          <a:p>
            <a:fld id="{626B1A78-CB45-4EF6-880C-B7E740124D86}" type="slidenum">
              <a:rPr lang="de-DE" altLang="de-DE" smtClean="0">
                <a:latin typeface="+mn-lt"/>
                <a:ea typeface="+mn-ea"/>
              </a:rPr>
              <a:pPr/>
              <a:t>83</a:t>
            </a:fld>
            <a:endParaRPr lang="de-DE" altLang="de-DE">
              <a:latin typeface="+mn-lt"/>
              <a:ea typeface="+mn-ea"/>
            </a:endParaRPr>
          </a:p>
        </p:txBody>
      </p:sp>
    </p:spTree>
    <p:extLst>
      <p:ext uri="{BB962C8B-B14F-4D97-AF65-F5344CB8AC3E}">
        <p14:creationId xmlns:p14="http://schemas.microsoft.com/office/powerpoint/2010/main" val="38801388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23191-B81B-F605-269B-17535860D495}"/>
            </a:ext>
          </a:extLst>
        </p:cNvPr>
        <p:cNvGrpSpPr/>
        <p:nvPr/>
      </p:nvGrpSpPr>
      <p:grpSpPr>
        <a:xfrm>
          <a:off x="0" y="0"/>
          <a:ext cx="0" cy="0"/>
          <a:chOff x="0" y="0"/>
          <a:chExt cx="0" cy="0"/>
        </a:xfrm>
      </p:grpSpPr>
      <p:sp>
        <p:nvSpPr>
          <p:cNvPr id="2" name="53">
            <a:extLst>
              <a:ext uri="{FF2B5EF4-FFF2-40B4-BE49-F238E27FC236}">
                <a16:creationId xmlns:a16="http://schemas.microsoft.com/office/drawing/2014/main" id="{AE0C1493-DE1D-78D8-18EF-32511CAFE6FD}"/>
              </a:ext>
            </a:extLst>
          </p:cNvPr>
          <p:cNvSpPr>
            <a:spLocks/>
          </p:cNvSpPr>
          <p:nvPr/>
        </p:nvSpPr>
        <p:spPr>
          <a:xfrm>
            <a:off x="4702398" y="2091303"/>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C0466C0D-A28C-8DF9-B8FF-987A67582306}"/>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7019AE5E-C5A9-39CC-B786-72A1432FA7EC}"/>
              </a:ext>
            </a:extLst>
          </p:cNvPr>
          <p:cNvSpPr>
            <a:spLocks noGrp="1"/>
          </p:cNvSpPr>
          <p:nvPr>
            <p:ph type="sldNum" sz="quarter" idx="12"/>
          </p:nvPr>
        </p:nvSpPr>
        <p:spPr/>
        <p:txBody>
          <a:bodyPr/>
          <a:lstStyle/>
          <a:p>
            <a:fld id="{626B1A78-CB45-4EF6-880C-B7E740124D86}" type="slidenum">
              <a:rPr lang="de-DE" altLang="de-DE" smtClean="0">
                <a:latin typeface="+mn-lt"/>
                <a:ea typeface="+mn-ea"/>
              </a:rPr>
              <a:pPr/>
              <a:t>84</a:t>
            </a:fld>
            <a:endParaRPr lang="de-DE" altLang="de-DE">
              <a:latin typeface="+mn-lt"/>
              <a:ea typeface="+mn-ea"/>
            </a:endParaRPr>
          </a:p>
        </p:txBody>
      </p:sp>
      <p:sp>
        <p:nvSpPr>
          <p:cNvPr id="5" name="Title 4">
            <a:extLst>
              <a:ext uri="{FF2B5EF4-FFF2-40B4-BE49-F238E27FC236}">
                <a16:creationId xmlns:a16="http://schemas.microsoft.com/office/drawing/2014/main" id="{E8166D87-8FF1-0763-9520-56E06FB0A173}"/>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FC486C57-773D-6F2A-9AFA-7E53D45518DE}"/>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425885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6A79D-74E7-9EAE-1CE5-BDDD80841189}"/>
            </a:ext>
          </a:extLst>
        </p:cNvPr>
        <p:cNvGrpSpPr/>
        <p:nvPr/>
      </p:nvGrpSpPr>
      <p:grpSpPr>
        <a:xfrm>
          <a:off x="0" y="0"/>
          <a:ext cx="0" cy="0"/>
          <a:chOff x="0" y="0"/>
          <a:chExt cx="0" cy="0"/>
        </a:xfrm>
      </p:grpSpPr>
      <p:sp>
        <p:nvSpPr>
          <p:cNvPr id="2" name="54">
            <a:extLst>
              <a:ext uri="{FF2B5EF4-FFF2-40B4-BE49-F238E27FC236}">
                <a16:creationId xmlns:a16="http://schemas.microsoft.com/office/drawing/2014/main" id="{C017A31D-87DE-0772-CAEA-47C8968F2E32}"/>
              </a:ext>
            </a:extLst>
          </p:cNvPr>
          <p:cNvSpPr>
            <a:spLocks/>
          </p:cNvSpPr>
          <p:nvPr/>
        </p:nvSpPr>
        <p:spPr>
          <a:xfrm>
            <a:off x="4700810" y="209193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548DBE7C-FC57-446B-EA89-8D8D7D6C6DE0}"/>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C6B0DE6A-F761-D03B-336C-F55DC8BAA2AF}"/>
              </a:ext>
            </a:extLst>
          </p:cNvPr>
          <p:cNvSpPr>
            <a:spLocks noGrp="1"/>
          </p:cNvSpPr>
          <p:nvPr>
            <p:ph type="sldNum" sz="quarter" idx="12"/>
          </p:nvPr>
        </p:nvSpPr>
        <p:spPr/>
        <p:txBody>
          <a:bodyPr/>
          <a:lstStyle/>
          <a:p>
            <a:fld id="{626B1A78-CB45-4EF6-880C-B7E740124D86}" type="slidenum">
              <a:rPr lang="de-DE" altLang="de-DE" smtClean="0">
                <a:latin typeface="+mn-lt"/>
                <a:ea typeface="+mn-ea"/>
              </a:rPr>
              <a:pPr/>
              <a:t>85</a:t>
            </a:fld>
            <a:endParaRPr lang="de-DE" altLang="de-DE">
              <a:latin typeface="+mn-lt"/>
              <a:ea typeface="+mn-ea"/>
            </a:endParaRPr>
          </a:p>
        </p:txBody>
      </p:sp>
      <p:sp>
        <p:nvSpPr>
          <p:cNvPr id="5" name="Title 4">
            <a:extLst>
              <a:ext uri="{FF2B5EF4-FFF2-40B4-BE49-F238E27FC236}">
                <a16:creationId xmlns:a16="http://schemas.microsoft.com/office/drawing/2014/main" id="{3BB4363A-045F-3187-8552-3C9D802EC27F}"/>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ECBFB492-EDAF-0C91-7701-9760852BCC0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2710234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C4995-14DF-21BC-9EA6-E85C0A68A05C}"/>
            </a:ext>
          </a:extLst>
        </p:cNvPr>
        <p:cNvGrpSpPr/>
        <p:nvPr/>
      </p:nvGrpSpPr>
      <p:grpSpPr>
        <a:xfrm>
          <a:off x="0" y="0"/>
          <a:ext cx="0" cy="0"/>
          <a:chOff x="0" y="0"/>
          <a:chExt cx="0" cy="0"/>
        </a:xfrm>
      </p:grpSpPr>
      <p:sp>
        <p:nvSpPr>
          <p:cNvPr id="2" name="55">
            <a:extLst>
              <a:ext uri="{FF2B5EF4-FFF2-40B4-BE49-F238E27FC236}">
                <a16:creationId xmlns:a16="http://schemas.microsoft.com/office/drawing/2014/main" id="{6B512AE1-2022-FB99-1574-A1FF527E403E}"/>
              </a:ext>
            </a:extLst>
          </p:cNvPr>
          <p:cNvSpPr>
            <a:spLocks/>
          </p:cNvSpPr>
          <p:nvPr/>
        </p:nvSpPr>
        <p:spPr>
          <a:xfrm>
            <a:off x="4702094" y="2090351"/>
            <a:ext cx="320442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FBDE955C-D1B9-1E84-6573-C0A46274B2A0}"/>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C1279AAE-0607-C9E2-984C-370E382BDF88}"/>
              </a:ext>
            </a:extLst>
          </p:cNvPr>
          <p:cNvSpPr>
            <a:spLocks noGrp="1"/>
          </p:cNvSpPr>
          <p:nvPr>
            <p:ph type="sldNum" sz="quarter" idx="12"/>
          </p:nvPr>
        </p:nvSpPr>
        <p:spPr/>
        <p:txBody>
          <a:bodyPr/>
          <a:lstStyle/>
          <a:p>
            <a:fld id="{626B1A78-CB45-4EF6-880C-B7E740124D86}" type="slidenum">
              <a:rPr lang="de-DE" altLang="de-DE" smtClean="0">
                <a:latin typeface="+mn-lt"/>
                <a:ea typeface="+mn-ea"/>
              </a:rPr>
              <a:pPr/>
              <a:t>86</a:t>
            </a:fld>
            <a:endParaRPr lang="de-DE" altLang="de-DE">
              <a:latin typeface="+mn-lt"/>
              <a:ea typeface="+mn-ea"/>
            </a:endParaRPr>
          </a:p>
        </p:txBody>
      </p:sp>
      <p:sp>
        <p:nvSpPr>
          <p:cNvPr id="5" name="Title 4">
            <a:extLst>
              <a:ext uri="{FF2B5EF4-FFF2-40B4-BE49-F238E27FC236}">
                <a16:creationId xmlns:a16="http://schemas.microsoft.com/office/drawing/2014/main" id="{693569E2-783B-87FF-7746-0A154E019C94}"/>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E630B492-D720-F11F-065A-3ABEEC1D2060}"/>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8512078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E14E5-75AC-2950-4AA7-CC1BEF3409CB}"/>
            </a:ext>
          </a:extLst>
        </p:cNvPr>
        <p:cNvGrpSpPr/>
        <p:nvPr/>
      </p:nvGrpSpPr>
      <p:grpSpPr>
        <a:xfrm>
          <a:off x="0" y="0"/>
          <a:ext cx="0" cy="0"/>
          <a:chOff x="0" y="0"/>
          <a:chExt cx="0" cy="0"/>
        </a:xfrm>
      </p:grpSpPr>
      <p:sp>
        <p:nvSpPr>
          <p:cNvPr id="2" name="56">
            <a:extLst>
              <a:ext uri="{FF2B5EF4-FFF2-40B4-BE49-F238E27FC236}">
                <a16:creationId xmlns:a16="http://schemas.microsoft.com/office/drawing/2014/main" id="{6EE0FCEA-369F-AFC6-5D32-97A6669E0CB6}"/>
              </a:ext>
            </a:extLst>
          </p:cNvPr>
          <p:cNvSpPr>
            <a:spLocks/>
          </p:cNvSpPr>
          <p:nvPr/>
        </p:nvSpPr>
        <p:spPr>
          <a:xfrm>
            <a:off x="4695246" y="2089399"/>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96F0A48E-CF5B-A6DB-DE5E-7666E81FAFFF}"/>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0A392174-68A4-8067-7C7E-3631B0F4B131}"/>
              </a:ext>
            </a:extLst>
          </p:cNvPr>
          <p:cNvSpPr>
            <a:spLocks noGrp="1"/>
          </p:cNvSpPr>
          <p:nvPr>
            <p:ph type="sldNum" sz="quarter" idx="12"/>
          </p:nvPr>
        </p:nvSpPr>
        <p:spPr/>
        <p:txBody>
          <a:bodyPr/>
          <a:lstStyle/>
          <a:p>
            <a:fld id="{626B1A78-CB45-4EF6-880C-B7E740124D86}" type="slidenum">
              <a:rPr lang="de-DE" altLang="de-DE" smtClean="0">
                <a:latin typeface="+mn-lt"/>
                <a:ea typeface="+mn-ea"/>
              </a:rPr>
              <a:pPr/>
              <a:t>87</a:t>
            </a:fld>
            <a:endParaRPr lang="de-DE" altLang="de-DE">
              <a:latin typeface="+mn-lt"/>
              <a:ea typeface="+mn-ea"/>
            </a:endParaRPr>
          </a:p>
        </p:txBody>
      </p:sp>
      <p:sp>
        <p:nvSpPr>
          <p:cNvPr id="5" name="Title 4">
            <a:extLst>
              <a:ext uri="{FF2B5EF4-FFF2-40B4-BE49-F238E27FC236}">
                <a16:creationId xmlns:a16="http://schemas.microsoft.com/office/drawing/2014/main" id="{DAE3EC61-A116-60E4-370B-4E53BE43962C}"/>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02C520E2-D2CE-5B13-CF6E-69AAD2111A9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9888746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EA3FC-8A1B-953C-209D-3F93A837D94C}"/>
            </a:ext>
          </a:extLst>
        </p:cNvPr>
        <p:cNvGrpSpPr/>
        <p:nvPr/>
      </p:nvGrpSpPr>
      <p:grpSpPr>
        <a:xfrm>
          <a:off x="0" y="0"/>
          <a:ext cx="0" cy="0"/>
          <a:chOff x="0" y="0"/>
          <a:chExt cx="0" cy="0"/>
        </a:xfrm>
      </p:grpSpPr>
      <p:sp>
        <p:nvSpPr>
          <p:cNvPr id="2" name="57">
            <a:extLst>
              <a:ext uri="{FF2B5EF4-FFF2-40B4-BE49-F238E27FC236}">
                <a16:creationId xmlns:a16="http://schemas.microsoft.com/office/drawing/2014/main" id="{09E4CCEB-9690-BC0B-812A-A0FBFFDE2095}"/>
              </a:ext>
            </a:extLst>
          </p:cNvPr>
          <p:cNvSpPr>
            <a:spLocks/>
          </p:cNvSpPr>
          <p:nvPr/>
        </p:nvSpPr>
        <p:spPr>
          <a:xfrm>
            <a:off x="4696834" y="2093021"/>
            <a:ext cx="321207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1C5DC9A1-B480-AEF1-DEE6-4B0DCEFB1CCC}"/>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220B049C-A782-CAAF-4ED8-23B12FE008C7}"/>
              </a:ext>
            </a:extLst>
          </p:cNvPr>
          <p:cNvSpPr>
            <a:spLocks noGrp="1"/>
          </p:cNvSpPr>
          <p:nvPr>
            <p:ph type="sldNum" sz="quarter" idx="12"/>
          </p:nvPr>
        </p:nvSpPr>
        <p:spPr/>
        <p:txBody>
          <a:bodyPr/>
          <a:lstStyle/>
          <a:p>
            <a:fld id="{626B1A78-CB45-4EF6-880C-B7E740124D86}" type="slidenum">
              <a:rPr lang="de-DE" altLang="de-DE" smtClean="0">
                <a:latin typeface="+mn-lt"/>
                <a:ea typeface="+mn-ea"/>
              </a:rPr>
              <a:pPr/>
              <a:t>88</a:t>
            </a:fld>
            <a:endParaRPr lang="de-DE" altLang="de-DE">
              <a:latin typeface="+mn-lt"/>
              <a:ea typeface="+mn-ea"/>
            </a:endParaRPr>
          </a:p>
        </p:txBody>
      </p:sp>
      <p:sp>
        <p:nvSpPr>
          <p:cNvPr id="5" name="Title 4">
            <a:extLst>
              <a:ext uri="{FF2B5EF4-FFF2-40B4-BE49-F238E27FC236}">
                <a16:creationId xmlns:a16="http://schemas.microsoft.com/office/drawing/2014/main" id="{7C39CF7B-2F25-84E3-D9DA-8D8C488F5E8B}"/>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1344994B-72CF-5DB9-6EC9-EDFCC12C4BF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1841085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02172-576A-C58B-3C8C-83A715D48FED}"/>
            </a:ext>
          </a:extLst>
        </p:cNvPr>
        <p:cNvGrpSpPr/>
        <p:nvPr/>
      </p:nvGrpSpPr>
      <p:grpSpPr>
        <a:xfrm>
          <a:off x="0" y="0"/>
          <a:ext cx="0" cy="0"/>
          <a:chOff x="0" y="0"/>
          <a:chExt cx="0" cy="0"/>
        </a:xfrm>
      </p:grpSpPr>
      <p:sp>
        <p:nvSpPr>
          <p:cNvPr id="2" name="58">
            <a:extLst>
              <a:ext uri="{FF2B5EF4-FFF2-40B4-BE49-F238E27FC236}">
                <a16:creationId xmlns:a16="http://schemas.microsoft.com/office/drawing/2014/main" id="{A7146DF5-3C09-DE06-3A6C-B6BB9EC9ED16}"/>
              </a:ext>
            </a:extLst>
          </p:cNvPr>
          <p:cNvSpPr>
            <a:spLocks/>
          </p:cNvSpPr>
          <p:nvPr/>
        </p:nvSpPr>
        <p:spPr>
          <a:xfrm>
            <a:off x="4696530" y="2096715"/>
            <a:ext cx="3204423"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DD47BA28-C20B-E1B4-5363-3BCD9D657370}"/>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9B98077A-2E56-E37D-A2E3-5A6E82740B26}"/>
              </a:ext>
            </a:extLst>
          </p:cNvPr>
          <p:cNvSpPr>
            <a:spLocks noGrp="1"/>
          </p:cNvSpPr>
          <p:nvPr>
            <p:ph type="sldNum" sz="quarter" idx="12"/>
          </p:nvPr>
        </p:nvSpPr>
        <p:spPr/>
        <p:txBody>
          <a:bodyPr/>
          <a:lstStyle/>
          <a:p>
            <a:fld id="{626B1A78-CB45-4EF6-880C-B7E740124D86}" type="slidenum">
              <a:rPr lang="de-DE" altLang="de-DE" smtClean="0">
                <a:latin typeface="+mn-lt"/>
                <a:ea typeface="+mn-ea"/>
              </a:rPr>
              <a:pPr/>
              <a:t>89</a:t>
            </a:fld>
            <a:endParaRPr lang="de-DE" altLang="de-DE">
              <a:latin typeface="+mn-lt"/>
              <a:ea typeface="+mn-ea"/>
            </a:endParaRPr>
          </a:p>
        </p:txBody>
      </p:sp>
      <p:sp>
        <p:nvSpPr>
          <p:cNvPr id="5" name="Title 4">
            <a:extLst>
              <a:ext uri="{FF2B5EF4-FFF2-40B4-BE49-F238E27FC236}">
                <a16:creationId xmlns:a16="http://schemas.microsoft.com/office/drawing/2014/main" id="{A5337099-3F37-3749-A09D-614C539E2717}"/>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C59D2D42-ADFA-8562-854D-B404F40E314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16537812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3929D-2F7E-381E-75D1-D2D442387ABF}"/>
            </a:ext>
          </a:extLst>
        </p:cNvPr>
        <p:cNvGrpSpPr/>
        <p:nvPr/>
      </p:nvGrpSpPr>
      <p:grpSpPr>
        <a:xfrm>
          <a:off x="0" y="0"/>
          <a:ext cx="0" cy="0"/>
          <a:chOff x="0" y="0"/>
          <a:chExt cx="0" cy="0"/>
        </a:xfrm>
      </p:grpSpPr>
      <p:sp>
        <p:nvSpPr>
          <p:cNvPr id="2" name="59">
            <a:extLst>
              <a:ext uri="{FF2B5EF4-FFF2-40B4-BE49-F238E27FC236}">
                <a16:creationId xmlns:a16="http://schemas.microsoft.com/office/drawing/2014/main" id="{B4665723-32DE-66E9-7C4C-190920C92E50}"/>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205A602F-38AC-9612-F2F9-0F2C72B2C9E6}"/>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80FEB43C-F8B7-2696-DCFF-59CA26966C8A}"/>
              </a:ext>
            </a:extLst>
          </p:cNvPr>
          <p:cNvSpPr>
            <a:spLocks noGrp="1"/>
          </p:cNvSpPr>
          <p:nvPr>
            <p:ph type="sldNum" sz="quarter" idx="12"/>
          </p:nvPr>
        </p:nvSpPr>
        <p:spPr/>
        <p:txBody>
          <a:bodyPr/>
          <a:lstStyle/>
          <a:p>
            <a:fld id="{626B1A78-CB45-4EF6-880C-B7E740124D86}" type="slidenum">
              <a:rPr lang="de-DE" altLang="de-DE" smtClean="0">
                <a:latin typeface="+mn-lt"/>
                <a:ea typeface="+mn-ea"/>
              </a:rPr>
              <a:pPr/>
              <a:t>90</a:t>
            </a:fld>
            <a:endParaRPr lang="de-DE" altLang="de-DE">
              <a:latin typeface="+mn-lt"/>
              <a:ea typeface="+mn-ea"/>
            </a:endParaRPr>
          </a:p>
        </p:txBody>
      </p:sp>
      <p:sp>
        <p:nvSpPr>
          <p:cNvPr id="5" name="Title 4">
            <a:extLst>
              <a:ext uri="{FF2B5EF4-FFF2-40B4-BE49-F238E27FC236}">
                <a16:creationId xmlns:a16="http://schemas.microsoft.com/office/drawing/2014/main" id="{E6FC727D-C446-C20F-F0FA-7F825B2AB5D8}"/>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47B94C49-38BD-D039-E315-231C88125ECA}"/>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5063851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C2C45-7BED-7DEB-E7FA-7E7BB8E1FBB2}"/>
            </a:ext>
          </a:extLst>
        </p:cNvPr>
        <p:cNvGrpSpPr/>
        <p:nvPr/>
      </p:nvGrpSpPr>
      <p:grpSpPr>
        <a:xfrm>
          <a:off x="0" y="0"/>
          <a:ext cx="0" cy="0"/>
          <a:chOff x="0" y="0"/>
          <a:chExt cx="0" cy="0"/>
        </a:xfrm>
      </p:grpSpPr>
      <p:sp>
        <p:nvSpPr>
          <p:cNvPr id="2" name="60">
            <a:extLst>
              <a:ext uri="{FF2B5EF4-FFF2-40B4-BE49-F238E27FC236}">
                <a16:creationId xmlns:a16="http://schemas.microsoft.com/office/drawing/2014/main" id="{E558C42B-689B-F7E8-C2AC-9B42E729A9DE}"/>
              </a:ext>
            </a:extLst>
          </p:cNvPr>
          <p:cNvSpPr>
            <a:spLocks/>
          </p:cNvSpPr>
          <p:nvPr/>
        </p:nvSpPr>
        <p:spPr>
          <a:xfrm>
            <a:off x="4688881" y="2097667"/>
            <a:ext cx="3212072" cy="3375632"/>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F2E29C53-57B7-7B03-0460-3BB827B9EADC}"/>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ED9C68DB-A556-6242-19E7-AFD0909F80BE}"/>
              </a:ext>
            </a:extLst>
          </p:cNvPr>
          <p:cNvSpPr>
            <a:spLocks noGrp="1"/>
          </p:cNvSpPr>
          <p:nvPr>
            <p:ph type="sldNum" sz="quarter" idx="12"/>
          </p:nvPr>
        </p:nvSpPr>
        <p:spPr/>
        <p:txBody>
          <a:bodyPr/>
          <a:lstStyle/>
          <a:p>
            <a:fld id="{626B1A78-CB45-4EF6-880C-B7E740124D86}" type="slidenum">
              <a:rPr lang="de-DE" altLang="de-DE" smtClean="0">
                <a:latin typeface="+mn-lt"/>
                <a:ea typeface="+mn-ea"/>
              </a:rPr>
              <a:pPr/>
              <a:t>91</a:t>
            </a:fld>
            <a:endParaRPr lang="de-DE" altLang="de-DE">
              <a:latin typeface="+mn-lt"/>
              <a:ea typeface="+mn-ea"/>
            </a:endParaRPr>
          </a:p>
        </p:txBody>
      </p:sp>
      <p:sp>
        <p:nvSpPr>
          <p:cNvPr id="5" name="Title 4">
            <a:extLst>
              <a:ext uri="{FF2B5EF4-FFF2-40B4-BE49-F238E27FC236}">
                <a16:creationId xmlns:a16="http://schemas.microsoft.com/office/drawing/2014/main" id="{7E2EBB8A-ED5B-5CD7-7764-1DD70F4345C6}"/>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5BB85C54-C315-7489-19C6-740588F6CD6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41620267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C2C45-7BED-7DEB-E7FA-7E7BB8E1FBB2}"/>
            </a:ext>
          </a:extLst>
        </p:cNvPr>
        <p:cNvGrpSpPr/>
        <p:nvPr/>
      </p:nvGrpSpPr>
      <p:grpSpPr>
        <a:xfrm>
          <a:off x="0" y="0"/>
          <a:ext cx="0" cy="0"/>
          <a:chOff x="0" y="0"/>
          <a:chExt cx="0" cy="0"/>
        </a:xfrm>
      </p:grpSpPr>
      <p:sp>
        <p:nvSpPr>
          <p:cNvPr id="2" name="61">
            <a:extLst>
              <a:ext uri="{FF2B5EF4-FFF2-40B4-BE49-F238E27FC236}">
                <a16:creationId xmlns:a16="http://schemas.microsoft.com/office/drawing/2014/main" id="{4F9DC919-0580-5583-CA0F-1C25FECD4547}"/>
              </a:ext>
            </a:extLst>
          </p:cNvPr>
          <p:cNvSpPr>
            <a:spLocks/>
          </p:cNvSpPr>
          <p:nvPr/>
        </p:nvSpPr>
        <p:spPr>
          <a:xfrm>
            <a:off x="4180368" y="1918337"/>
            <a:ext cx="3812184" cy="3594496"/>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a:extLst>
              <a:ext uri="{FF2B5EF4-FFF2-40B4-BE49-F238E27FC236}">
                <a16:creationId xmlns:a16="http://schemas.microsoft.com/office/drawing/2014/main" id="{F2E29C53-57B7-7B03-0460-3BB827B9EADC}"/>
              </a:ext>
            </a:extLst>
          </p:cNvPr>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a:extLst>
              <a:ext uri="{FF2B5EF4-FFF2-40B4-BE49-F238E27FC236}">
                <a16:creationId xmlns:a16="http://schemas.microsoft.com/office/drawing/2014/main" id="{ED9C68DB-A556-6242-19E7-AFD0909F80BE}"/>
              </a:ext>
            </a:extLst>
          </p:cNvPr>
          <p:cNvSpPr>
            <a:spLocks noGrp="1"/>
          </p:cNvSpPr>
          <p:nvPr>
            <p:ph type="sldNum" sz="quarter" idx="12"/>
          </p:nvPr>
        </p:nvSpPr>
        <p:spPr/>
        <p:txBody>
          <a:bodyPr/>
          <a:lstStyle/>
          <a:p>
            <a:fld id="{626B1A78-CB45-4EF6-880C-B7E740124D86}" type="slidenum">
              <a:rPr lang="de-DE" altLang="de-DE" smtClean="0">
                <a:latin typeface="+mn-lt"/>
                <a:ea typeface="+mn-ea"/>
              </a:rPr>
              <a:pPr/>
              <a:t>92</a:t>
            </a:fld>
            <a:endParaRPr lang="de-DE" altLang="de-DE">
              <a:latin typeface="+mn-lt"/>
              <a:ea typeface="+mn-ea"/>
            </a:endParaRPr>
          </a:p>
        </p:txBody>
      </p:sp>
      <p:sp>
        <p:nvSpPr>
          <p:cNvPr id="5" name="Title 4">
            <a:extLst>
              <a:ext uri="{FF2B5EF4-FFF2-40B4-BE49-F238E27FC236}">
                <a16:creationId xmlns:a16="http://schemas.microsoft.com/office/drawing/2014/main" id="{7E2EBB8A-ED5B-5CD7-7764-1DD70F4345C6}"/>
              </a:ext>
            </a:extLst>
          </p:cNvPr>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a:extLst>
              <a:ext uri="{FF2B5EF4-FFF2-40B4-BE49-F238E27FC236}">
                <a16:creationId xmlns:a16="http://schemas.microsoft.com/office/drawing/2014/main" id="{5BB85C54-C315-7489-19C6-740588F6CD6C}"/>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7310620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5136ACD8-30FE-4571-9335-73F703F8FC9F}" type="slidenum">
              <a:rPr lang="de-DE" altLang="de-DE" smtClean="0">
                <a:latin typeface="+mn-lt"/>
                <a:ea typeface="+mn-ea"/>
              </a:rPr>
              <a:pPr/>
              <a:t>93</a:t>
            </a:fld>
            <a:endParaRPr lang="de-DE" alt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latin typeface="+mn-lt"/>
                <a:ea typeface="+mn-ea"/>
              </a:rPr>
              <a:t>[</a:t>
            </a:r>
            <a:r>
              <a:rPr lang="el-GR" altLang="ko-KR" sz="1800" i="1" spc="-5" dirty="0">
                <a:solidFill>
                  <a:srgbClr val="333333"/>
                </a:solidFill>
                <a:latin typeface="+mn-lt"/>
                <a:ea typeface="+mn-ea"/>
              </a:rPr>
              <a:t>για τους εκπαιδευτές</a:t>
            </a:r>
            <a:r>
              <a:rPr lang="en-US" altLang="ko-KR" sz="1800" i="1" spc="-5" dirty="0">
                <a:solidFill>
                  <a:srgbClr val="333333"/>
                </a:solidFill>
                <a:latin typeface="+mn-lt"/>
                <a:ea typeface="+mn-ea"/>
              </a:rPr>
              <a:t>:</a:t>
            </a:r>
            <a:endParaRPr sz="1800" dirty="0">
              <a:solidFill>
                <a:srgbClr val="333333"/>
              </a:solidFill>
              <a:latin typeface="+mn-lt"/>
              <a:ea typeface="+mn-ea"/>
            </a:endParaRPr>
          </a:p>
          <a:p>
            <a:pPr marL="12700" marR="5080" defTabSz="914400" eaLnBrk="0" fontAlgn="base" hangingPunct="0">
              <a:spcBef>
                <a:spcPts val="800"/>
              </a:spcBef>
              <a:spcAft>
                <a:spcPct val="0"/>
              </a:spcAft>
            </a:pPr>
            <a:r>
              <a:rPr lang="el-GR" altLang="ko-KR" sz="1800" dirty="0">
                <a:solidFill>
                  <a:srgbClr val="333333"/>
                </a:solidFill>
                <a:latin typeface="+mn-lt"/>
                <a:ea typeface="+mn-ea"/>
              </a:rPr>
              <a:t>Κάποια αποσπάσματα</a:t>
            </a:r>
            <a:r>
              <a:rPr lang="en-US" altLang="ko-KR" sz="1800" dirty="0">
                <a:solidFill>
                  <a:srgbClr val="333333"/>
                </a:solidFill>
                <a:latin typeface="+mn-lt"/>
                <a:ea typeface="+mn-ea"/>
              </a:rPr>
              <a:t> </a:t>
            </a:r>
            <a:r>
              <a:rPr lang="el-GR" altLang="ko-KR" sz="1800"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sz="1800" dirty="0">
                <a:solidFill>
                  <a:srgbClr val="333333"/>
                </a:solidFill>
                <a:latin typeface="+mn-lt"/>
                <a:ea typeface="+mn-ea"/>
              </a:rPr>
              <a:t> </a:t>
            </a:r>
            <a:r>
              <a:rPr lang="el-GR" altLang="ko-KR" sz="1800" dirty="0">
                <a:solidFill>
                  <a:srgbClr val="333333"/>
                </a:solidFill>
                <a:latin typeface="+mn-lt"/>
                <a:ea typeface="+mn-ea"/>
              </a:rPr>
              <a:t>προτέρων προσεκτικά τα βίντεο πριν τα δείξετε</a:t>
            </a:r>
            <a:r>
              <a:rPr lang="de-DE" sz="1800"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grpSp>
    </p:spTree>
    <p:extLst>
      <p:ext uri="{BB962C8B-B14F-4D97-AF65-F5344CB8AC3E}">
        <p14:creationId xmlns:p14="http://schemas.microsoft.com/office/powerpoint/2010/main" val="5038883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8</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94</a:t>
            </a:fld>
            <a:endParaRPr lang="de-DE" altLang="de-DE">
              <a:latin typeface="+mn-lt"/>
              <a:ea typeface="+mn-ea"/>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2">
            <a:extLst>
              <a:ext uri="{FF2B5EF4-FFF2-40B4-BE49-F238E27FC236}">
                <a16:creationId xmlns:a16="http://schemas.microsoft.com/office/drawing/2014/main" id="{3A29A4E1-163E-67A6-3578-0C830F218D86}"/>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95</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1"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3">
            <a:extLst>
              <a:ext uri="{FF2B5EF4-FFF2-40B4-BE49-F238E27FC236}">
                <a16:creationId xmlns:a16="http://schemas.microsoft.com/office/drawing/2014/main" id="{8E8F823F-4266-B90A-4FC5-AF5BD45745F4}"/>
              </a:ext>
            </a:extLst>
          </p:cNvPr>
          <p:cNvSpPr>
            <a:spLocks/>
          </p:cNvSpPr>
          <p:nvPr/>
        </p:nvSpPr>
        <p:spPr>
          <a:xfrm>
            <a:off x="4419047" y="1979352"/>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96</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4">
            <a:extLst>
              <a:ext uri="{FF2B5EF4-FFF2-40B4-BE49-F238E27FC236}">
                <a16:creationId xmlns:a16="http://schemas.microsoft.com/office/drawing/2014/main" id="{5DDD1C20-5D50-AF81-36A6-4D1A47CD6C87}"/>
              </a:ext>
            </a:extLst>
          </p:cNvPr>
          <p:cNvSpPr>
            <a:spLocks/>
          </p:cNvSpPr>
          <p:nvPr/>
        </p:nvSpPr>
        <p:spPr>
          <a:xfrm>
            <a:off x="4416009" y="1979352"/>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97</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5">
            <a:extLst>
              <a:ext uri="{FF2B5EF4-FFF2-40B4-BE49-F238E27FC236}">
                <a16:creationId xmlns:a16="http://schemas.microsoft.com/office/drawing/2014/main" id="{D3F9B608-8BD7-81B3-BF3E-970433077666}"/>
              </a:ext>
            </a:extLst>
          </p:cNvPr>
          <p:cNvSpPr>
            <a:spLocks/>
          </p:cNvSpPr>
          <p:nvPr/>
        </p:nvSpPr>
        <p:spPr>
          <a:xfrm>
            <a:off x="4411976" y="1971943"/>
            <a:ext cx="327926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98</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6">
            <a:extLst>
              <a:ext uri="{FF2B5EF4-FFF2-40B4-BE49-F238E27FC236}">
                <a16:creationId xmlns:a16="http://schemas.microsoft.com/office/drawing/2014/main" id="{F77B05E1-99B3-944E-7220-540003648BE3}"/>
              </a:ext>
            </a:extLst>
          </p:cNvPr>
          <p:cNvSpPr>
            <a:spLocks/>
          </p:cNvSpPr>
          <p:nvPr/>
        </p:nvSpPr>
        <p:spPr>
          <a:xfrm>
            <a:off x="4420835"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99</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7">
            <a:extLst>
              <a:ext uri="{FF2B5EF4-FFF2-40B4-BE49-F238E27FC236}">
                <a16:creationId xmlns:a16="http://schemas.microsoft.com/office/drawing/2014/main" id="{7A99583A-D18B-2D64-C604-4E21021C8E54}"/>
              </a:ext>
            </a:extLst>
          </p:cNvPr>
          <p:cNvSpPr>
            <a:spLocks/>
          </p:cNvSpPr>
          <p:nvPr/>
        </p:nvSpPr>
        <p:spPr>
          <a:xfrm>
            <a:off x="4419047" y="1975119"/>
            <a:ext cx="327040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100</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8">
            <a:extLst>
              <a:ext uri="{FF2B5EF4-FFF2-40B4-BE49-F238E27FC236}">
                <a16:creationId xmlns:a16="http://schemas.microsoft.com/office/drawing/2014/main" id="{0331CE2D-85ED-CDA1-2ED8-3E03D9823C59}"/>
              </a:ext>
            </a:extLst>
          </p:cNvPr>
          <p:cNvSpPr>
            <a:spLocks/>
          </p:cNvSpPr>
          <p:nvPr/>
        </p:nvSpPr>
        <p:spPr>
          <a:xfrm>
            <a:off x="4410188" y="1975119"/>
            <a:ext cx="327926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101</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9">
            <a:extLst>
              <a:ext uri="{FF2B5EF4-FFF2-40B4-BE49-F238E27FC236}">
                <a16:creationId xmlns:a16="http://schemas.microsoft.com/office/drawing/2014/main" id="{153E32A3-ADFD-32F1-4C5B-12EEBEF85841}"/>
              </a:ext>
            </a:extLst>
          </p:cNvPr>
          <p:cNvSpPr>
            <a:spLocks/>
          </p:cNvSpPr>
          <p:nvPr/>
        </p:nvSpPr>
        <p:spPr>
          <a:xfrm>
            <a:off x="4178316" y="1844744"/>
            <a:ext cx="3826902" cy="3744857"/>
          </a:xfrm>
          <a:prstGeom prst="rect">
            <a:avLst/>
          </a:prstGeom>
          <a:blipFill dpi="0" rotWithShape="1">
            <a:blip r:embed="rId3">
              <a:alphaModFix/>
            </a:blip>
            <a:srcRect/>
            <a:stretch>
              <a:fillRect t="-1488" b="-4181"/>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102</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πριόνι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παλιά γέφυρα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σκατζόχοιρος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τούφα χλόης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δράκ</a:t>
            </a:r>
            <a:r>
              <a:rPr lang="el-GR" altLang="de-DE" sz="2000" dirty="0">
                <a:solidFill>
                  <a:srgbClr val="333333"/>
                </a:solidFill>
                <a:latin typeface="+mn-lt"/>
                <a:ea typeface="+mn-ea"/>
              </a:rPr>
              <a:t>ος</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φράκτης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ορεινο τοπίο</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ακανθόχοιρος</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αυτί</a:t>
            </a:r>
          </a:p>
        </p:txBody>
      </p:sp>
    </p:spTree>
    <p:extLst>
      <p:ext uri="{BB962C8B-B14F-4D97-AF65-F5344CB8AC3E}">
        <p14:creationId xmlns:p14="http://schemas.microsoft.com/office/powerpoint/2010/main" val="35883755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9</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103</a:t>
            </a:fld>
            <a:endParaRPr lang="de-DE" altLang="de-DE">
              <a:latin typeface="+mn-lt"/>
              <a:ea typeface="+mn-ea"/>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0">
            <a:extLst>
              <a:ext uri="{FF2B5EF4-FFF2-40B4-BE49-F238E27FC236}">
                <a16:creationId xmlns:a16="http://schemas.microsoft.com/office/drawing/2014/main" id="{1D7A76E6-5406-4374-C33B-9C50D2D6E63F}"/>
              </a:ext>
            </a:extLst>
          </p:cNvPr>
          <p:cNvSpPr>
            <a:spLocks/>
          </p:cNvSpPr>
          <p:nvPr/>
        </p:nvSpPr>
        <p:spPr>
          <a:xfrm>
            <a:off x="5030906" y="1966627"/>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104</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1">
            <a:extLst>
              <a:ext uri="{FF2B5EF4-FFF2-40B4-BE49-F238E27FC236}">
                <a16:creationId xmlns:a16="http://schemas.microsoft.com/office/drawing/2014/main" id="{01AFA13F-E5BA-FC0D-2E6A-990D91A63B13}"/>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105</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2">
            <a:extLst>
              <a:ext uri="{FF2B5EF4-FFF2-40B4-BE49-F238E27FC236}">
                <a16:creationId xmlns:a16="http://schemas.microsoft.com/office/drawing/2014/main" id="{AA1EC9BF-B08C-C567-75EB-9C5BC69C134D}"/>
              </a:ext>
            </a:extLst>
          </p:cNvPr>
          <p:cNvSpPr>
            <a:spLocks/>
          </p:cNvSpPr>
          <p:nvPr/>
        </p:nvSpPr>
        <p:spPr>
          <a:xfrm>
            <a:off x="5037865" y="198807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106</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3">
            <a:extLst>
              <a:ext uri="{FF2B5EF4-FFF2-40B4-BE49-F238E27FC236}">
                <a16:creationId xmlns:a16="http://schemas.microsoft.com/office/drawing/2014/main" id="{75339629-97CA-56BE-55FC-7129E8F6093C}"/>
              </a:ext>
            </a:extLst>
          </p:cNvPr>
          <p:cNvSpPr>
            <a:spLocks/>
          </p:cNvSpPr>
          <p:nvPr/>
        </p:nvSpPr>
        <p:spPr>
          <a:xfrm>
            <a:off x="5032237" y="1988071"/>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107</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4">
            <a:extLst>
              <a:ext uri="{FF2B5EF4-FFF2-40B4-BE49-F238E27FC236}">
                <a16:creationId xmlns:a16="http://schemas.microsoft.com/office/drawing/2014/main" id="{910DF983-60EF-C409-CDD1-18B610F3A354}"/>
              </a:ext>
            </a:extLst>
          </p:cNvPr>
          <p:cNvSpPr>
            <a:spLocks/>
          </p:cNvSpPr>
          <p:nvPr/>
        </p:nvSpPr>
        <p:spPr>
          <a:xfrm>
            <a:off x="5026416" y="1979605"/>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108</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5">
            <a:extLst>
              <a:ext uri="{FF2B5EF4-FFF2-40B4-BE49-F238E27FC236}">
                <a16:creationId xmlns:a16="http://schemas.microsoft.com/office/drawing/2014/main" id="{8EF8A629-4075-F8B9-1BC4-DCD3CB12039A}"/>
              </a:ext>
            </a:extLst>
          </p:cNvPr>
          <p:cNvSpPr>
            <a:spLocks/>
          </p:cNvSpPr>
          <p:nvPr/>
        </p:nvSpPr>
        <p:spPr>
          <a:xfrm>
            <a:off x="5029592" y="1979862"/>
            <a:ext cx="214230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109</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6">
            <a:extLst>
              <a:ext uri="{FF2B5EF4-FFF2-40B4-BE49-F238E27FC236}">
                <a16:creationId xmlns:a16="http://schemas.microsoft.com/office/drawing/2014/main" id="{3AA4A404-C04F-F718-A846-00DD414A5201}"/>
              </a:ext>
            </a:extLst>
          </p:cNvPr>
          <p:cNvSpPr>
            <a:spLocks/>
          </p:cNvSpPr>
          <p:nvPr/>
        </p:nvSpPr>
        <p:spPr>
          <a:xfrm>
            <a:off x="5029399" y="1985683"/>
            <a:ext cx="2134292"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110</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7">
            <a:extLst>
              <a:ext uri="{FF2B5EF4-FFF2-40B4-BE49-F238E27FC236}">
                <a16:creationId xmlns:a16="http://schemas.microsoft.com/office/drawing/2014/main" id="{A15438E4-DC22-EA05-032D-33314E738EB8}"/>
              </a:ext>
            </a:extLst>
          </p:cNvPr>
          <p:cNvSpPr>
            <a:spLocks/>
          </p:cNvSpPr>
          <p:nvPr/>
        </p:nvSpPr>
        <p:spPr>
          <a:xfrm>
            <a:off x="5030199" y="1982131"/>
            <a:ext cx="213429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111</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8">
            <a:extLst>
              <a:ext uri="{FF2B5EF4-FFF2-40B4-BE49-F238E27FC236}">
                <a16:creationId xmlns:a16="http://schemas.microsoft.com/office/drawing/2014/main" id="{656E7871-0982-2DA5-0143-7D41DBB85CDE}"/>
              </a:ext>
            </a:extLst>
          </p:cNvPr>
          <p:cNvSpPr>
            <a:spLocks/>
          </p:cNvSpPr>
          <p:nvPr/>
        </p:nvSpPr>
        <p:spPr>
          <a:xfrm>
            <a:off x="4777524" y="1844744"/>
            <a:ext cx="2630087" cy="3744857"/>
          </a:xfrm>
          <a:prstGeom prst="rect">
            <a:avLst/>
          </a:prstGeom>
          <a:blipFill dpi="0" rotWithShape="1">
            <a:blip r:embed="rId3">
              <a:alphaModFix/>
            </a:blip>
            <a:srcRect/>
            <a:stretch>
              <a:fillRect t="-1595" b="-95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112</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329025602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10</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113</a:t>
            </a:fld>
            <a:endParaRPr lang="de-DE" altLang="de-DE">
              <a:latin typeface="+mn-lt"/>
              <a:ea typeface="+mn-e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9">
            <a:extLst>
              <a:ext uri="{FF2B5EF4-FFF2-40B4-BE49-F238E27FC236}">
                <a16:creationId xmlns:a16="http://schemas.microsoft.com/office/drawing/2014/main" id="{A344E79B-3745-1E4D-A901-77EA70180B74}"/>
              </a:ext>
            </a:extLst>
          </p:cNvPr>
          <p:cNvSpPr>
            <a:spLocks/>
          </p:cNvSpPr>
          <p:nvPr/>
        </p:nvSpPr>
        <p:spPr>
          <a:xfrm>
            <a:off x="4974342" y="201286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114</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6"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0">
            <a:extLst>
              <a:ext uri="{FF2B5EF4-FFF2-40B4-BE49-F238E27FC236}">
                <a16:creationId xmlns:a16="http://schemas.microsoft.com/office/drawing/2014/main" id="{D31D1949-3EB2-D491-20A7-452EB58729B3}"/>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115</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1">
            <a:extLst>
              <a:ext uri="{FF2B5EF4-FFF2-40B4-BE49-F238E27FC236}">
                <a16:creationId xmlns:a16="http://schemas.microsoft.com/office/drawing/2014/main" id="{42D12C00-EC69-DB21-4430-4A4AFAEDC5BF}"/>
              </a:ext>
            </a:extLst>
          </p:cNvPr>
          <p:cNvSpPr>
            <a:spLocks/>
          </p:cNvSpPr>
          <p:nvPr/>
        </p:nvSpPr>
        <p:spPr>
          <a:xfrm>
            <a:off x="4967474" y="2010641"/>
            <a:ext cx="2266289" cy="339014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116</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2">
            <a:extLst>
              <a:ext uri="{FF2B5EF4-FFF2-40B4-BE49-F238E27FC236}">
                <a16:creationId xmlns:a16="http://schemas.microsoft.com/office/drawing/2014/main" id="{EDA97A06-4876-88C8-B3F6-6D5AAD50699C}"/>
              </a:ext>
            </a:extLst>
          </p:cNvPr>
          <p:cNvSpPr>
            <a:spLocks/>
          </p:cNvSpPr>
          <p:nvPr/>
        </p:nvSpPr>
        <p:spPr>
          <a:xfrm>
            <a:off x="4967474" y="201286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117</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3">
            <a:extLst>
              <a:ext uri="{FF2B5EF4-FFF2-40B4-BE49-F238E27FC236}">
                <a16:creationId xmlns:a16="http://schemas.microsoft.com/office/drawing/2014/main" id="{087DBAAB-6031-0CF5-BF3D-F74D54780EFC}"/>
              </a:ext>
            </a:extLst>
          </p:cNvPr>
          <p:cNvSpPr>
            <a:spLocks/>
          </p:cNvSpPr>
          <p:nvPr/>
        </p:nvSpPr>
        <p:spPr>
          <a:xfrm>
            <a:off x="4970532" y="2007168"/>
            <a:ext cx="225942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118</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4">
            <a:extLst>
              <a:ext uri="{FF2B5EF4-FFF2-40B4-BE49-F238E27FC236}">
                <a16:creationId xmlns:a16="http://schemas.microsoft.com/office/drawing/2014/main" id="{1980A734-0FF3-A569-2058-32773E6BC72F}"/>
              </a:ext>
            </a:extLst>
          </p:cNvPr>
          <p:cNvSpPr>
            <a:spLocks/>
          </p:cNvSpPr>
          <p:nvPr/>
        </p:nvSpPr>
        <p:spPr>
          <a:xfrm>
            <a:off x="4965886" y="2006831"/>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119</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8"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9"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5">
            <a:extLst>
              <a:ext uri="{FF2B5EF4-FFF2-40B4-BE49-F238E27FC236}">
                <a16:creationId xmlns:a16="http://schemas.microsoft.com/office/drawing/2014/main" id="{9779A0B6-8629-2075-BC24-8D8D8C2B158A}"/>
              </a:ext>
            </a:extLst>
          </p:cNvPr>
          <p:cNvSpPr>
            <a:spLocks/>
          </p:cNvSpPr>
          <p:nvPr/>
        </p:nvSpPr>
        <p:spPr>
          <a:xfrm>
            <a:off x="4965134" y="2005243"/>
            <a:ext cx="225942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120</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6">
            <a:extLst>
              <a:ext uri="{FF2B5EF4-FFF2-40B4-BE49-F238E27FC236}">
                <a16:creationId xmlns:a16="http://schemas.microsoft.com/office/drawing/2014/main" id="{10353D65-0FB0-D003-7AD1-D718CAD09487}"/>
              </a:ext>
            </a:extLst>
          </p:cNvPr>
          <p:cNvSpPr>
            <a:spLocks/>
          </p:cNvSpPr>
          <p:nvPr/>
        </p:nvSpPr>
        <p:spPr>
          <a:xfrm>
            <a:off x="4963664" y="2005243"/>
            <a:ext cx="226628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121</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7">
            <a:extLst>
              <a:ext uri="{FF2B5EF4-FFF2-40B4-BE49-F238E27FC236}">
                <a16:creationId xmlns:a16="http://schemas.microsoft.com/office/drawing/2014/main" id="{1B41D817-5D33-EC2C-5392-8F955EC06189}"/>
              </a:ext>
            </a:extLst>
          </p:cNvPr>
          <p:cNvSpPr>
            <a:spLocks/>
          </p:cNvSpPr>
          <p:nvPr/>
        </p:nvSpPr>
        <p:spPr>
          <a:xfrm>
            <a:off x="4796320" y="1844744"/>
            <a:ext cx="2610213" cy="3744857"/>
          </a:xfrm>
          <a:prstGeom prst="rect">
            <a:avLst/>
          </a:prstGeom>
          <a:blipFill dpi="0" rotWithShape="1">
            <a:blip r:embed="rId3">
              <a:alphaModFix/>
            </a:blip>
            <a:srcRect/>
            <a:stretch>
              <a:fillRect t="-2508" b="-1694"/>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122</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7"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8"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σκοινί</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άγκυρα</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a:t>
            </a:r>
            <a:r>
              <a:rPr lang="de-DE" altLang="de-DE" sz="2000" dirty="0">
                <a:solidFill>
                  <a:srgbClr val="333333"/>
                </a:solidFill>
                <a:latin typeface="+mn-lt"/>
                <a:ea typeface="+mn-ea"/>
              </a:rPr>
              <a:t>ολιέ με κρεμαστό κόσμημα</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φίδι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παπαγάλος</a:t>
            </a: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μακαρόνια</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pPr>
            <a:r>
              <a:rPr lang="el-GR" altLang="de-DE" sz="2000" dirty="0">
                <a:solidFill>
                  <a:srgbClr val="333333"/>
                </a:solidFill>
                <a:latin typeface="+mn-lt"/>
                <a:ea typeface="+mn-ea"/>
              </a:rPr>
              <a:t>κοτσάνι </a:t>
            </a:r>
            <a:r>
              <a:rPr lang="de-DE" altLang="de-DE" sz="2000" dirty="0">
                <a:solidFill>
                  <a:srgbClr val="333333"/>
                </a:solidFill>
                <a:latin typeface="+mn-lt"/>
                <a:ea typeface="+mn-ea"/>
              </a:rPr>
              <a:t>φασολιών</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pPr>
            <a:r>
              <a:rPr lang="de-DE" altLang="de-DE" sz="2000" dirty="0">
                <a:solidFill>
                  <a:srgbClr val="333333"/>
                </a:solidFill>
                <a:latin typeface="+mn-lt"/>
                <a:ea typeface="+mn-ea"/>
              </a:rPr>
              <a:t>αυτοκινητόδρομος</a:t>
            </a:r>
          </a:p>
        </p:txBody>
      </p:sp>
    </p:spTree>
    <p:extLst>
      <p:ext uri="{BB962C8B-B14F-4D97-AF65-F5344CB8AC3E}">
        <p14:creationId xmlns:p14="http://schemas.microsoft.com/office/powerpoint/2010/main" val="41323557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Εικόνα 11</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123</a:t>
            </a:fld>
            <a:endParaRPr lang="de-DE" altLang="de-DE">
              <a:latin typeface="+mn-lt"/>
              <a:ea typeface="+mn-ea"/>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8">
            <a:extLst>
              <a:ext uri="{FF2B5EF4-FFF2-40B4-BE49-F238E27FC236}">
                <a16:creationId xmlns:a16="http://schemas.microsoft.com/office/drawing/2014/main" id="{FD424D1C-F1B3-8263-80EF-9C6C01B7E2AD}"/>
              </a:ext>
            </a:extLst>
          </p:cNvPr>
          <p:cNvSpPr>
            <a:spLocks/>
          </p:cNvSpPr>
          <p:nvPr/>
        </p:nvSpPr>
        <p:spPr>
          <a:xfrm>
            <a:off x="474058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124</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9">
            <a:extLst>
              <a:ext uri="{FF2B5EF4-FFF2-40B4-BE49-F238E27FC236}">
                <a16:creationId xmlns:a16="http://schemas.microsoft.com/office/drawing/2014/main" id="{B521FEF7-370C-78AC-6F2F-7E754BC7667D}"/>
              </a:ext>
            </a:extLst>
          </p:cNvPr>
          <p:cNvSpPr>
            <a:spLocks/>
          </p:cNvSpPr>
          <p:nvPr/>
        </p:nvSpPr>
        <p:spPr>
          <a:xfrm>
            <a:off x="4744395" y="2237672"/>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125</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0">
            <a:extLst>
              <a:ext uri="{FF2B5EF4-FFF2-40B4-BE49-F238E27FC236}">
                <a16:creationId xmlns:a16="http://schemas.microsoft.com/office/drawing/2014/main" id="{989F9211-8486-DAC6-2BAD-0DA1E3029F2F}"/>
              </a:ext>
            </a:extLst>
          </p:cNvPr>
          <p:cNvSpPr>
            <a:spLocks/>
          </p:cNvSpPr>
          <p:nvPr/>
        </p:nvSpPr>
        <p:spPr>
          <a:xfrm>
            <a:off x="4744395" y="2235684"/>
            <a:ext cx="273607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126</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1">
            <a:extLst>
              <a:ext uri="{FF2B5EF4-FFF2-40B4-BE49-F238E27FC236}">
                <a16:creationId xmlns:a16="http://schemas.microsoft.com/office/drawing/2014/main" id="{FFB765A8-9481-B2E2-4159-F9DACE5BF57B}"/>
              </a:ext>
            </a:extLst>
          </p:cNvPr>
          <p:cNvSpPr>
            <a:spLocks/>
          </p:cNvSpPr>
          <p:nvPr/>
        </p:nvSpPr>
        <p:spPr>
          <a:xfrm>
            <a:off x="4741156" y="2240551"/>
            <a:ext cx="2734274" cy="337410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127</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2">
            <a:extLst>
              <a:ext uri="{FF2B5EF4-FFF2-40B4-BE49-F238E27FC236}">
                <a16:creationId xmlns:a16="http://schemas.microsoft.com/office/drawing/2014/main" id="{33475A45-571F-577F-BA60-863A6F98BE86}"/>
              </a:ext>
            </a:extLst>
          </p:cNvPr>
          <p:cNvSpPr>
            <a:spLocks/>
          </p:cNvSpPr>
          <p:nvPr/>
        </p:nvSpPr>
        <p:spPr>
          <a:xfrm>
            <a:off x="4740585"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128</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3">
            <a:extLst>
              <a:ext uri="{FF2B5EF4-FFF2-40B4-BE49-F238E27FC236}">
                <a16:creationId xmlns:a16="http://schemas.microsoft.com/office/drawing/2014/main" id="{103AF610-7B15-C0AB-A941-1E0F2767456E}"/>
              </a:ext>
            </a:extLst>
          </p:cNvPr>
          <p:cNvSpPr>
            <a:spLocks/>
          </p:cNvSpPr>
          <p:nvPr/>
        </p:nvSpPr>
        <p:spPr>
          <a:xfrm>
            <a:off x="4745983" y="2238942"/>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129</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4">
            <a:extLst>
              <a:ext uri="{FF2B5EF4-FFF2-40B4-BE49-F238E27FC236}">
                <a16:creationId xmlns:a16="http://schemas.microsoft.com/office/drawing/2014/main" id="{7E26878B-E6B7-1261-CE3E-38D92C65197D}"/>
              </a:ext>
            </a:extLst>
          </p:cNvPr>
          <p:cNvSpPr>
            <a:spLocks/>
          </p:cNvSpPr>
          <p:nvPr/>
        </p:nvSpPr>
        <p:spPr>
          <a:xfrm>
            <a:off x="4740585" y="22394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130</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5">
            <a:extLst>
              <a:ext uri="{FF2B5EF4-FFF2-40B4-BE49-F238E27FC236}">
                <a16:creationId xmlns:a16="http://schemas.microsoft.com/office/drawing/2014/main" id="{FD187DCA-E0D7-DC72-9FEB-B3FD4D2A7D26}"/>
              </a:ext>
            </a:extLst>
          </p:cNvPr>
          <p:cNvSpPr>
            <a:spLocks/>
          </p:cNvSpPr>
          <p:nvPr/>
        </p:nvSpPr>
        <p:spPr>
          <a:xfrm>
            <a:off x="4747253" y="2239894"/>
            <a:ext cx="2736075" cy="337632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131</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6">
            <a:extLst>
              <a:ext uri="{FF2B5EF4-FFF2-40B4-BE49-F238E27FC236}">
                <a16:creationId xmlns:a16="http://schemas.microsoft.com/office/drawing/2014/main" id="{0C356892-41F9-2C53-7F3A-71ECB49740B3}"/>
              </a:ext>
            </a:extLst>
          </p:cNvPr>
          <p:cNvSpPr>
            <a:spLocks/>
          </p:cNvSpPr>
          <p:nvPr/>
        </p:nvSpPr>
        <p:spPr>
          <a:xfrm>
            <a:off x="4728539" y="1844744"/>
            <a:ext cx="2736848" cy="3738411"/>
          </a:xfrm>
          <a:prstGeom prst="rect">
            <a:avLst/>
          </a:prstGeom>
          <a:blipFill dpi="0" rotWithShape="1">
            <a:blip r:embed="rId3">
              <a:alphaModFix/>
            </a:blip>
            <a:srcRect/>
            <a:stretch>
              <a:fillRect t="-527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132</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0"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Tree>
    <p:extLst>
      <p:ext uri="{BB962C8B-B14F-4D97-AF65-F5344CB8AC3E}">
        <p14:creationId xmlns:p14="http://schemas.microsoft.com/office/powerpoint/2010/main" val="25542386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latin typeface="+mn-lt"/>
                <a:ea typeface="+mn-ea"/>
                <a:cs typeface="+mn-cs"/>
              </a:rPr>
              <a:t>Εικόνα 12</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133</a:t>
            </a:fld>
            <a:endParaRPr lang="de-DE" altLang="de-DE">
              <a:latin typeface="+mn-lt"/>
              <a:ea typeface="+mn-ea"/>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7">
            <a:extLst>
              <a:ext uri="{FF2B5EF4-FFF2-40B4-BE49-F238E27FC236}">
                <a16:creationId xmlns:a16="http://schemas.microsoft.com/office/drawing/2014/main" id="{B9CDA678-4B7F-7C80-B81C-D1B9981043D0}"/>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134</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άνθρωπος </a:t>
            </a:r>
            <a:r>
              <a:rPr lang="el-GR" altLang="de-DE" sz="2000" dirty="0">
                <a:solidFill>
                  <a:srgbClr val="333333"/>
                </a:solidFill>
                <a:latin typeface="+mn-lt"/>
                <a:ea typeface="+mn-ea"/>
              </a:rPr>
              <a:t>μ</a:t>
            </a:r>
            <a:r>
              <a:rPr lang="de-DE" altLang="de-DE" sz="2000" dirty="0">
                <a:solidFill>
                  <a:srgbClr val="333333"/>
                </a:solidFill>
                <a:latin typeface="+mn-lt"/>
                <a:ea typeface="+mn-ea"/>
              </a:rPr>
              <a:t>ε</a:t>
            </a:r>
            <a:br>
              <a:rPr lang="de-DE" altLang="de-DE" sz="2000" dirty="0">
                <a:solidFill>
                  <a:srgbClr val="333333"/>
                </a:solidFill>
                <a:latin typeface="+mn-lt"/>
                <a:ea typeface="+mn-ea"/>
              </a:rPr>
            </a:br>
            <a:r>
              <a:rPr lang="de-DE" altLang="de-DE" sz="2000" dirty="0">
                <a:solidFill>
                  <a:srgbClr val="333333"/>
                </a:solidFill>
                <a:latin typeface="+mn-lt"/>
                <a:ea typeface="+mn-ea"/>
              </a:rPr>
              <a:t>χειμωνιάτικα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ποτάμι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8">
            <a:extLst>
              <a:ext uri="{FF2B5EF4-FFF2-40B4-BE49-F238E27FC236}">
                <a16:creationId xmlns:a16="http://schemas.microsoft.com/office/drawing/2014/main" id="{1A773741-752A-CF75-5F7E-C4679B59DAC7}"/>
              </a:ext>
            </a:extLst>
          </p:cNvPr>
          <p:cNvSpPr>
            <a:spLocks/>
          </p:cNvSpPr>
          <p:nvPr/>
        </p:nvSpPr>
        <p:spPr>
          <a:xfrm>
            <a:off x="3767919"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135</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άνθρωπος </a:t>
            </a:r>
            <a:r>
              <a:rPr lang="el-GR" altLang="de-DE" sz="2000" dirty="0">
                <a:solidFill>
                  <a:srgbClr val="333333"/>
                </a:solidFill>
                <a:latin typeface="+mn-lt"/>
                <a:ea typeface="+mn-ea"/>
              </a:rPr>
              <a:t>μ</a:t>
            </a:r>
            <a:r>
              <a:rPr lang="de-DE" altLang="de-DE" sz="2000" dirty="0">
                <a:solidFill>
                  <a:srgbClr val="333333"/>
                </a:solidFill>
                <a:latin typeface="+mn-lt"/>
                <a:ea typeface="+mn-ea"/>
              </a:rPr>
              <a:t>ε</a:t>
            </a:r>
            <a:br>
              <a:rPr lang="de-DE" altLang="de-DE" sz="2000" dirty="0">
                <a:solidFill>
                  <a:srgbClr val="333333"/>
                </a:solidFill>
                <a:latin typeface="+mn-lt"/>
                <a:ea typeface="+mn-ea"/>
              </a:rPr>
            </a:br>
            <a:r>
              <a:rPr lang="de-DE" altLang="de-DE" sz="2000" dirty="0">
                <a:solidFill>
                  <a:srgbClr val="333333"/>
                </a:solidFill>
                <a:latin typeface="+mn-lt"/>
                <a:ea typeface="+mn-ea"/>
              </a:rPr>
              <a:t>χειμωνιάτικα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ποτάμι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99">
            <a:extLst>
              <a:ext uri="{FF2B5EF4-FFF2-40B4-BE49-F238E27FC236}">
                <a16:creationId xmlns:a16="http://schemas.microsoft.com/office/drawing/2014/main" id="{445038BD-2C2B-4FE4-E8B1-FE3002872A23}"/>
              </a:ext>
            </a:extLst>
          </p:cNvPr>
          <p:cNvSpPr>
            <a:spLocks/>
          </p:cNvSpPr>
          <p:nvPr/>
        </p:nvSpPr>
        <p:spPr>
          <a:xfrm>
            <a:off x="3766331" y="2225238"/>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136</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άνθρωπος </a:t>
            </a:r>
            <a:r>
              <a:rPr lang="el-GR" altLang="de-DE" sz="2000" dirty="0">
                <a:solidFill>
                  <a:srgbClr val="333333"/>
                </a:solidFill>
                <a:latin typeface="+mn-lt"/>
                <a:ea typeface="+mn-ea"/>
              </a:rPr>
              <a:t>μ</a:t>
            </a:r>
            <a:r>
              <a:rPr lang="de-DE" altLang="de-DE" sz="2000" dirty="0">
                <a:solidFill>
                  <a:srgbClr val="333333"/>
                </a:solidFill>
                <a:latin typeface="+mn-lt"/>
                <a:ea typeface="+mn-ea"/>
              </a:rPr>
              <a:t>ε</a:t>
            </a:r>
            <a:br>
              <a:rPr lang="de-DE" altLang="de-DE" sz="2000" dirty="0">
                <a:solidFill>
                  <a:srgbClr val="333333"/>
                </a:solidFill>
                <a:latin typeface="+mn-lt"/>
                <a:ea typeface="+mn-ea"/>
              </a:rPr>
            </a:br>
            <a:r>
              <a:rPr lang="de-DE" altLang="de-DE" sz="2000" dirty="0">
                <a:solidFill>
                  <a:srgbClr val="333333"/>
                </a:solidFill>
                <a:latin typeface="+mn-lt"/>
                <a:ea typeface="+mn-ea"/>
              </a:rPr>
              <a:t>χειμωνιάτικα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ποτάμι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0">
            <a:extLst>
              <a:ext uri="{FF2B5EF4-FFF2-40B4-BE49-F238E27FC236}">
                <a16:creationId xmlns:a16="http://schemas.microsoft.com/office/drawing/2014/main" id="{EC4B73D4-1B10-E5AC-2E02-24B3AC2830EA}"/>
              </a:ext>
            </a:extLst>
          </p:cNvPr>
          <p:cNvSpPr>
            <a:spLocks/>
          </p:cNvSpPr>
          <p:nvPr/>
        </p:nvSpPr>
        <p:spPr>
          <a:xfrm>
            <a:off x="3761752" y="222073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137</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άνθρωπος </a:t>
            </a:r>
            <a:r>
              <a:rPr lang="el-GR" altLang="de-DE" sz="2000" dirty="0">
                <a:solidFill>
                  <a:srgbClr val="333333"/>
                </a:solidFill>
                <a:latin typeface="+mn-lt"/>
                <a:ea typeface="+mn-ea"/>
              </a:rPr>
              <a:t>μ</a:t>
            </a:r>
            <a:r>
              <a:rPr lang="de-DE" altLang="de-DE" sz="2000" dirty="0">
                <a:solidFill>
                  <a:srgbClr val="333333"/>
                </a:solidFill>
                <a:latin typeface="+mn-lt"/>
                <a:ea typeface="+mn-ea"/>
              </a:rPr>
              <a:t>ε</a:t>
            </a:r>
            <a:br>
              <a:rPr lang="de-DE" altLang="de-DE" sz="2000" dirty="0">
                <a:solidFill>
                  <a:srgbClr val="333333"/>
                </a:solidFill>
                <a:latin typeface="+mn-lt"/>
                <a:ea typeface="+mn-ea"/>
              </a:rPr>
            </a:br>
            <a:r>
              <a:rPr lang="de-DE" altLang="de-DE" sz="2000" dirty="0">
                <a:solidFill>
                  <a:srgbClr val="333333"/>
                </a:solidFill>
                <a:latin typeface="+mn-lt"/>
                <a:ea typeface="+mn-ea"/>
              </a:rPr>
              <a:t>χειμωνιάτικα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ποτάμι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1">
            <a:extLst>
              <a:ext uri="{FF2B5EF4-FFF2-40B4-BE49-F238E27FC236}">
                <a16:creationId xmlns:a16="http://schemas.microsoft.com/office/drawing/2014/main" id="{D3CE29FA-1FBB-D039-1EA3-834870AE9195}"/>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138</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άνθρωπος </a:t>
            </a:r>
            <a:r>
              <a:rPr lang="el-GR" altLang="de-DE" sz="2000" dirty="0">
                <a:solidFill>
                  <a:srgbClr val="333333"/>
                </a:solidFill>
                <a:latin typeface="+mn-lt"/>
                <a:ea typeface="+mn-ea"/>
              </a:rPr>
              <a:t>μ</a:t>
            </a:r>
            <a:r>
              <a:rPr lang="de-DE" altLang="de-DE" sz="2000" dirty="0">
                <a:solidFill>
                  <a:srgbClr val="333333"/>
                </a:solidFill>
                <a:latin typeface="+mn-lt"/>
                <a:ea typeface="+mn-ea"/>
              </a:rPr>
              <a:t>ε</a:t>
            </a:r>
            <a:br>
              <a:rPr lang="de-DE" altLang="de-DE" sz="2000" dirty="0">
                <a:solidFill>
                  <a:srgbClr val="333333"/>
                </a:solidFill>
                <a:latin typeface="+mn-lt"/>
                <a:ea typeface="+mn-ea"/>
              </a:rPr>
            </a:br>
            <a:r>
              <a:rPr lang="de-DE" altLang="de-DE" sz="2000" dirty="0">
                <a:solidFill>
                  <a:srgbClr val="333333"/>
                </a:solidFill>
                <a:latin typeface="+mn-lt"/>
                <a:ea typeface="+mn-ea"/>
              </a:rPr>
              <a:t>χειμωνιάτικα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ποτάμι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2">
            <a:extLst>
              <a:ext uri="{FF2B5EF4-FFF2-40B4-BE49-F238E27FC236}">
                <a16:creationId xmlns:a16="http://schemas.microsoft.com/office/drawing/2014/main" id="{C37EFA64-A2E9-BF78-85D3-9BED5EDE40C3}"/>
              </a:ext>
            </a:extLst>
          </p:cNvPr>
          <p:cNvSpPr>
            <a:spLocks/>
          </p:cNvSpPr>
          <p:nvPr/>
        </p:nvSpPr>
        <p:spPr>
          <a:xfrm>
            <a:off x="3765562" y="2223012"/>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139</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άνθρωπος </a:t>
            </a:r>
            <a:r>
              <a:rPr lang="el-GR" altLang="de-DE" sz="2000" dirty="0">
                <a:solidFill>
                  <a:srgbClr val="333333"/>
                </a:solidFill>
                <a:latin typeface="+mn-lt"/>
                <a:ea typeface="+mn-ea"/>
              </a:rPr>
              <a:t>μ</a:t>
            </a:r>
            <a:r>
              <a:rPr lang="de-DE" altLang="de-DE" sz="2000" dirty="0">
                <a:solidFill>
                  <a:srgbClr val="333333"/>
                </a:solidFill>
                <a:latin typeface="+mn-lt"/>
                <a:ea typeface="+mn-ea"/>
              </a:rPr>
              <a:t>ε</a:t>
            </a:r>
            <a:br>
              <a:rPr lang="de-DE" altLang="de-DE" sz="2000" dirty="0">
                <a:solidFill>
                  <a:srgbClr val="333333"/>
                </a:solidFill>
                <a:latin typeface="+mn-lt"/>
                <a:ea typeface="+mn-ea"/>
              </a:rPr>
            </a:br>
            <a:r>
              <a:rPr lang="de-DE" altLang="de-DE" sz="2000" dirty="0">
                <a:solidFill>
                  <a:srgbClr val="333333"/>
                </a:solidFill>
                <a:latin typeface="+mn-lt"/>
                <a:ea typeface="+mn-ea"/>
              </a:rPr>
              <a:t>χειμωνιάτικα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ποτάμι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3">
            <a:extLst>
              <a:ext uri="{FF2B5EF4-FFF2-40B4-BE49-F238E27FC236}">
                <a16:creationId xmlns:a16="http://schemas.microsoft.com/office/drawing/2014/main" id="{35FD14DF-3EDC-92B0-7B07-6B30D5B656DA}"/>
              </a:ext>
            </a:extLst>
          </p:cNvPr>
          <p:cNvSpPr>
            <a:spLocks/>
          </p:cNvSpPr>
          <p:nvPr/>
        </p:nvSpPr>
        <p:spPr>
          <a:xfrm>
            <a:off x="3763974" y="2221428"/>
            <a:ext cx="4656170" cy="28210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140</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άνθρωπος </a:t>
            </a:r>
            <a:r>
              <a:rPr lang="el-GR" altLang="de-DE" sz="2000" dirty="0">
                <a:solidFill>
                  <a:srgbClr val="333333"/>
                </a:solidFill>
                <a:latin typeface="+mn-lt"/>
                <a:ea typeface="+mn-ea"/>
              </a:rPr>
              <a:t>μ</a:t>
            </a:r>
            <a:r>
              <a:rPr lang="de-DE" altLang="de-DE" sz="2000" dirty="0">
                <a:solidFill>
                  <a:srgbClr val="333333"/>
                </a:solidFill>
                <a:latin typeface="+mn-lt"/>
                <a:ea typeface="+mn-ea"/>
              </a:rPr>
              <a:t>ε</a:t>
            </a:r>
            <a:br>
              <a:rPr lang="de-DE" altLang="de-DE" sz="2000" dirty="0">
                <a:solidFill>
                  <a:srgbClr val="333333"/>
                </a:solidFill>
                <a:latin typeface="+mn-lt"/>
                <a:ea typeface="+mn-ea"/>
              </a:rPr>
            </a:br>
            <a:r>
              <a:rPr lang="de-DE" altLang="de-DE" sz="2000" dirty="0">
                <a:solidFill>
                  <a:srgbClr val="333333"/>
                </a:solidFill>
                <a:latin typeface="+mn-lt"/>
                <a:ea typeface="+mn-ea"/>
              </a:rPr>
              <a:t>χειμωνιάτικα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ποτάμι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4">
            <a:extLst>
              <a:ext uri="{FF2B5EF4-FFF2-40B4-BE49-F238E27FC236}">
                <a16:creationId xmlns:a16="http://schemas.microsoft.com/office/drawing/2014/main" id="{483CC359-FF58-B532-458B-F88DDE69BEBC}"/>
              </a:ext>
            </a:extLst>
          </p:cNvPr>
          <p:cNvSpPr>
            <a:spLocks/>
          </p:cNvSpPr>
          <p:nvPr/>
        </p:nvSpPr>
        <p:spPr>
          <a:xfrm>
            <a:off x="3767919" y="2222197"/>
            <a:ext cx="4656170" cy="281353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141</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άνθρωπος </a:t>
            </a:r>
            <a:r>
              <a:rPr lang="el-GR" altLang="de-DE" sz="2000" dirty="0">
                <a:solidFill>
                  <a:srgbClr val="333333"/>
                </a:solidFill>
                <a:latin typeface="+mn-lt"/>
                <a:ea typeface="+mn-ea"/>
              </a:rPr>
              <a:t>μ</a:t>
            </a:r>
            <a:r>
              <a:rPr lang="de-DE" altLang="de-DE" sz="2000" dirty="0">
                <a:solidFill>
                  <a:srgbClr val="333333"/>
                </a:solidFill>
                <a:latin typeface="+mn-lt"/>
                <a:ea typeface="+mn-ea"/>
              </a:rPr>
              <a:t>ε</a:t>
            </a:r>
            <a:br>
              <a:rPr lang="de-DE" altLang="de-DE" sz="2000" dirty="0">
                <a:solidFill>
                  <a:srgbClr val="333333"/>
                </a:solidFill>
                <a:latin typeface="+mn-lt"/>
                <a:ea typeface="+mn-ea"/>
              </a:rPr>
            </a:br>
            <a:r>
              <a:rPr lang="de-DE" altLang="de-DE" sz="2000" dirty="0">
                <a:solidFill>
                  <a:srgbClr val="333333"/>
                </a:solidFill>
                <a:latin typeface="+mn-lt"/>
                <a:ea typeface="+mn-ea"/>
              </a:rPr>
              <a:t>χειμωνιάτικα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ποτάμι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5">
            <a:extLst>
              <a:ext uri="{FF2B5EF4-FFF2-40B4-BE49-F238E27FC236}">
                <a16:creationId xmlns:a16="http://schemas.microsoft.com/office/drawing/2014/main" id="{79BF6B22-DBBB-971B-BB2F-AABB4A1593DC}"/>
              </a:ext>
            </a:extLst>
          </p:cNvPr>
          <p:cNvSpPr>
            <a:spLocks/>
          </p:cNvSpPr>
          <p:nvPr/>
        </p:nvSpPr>
        <p:spPr>
          <a:xfrm>
            <a:off x="3571802" y="2003613"/>
            <a:ext cx="5268802" cy="319047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142</a:t>
            </a:fld>
            <a:endParaRPr lang="de-DE" altLang="de-DE">
              <a:latin typeface="+mn-lt"/>
              <a:ea typeface="+mn-ea"/>
            </a:endParaRPr>
          </a:p>
        </p:txBody>
      </p:sp>
      <p:sp>
        <p:nvSpPr>
          <p:cNvPr id="5" name="Title 4"/>
          <p:cNvSpPr>
            <a:spLocks noGrp="1"/>
          </p:cNvSpPr>
          <p:nvPr>
            <p:ph type="title"/>
          </p:nvPr>
        </p:nvSpPr>
        <p:spPr/>
        <p:txBody>
          <a:bodyPr/>
          <a:lstStyle/>
          <a:p>
            <a:r>
              <a:rPr lang="el-GR" sz="3600">
                <a:solidFill>
                  <a:srgbClr val="004992"/>
                </a:solidFill>
                <a:latin typeface="+mn-lt"/>
                <a:ea typeface="+mn-ea"/>
                <a:cs typeface="+mn-cs"/>
              </a:rPr>
              <a:t>Τι θα μπορούσε να παρουσιάζεται σε αυτή την εικόνα; </a:t>
            </a:r>
            <a:endParaRPr lang="en-US" sz="3600">
              <a:solidFill>
                <a:srgbClr val="004992"/>
              </a:solidFill>
              <a:latin typeface="+mn-lt"/>
              <a:ea typeface="+mn-ea"/>
              <a:cs typeface="+mn-cs"/>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el-GR" altLang="de-DE" sz="2000">
                <a:solidFill>
                  <a:srgbClr val="004992"/>
                </a:solidFill>
                <a:latin typeface="Calibri Light"/>
              </a:rPr>
              <a:t>Πόσο σίγουροι είστε;</a:t>
            </a:r>
            <a:br>
              <a:rPr lang="el-GR" altLang="de-DE" sz="2000">
                <a:solidFill>
                  <a:srgbClr val="004992"/>
                </a:solidFill>
                <a:latin typeface="Calibri Light"/>
              </a:rPr>
            </a:br>
            <a:r>
              <a:rPr lang="el-GR" altLang="de-DE" sz="2000">
                <a:solidFill>
                  <a:srgbClr val="004992"/>
                </a:solidFill>
                <a:latin typeface="Calibri Light"/>
              </a:rPr>
              <a:t> Θέλετε να πάρετε μια απόφαση;</a:t>
            </a:r>
            <a:endParaRPr lang="de-DE" altLang="de-DE" sz="2000" dirty="0">
              <a:solidFill>
                <a:srgbClr val="004992"/>
              </a:solidFill>
              <a:latin typeface="Calibri Light"/>
            </a:endParaRPr>
          </a:p>
        </p:txBody>
      </p:sp>
      <p:sp>
        <p:nvSpPr>
          <p:cNvPr id="12" name="Text Box 3"/>
          <p:cNvSpPr txBox="1">
            <a:spLocks noChangeArrowheads="1"/>
          </p:cNvSpPr>
          <p:nvPr/>
        </p:nvSpPr>
        <p:spPr bwMode="auto">
          <a:xfrm>
            <a:off x="411480" y="2203704"/>
            <a:ext cx="1133856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4600">
                <a:solidFill>
                  <a:schemeClr val="tx1"/>
                </a:solidFill>
                <a:latin typeface="Times New Roman" pitchFamily="18" charset="0"/>
                <a:ea typeface="ＭＳ Ｐゴシック" pitchFamily="34" charset="-128"/>
              </a:defRPr>
            </a:lvl1pPr>
            <a:lvl2pPr marL="742950" indent="-285750" eaLnBrk="0" hangingPunct="0">
              <a:defRPr sz="4600">
                <a:solidFill>
                  <a:schemeClr val="tx1"/>
                </a:solidFill>
                <a:latin typeface="Times New Roman" pitchFamily="18" charset="0"/>
                <a:ea typeface="ＭＳ Ｐゴシック" pitchFamily="34" charset="-128"/>
              </a:defRPr>
            </a:lvl2pPr>
            <a:lvl3pPr marL="1143000" indent="-228600" eaLnBrk="0" hangingPunct="0">
              <a:defRPr sz="4600">
                <a:solidFill>
                  <a:schemeClr val="tx1"/>
                </a:solidFill>
                <a:latin typeface="Times New Roman" pitchFamily="18" charset="0"/>
                <a:ea typeface="ＭＳ Ｐゴシック" pitchFamily="34" charset="-128"/>
              </a:defRPr>
            </a:lvl3pPr>
            <a:lvl4pPr marL="1600200" indent="-228600" eaLnBrk="0" hangingPunct="0">
              <a:defRPr sz="4600">
                <a:solidFill>
                  <a:schemeClr val="tx1"/>
                </a:solidFill>
                <a:latin typeface="Times New Roman" pitchFamily="18" charset="0"/>
                <a:ea typeface="ＭＳ Ｐゴシック" pitchFamily="34" charset="-128"/>
              </a:defRPr>
            </a:lvl4pPr>
            <a:lvl5pPr marL="2057400" indent="-228600" eaLnBrk="0" hangingPunct="0">
              <a:defRPr sz="46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4600">
                <a:solidFill>
                  <a:schemeClr val="tx1"/>
                </a:solidFill>
                <a:latin typeface="Times New Roman" pitchFamily="18" charset="0"/>
                <a:ea typeface="ＭＳ Ｐゴシック" pitchFamily="34" charset="-128"/>
              </a:defRPr>
            </a:lvl9pPr>
          </a:lstStyle>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σφραγίδα</a:t>
            </a:r>
          </a:p>
          <a:p>
            <a:pPr marL="342900" indent="-342900" eaLnBrk="1" hangingPunct="1">
              <a:spcBef>
                <a:spcPts val="1200"/>
              </a:spcBef>
              <a:spcAft>
                <a:spcPts val="0"/>
              </a:spcAft>
              <a:buClr>
                <a:srgbClr val="333333"/>
              </a:buClr>
              <a:buFont typeface="WingDings"/>
              <a:buChar char=""/>
              <a:defRPr/>
            </a:pPr>
            <a:r>
              <a:rPr lang="de-DE" altLang="de-DE" sz="2000" dirty="0" err="1">
                <a:solidFill>
                  <a:srgbClr val="333333"/>
                </a:solidFill>
                <a:latin typeface="+mn-lt"/>
                <a:ea typeface="+mn-ea"/>
              </a:rPr>
              <a:t>άνθρω</a:t>
            </a:r>
            <a:r>
              <a:rPr lang="de-DE" altLang="de-DE" sz="2000" dirty="0">
                <a:solidFill>
                  <a:srgbClr val="333333"/>
                </a:solidFill>
                <a:latin typeface="+mn-lt"/>
                <a:ea typeface="+mn-ea"/>
              </a:rPr>
              <a:t>πος </a:t>
            </a:r>
            <a:r>
              <a:rPr lang="el-GR" altLang="de-DE" sz="2000" dirty="0">
                <a:solidFill>
                  <a:srgbClr val="333333"/>
                </a:solidFill>
                <a:latin typeface="+mn-lt"/>
                <a:ea typeface="+mn-ea"/>
              </a:rPr>
              <a:t>μ</a:t>
            </a:r>
            <a:r>
              <a:rPr lang="de-DE" altLang="de-DE" sz="2000" dirty="0">
                <a:solidFill>
                  <a:srgbClr val="333333"/>
                </a:solidFill>
                <a:latin typeface="+mn-lt"/>
                <a:ea typeface="+mn-ea"/>
              </a:rPr>
              <a:t>ε</a:t>
            </a:r>
            <a:br>
              <a:rPr lang="de-DE" altLang="de-DE" sz="2000" dirty="0">
                <a:solidFill>
                  <a:srgbClr val="333333"/>
                </a:solidFill>
                <a:latin typeface="+mn-lt"/>
                <a:ea typeface="+mn-ea"/>
              </a:rPr>
            </a:br>
            <a:r>
              <a:rPr lang="de-DE" altLang="de-DE" sz="2000" dirty="0">
                <a:solidFill>
                  <a:srgbClr val="333333"/>
                </a:solidFill>
                <a:latin typeface="+mn-lt"/>
                <a:ea typeface="+mn-ea"/>
              </a:rPr>
              <a:t>χειμωνιάτικα ρούχα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λουλούδι</a:t>
            </a:r>
          </a:p>
          <a:p>
            <a:pPr marL="342900" indent="-342900" eaLnBrk="1" hangingPunct="1">
              <a:spcBef>
                <a:spcPts val="1200"/>
              </a:spcBef>
              <a:spcAft>
                <a:spcPts val="0"/>
              </a:spcAft>
              <a:buClr>
                <a:srgbClr val="333333"/>
              </a:buClr>
              <a:buFont typeface="WingDings"/>
              <a:buChar char=""/>
              <a:defRPr/>
            </a:pPr>
            <a:r>
              <a:rPr lang="el-GR" altLang="de-DE" sz="2000" dirty="0">
                <a:solidFill>
                  <a:srgbClr val="333333"/>
                </a:solidFill>
                <a:latin typeface="+mn-lt"/>
                <a:ea typeface="+mn-ea"/>
              </a:rPr>
              <a:t>τοπίο με </a:t>
            </a:r>
            <a:r>
              <a:rPr lang="de-DE" altLang="de-DE" sz="2000" dirty="0">
                <a:solidFill>
                  <a:srgbClr val="333333"/>
                </a:solidFill>
                <a:latin typeface="+mn-lt"/>
                <a:ea typeface="+mn-ea"/>
              </a:rPr>
              <a:t>π</a:t>
            </a:r>
            <a:r>
              <a:rPr lang="de-DE" altLang="de-DE" sz="2000" dirty="0" err="1">
                <a:solidFill>
                  <a:srgbClr val="333333"/>
                </a:solidFill>
                <a:latin typeface="+mn-lt"/>
                <a:ea typeface="+mn-ea"/>
              </a:rPr>
              <a:t>οτάμι</a:t>
            </a:r>
            <a:endParaRPr lang="de-DE" altLang="de-DE" sz="2000" dirty="0">
              <a:solidFill>
                <a:srgbClr val="333333"/>
              </a:solidFill>
              <a:latin typeface="+mn-lt"/>
              <a:ea typeface="+mn-ea"/>
            </a:endParaRP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γοργόνα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χταπόδι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άρπα</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μύδι</a:t>
            </a:r>
          </a:p>
          <a:p>
            <a:pPr marL="342900" indent="-342900" eaLnBrk="1" hangingPunct="1">
              <a:spcBef>
                <a:spcPts val="1200"/>
              </a:spcBef>
              <a:spcAft>
                <a:spcPts val="0"/>
              </a:spcAft>
              <a:buClr>
                <a:srgbClr val="333333"/>
              </a:buClr>
              <a:buFont typeface="WingDings"/>
              <a:buChar char=""/>
              <a:defRPr/>
            </a:pPr>
            <a:r>
              <a:rPr lang="de-DE" altLang="de-DE" sz="2000" dirty="0">
                <a:solidFill>
                  <a:srgbClr val="333333"/>
                </a:solidFill>
                <a:latin typeface="+mn-lt"/>
                <a:ea typeface="+mn-ea"/>
              </a:rPr>
              <a:t>ψάρι</a:t>
            </a:r>
          </a:p>
        </p:txBody>
      </p:sp>
    </p:spTree>
    <p:extLst>
      <p:ext uri="{BB962C8B-B14F-4D97-AF65-F5344CB8AC3E}">
        <p14:creationId xmlns:p14="http://schemas.microsoft.com/office/powerpoint/2010/main" val="120812785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Εργασία 2:</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143</a:t>
            </a:fld>
            <a:endParaRPr lang="de-DE" altLang="de-DE">
              <a:latin typeface="+mn-lt"/>
              <a:ea typeface="+mn-ea"/>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βλέπετε;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144</a:t>
            </a:fld>
            <a:endParaRPr lang="de-DE" altLang="de-DE">
              <a:latin typeface="+mn-lt"/>
              <a:ea typeface="+mn-ea"/>
            </a:endParaRPr>
          </a:p>
        </p:txBody>
      </p:sp>
      <p:pic>
        <p:nvPicPr>
          <p:cNvPr id="7" name="Picture 5" descr="foreveralw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3707" y="3000375"/>
            <a:ext cx="11277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βλέπετε τώρα;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145</a:t>
            </a:fld>
            <a:endParaRPr lang="de-DE" altLang="de-DE">
              <a:latin typeface="+mn-lt"/>
              <a:ea typeface="+mn-ea"/>
            </a:endParaRPr>
          </a:p>
        </p:txBody>
      </p:sp>
      <p:pic>
        <p:nvPicPr>
          <p:cNvPr id="8" name="Picture 5"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252" y="2839641"/>
            <a:ext cx="1550670"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6"/>
          <p:cNvSpPr txBox="1">
            <a:spLocks noChangeArrowheads="1"/>
          </p:cNvSpPr>
          <p:nvPr/>
        </p:nvSpPr>
        <p:spPr bwMode="auto">
          <a:xfrm>
            <a:off x="408955" y="429309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Calibri Light"/>
                <a:ea typeface="+mj-ea"/>
                <a:cs typeface="+mj-cs"/>
              </a:rPr>
              <a:t>Ζευγάρι ηλικιωμένων, Κύπελλο ή...;</a:t>
            </a:r>
            <a:endParaRPr lang="en-US" sz="2400" dirty="0">
              <a:solidFill>
                <a:srgbClr val="333333"/>
              </a:solidFill>
              <a:latin typeface="Calibri Light"/>
              <a:ea typeface="+mj-ea"/>
              <a:cs typeface="+mj-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Τι βλέπετε τώρα;</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146</a:t>
            </a:fld>
            <a:endParaRPr lang="de-DE" altLang="de-DE">
              <a:latin typeface="+mn-lt"/>
              <a:ea typeface="+mn-ea"/>
            </a:endParaRPr>
          </a:p>
        </p:txBody>
      </p:sp>
      <p:pic>
        <p:nvPicPr>
          <p:cNvPr id="7" name="Picture 6"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1034"/>
          <p:cNvSpPr>
            <a:spLocks noChangeArrowheads="1"/>
          </p:cNvSpPr>
          <p:nvPr/>
        </p:nvSpPr>
        <p:spPr bwMode="auto">
          <a:xfrm>
            <a:off x="3830048" y="5646738"/>
            <a:ext cx="37369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eaLnBrk="0" hangingPunct="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eaLnBrk="0" hangingPunct="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eaLnBrk="0" hangingPunct="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r>
              <a:rPr lang="de-DE" altLang="de-DE" sz="800">
                <a:solidFill>
                  <a:srgbClr val="333333"/>
                </a:solidFill>
                <a:latin typeface="+mn-lt"/>
                <a:ea typeface="+mn-ea"/>
              </a:rPr>
              <a:t>αναπαράγονται με pemission είδους από rockypointcollectibles.easystorecreator.net /</a:t>
            </a: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Τι βλέπετε τώρα;</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147</a:t>
            </a:fld>
            <a:endParaRPr lang="de-DE" altLang="de-DE">
              <a:latin typeface="+mn-lt"/>
              <a:ea typeface="+mn-ea"/>
            </a:endParaRPr>
          </a:p>
        </p:txBody>
      </p:sp>
      <p:pic>
        <p:nvPicPr>
          <p:cNvPr id="11" name="Picture 10" descr="foreveralwa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157" y="1844675"/>
            <a:ext cx="535686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4"/>
          <p:cNvSpPr>
            <a:spLocks noChangeArrowheads="1"/>
          </p:cNvSpPr>
          <p:nvPr/>
        </p:nvSpPr>
        <p:spPr bwMode="auto">
          <a:xfrm>
            <a:off x="4523675"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3"/>
          <p:cNvSpPr>
            <a:spLocks noChangeArrowheads="1"/>
          </p:cNvSpPr>
          <p:nvPr/>
        </p:nvSpPr>
        <p:spPr bwMode="auto">
          <a:xfrm>
            <a:off x="5953571" y="2996852"/>
            <a:ext cx="1645920" cy="246888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2"/>
          <p:cNvSpPr>
            <a:spLocks noChangeArrowheads="1"/>
          </p:cNvSpPr>
          <p:nvPr/>
        </p:nvSpPr>
        <p:spPr bwMode="auto">
          <a:xfrm>
            <a:off x="7537747" y="3356992"/>
            <a:ext cx="731520" cy="11887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l-GR" altLang="de-DE" sz="2400" dirty="0">
                <a:solidFill>
                  <a:srgbClr val="333333"/>
                </a:solidFill>
              </a:rPr>
              <a:t>Οι β</a:t>
            </a:r>
            <a:r>
              <a:rPr lang="de-DE" altLang="de-DE" sz="2400" dirty="0">
                <a:solidFill>
                  <a:srgbClr val="333333"/>
                </a:solidFill>
              </a:rPr>
              <a:t>ιαστικές αποφάσεις δεν οδηγ</a:t>
            </a:r>
            <a:r>
              <a:rPr lang="el-GR" altLang="de-DE" sz="2400" dirty="0">
                <a:solidFill>
                  <a:srgbClr val="333333"/>
                </a:solidFill>
              </a:rPr>
              <a:t>ουν πάντοτε </a:t>
            </a:r>
            <a:r>
              <a:rPr lang="de-DE" altLang="de-DE" sz="2400" dirty="0">
                <a:solidFill>
                  <a:srgbClr val="333333"/>
                </a:solidFill>
              </a:rPr>
              <a:t>σε λάθη, αλλά μερικές φορές λένε μόνο </a:t>
            </a:r>
            <a:r>
              <a:rPr lang="el-GR" altLang="de-DE" sz="2400" dirty="0">
                <a:solidFill>
                  <a:srgbClr val="333333"/>
                </a:solidFill>
              </a:rPr>
              <a:t>τ</a:t>
            </a:r>
            <a:r>
              <a:rPr lang="de-DE" altLang="de-DE" sz="2400" dirty="0">
                <a:solidFill>
                  <a:srgbClr val="333333"/>
                </a:solidFill>
              </a:rPr>
              <a:t>η μισή αλήθεια!</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148</a:t>
            </a:fld>
            <a:endParaRPr lang="de-DE" altLang="de-DE">
              <a:latin typeface="+mn-lt"/>
              <a:ea typeface="+mn-ea"/>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el-GR" altLang="de-DE" sz="2400" dirty="0">
                <a:solidFill>
                  <a:srgbClr val="333333"/>
                </a:solidFill>
              </a:rPr>
              <a:t>Οι β</a:t>
            </a:r>
            <a:r>
              <a:rPr lang="de-DE" altLang="de-DE" sz="2400" dirty="0">
                <a:solidFill>
                  <a:srgbClr val="333333"/>
                </a:solidFill>
              </a:rPr>
              <a:t>ιαστικές αποφάσεις δεν οδηγ</a:t>
            </a:r>
            <a:r>
              <a:rPr lang="el-GR" altLang="de-DE" sz="2400" dirty="0">
                <a:solidFill>
                  <a:srgbClr val="333333"/>
                </a:solidFill>
              </a:rPr>
              <a:t>ουν πάντοτε </a:t>
            </a:r>
            <a:r>
              <a:rPr lang="de-DE" altLang="de-DE" sz="2400" dirty="0">
                <a:solidFill>
                  <a:srgbClr val="333333"/>
                </a:solidFill>
              </a:rPr>
              <a:t>σε λάθη, αλλά μερικές φορές λένε μόνο </a:t>
            </a:r>
            <a:r>
              <a:rPr lang="el-GR" altLang="de-DE" sz="2400" dirty="0">
                <a:solidFill>
                  <a:srgbClr val="333333"/>
                </a:solidFill>
              </a:rPr>
              <a:t>τ</a:t>
            </a:r>
            <a:r>
              <a:rPr lang="de-DE" altLang="de-DE" sz="2400" dirty="0">
                <a:solidFill>
                  <a:srgbClr val="333333"/>
                </a:solidFill>
              </a:rPr>
              <a:t>η μισή αλήθεια!</a:t>
            </a:r>
          </a:p>
          <a:p>
            <a:pPr lvl="0" algn="ctr" defTabSz="914400" fontAlgn="base"/>
            <a:r>
              <a:rPr lang="de-DE" altLang="de-DE" sz="2400" b="1" dirty="0">
                <a:solidFill>
                  <a:srgbClr val="004992"/>
                </a:solidFill>
              </a:rPr>
              <a:t>Προσπαθήστε να ανακαλύψετε όλες τις λεπτομέρειες /στοιχεία στ</a:t>
            </a:r>
            <a:r>
              <a:rPr lang="el-GR" altLang="de-DE" sz="2400" b="1" dirty="0">
                <a:solidFill>
                  <a:srgbClr val="004992"/>
                </a:solidFill>
              </a:rPr>
              <a:t>ις</a:t>
            </a:r>
            <a:r>
              <a:rPr lang="de-DE" altLang="de-DE" sz="2400" b="1" dirty="0">
                <a:solidFill>
                  <a:srgbClr val="004992"/>
                </a:solidFill>
              </a:rPr>
              <a:t> παρακάτω φωτογραφίες!</a:t>
            </a:r>
            <a:endParaRPr lang="en-US" sz="2400" dirty="0">
              <a:solidFill>
                <a:srgbClr val="004992"/>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149</a:t>
            </a:fld>
            <a:endParaRPr lang="de-DE" altLang="de-DE">
              <a:latin typeface="+mn-lt"/>
              <a:ea typeface="+mn-ea"/>
            </a:endParaRPr>
          </a:p>
        </p:txBody>
      </p:sp>
    </p:spTree>
    <p:extLst>
      <p:ext uri="{BB962C8B-B14F-4D97-AF65-F5344CB8AC3E}">
        <p14:creationId xmlns:p14="http://schemas.microsoft.com/office/powerpoint/2010/main" val="54484267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150</a:t>
            </a:fld>
            <a:endParaRPr lang="de-DE" altLang="de-DE">
              <a:latin typeface="+mn-lt"/>
              <a:ea typeface="+mn-ea"/>
            </a:endParaRPr>
          </a:p>
        </p:txBody>
      </p:sp>
      <p:pic>
        <p:nvPicPr>
          <p:cNvPr id="6"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8" y="2203704"/>
            <a:ext cx="229785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151</a:t>
            </a:fld>
            <a:endParaRPr lang="de-DE" altLang="de-DE">
              <a:latin typeface="+mn-lt"/>
              <a:ea typeface="+mn-ea"/>
            </a:endParaRPr>
          </a:p>
        </p:txBody>
      </p:sp>
      <p:pic>
        <p:nvPicPr>
          <p:cNvPr id="7" name="Picture 4" descr="N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657" y="2203704"/>
            <a:ext cx="2297861"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dirty="0">
                <a:solidFill>
                  <a:srgbClr val="333333"/>
                </a:solidFill>
                <a:latin typeface="Calibri Light"/>
                <a:ea typeface="+mj-ea"/>
                <a:cs typeface="+mj-cs"/>
              </a:rPr>
              <a:t>Ηλικιωμένη γυναίκα, νεαρή γυναίκα, άνδρας με μουστάκι;</a:t>
            </a:r>
            <a:endParaRPr lang="en-US" sz="2400" dirty="0">
              <a:solidFill>
                <a:srgbClr val="333333"/>
              </a:solidFill>
              <a:latin typeface="Calibri Light"/>
              <a:ea typeface="+mj-ea"/>
              <a:cs typeface="+mj-c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152</a:t>
            </a:fld>
            <a:endParaRPr lang="de-DE" altLang="de-DE">
              <a:latin typeface="+mn-lt"/>
              <a:ea typeface="+mn-ea"/>
            </a:endParaRPr>
          </a:p>
        </p:txBody>
      </p:sp>
      <p:pic>
        <p:nvPicPr>
          <p:cNvPr id="6" name="Picture 4"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980" y="2734888"/>
            <a:ext cx="989215" cy="138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153</a:t>
            </a:fld>
            <a:endParaRPr lang="de-DE" altLang="de-DE">
              <a:latin typeface="+mn-lt"/>
              <a:ea typeface="+mn-ea"/>
            </a:endParaRPr>
          </a:p>
        </p:txBody>
      </p:sp>
      <p:pic>
        <p:nvPicPr>
          <p:cNvPr id="8" name="Picture 6" descr="ElViejoyEl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003" y="2203704"/>
            <a:ext cx="241716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Calibri Light"/>
                <a:ea typeface="+mj-ea"/>
                <a:cs typeface="+mj-cs"/>
              </a:rPr>
              <a:t>Γέροντας ή αναβάτης;</a:t>
            </a:r>
            <a:endParaRPr lang="en-US" sz="2400" dirty="0">
              <a:solidFill>
                <a:srgbClr val="333333"/>
              </a:solidFill>
              <a:latin typeface="Calibri Light"/>
              <a:ea typeface="+mj-ea"/>
              <a:cs typeface="+mj-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154</a:t>
            </a:fld>
            <a:endParaRPr lang="de-DE" altLang="de-DE">
              <a:latin typeface="+mn-lt"/>
              <a:ea typeface="+mn-ea"/>
            </a:endParaRPr>
          </a:p>
        </p:txBody>
      </p:sp>
      <p:pic>
        <p:nvPicPr>
          <p:cNvPr id="6"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155</a:t>
            </a:fld>
            <a:endParaRPr lang="de-DE" altLang="de-DE">
              <a:latin typeface="+mn-lt"/>
              <a:ea typeface="+mn-ea"/>
            </a:endParaRPr>
          </a:p>
        </p:txBody>
      </p:sp>
      <p:pic>
        <p:nvPicPr>
          <p:cNvPr id="7" name="Picture 4" descr="Jastrow, 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06" y="2203704"/>
            <a:ext cx="501456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Calibri Light"/>
                <a:ea typeface="+mj-ea"/>
                <a:cs typeface="+mj-cs"/>
              </a:rPr>
              <a:t>Πάπια ή κουνέλι;</a:t>
            </a:r>
            <a:endParaRPr lang="en-US" sz="2400" dirty="0">
              <a:solidFill>
                <a:srgbClr val="333333"/>
              </a:solidFill>
              <a:latin typeface="Calibri Light"/>
              <a:ea typeface="+mj-ea"/>
              <a:cs typeface="+mj-cs"/>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156</a:t>
            </a:fld>
            <a:endParaRPr lang="de-DE" altLang="de-DE">
              <a:latin typeface="+mn-lt"/>
              <a:ea typeface="+mn-ea"/>
            </a:endParaRPr>
          </a:p>
        </p:txBody>
      </p:sp>
      <p:pic>
        <p:nvPicPr>
          <p:cNvPr id="6"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3"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157</a:t>
            </a:fld>
            <a:endParaRPr lang="de-DE" altLang="de-DE">
              <a:latin typeface="+mn-lt"/>
              <a:ea typeface="+mn-ea"/>
            </a:endParaRPr>
          </a:p>
        </p:txBody>
      </p:sp>
      <p:pic>
        <p:nvPicPr>
          <p:cNvPr id="7" name="Picture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624" y="2203704"/>
            <a:ext cx="245192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Calibri Light"/>
                <a:ea typeface="+mj-ea"/>
                <a:cs typeface="+mj-cs"/>
              </a:rPr>
              <a:t>Τι θα βλέπατε εάν αναποδογυρίζατε την εικόνα;</a:t>
            </a:r>
            <a:endParaRPr lang="en-US" sz="2400" dirty="0">
              <a:solidFill>
                <a:srgbClr val="333333"/>
              </a:solidFill>
              <a:latin typeface="Calibri Light"/>
              <a:ea typeface="+mj-ea"/>
              <a:cs typeface="+mj-cs"/>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158</a:t>
            </a:fld>
            <a:endParaRPr lang="de-DE" altLang="de-DE">
              <a:latin typeface="+mn-lt"/>
              <a:ea typeface="+mn-ea"/>
            </a:endParaRPr>
          </a:p>
        </p:txBody>
      </p:sp>
      <p:pic>
        <p:nvPicPr>
          <p:cNvPr id="7" name="Picture 3" descr="upside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841" y="2203704"/>
            <a:ext cx="4885492"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Calibri Light"/>
                <a:ea typeface="+mj-ea"/>
                <a:cs typeface="+mj-cs"/>
              </a:rPr>
              <a:t>Ένα άλογο ή έναν αναβάτη;</a:t>
            </a:r>
            <a:endParaRPr lang="en-US" sz="2400" dirty="0">
              <a:solidFill>
                <a:srgbClr val="333333"/>
              </a:solidFill>
              <a:latin typeface="Calibri Light"/>
              <a:ea typeface="+mj-ea"/>
              <a:cs typeface="+mj-cs"/>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159</a:t>
            </a:fld>
            <a:endParaRPr lang="de-DE" altLang="de-DE">
              <a:latin typeface="+mn-lt"/>
              <a:ea typeface="+mn-ea"/>
            </a:endParaRPr>
          </a:p>
        </p:txBody>
      </p:sp>
      <p:pic>
        <p:nvPicPr>
          <p:cNvPr id="6" name="Picture 5"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7" y="2636838"/>
            <a:ext cx="12065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160</a:t>
            </a:fld>
            <a:endParaRPr lang="de-DE" altLang="de-DE">
              <a:latin typeface="+mn-lt"/>
              <a:ea typeface="+mn-ea"/>
            </a:endParaRPr>
          </a:p>
        </p:txBody>
      </p:sp>
      <p:pic>
        <p:nvPicPr>
          <p:cNvPr id="8" name="Picture 13" descr="PandeaMuertos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178" y="2203704"/>
            <a:ext cx="2578819"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408955" y="5847826"/>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el-GR" sz="2400">
                <a:solidFill>
                  <a:srgbClr val="333333"/>
                </a:solidFill>
                <a:latin typeface="Calibri Light"/>
                <a:ea typeface="+mj-ea"/>
                <a:cs typeface="+mj-cs"/>
              </a:rPr>
              <a:t>Κρανίο ή φούρνος;</a:t>
            </a:r>
            <a:endParaRPr lang="en-US" sz="2400" dirty="0">
              <a:solidFill>
                <a:srgbClr val="333333"/>
              </a:solidFill>
              <a:latin typeface="Calibri Light"/>
              <a:ea typeface="+mj-ea"/>
              <a:cs typeface="+mj-c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dirty="0">
                <a:latin typeface="+mn-lt"/>
                <a:ea typeface="+mn-ea"/>
                <a:cs typeface="+mn-cs"/>
              </a:rPr>
              <a:t>Τι βλέπετε;</a:t>
            </a:r>
            <a:endParaRPr lang="en-US" sz="3600" dirty="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161</a:t>
            </a:fld>
            <a:endParaRPr lang="de-DE" altLang="de-DE">
              <a:latin typeface="+mn-lt"/>
              <a:ea typeface="+mn-ea"/>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481" y="2414588"/>
            <a:ext cx="1446213"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Προσπαθήστε να ανακαλύψετε όλες τις λεπτομέρειες!</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162</a:t>
            </a:fld>
            <a:endParaRPr lang="de-DE" altLang="de-DE">
              <a:latin typeface="+mn-lt"/>
              <a:ea typeface="+mn-ea"/>
            </a:endParaRPr>
          </a:p>
        </p:txBody>
      </p:sp>
      <p:pic>
        <p:nvPicPr>
          <p:cNvPr id="7"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31" y="2203704"/>
            <a:ext cx="2400913"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163</a:t>
            </a:fld>
            <a:endParaRPr lang="de-DE" altLang="de-DE">
              <a:latin typeface="+mn-lt"/>
              <a:ea typeface="+mn-ea"/>
            </a:endParaRPr>
          </a:p>
        </p:txBody>
      </p:sp>
      <p:pic>
        <p:nvPicPr>
          <p:cNvPr id="11" name="Picture 6" descr="LaSilladelaGioco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325" y="2203704"/>
            <a:ext cx="2400525" cy="338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15"/>
          <p:cNvSpPr>
            <a:spLocks noChangeArrowheads="1"/>
          </p:cNvSpPr>
          <p:nvPr/>
        </p:nvSpPr>
        <p:spPr bwMode="auto">
          <a:xfrm>
            <a:off x="4539573" y="4653136"/>
            <a:ext cx="2377440" cy="108012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3" name="Caption_14"/>
          <p:cNvSpPr>
            <a:spLocks noChangeArrowheads="1"/>
          </p:cNvSpPr>
          <p:nvPr/>
        </p:nvSpPr>
        <p:spPr bwMode="auto">
          <a:xfrm>
            <a:off x="5377507" y="3501008"/>
            <a:ext cx="1513344" cy="10081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4" name="Caption_13"/>
          <p:cNvSpPr>
            <a:spLocks noChangeArrowheads="1"/>
          </p:cNvSpPr>
          <p:nvPr/>
        </p:nvSpPr>
        <p:spPr bwMode="auto">
          <a:xfrm>
            <a:off x="4226350" y="2492896"/>
            <a:ext cx="1439189" cy="107143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
        <p:nvSpPr>
          <p:cNvPr id="15" name="Caption_12"/>
          <p:cNvSpPr>
            <a:spLocks noChangeArrowheads="1"/>
          </p:cNvSpPr>
          <p:nvPr/>
        </p:nvSpPr>
        <p:spPr bwMode="auto">
          <a:xfrm rot="728438">
            <a:off x="6441914" y="2812774"/>
            <a:ext cx="1056491" cy="6477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endParaRPr lang="de-DE" altLang="de-DE" sz="1800">
              <a:latin typeface="Calibri Light"/>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Μεταφορά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a:t>
            </a:r>
            <a:r>
              <a:rPr lang="de-DE" altLang="de-DE" sz="2400" b="1" dirty="0">
                <a:solidFill>
                  <a:srgbClr val="333333"/>
                </a:solidFill>
              </a:rPr>
              <a:t> στόχοι:</a:t>
            </a:r>
          </a:p>
          <a:p>
            <a:pPr marL="285750" lvl="0" indent="-285750" defTabSz="914400" fontAlgn="base">
              <a:lnSpc>
                <a:spcPct val="100000"/>
              </a:lnSpc>
              <a:spcBef>
                <a:spcPts val="1200"/>
              </a:spcBef>
              <a:buClr>
                <a:srgbClr val="333333"/>
              </a:buClr>
              <a:buFont typeface="WingDings"/>
              <a:buChar char=""/>
              <a:defRP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164</a:t>
            </a:fld>
            <a:endParaRPr lang="de-DE" altLang="de-DE">
              <a:latin typeface="+mn-lt"/>
              <a:ea typeface="+mn-ea"/>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Μεταφορά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a:t>
            </a:r>
            <a:r>
              <a:rPr lang="de-DE" altLang="de-DE" sz="2400" b="1" dirty="0">
                <a:solidFill>
                  <a:srgbClr val="333333"/>
                </a:solidFill>
              </a:rPr>
              <a:t> στόχοι:</a:t>
            </a:r>
          </a:p>
          <a:p>
            <a:pPr marL="285750" lvl="0" indent="-285750" defTabSz="914400" fontAlgn="base">
              <a:lnSpc>
                <a:spcPct val="100000"/>
              </a:lnSpc>
              <a:spcBef>
                <a:spcPts val="1200"/>
              </a:spcBef>
              <a:buClr>
                <a:srgbClr val="333333"/>
              </a:buClr>
              <a:buFont typeface="WingDings"/>
              <a:buChar char=""/>
              <a:defRP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1200"/>
              </a:spcBef>
              <a:buClr>
                <a:srgbClr val="000000"/>
              </a:buClr>
              <a:buFont typeface="WingDings"/>
              <a:buChar char=""/>
              <a:defRP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itchFamily="2" charset="2"/>
              </a:rPr>
              <a:t>→</a:t>
            </a:r>
            <a:r>
              <a:rPr lang="el-GR" altLang="de-DE">
                <a:solidFill>
                  <a:srgbClr val="333333"/>
                </a:solidFill>
                <a:sym typeface="Wingdings" pitchFamily="2" charset="2"/>
              </a:rPr>
              <a:t> </a:t>
            </a:r>
            <a:r>
              <a:rPr lang="el-GR" altLang="de-DE" dirty="0">
                <a:solidFill>
                  <a:srgbClr val="333333"/>
                </a:solidFill>
                <a:sym typeface="Wingdings" pitchFamily="2" charset="2"/>
              </a:rPr>
              <a:t>Μην επιτίθεστε στους υποτιθέμενους εχθρούς</a:t>
            </a:r>
            <a:r>
              <a:rPr lang="de-DE" altLang="de-DE">
                <a:solidFill>
                  <a:srgbClr val="333333"/>
                </a:solidFill>
              </a:rPr>
              <a:t>!</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165</a:t>
            </a:fld>
            <a:endParaRPr lang="de-DE" altLang="de-DE">
              <a:latin typeface="+mn-lt"/>
              <a:ea typeface="+mn-ea"/>
            </a:endParaRPr>
          </a:p>
        </p:txBody>
      </p:sp>
    </p:spTree>
    <p:extLst>
      <p:ext uri="{BB962C8B-B14F-4D97-AF65-F5344CB8AC3E}">
        <p14:creationId xmlns:p14="http://schemas.microsoft.com/office/powerpoint/2010/main" val="347659132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Μεταφορά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a:t>
            </a:r>
            <a:r>
              <a:rPr lang="de-DE" altLang="de-DE" sz="2400" b="1" dirty="0">
                <a:solidFill>
                  <a:srgbClr val="333333"/>
                </a:solidFill>
              </a:rPr>
              <a:t> στόχοι:</a:t>
            </a:r>
          </a:p>
          <a:p>
            <a:pPr marL="285750" lvl="0" indent="-285750" defTabSz="914400" fontAlgn="base">
              <a:lnSpc>
                <a:spcPct val="100000"/>
              </a:lnSpc>
              <a:spcBef>
                <a:spcPts val="1200"/>
              </a:spcBef>
              <a:buClr>
                <a:srgbClr val="333333"/>
              </a:buClr>
              <a:buFont typeface="WingDings"/>
              <a:buChar char=""/>
              <a:defRP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1200"/>
              </a:spcBef>
              <a:buClr>
                <a:srgbClr val="000000"/>
              </a:buClr>
              <a:buFont typeface="WingDings"/>
              <a:buChar char=""/>
              <a:defRP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itchFamily="2" charset="2"/>
              </a:rPr>
              <a:t>→</a:t>
            </a:r>
            <a:r>
              <a:rPr lang="el-GR" altLang="de-DE">
                <a:solidFill>
                  <a:srgbClr val="333333"/>
                </a:solidFill>
                <a:sym typeface="Wingdings" pitchFamily="2" charset="2"/>
              </a:rPr>
              <a:t> </a:t>
            </a:r>
            <a:r>
              <a:rPr lang="el-GR" altLang="de-DE" dirty="0">
                <a:solidFill>
                  <a:srgbClr val="333333"/>
                </a:solidFill>
                <a:sym typeface="Wingdings"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a:t>
            </a:r>
            <a:r>
              <a:rPr lang="el-GR" altLang="de-DE">
                <a:solidFill>
                  <a:srgbClr val="333333"/>
                </a:solidFill>
              </a:rPr>
              <a:t>Λόττο</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166</a:t>
            </a:fld>
            <a:endParaRPr lang="de-DE" altLang="de-DE">
              <a:latin typeface="+mn-lt"/>
              <a:ea typeface="+mn-ea"/>
            </a:endParaRPr>
          </a:p>
        </p:txBody>
      </p:sp>
    </p:spTree>
    <p:extLst>
      <p:ext uri="{BB962C8B-B14F-4D97-AF65-F5344CB8AC3E}">
        <p14:creationId xmlns:p14="http://schemas.microsoft.com/office/powerpoint/2010/main" val="76583647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Μεταφορά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a:t>
            </a:r>
            <a:r>
              <a:rPr lang="de-DE" altLang="de-DE" sz="2400" b="1" dirty="0">
                <a:solidFill>
                  <a:srgbClr val="333333"/>
                </a:solidFill>
              </a:rPr>
              <a:t> στόχοι:</a:t>
            </a:r>
          </a:p>
          <a:p>
            <a:pPr marL="285750" lvl="0" indent="-285750" defTabSz="914400" fontAlgn="base">
              <a:lnSpc>
                <a:spcPct val="100000"/>
              </a:lnSpc>
              <a:spcBef>
                <a:spcPts val="1200"/>
              </a:spcBef>
              <a:buClr>
                <a:srgbClr val="333333"/>
              </a:buClr>
              <a:buFont typeface="WingDings"/>
              <a:buChar char=""/>
              <a:defRP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1200"/>
              </a:spcBef>
              <a:buClr>
                <a:srgbClr val="000000"/>
              </a:buClr>
              <a:buFont typeface="WingDings"/>
              <a:buChar char=""/>
              <a:defRP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itchFamily="2" charset="2"/>
              </a:rPr>
              <a:t>→</a:t>
            </a:r>
            <a:r>
              <a:rPr lang="el-GR" altLang="de-DE">
                <a:solidFill>
                  <a:srgbClr val="333333"/>
                </a:solidFill>
                <a:sym typeface="Wingdings" pitchFamily="2" charset="2"/>
              </a:rPr>
              <a:t> </a:t>
            </a:r>
            <a:r>
              <a:rPr lang="el-GR" altLang="de-DE" dirty="0">
                <a:solidFill>
                  <a:srgbClr val="333333"/>
                </a:solidFill>
                <a:sym typeface="Wingdings"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Λόττο</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στε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err="1">
                <a:solidFill>
                  <a:srgbClr val="333333"/>
                </a:solidFill>
              </a:rPr>
              <a:t>λάθος</a:t>
            </a:r>
            <a:r>
              <a:rPr lang="en-US" altLang="de-DE">
                <a:solidFill>
                  <a:srgbClr val="333333"/>
                </a:solidFill>
              </a:rPr>
              <a:t>.</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167</a:t>
            </a:fld>
            <a:endParaRPr lang="de-DE" altLang="de-DE">
              <a:latin typeface="+mn-lt"/>
              <a:ea typeface="+mn-ea"/>
            </a:endParaRPr>
          </a:p>
        </p:txBody>
      </p:sp>
    </p:spTree>
    <p:extLst>
      <p:ext uri="{BB962C8B-B14F-4D97-AF65-F5344CB8AC3E}">
        <p14:creationId xmlns:p14="http://schemas.microsoft.com/office/powerpoint/2010/main" val="384572637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Μεταφορά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a:t>
            </a:r>
            <a:r>
              <a:rPr lang="de-DE" altLang="de-DE" sz="2400" b="1" dirty="0">
                <a:solidFill>
                  <a:srgbClr val="333333"/>
                </a:solidFill>
              </a:rPr>
              <a:t> στόχοι:</a:t>
            </a:r>
          </a:p>
          <a:p>
            <a:pPr marL="285750" lvl="0" indent="-285750" defTabSz="914400" fontAlgn="base">
              <a:lnSpc>
                <a:spcPct val="100000"/>
              </a:lnSpc>
              <a:spcBef>
                <a:spcPts val="1200"/>
              </a:spcBef>
              <a:buClr>
                <a:srgbClr val="333333"/>
              </a:buClr>
              <a:buFont typeface="WingDings"/>
              <a:buChar char=""/>
              <a:defRPr/>
            </a:pPr>
            <a:r>
              <a:rPr lang="en-US" altLang="de-DE" dirty="0">
                <a:solidFill>
                  <a:srgbClr val="333333"/>
                </a:solidFill>
              </a:rPr>
              <a:t>Η </a:t>
            </a:r>
            <a:r>
              <a:rPr lang="en-US" altLang="de-DE" dirty="0" err="1">
                <a:solidFill>
                  <a:srgbClr val="333333"/>
                </a:solidFill>
              </a:rPr>
              <a:t>τελευτ</a:t>
            </a:r>
            <a:r>
              <a:rPr lang="en-US" altLang="de-DE" dirty="0">
                <a:solidFill>
                  <a:srgbClr val="333333"/>
                </a:solidFill>
              </a:rPr>
              <a:t>αί</a:t>
            </a:r>
            <a:r>
              <a:rPr lang="el-GR" altLang="de-DE" dirty="0">
                <a:solidFill>
                  <a:srgbClr val="333333"/>
                </a:solidFill>
              </a:rPr>
              <a:t>ες</a:t>
            </a:r>
            <a:r>
              <a:rPr lang="en-US" altLang="de-DE" dirty="0">
                <a:solidFill>
                  <a:srgbClr val="333333"/>
                </a:solidFill>
              </a:rPr>
              <a:t> </a:t>
            </a:r>
            <a:r>
              <a:rPr lang="en-US" altLang="de-DE" dirty="0" err="1">
                <a:solidFill>
                  <a:srgbClr val="333333"/>
                </a:solidFill>
              </a:rPr>
              <a:t>δι</a:t>
            </a:r>
            <a:r>
              <a:rPr lang="en-US" altLang="de-DE" dirty="0">
                <a:solidFill>
                  <a:srgbClr val="333333"/>
                </a:solidFill>
              </a:rPr>
              <a:t>αφάνειες </a:t>
            </a:r>
            <a:r>
              <a:rPr lang="el-GR" altLang="de-DE" dirty="0">
                <a:solidFill>
                  <a:srgbClr val="333333"/>
                </a:solidFill>
              </a:rPr>
              <a:t>δείχνουν</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a:t>
            </a:r>
            <a:r>
              <a:rPr lang="el-GR" altLang="de-DE" dirty="0">
                <a:solidFill>
                  <a:srgbClr val="333333"/>
                </a:solidFill>
              </a:rPr>
              <a:t>οι βιαστικές </a:t>
            </a:r>
            <a:r>
              <a:rPr lang="en-US" altLang="de-DE" dirty="0">
                <a:solidFill>
                  <a:srgbClr val="333333"/>
                </a:solidFill>
              </a:rPr>
              <a:t>απ</a:t>
            </a:r>
            <a:r>
              <a:rPr lang="en-US" altLang="de-DE" dirty="0" err="1">
                <a:solidFill>
                  <a:srgbClr val="333333"/>
                </a:solidFill>
              </a:rPr>
              <a:t>οφάσεις</a:t>
            </a:r>
            <a:r>
              <a:rPr lang="en-US" altLang="de-DE" dirty="0">
                <a:solidFill>
                  <a:srgbClr val="333333"/>
                </a:solidFill>
              </a:rPr>
              <a:t> μπ</a:t>
            </a:r>
            <a:r>
              <a:rPr lang="en-US" altLang="de-DE" dirty="0" err="1">
                <a:solidFill>
                  <a:srgbClr val="333333"/>
                </a:solidFill>
              </a:rPr>
              <a:t>ορούν</a:t>
            </a:r>
            <a:r>
              <a:rPr lang="en-US" altLang="de-DE" dirty="0">
                <a:solidFill>
                  <a:srgbClr val="333333"/>
                </a:solidFill>
              </a:rPr>
              <a:t> να </a:t>
            </a:r>
            <a:r>
              <a:rPr lang="en-US" altLang="de-DE" dirty="0" err="1">
                <a:solidFill>
                  <a:srgbClr val="333333"/>
                </a:solidFill>
              </a:rPr>
              <a:t>οδηγήσουν</a:t>
            </a:r>
            <a:r>
              <a:rPr lang="en-US" altLang="de-DE" dirty="0">
                <a:solidFill>
                  <a:srgbClr val="333333"/>
                </a:solidFill>
              </a:rPr>
              <a:t> </a:t>
            </a:r>
            <a:r>
              <a:rPr lang="en-US" altLang="de-DE" dirty="0" err="1">
                <a:solidFill>
                  <a:srgbClr val="333333"/>
                </a:solidFill>
              </a:rPr>
              <a:t>σε</a:t>
            </a:r>
            <a:r>
              <a:rPr lang="en-US" altLang="de-DE" dirty="0">
                <a:solidFill>
                  <a:srgbClr val="333333"/>
                </a:solidFill>
              </a:rPr>
              <a:t> </a:t>
            </a:r>
            <a:r>
              <a:rPr lang="de-DE" altLang="de-DE" dirty="0">
                <a:solidFill>
                  <a:srgbClr val="333333"/>
                </a:solidFill>
              </a:rPr>
              <a:t>λάθη</a:t>
            </a:r>
            <a:r>
              <a:rPr lang="en-US" altLang="de-DE" dirty="0">
                <a:solidFill>
                  <a:srgbClr val="333333"/>
                </a:solidFill>
              </a:rPr>
              <a:t> και</a:t>
            </a:r>
            <a:r>
              <a:rPr lang="el-GR" altLang="de-DE" dirty="0">
                <a:solidFill>
                  <a:srgbClr val="333333"/>
                </a:solidFill>
              </a:rPr>
              <a:t> ότι</a:t>
            </a:r>
            <a:r>
              <a:rPr lang="en-US" altLang="de-DE" dirty="0">
                <a:solidFill>
                  <a:srgbClr val="333333"/>
                </a:solidFill>
              </a:rPr>
              <a:t> </a:t>
            </a:r>
            <a:r>
              <a:rPr lang="en-US" altLang="de-DE" dirty="0" err="1">
                <a:solidFill>
                  <a:srgbClr val="333333"/>
                </a:solidFill>
              </a:rPr>
              <a:t>συχνά</a:t>
            </a:r>
            <a:r>
              <a:rPr lang="en-US" altLang="de-DE" dirty="0">
                <a:solidFill>
                  <a:srgbClr val="333333"/>
                </a:solidFill>
              </a:rPr>
              <a:t> </a:t>
            </a:r>
            <a:r>
              <a:rPr lang="en-US" altLang="de-DE" dirty="0" err="1">
                <a:solidFill>
                  <a:srgbClr val="333333"/>
                </a:solidFill>
              </a:rPr>
              <a:t>μόνο</a:t>
            </a:r>
            <a:r>
              <a:rPr lang="en-US" altLang="de-DE" dirty="0">
                <a:solidFill>
                  <a:srgbClr val="333333"/>
                </a:solidFill>
              </a:rPr>
              <a:t> </a:t>
            </a:r>
            <a:r>
              <a:rPr lang="el-GR" altLang="de-DE" dirty="0">
                <a:solidFill>
                  <a:srgbClr val="333333"/>
                </a:solidFill>
              </a:rPr>
              <a:t>η </a:t>
            </a:r>
            <a:r>
              <a:rPr lang="en-US" altLang="de-DE" dirty="0">
                <a:solidFill>
                  <a:srgbClr val="333333"/>
                </a:solidFill>
              </a:rPr>
              <a:t>«</a:t>
            </a:r>
            <a:r>
              <a:rPr lang="en-US" altLang="de-DE" dirty="0" err="1">
                <a:solidFill>
                  <a:srgbClr val="333333"/>
                </a:solidFill>
              </a:rPr>
              <a:t>μισή</a:t>
            </a:r>
            <a:r>
              <a:rPr lang="en-US" altLang="de-DE" dirty="0">
                <a:solidFill>
                  <a:srgbClr val="333333"/>
                </a:solidFill>
              </a:rPr>
              <a:t> α</a:t>
            </a:r>
            <a:r>
              <a:rPr lang="en-US" altLang="de-DE" dirty="0" err="1">
                <a:solidFill>
                  <a:srgbClr val="333333"/>
                </a:solidFill>
              </a:rPr>
              <a:t>λήθει</a:t>
            </a:r>
            <a:r>
              <a:rPr lang="en-US" altLang="de-DE" dirty="0">
                <a:solidFill>
                  <a:srgbClr val="333333"/>
                </a:solidFill>
              </a:rPr>
              <a:t>α» αναγνωρι</a:t>
            </a:r>
            <a:r>
              <a:rPr lang="el-GR" altLang="de-DE" dirty="0">
                <a:solidFill>
                  <a:srgbClr val="333333"/>
                </a:solidFill>
              </a:rPr>
              <a:t>ζεται.</a:t>
            </a:r>
            <a:endParaRPr lang="en-US" altLang="de-DE" dirty="0">
              <a:solidFill>
                <a:srgbClr val="333333"/>
              </a:solidFill>
            </a:endParaRPr>
          </a:p>
          <a:p>
            <a:pPr marL="285750" lvl="0" indent="-285750" defTabSz="914400" fontAlgn="base">
              <a:lnSpc>
                <a:spcPct val="100000"/>
              </a:lnSpc>
              <a:spcBef>
                <a:spcPts val="1200"/>
              </a:spcBef>
              <a:buClr>
                <a:srgbClr val="000000"/>
              </a:buClr>
              <a:buFont typeface="WingDings"/>
              <a:buChar char=""/>
              <a:defRPr/>
            </a:pPr>
            <a:r>
              <a:rPr lang="en-US" altLang="de-DE" dirty="0" err="1">
                <a:solidFill>
                  <a:srgbClr val="004992"/>
                </a:solidFill>
              </a:rPr>
              <a:t>Ως</a:t>
            </a:r>
            <a:r>
              <a:rPr lang="en-US" altLang="de-DE" dirty="0">
                <a:solidFill>
                  <a:srgbClr val="004992"/>
                </a:solidFill>
              </a:rPr>
              <a:t> </a:t>
            </a:r>
            <a:r>
              <a:rPr lang="en-US" altLang="de-DE" dirty="0" err="1">
                <a:solidFill>
                  <a:srgbClr val="004992"/>
                </a:solidFill>
              </a:rPr>
              <a:t>εκ</a:t>
            </a:r>
            <a:r>
              <a:rPr lang="en-US" altLang="de-DE" dirty="0">
                <a:solidFill>
                  <a:srgbClr val="004992"/>
                </a:solidFill>
              </a:rPr>
              <a:t> </a:t>
            </a:r>
            <a:r>
              <a:rPr lang="en-US" altLang="de-DE" dirty="0" err="1">
                <a:solidFill>
                  <a:srgbClr val="004992"/>
                </a:solidFill>
              </a:rPr>
              <a:t>τούτου</a:t>
            </a:r>
            <a:r>
              <a:rPr lang="en-US" altLang="de-DE" dirty="0">
                <a:solidFill>
                  <a:srgbClr val="004992"/>
                </a:solidFill>
              </a:rPr>
              <a:t> </a:t>
            </a:r>
            <a:r>
              <a:rPr lang="el-GR" altLang="de-DE" dirty="0">
                <a:solidFill>
                  <a:srgbClr val="004992"/>
                </a:solidFill>
              </a:rPr>
              <a:t>προσπαθήστε να μαζέψετε όσο το δυνατόν περισσότερες πληροφορίες </a:t>
            </a:r>
            <a:r>
              <a:rPr lang="el-GR" altLang="de-DE" dirty="0">
                <a:solidFill>
                  <a:srgbClr val="333333"/>
                </a:solidFill>
              </a:rPr>
              <a:t>και να</a:t>
            </a:r>
            <a:r>
              <a:rPr lang="en-US" altLang="de-DE" dirty="0">
                <a:solidFill>
                  <a:srgbClr val="333333"/>
                </a:solidFill>
              </a:rPr>
              <a:t> </a:t>
            </a:r>
            <a:r>
              <a:rPr lang="el-GR" altLang="de-DE" dirty="0">
                <a:solidFill>
                  <a:srgbClr val="333333"/>
                </a:solidFill>
              </a:rPr>
              <a:t>α</a:t>
            </a:r>
            <a:r>
              <a:rPr lang="en-US" altLang="de-DE" dirty="0" err="1">
                <a:solidFill>
                  <a:srgbClr val="333333"/>
                </a:solidFill>
              </a:rPr>
              <a:t>ντ</a:t>
            </a:r>
            <a:r>
              <a:rPr lang="en-US" altLang="de-DE" dirty="0">
                <a:solidFill>
                  <a:srgbClr val="333333"/>
                </a:solidFill>
              </a:rPr>
              <a:t>αλλ</a:t>
            </a:r>
            <a:r>
              <a:rPr lang="el-GR" altLang="de-DE" dirty="0">
                <a:solidFill>
                  <a:srgbClr val="333333"/>
                </a:solidFill>
              </a:rPr>
              <a:t>άξετε</a:t>
            </a:r>
            <a:r>
              <a:rPr lang="en-US" altLang="de-DE" dirty="0">
                <a:solidFill>
                  <a:srgbClr val="333333"/>
                </a:solidFill>
              </a:rPr>
              <a:t> απ</a:t>
            </a:r>
            <a:r>
              <a:rPr lang="en-US" altLang="de-DE" dirty="0" err="1">
                <a:solidFill>
                  <a:srgbClr val="333333"/>
                </a:solidFill>
              </a:rPr>
              <a:t>όψεις</a:t>
            </a:r>
            <a:r>
              <a:rPr lang="en-US" altLang="de-DE" dirty="0">
                <a:solidFill>
                  <a:srgbClr val="333333"/>
                </a:solidFill>
              </a:rPr>
              <a:t> </a:t>
            </a:r>
            <a:r>
              <a:rPr lang="en-US" altLang="de-DE" dirty="0" err="1">
                <a:solidFill>
                  <a:srgbClr val="333333"/>
                </a:solidFill>
              </a:rPr>
              <a:t>με</a:t>
            </a:r>
            <a:r>
              <a:rPr lang="en-US" altLang="de-DE" dirty="0">
                <a:solidFill>
                  <a:srgbClr val="333333"/>
                </a:solidFill>
              </a:rPr>
              <a:t> </a:t>
            </a:r>
            <a:r>
              <a:rPr lang="en-US" altLang="de-DE" dirty="0" err="1">
                <a:solidFill>
                  <a:srgbClr val="333333"/>
                </a:solidFill>
              </a:rPr>
              <a:t>άλλους</a:t>
            </a:r>
            <a:r>
              <a:rPr lang="en-US" altLang="de-DE" dirty="0">
                <a:solidFill>
                  <a:srgbClr val="333333"/>
                </a:solidFill>
              </a:rPr>
              <a:t>, </a:t>
            </a:r>
            <a:r>
              <a:rPr lang="en-US" altLang="de-DE" dirty="0" err="1">
                <a:solidFill>
                  <a:srgbClr val="333333"/>
                </a:solidFill>
              </a:rPr>
              <a:t>ειδικά</a:t>
            </a:r>
            <a:r>
              <a:rPr lang="en-US" altLang="de-DE" dirty="0">
                <a:solidFill>
                  <a:srgbClr val="333333"/>
                </a:solidFill>
              </a:rPr>
              <a:t> αν </a:t>
            </a:r>
            <a:r>
              <a:rPr lang="en-US" altLang="de-DE" dirty="0" err="1">
                <a:solidFill>
                  <a:srgbClr val="333333"/>
                </a:solidFill>
              </a:rPr>
              <a:t>οι</a:t>
            </a:r>
            <a:r>
              <a:rPr lang="en-US" altLang="de-DE" dirty="0">
                <a:solidFill>
                  <a:srgbClr val="333333"/>
                </a:solidFill>
              </a:rPr>
              <a:t> απ</a:t>
            </a:r>
            <a:r>
              <a:rPr lang="en-US" altLang="de-DE" dirty="0" err="1">
                <a:solidFill>
                  <a:srgbClr val="333333"/>
                </a:solidFill>
              </a:rPr>
              <a:t>οφάσεις</a:t>
            </a:r>
            <a:r>
              <a:rPr lang="en-US" altLang="de-DE" dirty="0">
                <a:solidFill>
                  <a:srgbClr val="333333"/>
                </a:solidFill>
              </a:rPr>
              <a:t> </a:t>
            </a:r>
            <a:r>
              <a:rPr lang="el-GR" altLang="de-DE" dirty="0">
                <a:solidFill>
                  <a:srgbClr val="333333"/>
                </a:solidFill>
              </a:rPr>
              <a:t>αυτές </a:t>
            </a:r>
            <a:r>
              <a:rPr lang="en-US" altLang="de-DE" dirty="0" err="1">
                <a:solidFill>
                  <a:srgbClr val="333333"/>
                </a:solidFill>
              </a:rPr>
              <a:t>είν</a:t>
            </a:r>
            <a:r>
              <a:rPr lang="en-US" altLang="de-DE" dirty="0">
                <a:solidFill>
                  <a:srgbClr val="333333"/>
                </a:solidFill>
              </a:rPr>
              <a:t>αι </a:t>
            </a:r>
            <a:r>
              <a:rPr lang="el-GR" altLang="de-DE" dirty="0">
                <a:solidFill>
                  <a:srgbClr val="333333"/>
                </a:solidFill>
              </a:rPr>
              <a:t>σημαντικές</a:t>
            </a:r>
            <a:r>
              <a:rPr lang="en-US" altLang="de-DE" dirty="0">
                <a:solidFill>
                  <a:srgbClr val="333333"/>
                </a:solidFill>
              </a:rPr>
              <a:t> ή </a:t>
            </a:r>
            <a:r>
              <a:rPr lang="en-US" altLang="de-DE" dirty="0" err="1">
                <a:solidFill>
                  <a:srgbClr val="333333"/>
                </a:solidFill>
              </a:rPr>
              <a:t>έχουν</a:t>
            </a:r>
            <a:r>
              <a:rPr lang="en-US" altLang="de-DE" dirty="0">
                <a:solidFill>
                  <a:srgbClr val="333333"/>
                </a:solidFill>
              </a:rPr>
              <a:t> </a:t>
            </a:r>
            <a:r>
              <a:rPr lang="en-US" altLang="de-DE" dirty="0" err="1">
                <a:solidFill>
                  <a:srgbClr val="333333"/>
                </a:solidFill>
              </a:rPr>
              <a:t>δρ</a:t>
            </a:r>
            <a:r>
              <a:rPr lang="en-US" altLang="de-DE" dirty="0">
                <a:solidFill>
                  <a:srgbClr val="333333"/>
                </a:solidFill>
              </a:rPr>
              <a:t>αματικές συνέπειες (π.χ. α</a:t>
            </a:r>
            <a:r>
              <a:rPr lang="el-GR" altLang="de-DE" dirty="0">
                <a:solidFill>
                  <a:srgbClr val="333333"/>
                </a:solidFill>
              </a:rPr>
              <a:t>ι</a:t>
            </a:r>
            <a:r>
              <a:rPr lang="en-US" altLang="de-DE" dirty="0" err="1">
                <a:solidFill>
                  <a:srgbClr val="333333"/>
                </a:solidFill>
              </a:rPr>
              <a:t>σθ</a:t>
            </a:r>
            <a:r>
              <a:rPr lang="el-GR" altLang="de-DE" dirty="0">
                <a:solidFill>
                  <a:srgbClr val="333333"/>
                </a:solidFill>
              </a:rPr>
              <a:t>άνεστε</a:t>
            </a:r>
            <a:r>
              <a:rPr lang="en-US" altLang="de-DE" dirty="0">
                <a:solidFill>
                  <a:srgbClr val="333333"/>
                </a:solidFill>
              </a:rPr>
              <a:t> </a:t>
            </a:r>
            <a:r>
              <a:rPr lang="en-US" altLang="de-DE" dirty="0" err="1">
                <a:solidFill>
                  <a:srgbClr val="333333"/>
                </a:solidFill>
              </a:rPr>
              <a:t>ότι</a:t>
            </a:r>
            <a:r>
              <a:rPr lang="en-US" altLang="de-DE" dirty="0">
                <a:solidFill>
                  <a:srgbClr val="333333"/>
                </a:solidFill>
              </a:rPr>
              <a:t> ο </a:t>
            </a:r>
            <a:r>
              <a:rPr lang="en-US" altLang="de-DE" dirty="0" err="1">
                <a:solidFill>
                  <a:srgbClr val="333333"/>
                </a:solidFill>
              </a:rPr>
              <a:t>γείτονάς</a:t>
            </a:r>
            <a:r>
              <a:rPr lang="en-US" altLang="de-DE" dirty="0">
                <a:solidFill>
                  <a:srgbClr val="333333"/>
                </a:solidFill>
              </a:rPr>
              <a:t> </a:t>
            </a:r>
            <a:r>
              <a:rPr lang="el-GR" altLang="de-DE" dirty="0">
                <a:solidFill>
                  <a:srgbClr val="333333"/>
                </a:solidFill>
              </a:rPr>
              <a:t>σας, σας</a:t>
            </a:r>
            <a:r>
              <a:rPr lang="en-US" altLang="de-DE" dirty="0">
                <a:solidFill>
                  <a:srgbClr val="333333"/>
                </a:solidFill>
              </a:rPr>
              <a:t> </a:t>
            </a:r>
            <a:r>
              <a:rPr lang="en-US" altLang="de-DE" dirty="0" err="1">
                <a:solidFill>
                  <a:srgbClr val="333333"/>
                </a:solidFill>
              </a:rPr>
              <a:t>κυνηγ</a:t>
            </a:r>
            <a:r>
              <a:rPr lang="el-GR" altLang="de-DE">
                <a:solidFill>
                  <a:srgbClr val="333333"/>
                </a:solidFill>
              </a:rPr>
              <a:t>α</a:t>
            </a:r>
            <a:r>
              <a:rPr lang="en-US" altLang="de-DE">
                <a:solidFill>
                  <a:srgbClr val="333333"/>
                </a:solidFill>
              </a:rPr>
              <a:t> </a:t>
            </a:r>
            <a:r>
              <a:rPr lang="en-US" altLang="de-DE">
                <a:solidFill>
                  <a:srgbClr val="333333"/>
                </a:solidFill>
                <a:latin typeface="Times New Roman"/>
                <a:sym typeface="Wingdings" pitchFamily="2" charset="2"/>
              </a:rPr>
              <a:t>→</a:t>
            </a:r>
            <a:r>
              <a:rPr lang="el-GR" altLang="de-DE">
                <a:solidFill>
                  <a:srgbClr val="333333"/>
                </a:solidFill>
                <a:sym typeface="Wingdings" pitchFamily="2" charset="2"/>
              </a:rPr>
              <a:t> </a:t>
            </a:r>
            <a:r>
              <a:rPr lang="el-GR" altLang="de-DE" dirty="0">
                <a:solidFill>
                  <a:srgbClr val="333333"/>
                </a:solidFill>
                <a:sym typeface="Wingdings" pitchFamily="2" charset="2"/>
              </a:rPr>
              <a:t>Μην επιτίθεστε στους υποτιθέμενους εχθρούς</a:t>
            </a:r>
            <a:r>
              <a:rPr lang="de-DE" altLang="de-DE" dirty="0">
                <a:solidFill>
                  <a:srgbClr val="333333"/>
                </a:solidFill>
              </a:rPr>
              <a:t>!</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n-US" altLang="de-DE" dirty="0" err="1">
                <a:solidFill>
                  <a:srgbClr val="333333"/>
                </a:solidFill>
              </a:rPr>
              <a:t>Γι</a:t>
            </a:r>
            <a:r>
              <a:rPr lang="en-US" altLang="de-DE" dirty="0">
                <a:solidFill>
                  <a:srgbClr val="333333"/>
                </a:solidFill>
              </a:rPr>
              <a:t>α γεγονότα </a:t>
            </a:r>
            <a:r>
              <a:rPr lang="el-GR" altLang="de-DE" dirty="0">
                <a:solidFill>
                  <a:srgbClr val="333333"/>
                </a:solidFill>
              </a:rPr>
              <a:t>μικρότερης </a:t>
            </a:r>
            <a:r>
              <a:rPr lang="en-US" altLang="de-DE" dirty="0" err="1">
                <a:solidFill>
                  <a:srgbClr val="333333"/>
                </a:solidFill>
              </a:rPr>
              <a:t>σημ</a:t>
            </a:r>
            <a:r>
              <a:rPr lang="en-US" altLang="de-DE" dirty="0">
                <a:solidFill>
                  <a:srgbClr val="333333"/>
                </a:solidFill>
              </a:rPr>
              <a:t>ασίας, μπορούμε</a:t>
            </a:r>
            <a:r>
              <a:rPr lang="el-GR" altLang="de-DE" dirty="0">
                <a:solidFill>
                  <a:srgbClr val="333333"/>
                </a:solidFill>
              </a:rPr>
              <a:t> να πάρουμε πιο γρήγορες αποφάσεις</a:t>
            </a:r>
            <a:r>
              <a:rPr lang="en-US" altLang="de-DE" dirty="0">
                <a:solidFill>
                  <a:srgbClr val="333333"/>
                </a:solidFill>
              </a:rPr>
              <a:t> (π.χ.</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διαλέγουμε</a:t>
            </a:r>
            <a:r>
              <a:rPr lang="en-US" altLang="de-DE" dirty="0">
                <a:solidFill>
                  <a:srgbClr val="333333"/>
                </a:solidFill>
              </a:rPr>
              <a:t> </a:t>
            </a:r>
            <a:r>
              <a:rPr lang="en-US" altLang="de-DE" dirty="0" err="1">
                <a:solidFill>
                  <a:srgbClr val="333333"/>
                </a:solidFill>
              </a:rPr>
              <a:t>μι</a:t>
            </a:r>
            <a:r>
              <a:rPr lang="en-US" altLang="de-DE" dirty="0">
                <a:solidFill>
                  <a:srgbClr val="333333"/>
                </a:solidFill>
              </a:rPr>
              <a:t>α μάρκα γιαούρτι ή </a:t>
            </a:r>
            <a:r>
              <a:rPr lang="el-GR" altLang="de-DE" dirty="0">
                <a:solidFill>
                  <a:srgbClr val="333333"/>
                </a:solidFill>
              </a:rPr>
              <a:t>ένα </a:t>
            </a:r>
            <a:r>
              <a:rPr lang="en-US" altLang="de-DE" dirty="0" err="1">
                <a:solidFill>
                  <a:srgbClr val="333333"/>
                </a:solidFill>
              </a:rPr>
              <a:t>είδος</a:t>
            </a:r>
            <a:r>
              <a:rPr lang="en-US" altLang="de-DE" dirty="0">
                <a:solidFill>
                  <a:srgbClr val="333333"/>
                </a:solidFill>
              </a:rPr>
              <a:t> </a:t>
            </a:r>
            <a:r>
              <a:rPr lang="en-US" altLang="de-DE" dirty="0" err="1">
                <a:solidFill>
                  <a:srgbClr val="333333"/>
                </a:solidFill>
              </a:rPr>
              <a:t>κέικ</a:t>
            </a:r>
            <a:r>
              <a:rPr lang="en-US" altLang="de-DE" dirty="0">
                <a:solidFill>
                  <a:srgbClr val="333333"/>
                </a:solidFill>
              </a:rPr>
              <a:t>,</a:t>
            </a:r>
            <a:r>
              <a:rPr lang="el-GR" altLang="de-DE" dirty="0">
                <a:solidFill>
                  <a:srgbClr val="333333"/>
                </a:solidFill>
              </a:rPr>
              <a:t> όταν</a:t>
            </a:r>
            <a:r>
              <a:rPr lang="en-US" altLang="de-DE" dirty="0">
                <a:solidFill>
                  <a:srgbClr val="333333"/>
                </a:solidFill>
              </a:rPr>
              <a:t> </a:t>
            </a:r>
            <a:r>
              <a:rPr lang="el-GR" altLang="de-DE" dirty="0">
                <a:solidFill>
                  <a:srgbClr val="333333"/>
                </a:solidFill>
              </a:rPr>
              <a:t>επιλέγουμε</a:t>
            </a:r>
            <a:r>
              <a:rPr lang="en-US" altLang="de-DE" dirty="0">
                <a:solidFill>
                  <a:srgbClr val="333333"/>
                </a:solidFill>
              </a:rPr>
              <a:t> α</a:t>
            </a:r>
            <a:r>
              <a:rPr lang="en-US" altLang="de-DE" dirty="0" err="1">
                <a:solidFill>
                  <a:srgbClr val="333333"/>
                </a:solidFill>
              </a:rPr>
              <a:t>ριθμο</a:t>
            </a:r>
            <a:r>
              <a:rPr lang="el-GR" altLang="de-DE" dirty="0">
                <a:solidFill>
                  <a:srgbClr val="333333"/>
                </a:solidFill>
              </a:rPr>
              <a:t>υς</a:t>
            </a:r>
            <a:r>
              <a:rPr lang="en-US" altLang="de-DE" dirty="0">
                <a:solidFill>
                  <a:srgbClr val="333333"/>
                </a:solidFill>
              </a:rPr>
              <a:t> </a:t>
            </a:r>
            <a:r>
              <a:rPr lang="el-GR" altLang="de-DE" dirty="0">
                <a:solidFill>
                  <a:srgbClr val="333333"/>
                </a:solidFill>
              </a:rPr>
              <a:t>στο Λόττο</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l-GR" altLang="de-DE" dirty="0">
                <a:solidFill>
                  <a:srgbClr val="333333"/>
                </a:solidFill>
              </a:rPr>
              <a:t>Το να κάνει κανείς </a:t>
            </a:r>
            <a:r>
              <a:rPr lang="en-US" altLang="de-DE" dirty="0" err="1">
                <a:solidFill>
                  <a:srgbClr val="333333"/>
                </a:solidFill>
              </a:rPr>
              <a:t>λάθ</a:t>
            </a:r>
            <a:r>
              <a:rPr lang="el-GR" altLang="de-DE" dirty="0">
                <a:solidFill>
                  <a:srgbClr val="333333"/>
                </a:solidFill>
              </a:rPr>
              <a:t>ος</a:t>
            </a:r>
            <a:r>
              <a:rPr lang="en-US" altLang="de-DE" dirty="0">
                <a:solidFill>
                  <a:srgbClr val="333333"/>
                </a:solidFill>
              </a:rPr>
              <a:t> </a:t>
            </a:r>
            <a:r>
              <a:rPr lang="en-US" altLang="de-DE" dirty="0" err="1">
                <a:solidFill>
                  <a:srgbClr val="333333"/>
                </a:solidFill>
              </a:rPr>
              <a:t>είν</a:t>
            </a:r>
            <a:r>
              <a:rPr lang="en-US" altLang="de-DE" dirty="0">
                <a:solidFill>
                  <a:srgbClr val="333333"/>
                </a:solidFill>
              </a:rPr>
              <a:t>αι ανθρώπιν</a:t>
            </a:r>
            <a:r>
              <a:rPr lang="el-GR" altLang="de-DE" dirty="0">
                <a:solidFill>
                  <a:srgbClr val="333333"/>
                </a:solidFill>
              </a:rPr>
              <a:t>ο</a:t>
            </a:r>
            <a:r>
              <a:rPr lang="en-US" altLang="de-DE" dirty="0">
                <a:solidFill>
                  <a:srgbClr val="333333"/>
                </a:solidFill>
              </a:rPr>
              <a:t> - να </a:t>
            </a:r>
            <a:r>
              <a:rPr lang="en-US" altLang="de-DE" dirty="0" err="1">
                <a:solidFill>
                  <a:srgbClr val="333333"/>
                </a:solidFill>
              </a:rPr>
              <a:t>εί</a:t>
            </a:r>
            <a:r>
              <a:rPr lang="el-GR" altLang="de-DE" dirty="0">
                <a:solidFill>
                  <a:srgbClr val="333333"/>
                </a:solidFill>
              </a:rPr>
              <a:t>στε</a:t>
            </a:r>
            <a:r>
              <a:rPr lang="en-US" altLang="de-DE" dirty="0">
                <a:solidFill>
                  <a:srgbClr val="333333"/>
                </a:solidFill>
              </a:rPr>
              <a:t> π</a:t>
            </a:r>
            <a:r>
              <a:rPr lang="en-US" altLang="de-DE" dirty="0" err="1">
                <a:solidFill>
                  <a:srgbClr val="333333"/>
                </a:solidFill>
              </a:rPr>
              <a:t>ροετοιμ</a:t>
            </a:r>
            <a:r>
              <a:rPr lang="en-US" altLang="de-DE" dirty="0">
                <a:solidFill>
                  <a:srgbClr val="333333"/>
                </a:solidFill>
              </a:rPr>
              <a:t>ασμένοι για το ενδεχόμενο ότι </a:t>
            </a:r>
            <a:r>
              <a:rPr lang="el-GR" altLang="de-DE" dirty="0">
                <a:solidFill>
                  <a:srgbClr val="333333"/>
                </a:solidFill>
              </a:rPr>
              <a:t>μπορεί και να κάνετε</a:t>
            </a:r>
            <a:r>
              <a:rPr lang="en-US" altLang="de-DE" dirty="0">
                <a:solidFill>
                  <a:srgbClr val="333333"/>
                </a:solidFill>
              </a:rPr>
              <a:t> </a:t>
            </a:r>
            <a:r>
              <a:rPr lang="en-US" altLang="de-DE" dirty="0" err="1">
                <a:solidFill>
                  <a:srgbClr val="333333"/>
                </a:solidFill>
              </a:rPr>
              <a:t>λάθος</a:t>
            </a:r>
            <a:r>
              <a:rPr lang="en-US" altLang="de-DE" dirty="0">
                <a:solidFill>
                  <a:srgbClr val="333333"/>
                </a:solidFill>
              </a:rPr>
              <a:t>.</a:t>
            </a:r>
          </a:p>
          <a:p>
            <a:pPr marL="285750" lvl="0" indent="-285750" defTabSz="914400" fontAlgn="base">
              <a:lnSpc>
                <a:spcPct val="100000"/>
              </a:lnSpc>
              <a:spcBef>
                <a:spcPts val="1200"/>
              </a:spcBef>
              <a:buClr>
                <a:srgbClr val="333333"/>
              </a:buClr>
              <a:buFont typeface="WingDings"/>
              <a:buChar char=""/>
              <a:defRPr/>
            </a:pPr>
            <a:r>
              <a:rPr lang="el-GR" altLang="de-DE" dirty="0">
                <a:solidFill>
                  <a:srgbClr val="333333"/>
                </a:solidFill>
              </a:rPr>
              <a:t>Βασίστε σημαντικές αποφάσεις σας σε αξιόπιστα στοιχεία. Οι απλές εικασίες είναι «κακοί σύμβουλοι». Εξετάστε πάντα τις συνέπειες μιας λανθασμένης απόφασης.</a:t>
            </a:r>
            <a:endParaRPr lang="en-US"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168</a:t>
            </a:fld>
            <a:endParaRPr lang="de-DE" altLang="de-DE">
              <a:latin typeface="+mn-lt"/>
              <a:ea typeface="+mn-ea"/>
            </a:endParaRPr>
          </a:p>
        </p:txBody>
      </p:sp>
    </p:spTree>
    <p:extLst>
      <p:ext uri="{BB962C8B-B14F-4D97-AF65-F5344CB8AC3E}">
        <p14:creationId xmlns:p14="http://schemas.microsoft.com/office/powerpoint/2010/main" val="400485940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Πολλοί</a:t>
            </a:r>
            <a:r>
              <a:rPr lang="en-AU" altLang="de-DE" sz="2400" dirty="0">
                <a:solidFill>
                  <a:srgbClr val="333333"/>
                </a:solidFill>
              </a:rPr>
              <a:t> (α</a:t>
            </a:r>
            <a:r>
              <a:rPr lang="en-AU" altLang="de-DE" sz="2400" dirty="0" err="1">
                <a:solidFill>
                  <a:srgbClr val="333333"/>
                </a:solidFill>
              </a:rPr>
              <a:t>λλά</a:t>
            </a:r>
            <a:r>
              <a:rPr lang="en-AU" altLang="de-DE" sz="2400" dirty="0">
                <a:solidFill>
                  <a:srgbClr val="333333"/>
                </a:solidFill>
              </a:rPr>
              <a:t> </a:t>
            </a:r>
            <a:r>
              <a:rPr lang="en-AU" altLang="de-DE" sz="2400" dirty="0" err="1">
                <a:solidFill>
                  <a:srgbClr val="333333"/>
                </a:solidFill>
              </a:rPr>
              <a:t>όχι</a:t>
            </a:r>
            <a:r>
              <a:rPr lang="en-AU" altLang="de-DE" sz="2400" dirty="0">
                <a:solidFill>
                  <a:srgbClr val="333333"/>
                </a:solidFill>
              </a:rPr>
              <a:t> </a:t>
            </a:r>
            <a:r>
              <a:rPr lang="en-AU" altLang="de-DE" sz="2400" dirty="0" err="1">
                <a:solidFill>
                  <a:srgbClr val="333333"/>
                </a:solidFill>
              </a:rPr>
              <a:t>όλ</a:t>
            </a:r>
            <a:r>
              <a:rPr lang="el-GR" altLang="de-DE" sz="2400" dirty="0">
                <a:solidFill>
                  <a:srgbClr val="333333"/>
                </a:solidFill>
              </a:rPr>
              <a:t>οι</a:t>
            </a:r>
            <a:r>
              <a:rPr lang="en-AU" altLang="de-DE" sz="2400" dirty="0">
                <a:solidFill>
                  <a:srgbClr val="333333"/>
                </a:solidFill>
              </a:rPr>
              <a:t>!) </a:t>
            </a:r>
            <a:r>
              <a:rPr lang="en-AU" altLang="de-DE" sz="2400" dirty="0" err="1">
                <a:solidFill>
                  <a:srgbClr val="333333"/>
                </a:solidFill>
              </a:rPr>
              <a:t>άνθρω</a:t>
            </a:r>
            <a:r>
              <a:rPr lang="en-AU" altLang="de-DE" sz="2400" dirty="0">
                <a:solidFill>
                  <a:srgbClr val="333333"/>
                </a:solidFill>
              </a:rPr>
              <a:t>ποι με ψύχωση έχουν την τάση να </a:t>
            </a:r>
            <a:r>
              <a:rPr lang="el-GR" altLang="de-DE" sz="2400" dirty="0">
                <a:solidFill>
                  <a:srgbClr val="333333"/>
                </a:solidFill>
              </a:rPr>
              <a:t>βγάζουν βιαστικά </a:t>
            </a:r>
            <a:r>
              <a:rPr lang="en-AU" altLang="de-DE" sz="2400" dirty="0" err="1">
                <a:solidFill>
                  <a:srgbClr val="333333"/>
                </a:solidFill>
              </a:rPr>
              <a:t>συμ</a:t>
            </a:r>
            <a:r>
              <a:rPr lang="en-AU" altLang="de-DE" sz="2400" dirty="0">
                <a:solidFill>
                  <a:srgbClr val="333333"/>
                </a:solidFill>
              </a:rPr>
              <a:t>περάσματα και να σχηματί</a:t>
            </a:r>
            <a:r>
              <a:rPr lang="el-GR" altLang="de-DE" sz="2400" dirty="0">
                <a:solidFill>
                  <a:srgbClr val="333333"/>
                </a:solidFill>
              </a:rPr>
              <a:t>ζ</a:t>
            </a:r>
            <a:r>
              <a:rPr lang="en-AU" altLang="de-DE" sz="2400" dirty="0" err="1">
                <a:solidFill>
                  <a:srgbClr val="333333"/>
                </a:solidFill>
              </a:rPr>
              <a:t>ουν</a:t>
            </a:r>
            <a:r>
              <a:rPr lang="en-AU" altLang="de-DE" sz="2400" dirty="0">
                <a:solidFill>
                  <a:srgbClr val="333333"/>
                </a:solidFill>
              </a:rPr>
              <a:t> α</a:t>
            </a:r>
            <a:r>
              <a:rPr lang="en-AU" altLang="de-DE" sz="2400" dirty="0" err="1">
                <a:solidFill>
                  <a:srgbClr val="333333"/>
                </a:solidFill>
              </a:rPr>
              <a:t>κρ</a:t>
            </a:r>
            <a:r>
              <a:rPr lang="en-AU" altLang="de-DE" sz="2400" dirty="0">
                <a:solidFill>
                  <a:srgbClr val="333333"/>
                </a:solidFill>
              </a:rPr>
              <a:t>αίες απόψεις.</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169</a:t>
            </a:fld>
            <a:endParaRPr lang="de-DE" altLang="de-DE">
              <a:latin typeface="+mn-lt"/>
              <a:ea typeface="+mn-ea"/>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Πολλοί</a:t>
            </a:r>
            <a:r>
              <a:rPr lang="en-AU" altLang="de-DE" sz="2400" dirty="0">
                <a:solidFill>
                  <a:srgbClr val="333333"/>
                </a:solidFill>
              </a:rPr>
              <a:t> (α</a:t>
            </a:r>
            <a:r>
              <a:rPr lang="en-AU" altLang="de-DE" sz="2400" dirty="0" err="1">
                <a:solidFill>
                  <a:srgbClr val="333333"/>
                </a:solidFill>
              </a:rPr>
              <a:t>λλά</a:t>
            </a:r>
            <a:r>
              <a:rPr lang="en-AU" altLang="de-DE" sz="2400" dirty="0">
                <a:solidFill>
                  <a:srgbClr val="333333"/>
                </a:solidFill>
              </a:rPr>
              <a:t> </a:t>
            </a:r>
            <a:r>
              <a:rPr lang="en-AU" altLang="de-DE" sz="2400" dirty="0" err="1">
                <a:solidFill>
                  <a:srgbClr val="333333"/>
                </a:solidFill>
              </a:rPr>
              <a:t>όχι</a:t>
            </a:r>
            <a:r>
              <a:rPr lang="en-AU" altLang="de-DE" sz="2400" dirty="0">
                <a:solidFill>
                  <a:srgbClr val="333333"/>
                </a:solidFill>
              </a:rPr>
              <a:t> </a:t>
            </a:r>
            <a:r>
              <a:rPr lang="en-AU" altLang="de-DE" sz="2400" dirty="0" err="1">
                <a:solidFill>
                  <a:srgbClr val="333333"/>
                </a:solidFill>
              </a:rPr>
              <a:t>όλ</a:t>
            </a:r>
            <a:r>
              <a:rPr lang="el-GR" altLang="de-DE" sz="2400" dirty="0">
                <a:solidFill>
                  <a:srgbClr val="333333"/>
                </a:solidFill>
              </a:rPr>
              <a:t>οι</a:t>
            </a:r>
            <a:r>
              <a:rPr lang="en-AU" altLang="de-DE" sz="2400" dirty="0">
                <a:solidFill>
                  <a:srgbClr val="333333"/>
                </a:solidFill>
              </a:rPr>
              <a:t>!) </a:t>
            </a:r>
            <a:r>
              <a:rPr lang="en-AU" altLang="de-DE" sz="2400" dirty="0" err="1">
                <a:solidFill>
                  <a:srgbClr val="333333"/>
                </a:solidFill>
              </a:rPr>
              <a:t>άνθρω</a:t>
            </a:r>
            <a:r>
              <a:rPr lang="en-AU" altLang="de-DE" sz="2400" dirty="0">
                <a:solidFill>
                  <a:srgbClr val="333333"/>
                </a:solidFill>
              </a:rPr>
              <a:t>ποι με ψύχωση έχουν την τάση να </a:t>
            </a:r>
            <a:r>
              <a:rPr lang="el-GR" altLang="de-DE" sz="2400" dirty="0">
                <a:solidFill>
                  <a:srgbClr val="333333"/>
                </a:solidFill>
              </a:rPr>
              <a:t>βγάζουν βιαστικά </a:t>
            </a:r>
            <a:r>
              <a:rPr lang="en-AU" altLang="de-DE" sz="2400" dirty="0" err="1">
                <a:solidFill>
                  <a:srgbClr val="333333"/>
                </a:solidFill>
              </a:rPr>
              <a:t>συμ</a:t>
            </a:r>
            <a:r>
              <a:rPr lang="en-AU" altLang="de-DE" sz="2400" dirty="0">
                <a:solidFill>
                  <a:srgbClr val="333333"/>
                </a:solidFill>
              </a:rPr>
              <a:t>περάσματα και να σχηματί</a:t>
            </a:r>
            <a:r>
              <a:rPr lang="el-GR" altLang="de-DE" sz="2400" dirty="0">
                <a:solidFill>
                  <a:srgbClr val="333333"/>
                </a:solidFill>
              </a:rPr>
              <a:t>ζ</a:t>
            </a:r>
            <a:r>
              <a:rPr lang="en-AU" altLang="de-DE" sz="2400" dirty="0" err="1">
                <a:solidFill>
                  <a:srgbClr val="333333"/>
                </a:solidFill>
              </a:rPr>
              <a:t>ουν</a:t>
            </a:r>
            <a:r>
              <a:rPr lang="en-AU" altLang="de-DE" sz="2400" dirty="0">
                <a:solidFill>
                  <a:srgbClr val="333333"/>
                </a:solidFill>
              </a:rPr>
              <a:t> α</a:t>
            </a:r>
            <a:r>
              <a:rPr lang="en-AU" altLang="de-DE" sz="2400" dirty="0" err="1">
                <a:solidFill>
                  <a:srgbClr val="333333"/>
                </a:solidFill>
              </a:rPr>
              <a:t>κρ</a:t>
            </a:r>
            <a:r>
              <a:rPr lang="en-AU" altLang="de-DE" sz="2400" dirty="0">
                <a:solidFill>
                  <a:srgbClr val="333333"/>
                </a:solidFill>
              </a:rPr>
              <a:t>αίες απόψεις.</a:t>
            </a:r>
          </a:p>
          <a:p>
            <a:pPr lvl="0" defTabSz="914400" fontAlgn="base">
              <a:lnSpc>
                <a:spcPct val="100000"/>
              </a:lnSpc>
              <a:spcBef>
                <a:spcPts val="1200"/>
              </a:spcBef>
            </a:pPr>
            <a:r>
              <a:rPr lang="en-AU" altLang="de-DE" sz="2400" dirty="0">
                <a:solidFill>
                  <a:srgbClr val="004992"/>
                </a:solidFill>
              </a:rPr>
              <a:t>Πα</a:t>
            </a:r>
            <a:r>
              <a:rPr lang="en-AU" altLang="de-DE" sz="2400" dirty="0" err="1">
                <a:solidFill>
                  <a:srgbClr val="004992"/>
                </a:solidFill>
              </a:rPr>
              <a:t>ράδειγμ</a:t>
            </a:r>
            <a:r>
              <a:rPr lang="en-AU" altLang="de-DE" sz="2400" dirty="0">
                <a:solidFill>
                  <a:srgbClr val="004992"/>
                </a:solidFill>
              </a:rPr>
              <a:t>α: </a:t>
            </a:r>
            <a:r>
              <a:rPr lang="el-GR" altLang="de-DE" sz="2400" dirty="0">
                <a:solidFill>
                  <a:srgbClr val="333333"/>
                </a:solidFill>
              </a:rPr>
              <a:t>Σ</a:t>
            </a:r>
            <a:r>
              <a:rPr lang="en-AU" altLang="de-DE" sz="2400" dirty="0">
                <a:solidFill>
                  <a:srgbClr val="333333"/>
                </a:solidFill>
              </a:rPr>
              <a:t>ε </a:t>
            </a:r>
            <a:r>
              <a:rPr lang="el-GR" altLang="de-DE" sz="2400" dirty="0">
                <a:solidFill>
                  <a:srgbClr val="333333"/>
                </a:solidFill>
              </a:rPr>
              <a:t>μια </a:t>
            </a:r>
            <a:r>
              <a:rPr lang="en-AU" altLang="de-DE" sz="2400" dirty="0" err="1">
                <a:solidFill>
                  <a:srgbClr val="333333"/>
                </a:solidFill>
              </a:rPr>
              <a:t>κοινωνική</a:t>
            </a:r>
            <a:r>
              <a:rPr lang="en-AU" altLang="de-DE" sz="2400" dirty="0">
                <a:solidFill>
                  <a:srgbClr val="333333"/>
                </a:solidFill>
              </a:rPr>
              <a:t> </a:t>
            </a:r>
            <a:r>
              <a:rPr lang="en-AU" altLang="de-DE" sz="2400" dirty="0" err="1">
                <a:solidFill>
                  <a:srgbClr val="333333"/>
                </a:solidFill>
              </a:rPr>
              <a:t>εκδήλωση</a:t>
            </a:r>
            <a:r>
              <a:rPr lang="en-AU" altLang="de-DE" sz="2400" dirty="0">
                <a:solidFill>
                  <a:srgbClr val="333333"/>
                </a:solidFill>
              </a:rPr>
              <a:t>, ο </a:t>
            </a:r>
            <a:r>
              <a:rPr lang="el-GR" altLang="de-DE" sz="2400" dirty="0">
                <a:solidFill>
                  <a:srgbClr val="333333"/>
                </a:solidFill>
              </a:rPr>
              <a:t>Πέτρος</a:t>
            </a:r>
            <a:r>
              <a:rPr lang="en-AU" altLang="de-DE" sz="2400" dirty="0">
                <a:solidFill>
                  <a:srgbClr val="333333"/>
                </a:solidFill>
              </a:rPr>
              <a:t> </a:t>
            </a:r>
            <a:r>
              <a:rPr lang="en-AU" altLang="de-DE" sz="2400" dirty="0" err="1">
                <a:solidFill>
                  <a:srgbClr val="333333"/>
                </a:solidFill>
              </a:rPr>
              <a:t>ισχυρίζετ</a:t>
            </a:r>
            <a:r>
              <a:rPr lang="en-AU" altLang="de-DE" sz="2400" dirty="0">
                <a:solidFill>
                  <a:srgbClr val="333333"/>
                </a:solidFill>
              </a:rPr>
              <a:t>αι ότι είναι ο επόμενος βασιλιάς της </a:t>
            </a:r>
            <a:r>
              <a:rPr lang="el-GR" altLang="de-DE" sz="2400" dirty="0">
                <a:solidFill>
                  <a:srgbClr val="333333"/>
                </a:solidFill>
              </a:rPr>
              <a:t>Ελλάδας</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Ιστορικό</a:t>
            </a:r>
            <a:r>
              <a:rPr lang="en-AU" altLang="de-DE" sz="2400" dirty="0">
                <a:solidFill>
                  <a:srgbClr val="004992"/>
                </a:solidFill>
              </a:rPr>
              <a:t>: </a:t>
            </a:r>
            <a:r>
              <a:rPr lang="en-AU" altLang="de-DE" sz="2400" dirty="0">
                <a:solidFill>
                  <a:srgbClr val="333333"/>
                </a:solidFill>
              </a:rPr>
              <a:t>Ο </a:t>
            </a:r>
            <a:r>
              <a:rPr lang="el-GR" altLang="de-DE" sz="2400" dirty="0">
                <a:solidFill>
                  <a:srgbClr val="333333"/>
                </a:solidFill>
              </a:rPr>
              <a:t>Πέτρος</a:t>
            </a:r>
            <a:r>
              <a:rPr lang="en-AU" altLang="de-DE" sz="2400" dirty="0">
                <a:solidFill>
                  <a:srgbClr val="333333"/>
                </a:solidFill>
              </a:rPr>
              <a:t> β</a:t>
            </a:r>
            <a:r>
              <a:rPr lang="en-AU" altLang="de-DE" sz="2400" dirty="0" err="1">
                <a:solidFill>
                  <a:srgbClr val="333333"/>
                </a:solidFill>
              </a:rPr>
              <a:t>ρήκε</a:t>
            </a:r>
            <a:r>
              <a:rPr lang="en-AU" altLang="de-DE" sz="2400" dirty="0">
                <a:solidFill>
                  <a:srgbClr val="333333"/>
                </a:solidFill>
              </a:rPr>
              <a:t> </a:t>
            </a:r>
            <a:r>
              <a:rPr lang="en-AU" altLang="de-DE" sz="2400" dirty="0" err="1">
                <a:solidFill>
                  <a:srgbClr val="333333"/>
                </a:solidFill>
              </a:rPr>
              <a:t>μι</a:t>
            </a:r>
            <a:r>
              <a:rPr lang="en-AU" altLang="de-DE" sz="2400" dirty="0">
                <a:solidFill>
                  <a:srgbClr val="333333"/>
                </a:solidFill>
              </a:rPr>
              <a:t>α φιγούρα ενός βασιλιά με το στέμμα σε ένα αυγό έκπληξη.</a:t>
            </a:r>
          </a:p>
          <a:p>
            <a:pPr lvl="0" defTabSz="914400" fontAlgn="base">
              <a:lnSpc>
                <a:spcPct val="100000"/>
              </a:lnSpc>
              <a:spcBef>
                <a:spcPts val="1200"/>
              </a:spcBef>
            </a:pPr>
            <a:r>
              <a:rPr lang="en-AU" altLang="de-DE" sz="2400" dirty="0" err="1">
                <a:solidFill>
                  <a:srgbClr val="004992"/>
                </a:solidFill>
              </a:rPr>
              <a:t>Αλλά</a:t>
            </a:r>
            <a:r>
              <a:rPr lang="en-AU" altLang="de-DE" sz="2400" dirty="0">
                <a:solidFill>
                  <a:srgbClr val="004992"/>
                </a:solidFill>
              </a:rPr>
              <a:t>: </a:t>
            </a:r>
            <a:r>
              <a:rPr lang="en-AU" altLang="de-DE" sz="2400" dirty="0" err="1">
                <a:solidFill>
                  <a:srgbClr val="333333"/>
                </a:solidFill>
              </a:rPr>
              <a:t>Δεν</a:t>
            </a:r>
            <a:r>
              <a:rPr lang="en-AU" altLang="de-DE" sz="2400" dirty="0">
                <a:solidFill>
                  <a:srgbClr val="333333"/>
                </a:solidFill>
              </a:rPr>
              <a:t> </a:t>
            </a:r>
            <a:r>
              <a:rPr lang="en-AU" altLang="de-DE" sz="2400" dirty="0" err="1">
                <a:solidFill>
                  <a:srgbClr val="333333"/>
                </a:solidFill>
              </a:rPr>
              <a:t>έχει</a:t>
            </a:r>
            <a:r>
              <a:rPr lang="en-AU" altLang="de-DE" sz="2400" dirty="0">
                <a:solidFill>
                  <a:srgbClr val="333333"/>
                </a:solidFill>
              </a:rPr>
              <a:t> βα</a:t>
            </a:r>
            <a:r>
              <a:rPr lang="en-AU" altLang="de-DE" sz="2400" dirty="0" err="1">
                <a:solidFill>
                  <a:srgbClr val="333333"/>
                </a:solidFill>
              </a:rPr>
              <a:t>σιλικό</a:t>
            </a:r>
            <a:r>
              <a:rPr lang="en-AU" altLang="de-DE" sz="2400" dirty="0">
                <a:solidFill>
                  <a:srgbClr val="333333"/>
                </a:solidFill>
              </a:rPr>
              <a:t> α</a:t>
            </a:r>
            <a:r>
              <a:rPr lang="en-AU" altLang="de-DE" sz="2400" dirty="0" err="1">
                <a:solidFill>
                  <a:srgbClr val="333333"/>
                </a:solidFill>
              </a:rPr>
              <a:t>ίμ</a:t>
            </a:r>
            <a:r>
              <a:rPr lang="en-AU" altLang="de-DE" sz="2400" dirty="0">
                <a:solidFill>
                  <a:srgbClr val="333333"/>
                </a:solidFill>
              </a:rPr>
              <a:t>α, η μοναρχία καταργήθηκε στη </a:t>
            </a:r>
            <a:r>
              <a:rPr lang="el-GR" altLang="de-DE" sz="2400" dirty="0">
                <a:solidFill>
                  <a:srgbClr val="333333"/>
                </a:solidFill>
              </a:rPr>
              <a:t>Ελλάδα</a:t>
            </a:r>
            <a:r>
              <a:rPr lang="en-AU" altLang="de-DE" sz="2400" dirty="0">
                <a:solidFill>
                  <a:srgbClr val="333333"/>
                </a:solidFill>
              </a:rPr>
              <a:t> </a:t>
            </a:r>
            <a:r>
              <a:rPr lang="en-AU" altLang="de-DE" sz="2400" dirty="0" err="1">
                <a:solidFill>
                  <a:srgbClr val="333333"/>
                </a:solidFill>
              </a:rPr>
              <a:t>εδώ</a:t>
            </a:r>
            <a:r>
              <a:rPr lang="en-AU" altLang="de-DE" sz="2400" dirty="0">
                <a:solidFill>
                  <a:srgbClr val="333333"/>
                </a:solidFill>
              </a:rPr>
              <a:t> και π</a:t>
            </a:r>
            <a:r>
              <a:rPr lang="en-AU" altLang="de-DE" sz="2400" dirty="0" err="1">
                <a:solidFill>
                  <a:srgbClr val="333333"/>
                </a:solidFill>
              </a:rPr>
              <a:t>ολύ</a:t>
            </a:r>
            <a:r>
              <a:rPr lang="en-AU" altLang="de-DE" sz="2400" dirty="0">
                <a:solidFill>
                  <a:srgbClr val="333333"/>
                </a:solidFill>
              </a:rPr>
              <a:t> κα</a:t>
            </a:r>
            <a:r>
              <a:rPr lang="en-AU" altLang="de-DE" sz="2400" dirty="0" err="1">
                <a:solidFill>
                  <a:srgbClr val="333333"/>
                </a:solidFill>
              </a:rPr>
              <a:t>ιρό</a:t>
            </a:r>
            <a:r>
              <a:rPr lang="el-GR" altLang="de-DE" sz="2400" dirty="0">
                <a:solidFill>
                  <a:srgbClr val="333333"/>
                </a:solidFill>
              </a:rPr>
              <a:t>!</a:t>
            </a:r>
            <a:r>
              <a:rPr lang="en-AU" altLang="de-DE" sz="2400" dirty="0">
                <a:solidFill>
                  <a:srgbClr val="333333"/>
                </a:solidFill>
              </a:rPr>
              <a:t> </a:t>
            </a:r>
            <a:r>
              <a:rPr lang="en-AU" altLang="de-DE" sz="2400" dirty="0" err="1">
                <a:solidFill>
                  <a:srgbClr val="333333"/>
                </a:solidFill>
              </a:rPr>
              <a:t>Αλλά</a:t>
            </a:r>
            <a:r>
              <a:rPr lang="en-AU" altLang="de-DE" sz="2400" dirty="0">
                <a:solidFill>
                  <a:srgbClr val="333333"/>
                </a:solidFill>
              </a:rPr>
              <a:t> π</a:t>
            </a:r>
            <a:r>
              <a:rPr lang="en-AU" altLang="de-DE" sz="2400" dirty="0" err="1">
                <a:solidFill>
                  <a:srgbClr val="333333"/>
                </a:solidFill>
              </a:rPr>
              <a:t>άνω</a:t>
            </a:r>
            <a:r>
              <a:rPr lang="en-AU" altLang="de-DE" sz="2400" dirty="0">
                <a:solidFill>
                  <a:srgbClr val="333333"/>
                </a:solidFill>
              </a:rPr>
              <a:t> απ '</a:t>
            </a:r>
            <a:r>
              <a:rPr lang="en-AU" altLang="de-DE" sz="2400" dirty="0" err="1">
                <a:solidFill>
                  <a:srgbClr val="333333"/>
                </a:solidFill>
              </a:rPr>
              <a:t>όλ</a:t>
            </a:r>
            <a:r>
              <a:rPr lang="en-AU" altLang="de-DE" sz="2400" dirty="0">
                <a:solidFill>
                  <a:srgbClr val="333333"/>
                </a:solidFill>
              </a:rPr>
              <a:t>α: Το περιεχόμενο του αυγού έκπληξη δεν μπορεί να θεωρηθεί ως αποδεικτικό στοιχείο!</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170</a:t>
            </a:fld>
            <a:endParaRPr lang="de-DE" altLang="de-DE">
              <a:latin typeface="+mn-lt"/>
              <a:ea typeface="+mn-ea"/>
            </a:endParaRPr>
          </a:p>
        </p:txBody>
      </p:sp>
    </p:spTree>
    <p:extLst>
      <p:ext uri="{BB962C8B-B14F-4D97-AF65-F5344CB8AC3E}">
        <p14:creationId xmlns:p14="http://schemas.microsoft.com/office/powerpoint/2010/main" val="272436102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n-AU" altLang="de-DE" sz="2400" dirty="0" err="1">
                <a:solidFill>
                  <a:srgbClr val="333333"/>
                </a:solidFill>
              </a:rPr>
              <a:t>Πολλοί</a:t>
            </a:r>
            <a:r>
              <a:rPr lang="en-AU" altLang="de-DE" sz="2400" dirty="0">
                <a:solidFill>
                  <a:srgbClr val="333333"/>
                </a:solidFill>
              </a:rPr>
              <a:t> (α</a:t>
            </a:r>
            <a:r>
              <a:rPr lang="en-AU" altLang="de-DE" sz="2400" dirty="0" err="1">
                <a:solidFill>
                  <a:srgbClr val="333333"/>
                </a:solidFill>
              </a:rPr>
              <a:t>λλά</a:t>
            </a:r>
            <a:r>
              <a:rPr lang="en-AU" altLang="de-DE" sz="2400" dirty="0">
                <a:solidFill>
                  <a:srgbClr val="333333"/>
                </a:solidFill>
              </a:rPr>
              <a:t> </a:t>
            </a:r>
            <a:r>
              <a:rPr lang="en-AU" altLang="de-DE" sz="2400" dirty="0" err="1">
                <a:solidFill>
                  <a:srgbClr val="333333"/>
                </a:solidFill>
              </a:rPr>
              <a:t>όχι</a:t>
            </a:r>
            <a:r>
              <a:rPr lang="en-AU" altLang="de-DE" sz="2400" dirty="0">
                <a:solidFill>
                  <a:srgbClr val="333333"/>
                </a:solidFill>
              </a:rPr>
              <a:t> </a:t>
            </a:r>
            <a:r>
              <a:rPr lang="en-AU" altLang="de-DE" sz="2400" dirty="0" err="1">
                <a:solidFill>
                  <a:srgbClr val="333333"/>
                </a:solidFill>
              </a:rPr>
              <a:t>όλ</a:t>
            </a:r>
            <a:r>
              <a:rPr lang="el-GR" altLang="de-DE" sz="2400" dirty="0">
                <a:solidFill>
                  <a:srgbClr val="333333"/>
                </a:solidFill>
              </a:rPr>
              <a:t>οι</a:t>
            </a:r>
            <a:r>
              <a:rPr lang="en-AU" altLang="de-DE" sz="2400" dirty="0">
                <a:solidFill>
                  <a:srgbClr val="333333"/>
                </a:solidFill>
              </a:rPr>
              <a:t>!) </a:t>
            </a:r>
            <a:r>
              <a:rPr lang="en-AU" altLang="de-DE" sz="2400" dirty="0" err="1">
                <a:solidFill>
                  <a:srgbClr val="333333"/>
                </a:solidFill>
              </a:rPr>
              <a:t>άνθρω</a:t>
            </a:r>
            <a:r>
              <a:rPr lang="en-AU" altLang="de-DE" sz="2400" dirty="0">
                <a:solidFill>
                  <a:srgbClr val="333333"/>
                </a:solidFill>
              </a:rPr>
              <a:t>ποι με ψύχωση έχουν την τάση να </a:t>
            </a:r>
            <a:r>
              <a:rPr lang="el-GR" altLang="de-DE" sz="2400" dirty="0">
                <a:solidFill>
                  <a:srgbClr val="333333"/>
                </a:solidFill>
              </a:rPr>
              <a:t>βγάζουν βιαστικά </a:t>
            </a:r>
            <a:r>
              <a:rPr lang="en-AU" altLang="de-DE" sz="2400" dirty="0" err="1">
                <a:solidFill>
                  <a:srgbClr val="333333"/>
                </a:solidFill>
              </a:rPr>
              <a:t>συμ</a:t>
            </a:r>
            <a:r>
              <a:rPr lang="en-AU" altLang="de-DE" sz="2400" dirty="0">
                <a:solidFill>
                  <a:srgbClr val="333333"/>
                </a:solidFill>
              </a:rPr>
              <a:t>περάσματα και να σχηματί</a:t>
            </a:r>
            <a:r>
              <a:rPr lang="el-GR" altLang="de-DE" sz="2400" dirty="0">
                <a:solidFill>
                  <a:srgbClr val="333333"/>
                </a:solidFill>
              </a:rPr>
              <a:t>ζ</a:t>
            </a:r>
            <a:r>
              <a:rPr lang="en-AU" altLang="de-DE" sz="2400" dirty="0" err="1">
                <a:solidFill>
                  <a:srgbClr val="333333"/>
                </a:solidFill>
              </a:rPr>
              <a:t>ουν</a:t>
            </a:r>
            <a:r>
              <a:rPr lang="en-AU" altLang="de-DE" sz="2400" dirty="0">
                <a:solidFill>
                  <a:srgbClr val="333333"/>
                </a:solidFill>
              </a:rPr>
              <a:t> α</a:t>
            </a:r>
            <a:r>
              <a:rPr lang="en-AU" altLang="de-DE" sz="2400" dirty="0" err="1">
                <a:solidFill>
                  <a:srgbClr val="333333"/>
                </a:solidFill>
              </a:rPr>
              <a:t>κρ</a:t>
            </a:r>
            <a:r>
              <a:rPr lang="en-AU" altLang="de-DE" sz="2400" dirty="0">
                <a:solidFill>
                  <a:srgbClr val="333333"/>
                </a:solidFill>
              </a:rPr>
              <a:t>αίες απόψεις.</a:t>
            </a:r>
          </a:p>
          <a:p>
            <a:pPr lvl="0" defTabSz="914400" fontAlgn="base">
              <a:lnSpc>
                <a:spcPct val="100000"/>
              </a:lnSpc>
              <a:spcBef>
                <a:spcPts val="1200"/>
              </a:spcBef>
            </a:pPr>
            <a:r>
              <a:rPr lang="en-AU" altLang="de-DE" sz="2400" dirty="0">
                <a:solidFill>
                  <a:srgbClr val="004992"/>
                </a:solidFill>
              </a:rPr>
              <a:t>Πα</a:t>
            </a:r>
            <a:r>
              <a:rPr lang="en-AU" altLang="de-DE" sz="2400" dirty="0" err="1">
                <a:solidFill>
                  <a:srgbClr val="004992"/>
                </a:solidFill>
              </a:rPr>
              <a:t>ράδειγμ</a:t>
            </a:r>
            <a:r>
              <a:rPr lang="en-AU" altLang="de-DE" sz="2400" dirty="0">
                <a:solidFill>
                  <a:srgbClr val="004992"/>
                </a:solidFill>
              </a:rPr>
              <a:t>α: </a:t>
            </a:r>
            <a:r>
              <a:rPr lang="el-GR" altLang="de-DE" sz="2400" dirty="0">
                <a:solidFill>
                  <a:srgbClr val="333333"/>
                </a:solidFill>
              </a:rPr>
              <a:t>Σ</a:t>
            </a:r>
            <a:r>
              <a:rPr lang="en-AU" altLang="de-DE" sz="2400" dirty="0">
                <a:solidFill>
                  <a:srgbClr val="333333"/>
                </a:solidFill>
              </a:rPr>
              <a:t>ε </a:t>
            </a:r>
            <a:r>
              <a:rPr lang="el-GR" altLang="de-DE" sz="2400" dirty="0">
                <a:solidFill>
                  <a:srgbClr val="333333"/>
                </a:solidFill>
              </a:rPr>
              <a:t>μια </a:t>
            </a:r>
            <a:r>
              <a:rPr lang="en-AU" altLang="de-DE" sz="2400" dirty="0" err="1">
                <a:solidFill>
                  <a:srgbClr val="333333"/>
                </a:solidFill>
              </a:rPr>
              <a:t>κοινωνική</a:t>
            </a:r>
            <a:r>
              <a:rPr lang="en-AU" altLang="de-DE" sz="2400" dirty="0">
                <a:solidFill>
                  <a:srgbClr val="333333"/>
                </a:solidFill>
              </a:rPr>
              <a:t> </a:t>
            </a:r>
            <a:r>
              <a:rPr lang="en-AU" altLang="de-DE" sz="2400" dirty="0" err="1">
                <a:solidFill>
                  <a:srgbClr val="333333"/>
                </a:solidFill>
              </a:rPr>
              <a:t>εκδήλωση</a:t>
            </a:r>
            <a:r>
              <a:rPr lang="en-AU" altLang="de-DE" sz="2400" dirty="0">
                <a:solidFill>
                  <a:srgbClr val="333333"/>
                </a:solidFill>
              </a:rPr>
              <a:t>, ο </a:t>
            </a:r>
            <a:r>
              <a:rPr lang="el-GR" altLang="de-DE" sz="2400" dirty="0">
                <a:solidFill>
                  <a:srgbClr val="333333"/>
                </a:solidFill>
              </a:rPr>
              <a:t>Πέτρος</a:t>
            </a:r>
            <a:r>
              <a:rPr lang="en-AU" altLang="de-DE" sz="2400" dirty="0">
                <a:solidFill>
                  <a:srgbClr val="333333"/>
                </a:solidFill>
              </a:rPr>
              <a:t> </a:t>
            </a:r>
            <a:r>
              <a:rPr lang="en-AU" altLang="de-DE" sz="2400" dirty="0" err="1">
                <a:solidFill>
                  <a:srgbClr val="333333"/>
                </a:solidFill>
              </a:rPr>
              <a:t>ισχυρίζετ</a:t>
            </a:r>
            <a:r>
              <a:rPr lang="en-AU" altLang="de-DE" sz="2400" dirty="0">
                <a:solidFill>
                  <a:srgbClr val="333333"/>
                </a:solidFill>
              </a:rPr>
              <a:t>αι ότι είναι ο επόμενος βασιλιάς της </a:t>
            </a:r>
            <a:r>
              <a:rPr lang="el-GR" altLang="de-DE" sz="2400" dirty="0">
                <a:solidFill>
                  <a:srgbClr val="333333"/>
                </a:solidFill>
              </a:rPr>
              <a:t>Ελλάδας</a:t>
            </a:r>
            <a:r>
              <a:rPr lang="en-AU" altLang="de-DE" sz="2400" dirty="0">
                <a:solidFill>
                  <a:srgbClr val="333333"/>
                </a:solidFill>
              </a:rPr>
              <a:t>.</a:t>
            </a:r>
          </a:p>
          <a:p>
            <a:pPr lvl="0" defTabSz="914400" fontAlgn="base">
              <a:lnSpc>
                <a:spcPct val="100000"/>
              </a:lnSpc>
              <a:spcBef>
                <a:spcPts val="1200"/>
              </a:spcBef>
            </a:pPr>
            <a:r>
              <a:rPr lang="en-AU" altLang="de-DE" sz="2400" dirty="0" err="1">
                <a:solidFill>
                  <a:srgbClr val="004992"/>
                </a:solidFill>
              </a:rPr>
              <a:t>Ιστορικό</a:t>
            </a:r>
            <a:r>
              <a:rPr lang="en-AU" altLang="de-DE" sz="2400" dirty="0">
                <a:solidFill>
                  <a:srgbClr val="004992"/>
                </a:solidFill>
              </a:rPr>
              <a:t>: </a:t>
            </a:r>
            <a:r>
              <a:rPr lang="en-AU" altLang="de-DE" sz="2400" dirty="0">
                <a:solidFill>
                  <a:srgbClr val="333333"/>
                </a:solidFill>
              </a:rPr>
              <a:t>Ο </a:t>
            </a:r>
            <a:r>
              <a:rPr lang="el-GR" altLang="de-DE" sz="2400" dirty="0">
                <a:solidFill>
                  <a:srgbClr val="333333"/>
                </a:solidFill>
              </a:rPr>
              <a:t>Πέτρος</a:t>
            </a:r>
            <a:r>
              <a:rPr lang="en-AU" altLang="de-DE" sz="2400" dirty="0">
                <a:solidFill>
                  <a:srgbClr val="333333"/>
                </a:solidFill>
              </a:rPr>
              <a:t> β</a:t>
            </a:r>
            <a:r>
              <a:rPr lang="en-AU" altLang="de-DE" sz="2400" dirty="0" err="1">
                <a:solidFill>
                  <a:srgbClr val="333333"/>
                </a:solidFill>
              </a:rPr>
              <a:t>ρήκε</a:t>
            </a:r>
            <a:r>
              <a:rPr lang="en-AU" altLang="de-DE" sz="2400" dirty="0">
                <a:solidFill>
                  <a:srgbClr val="333333"/>
                </a:solidFill>
              </a:rPr>
              <a:t> </a:t>
            </a:r>
            <a:r>
              <a:rPr lang="en-AU" altLang="de-DE" sz="2400" dirty="0" err="1">
                <a:solidFill>
                  <a:srgbClr val="333333"/>
                </a:solidFill>
              </a:rPr>
              <a:t>μι</a:t>
            </a:r>
            <a:r>
              <a:rPr lang="en-AU" altLang="de-DE" sz="2400" dirty="0">
                <a:solidFill>
                  <a:srgbClr val="333333"/>
                </a:solidFill>
              </a:rPr>
              <a:t>α φιγούρα ενός βασιλιά με το στέμμα σε ένα αυγό έκπληξη.</a:t>
            </a:r>
          </a:p>
          <a:p>
            <a:pPr lvl="0" defTabSz="914400" fontAlgn="base">
              <a:lnSpc>
                <a:spcPct val="100000"/>
              </a:lnSpc>
              <a:spcBef>
                <a:spcPts val="1200"/>
              </a:spcBef>
            </a:pPr>
            <a:r>
              <a:rPr lang="en-AU" altLang="de-DE" sz="2400" dirty="0" err="1">
                <a:solidFill>
                  <a:srgbClr val="004992"/>
                </a:solidFill>
              </a:rPr>
              <a:t>Αλλά</a:t>
            </a:r>
            <a:r>
              <a:rPr lang="en-AU" altLang="de-DE" sz="2400" dirty="0">
                <a:solidFill>
                  <a:srgbClr val="004992"/>
                </a:solidFill>
              </a:rPr>
              <a:t>: </a:t>
            </a:r>
            <a:r>
              <a:rPr lang="en-AU" altLang="de-DE" sz="2400" dirty="0" err="1">
                <a:solidFill>
                  <a:srgbClr val="333333"/>
                </a:solidFill>
              </a:rPr>
              <a:t>Δεν</a:t>
            </a:r>
            <a:r>
              <a:rPr lang="en-AU" altLang="de-DE" sz="2400" dirty="0">
                <a:solidFill>
                  <a:srgbClr val="333333"/>
                </a:solidFill>
              </a:rPr>
              <a:t> </a:t>
            </a:r>
            <a:r>
              <a:rPr lang="en-AU" altLang="de-DE" sz="2400" dirty="0" err="1">
                <a:solidFill>
                  <a:srgbClr val="333333"/>
                </a:solidFill>
              </a:rPr>
              <a:t>έχει</a:t>
            </a:r>
            <a:r>
              <a:rPr lang="en-AU" altLang="de-DE" sz="2400" dirty="0">
                <a:solidFill>
                  <a:srgbClr val="333333"/>
                </a:solidFill>
              </a:rPr>
              <a:t> βα</a:t>
            </a:r>
            <a:r>
              <a:rPr lang="en-AU" altLang="de-DE" sz="2400" dirty="0" err="1">
                <a:solidFill>
                  <a:srgbClr val="333333"/>
                </a:solidFill>
              </a:rPr>
              <a:t>σιλικό</a:t>
            </a:r>
            <a:r>
              <a:rPr lang="en-AU" altLang="de-DE" sz="2400" dirty="0">
                <a:solidFill>
                  <a:srgbClr val="333333"/>
                </a:solidFill>
              </a:rPr>
              <a:t> α</a:t>
            </a:r>
            <a:r>
              <a:rPr lang="en-AU" altLang="de-DE" sz="2400" dirty="0" err="1">
                <a:solidFill>
                  <a:srgbClr val="333333"/>
                </a:solidFill>
              </a:rPr>
              <a:t>ίμ</a:t>
            </a:r>
            <a:r>
              <a:rPr lang="en-AU" altLang="de-DE" sz="2400" dirty="0">
                <a:solidFill>
                  <a:srgbClr val="333333"/>
                </a:solidFill>
              </a:rPr>
              <a:t>α, η μοναρχία καταργήθηκε στη </a:t>
            </a:r>
            <a:r>
              <a:rPr lang="el-GR" altLang="de-DE" sz="2400" dirty="0">
                <a:solidFill>
                  <a:srgbClr val="333333"/>
                </a:solidFill>
              </a:rPr>
              <a:t>Ελλάδα</a:t>
            </a:r>
            <a:r>
              <a:rPr lang="en-AU" altLang="de-DE" sz="2400" dirty="0">
                <a:solidFill>
                  <a:srgbClr val="333333"/>
                </a:solidFill>
              </a:rPr>
              <a:t> </a:t>
            </a:r>
            <a:r>
              <a:rPr lang="en-AU" altLang="de-DE" sz="2400" dirty="0" err="1">
                <a:solidFill>
                  <a:srgbClr val="333333"/>
                </a:solidFill>
              </a:rPr>
              <a:t>εδώ</a:t>
            </a:r>
            <a:r>
              <a:rPr lang="en-AU" altLang="de-DE" sz="2400" dirty="0">
                <a:solidFill>
                  <a:srgbClr val="333333"/>
                </a:solidFill>
              </a:rPr>
              <a:t> και π</a:t>
            </a:r>
            <a:r>
              <a:rPr lang="en-AU" altLang="de-DE" sz="2400" dirty="0" err="1">
                <a:solidFill>
                  <a:srgbClr val="333333"/>
                </a:solidFill>
              </a:rPr>
              <a:t>ολύ</a:t>
            </a:r>
            <a:r>
              <a:rPr lang="en-AU" altLang="de-DE" sz="2400" dirty="0">
                <a:solidFill>
                  <a:srgbClr val="333333"/>
                </a:solidFill>
              </a:rPr>
              <a:t> κα</a:t>
            </a:r>
            <a:r>
              <a:rPr lang="en-AU" altLang="de-DE" sz="2400" dirty="0" err="1">
                <a:solidFill>
                  <a:srgbClr val="333333"/>
                </a:solidFill>
              </a:rPr>
              <a:t>ιρό</a:t>
            </a:r>
            <a:r>
              <a:rPr lang="el-GR" altLang="de-DE" sz="2400" dirty="0">
                <a:solidFill>
                  <a:srgbClr val="333333"/>
                </a:solidFill>
              </a:rPr>
              <a:t>!</a:t>
            </a:r>
            <a:r>
              <a:rPr lang="en-AU" altLang="de-DE" sz="2400" dirty="0">
                <a:solidFill>
                  <a:srgbClr val="333333"/>
                </a:solidFill>
              </a:rPr>
              <a:t> </a:t>
            </a:r>
            <a:r>
              <a:rPr lang="en-AU" altLang="de-DE" sz="2400" dirty="0" err="1">
                <a:solidFill>
                  <a:srgbClr val="333333"/>
                </a:solidFill>
              </a:rPr>
              <a:t>Αλλά</a:t>
            </a:r>
            <a:r>
              <a:rPr lang="en-AU" altLang="de-DE" sz="2400" dirty="0">
                <a:solidFill>
                  <a:srgbClr val="333333"/>
                </a:solidFill>
              </a:rPr>
              <a:t> π</a:t>
            </a:r>
            <a:r>
              <a:rPr lang="en-AU" altLang="de-DE" sz="2400" dirty="0" err="1">
                <a:solidFill>
                  <a:srgbClr val="333333"/>
                </a:solidFill>
              </a:rPr>
              <a:t>άνω</a:t>
            </a:r>
            <a:r>
              <a:rPr lang="en-AU" altLang="de-DE" sz="2400" dirty="0">
                <a:solidFill>
                  <a:srgbClr val="333333"/>
                </a:solidFill>
              </a:rPr>
              <a:t> απ '</a:t>
            </a:r>
            <a:r>
              <a:rPr lang="en-AU" altLang="de-DE" sz="2400" dirty="0" err="1">
                <a:solidFill>
                  <a:srgbClr val="333333"/>
                </a:solidFill>
              </a:rPr>
              <a:t>όλ</a:t>
            </a:r>
            <a:r>
              <a:rPr lang="en-AU" altLang="de-DE" sz="2400" dirty="0">
                <a:solidFill>
                  <a:srgbClr val="333333"/>
                </a:solidFill>
              </a:rPr>
              <a:t>α: Το περιεχόμενο του αυγού έκπληξη δεν μπορεί να θεωρηθεί ως αποδεικτικό στοιχείο!</a:t>
            </a:r>
          </a:p>
          <a:p>
            <a:pPr lvl="0" defTabSz="914400" fontAlgn="base">
              <a:lnSpc>
                <a:spcPct val="100000"/>
              </a:lnSpc>
              <a:spcBef>
                <a:spcPts val="1200"/>
              </a:spcBef>
            </a:pPr>
            <a:r>
              <a:rPr lang="el-GR" altLang="de-DE" sz="2400" dirty="0">
                <a:solidFill>
                  <a:srgbClr val="333333"/>
                </a:solidFill>
              </a:rPr>
              <a:t>Θ</a:t>
            </a:r>
            <a:r>
              <a:rPr lang="en-AU" altLang="de-DE" sz="2400" dirty="0">
                <a:solidFill>
                  <a:srgbClr val="333333"/>
                </a:solidFill>
              </a:rPr>
              <a:t>α π</a:t>
            </a:r>
            <a:r>
              <a:rPr lang="en-AU" altLang="de-DE" sz="2400" dirty="0" err="1">
                <a:solidFill>
                  <a:srgbClr val="333333"/>
                </a:solidFill>
              </a:rPr>
              <a:t>ρέ</a:t>
            </a:r>
            <a:r>
              <a:rPr lang="en-AU" altLang="de-DE" sz="2400" dirty="0">
                <a:solidFill>
                  <a:srgbClr val="333333"/>
                </a:solidFill>
              </a:rPr>
              <a:t>πει να εξετάζ</a:t>
            </a:r>
            <a:r>
              <a:rPr lang="el-GR" altLang="de-DE" sz="2400" dirty="0">
                <a:solidFill>
                  <a:srgbClr val="333333"/>
                </a:solidFill>
              </a:rPr>
              <a:t>ετε περισσότερο από μία πληροφορίες. Συζητείστε διαφορετικές εξηγήσεις με ανθρώπους που εμπιστεύεστε.</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171</a:t>
            </a:fld>
            <a:endParaRPr lang="de-DE" altLang="de-DE">
              <a:latin typeface="+mn-lt"/>
              <a:ea typeface="+mn-ea"/>
            </a:endParaRPr>
          </a:p>
        </p:txBody>
      </p:sp>
    </p:spTree>
    <p:extLst>
      <p:ext uri="{BB962C8B-B14F-4D97-AF65-F5344CB8AC3E}">
        <p14:creationId xmlns:p14="http://schemas.microsoft.com/office/powerpoint/2010/main" val="370091812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5136ACD8-30FE-4571-9335-73F703F8FC9F}" type="slidenum">
              <a:rPr lang="de-DE" altLang="de-DE" smtClean="0">
                <a:latin typeface="+mn-lt"/>
                <a:ea typeface="+mn-ea"/>
              </a:rPr>
              <a:pPr/>
              <a:t>172</a:t>
            </a:fld>
            <a:endParaRPr lang="de-DE" alt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ea typeface="+mn-ea"/>
              </a:rPr>
              <a:t>www.uke.de/mct_app</a:t>
            </a:r>
            <a:endParaRPr lang="de-DE" sz="1800"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84899449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173</a:t>
            </a:fld>
            <a:endParaRPr lang="de-DE" alt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3426525584"/>
              </p:ext>
            </p:extLst>
          </p:nvPr>
        </p:nvGraphicFramePr>
        <p:xfrm>
          <a:off x="408954" y="2011680"/>
          <a:ext cx="11375999" cy="472432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sprinsy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cover.beatles</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Abbey road</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mharrsch</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Beatle Paul McCartney 2</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The young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/Paul McCartney als junger Mann</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Alan Light</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Paul McCartney</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older Paul McCartney/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Älterer Paul McCartney</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Arbeitsgruppe Neuropsychologie</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 - -</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Black&amp;white drawings of fragmented pictures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/Schwarz-weiß Zeichnungen fragmentierter Bilder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Produced for the MCT/Anfertigung für das MKT; © Arbeitsgruppe Neuropsychologie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Various motives: rocking chair, elephant etc./Verschiedene Motive: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Schaukelstuhl, Elefant etc.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 -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American Journal of Psychology</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Mother, father, and daughter</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Calibri Light"/>
                          <a:cs typeface="Times New Roman" pitchFamily="18" charset="0"/>
                        </a:rPr>
                        <a:t>Copyright 1961 by the Board of Trustees of the University of Illinois. Used with permission of the University of Illinois Press</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Old woman, young woman, man with mustache/Alte Frau, junge Frau, Mann mit Schnurrbart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Jastrow, J.</a:t>
                      </a:r>
                      <a:endParaRPr kumimoji="0" lang="de-DE" sz="1000" b="0" i="0" u="none" strike="noStrike" cap="none" normalizeH="0" baseline="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Popular Science Monthly, 54, 299-312 </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The mind's eye </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public domain </a:t>
                      </a:r>
                      <a:endParaRPr kumimoji="0" lang="en-US"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rabbit-duck/Hase-Ente</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548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Octavio Ocampo - Vexierbilder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a:ln>
                            <a:noFill/>
                          </a:ln>
                          <a:solidFill>
                            <a:srgbClr val="333333"/>
                          </a:solidFill>
                          <a:effectLst/>
                          <a:latin typeface="Calibri Light"/>
                        </a:rPr>
                        <a:t>rockypointcollectibles</a:t>
                      </a:r>
                      <a:endParaRPr kumimoji="0" lang="de-DE"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Different pictures</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/Verschiedene Bilder</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PP by rockypointcollectibles</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000" b="0" i="0" u="none" strike="noStrike" cap="none" normalizeH="0" baseline="0" dirty="0">
                          <a:ln>
                            <a:noFill/>
                          </a:ln>
                          <a:solidFill>
                            <a:srgbClr val="333333"/>
                          </a:solidFill>
                          <a:effectLst/>
                          <a:latin typeface="Calibri Light"/>
                        </a:rPr>
                        <a:t>---</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174</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326090615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Συνομωσιολόγοι</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0" i="0" u="none">
                          <a:solidFill>
                            <a:srgbClr val="333333"/>
                          </a:solidFill>
                          <a:latin typeface="Calibri Light"/>
                        </a:rPr>
                        <a:t>Επιχειρήματα υπέρ;</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175</a:t>
            </a:fld>
            <a:endParaRPr lang="de-DE" altLang="de-DE">
              <a:latin typeface="+mn-lt"/>
              <a:ea typeface="+mn-ea"/>
            </a:endParaRPr>
          </a:p>
        </p:txBody>
      </p:sp>
      <p:graphicFrame>
        <p:nvGraphicFramePr>
          <p:cNvPr id="8" name="Group 45"/>
          <p:cNvGraphicFramePr>
            <a:graphicFrameLocks noGrp="1"/>
          </p:cNvGraphicFramePr>
          <p:nvPr>
            <p:extLst>
              <p:ext uri="{D42A27DB-BD31-4B8C-83A1-F6EECF244321}">
                <p14:modId xmlns:p14="http://schemas.microsoft.com/office/powerpoint/2010/main" val="2779747158"/>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Συνομωσιολόγοι</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0" i="0" u="none" dirty="0">
                          <a:solidFill>
                            <a:srgbClr val="333333"/>
                          </a:solidFill>
                          <a:latin typeface="Calibri Light"/>
                        </a:rPr>
                        <a:t>Υποτιθέμενα κίνητρα των ΗΠΑ:</a:t>
                      </a:r>
                    </a:p>
                    <a:p>
                      <a:pPr marL="457200" indent="-457200">
                        <a:lnSpc>
                          <a:spcPct val="100000"/>
                        </a:lnSpc>
                        <a:spcBef>
                          <a:spcPts val="1200"/>
                        </a:spcBef>
                        <a:buFont typeface="+mj-lt"/>
                        <a:buAutoNum type="arabicPeriod"/>
                      </a:pPr>
                      <a:r>
                        <a:rPr lang="el-GR" sz="1600" b="0" i="0" u="none" dirty="0">
                          <a:solidFill>
                            <a:srgbClr val="333333"/>
                          </a:solidFill>
                          <a:latin typeface="Calibri Light"/>
                        </a:rPr>
                        <a:t>«Τεχνολογική νίκη» στον αγώνα για την κατάκτηση του διαστήματος με τη Σοβιετική Ένωση, η οποία είχε καταφέρει νωρίτερα να εκτοξεύσει ένα δορυφόρο στο διάστημα.</a:t>
                      </a:r>
                    </a:p>
                    <a:p>
                      <a:pPr marL="457200" indent="-457200">
                        <a:lnSpc>
                          <a:spcPct val="100000"/>
                        </a:lnSpc>
                        <a:spcBef>
                          <a:spcPts val="1200"/>
                        </a:spcBef>
                        <a:buFont typeface="+mj-lt"/>
                        <a:buAutoNum type="arabicPeriod"/>
                      </a:pPr>
                      <a:r>
                        <a:rPr lang="el-GR" sz="1600" b="0" i="0" u="none" dirty="0">
                          <a:solidFill>
                            <a:srgbClr val="333333"/>
                          </a:solidFill>
                          <a:latin typeface="Calibri Light"/>
                        </a:rPr>
                        <a:t>Περισπασμός από τον πόλεμο στο Βιετνάμ. </a:t>
                      </a:r>
                    </a:p>
                    <a:p>
                      <a:pPr marL="457200" indent="-457200">
                        <a:lnSpc>
                          <a:spcPct val="100000"/>
                        </a:lnSpc>
                        <a:spcBef>
                          <a:spcPts val="1200"/>
                        </a:spcBef>
                        <a:buFont typeface="+mj-lt"/>
                        <a:buAutoNum type="arabicPeriod"/>
                      </a:pPr>
                      <a:r>
                        <a:rPr lang="el-GR" sz="1600" b="0" i="0" u="none" dirty="0">
                          <a:solidFill>
                            <a:srgbClr val="333333"/>
                          </a:solidFill>
                          <a:latin typeface="Calibri Light"/>
                        </a:rPr>
                        <a:t>Η ίδια η ΝΑΣΑ έστησε την παράσταση της προσελήνωσης, φοβούμενη για περικοπές στον προϋπολογισμό της από την κυβέρνηση.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176</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190176144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Υπέρ:</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r>
                        <a:rPr kumimoji="0" lang="el-GR" sz="1600" b="0" i="0" u="none" strike="noStrike" cap="none" normalizeH="0" baseline="0" dirty="0">
                          <a:ln>
                            <a:noFill/>
                          </a:ln>
                          <a:solidFill>
                            <a:srgbClr val="333333"/>
                          </a:solidFill>
                          <a:effectLst/>
                          <a:latin typeface="Calibri Light"/>
                        </a:rPr>
                        <a:t> </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177</a:t>
            </a:fld>
            <a:endParaRPr lang="de-DE" altLang="de-DE">
              <a:latin typeface="+mn-lt"/>
              <a:ea typeface="+mn-ea"/>
            </a:endParaRPr>
          </a:p>
        </p:txBody>
      </p:sp>
      <p:graphicFrame>
        <p:nvGraphicFramePr>
          <p:cNvPr id="8" name="Group 42"/>
          <p:cNvGraphicFramePr>
            <a:graphicFrameLocks noGrp="1"/>
          </p:cNvGraphicFramePr>
          <p:nvPr>
            <p:extLst>
              <p:ext uri="{D42A27DB-BD31-4B8C-83A1-F6EECF244321}">
                <p14:modId xmlns:p14="http://schemas.microsoft.com/office/powerpoint/2010/main" val="1253600486"/>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ct val="0"/>
                        </a:spcAft>
                        <a:buClr>
                          <a:srgbClr val="333333"/>
                        </a:buClr>
                        <a:buSzTx/>
                        <a:buFont typeface="+mj-lt"/>
                        <a:buNone/>
                        <a:tabLst/>
                      </a:pPr>
                      <a:r>
                        <a:rPr kumimoji="0" lang="el-GR" sz="1600" b="1" i="0" u="none" strike="noStrike" cap="none" normalizeH="0" baseline="0" dirty="0">
                          <a:ln>
                            <a:noFill/>
                          </a:ln>
                          <a:solidFill>
                            <a:srgbClr val="333333"/>
                          </a:solidFill>
                          <a:effectLst/>
                          <a:latin typeface="Calibri Light"/>
                          <a:cs typeface="Times New Roman" pitchFamily="18" charset="0"/>
                        </a:rPr>
                        <a:t>Υπέρ:</a:t>
                      </a:r>
                      <a:r>
                        <a:rPr kumimoji="0" lang="el-GR" sz="1600" b="0" i="0" u="none" strike="noStrike" cap="none" normalizeH="0" baseline="0" dirty="0">
                          <a:ln>
                            <a:noFill/>
                          </a:ln>
                          <a:solidFill>
                            <a:srgbClr val="333333"/>
                          </a:solidFill>
                          <a:effectLst/>
                          <a:latin typeface="Calibri Light"/>
                          <a:cs typeface="Times New Roman" pitchFamily="18" charset="0"/>
                        </a:rPr>
                        <a:t> </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«Σημαία που κυματίζει»: αδύνατο γιατί στο διάστημα δεν υπάρχει ατμόσφαιρα/καιρικά φαινόμενα</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Οι εικόνες από τον ουρανό χωρίς άστρα και οι σκιές προς διαφορετικές κατευθύνσεις υποδηλώνουν ότι πρόκειται για κινηματογραφική παραγωγή.</a:t>
                      </a:r>
                    </a:p>
                    <a:p>
                      <a:pPr marL="342900" marR="0" lvl="0" indent="-342900" algn="l" defTabSz="914400" rtl="0" eaLnBrk="1" fontAlgn="base" latinLnBrk="0" hangingPunct="1">
                        <a:lnSpc>
                          <a:spcPct val="100000"/>
                        </a:lnSpc>
                        <a:spcBef>
                          <a:spcPts val="1200"/>
                        </a:spcBef>
                        <a:spcAft>
                          <a:spcPct val="0"/>
                        </a:spcAft>
                        <a:buClr>
                          <a:srgbClr val="333333"/>
                        </a:buClr>
                        <a:buSzTx/>
                        <a:buFont typeface="+mj-lt"/>
                        <a:buAutoNum type="arabicPeriod"/>
                        <a:tabLst/>
                      </a:pPr>
                      <a:r>
                        <a:rPr kumimoji="0" lang="el-GR" sz="1600" b="0" i="0" u="none" strike="noStrike" cap="none" normalizeH="0" baseline="0" dirty="0">
                          <a:ln>
                            <a:noFill/>
                          </a:ln>
                          <a:solidFill>
                            <a:srgbClr val="333333"/>
                          </a:solidFill>
                          <a:effectLst/>
                          <a:latin typeface="Calibri Light"/>
                          <a:cs typeface="Times New Roman" pitchFamily="18" charset="0"/>
                        </a:rPr>
                        <a:t>Το μήνυμα του αστροναύτη Άρμστρονγκ στον ασύρματο: απαντάει πολύ γρήγορα στην τελευταία φράση του Προέδρου Νιξον. Τα ραδιοσήματα χρειάζονται περισσότερο χρόνο για να μεταδοθούν στη γη από ό,τι χρειάστηκε στον Άρμστρονγκ για να απαντήσει.</a:t>
                      </a:r>
                      <a:endParaRPr kumimoji="0" lang="de-DE" sz="16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178</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1583494181"/>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el-GR" sz="1600" b="1" i="0" u="none" strike="noStrike" cap="none" normalizeH="0" baseline="0" dirty="0">
                          <a:ln>
                            <a:noFill/>
                          </a:ln>
                          <a:solidFill>
                            <a:srgbClr val="333333"/>
                          </a:solidFill>
                          <a:effectLst/>
                          <a:latin typeface="Calibri Light"/>
                        </a:rPr>
                        <a:t>Κατά:</a:t>
                      </a:r>
                      <a:r>
                        <a:rPr kumimoji="0" lang="el-GR" sz="1600" b="0" i="0" u="none" strike="noStrike" cap="none" normalizeH="0" baseline="0" dirty="0">
                          <a:ln>
                            <a:noFill/>
                          </a:ln>
                          <a:solidFill>
                            <a:srgbClr val="333333"/>
                          </a:solidFill>
                          <a:effectLst/>
                          <a:latin typeface="Calibri Light"/>
                        </a:rPr>
                        <a:t> </a:t>
                      </a:r>
                      <a:r>
                        <a:rPr kumimoji="0" lang="el-GR" sz="1600" b="0" i="0" u="none" strike="noStrike" cap="none" normalizeH="0" baseline="0" dirty="0">
                          <a:ln>
                            <a:noFill/>
                          </a:ln>
                          <a:solidFill>
                            <a:srgbClr val="004992"/>
                          </a:solidFill>
                          <a:effectLst/>
                          <a:latin typeface="Calibri Light"/>
                        </a:rPr>
                        <a:t>;;;</a:t>
                      </a:r>
                      <a:endParaRPr kumimoji="0" lang="de-DE" sz="1600" b="0" i="0" u="none" strike="noStrike" cap="none" normalizeH="0" baseline="0" dirty="0">
                        <a:ln>
                          <a:noFill/>
                        </a:ln>
                        <a:solidFill>
                          <a:srgbClr val="004992"/>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179</a:t>
            </a:fld>
            <a:endParaRPr lang="de-DE" altLang="de-DE">
              <a:latin typeface="+mn-lt"/>
              <a:ea typeface="+mn-ea"/>
            </a:endParaRPr>
          </a:p>
        </p:txBody>
      </p:sp>
      <p:graphicFrame>
        <p:nvGraphicFramePr>
          <p:cNvPr id="8" name="Group 27"/>
          <p:cNvGraphicFramePr>
            <a:graphicFrameLocks noGrp="1"/>
          </p:cNvGraphicFramePr>
          <p:nvPr>
            <p:extLst>
              <p:ext uri="{D42A27DB-BD31-4B8C-83A1-F6EECF244321}">
                <p14:modId xmlns:p14="http://schemas.microsoft.com/office/powerpoint/2010/main" val="964796364"/>
              </p:ext>
            </p:extLst>
          </p:nvPr>
        </p:nvGraphicFramePr>
        <p:xfrm>
          <a:off x="408955" y="2194560"/>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dirty="0">
                          <a:ln>
                            <a:noFill/>
                          </a:ln>
                          <a:solidFill>
                            <a:srgbClr val="333333"/>
                          </a:solidFill>
                          <a:effectLst/>
                          <a:latin typeface="Calibri Light"/>
                        </a:rPr>
                        <a:t>Μύθος</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Υπερ και κατά</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2000" b="0" i="0" u="none" strike="noStrike" cap="none" normalizeH="0" baseline="0">
                          <a:ln>
                            <a:noFill/>
                          </a:ln>
                          <a:solidFill>
                            <a:srgbClr val="333333"/>
                          </a:solidFill>
                          <a:effectLst/>
                          <a:latin typeface="Calibri Light"/>
                        </a:rPr>
                        <a:t>«Στοιχεία»</a:t>
                      </a:r>
                      <a:endParaRPr kumimoji="0" lang="de-DE" sz="20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l-GR" sz="1600" b="0" i="0" u="none" strike="noStrike" cap="none" normalizeH="0" baseline="0" dirty="0">
                          <a:ln>
                            <a:noFill/>
                          </a:ln>
                          <a:solidFill>
                            <a:srgbClr val="333333"/>
                          </a:solidFill>
                          <a:effectLst/>
                          <a:latin typeface="Calibri Light"/>
                        </a:rPr>
                        <a:t>Σύμφωνα με ισχυρισμούς, η προσγείωση στο φεγγάρι το 1969 δεν πραγματοποιή-θηκε ποτέ και ήταν απλώς μια απάτη.</a:t>
                      </a:r>
                      <a:endParaRPr kumimoji="0" lang="de-DE" sz="16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a:lnSpc>
                          <a:spcPct val="100000"/>
                        </a:lnSpc>
                        <a:spcBef>
                          <a:spcPts val="1200"/>
                        </a:spcBef>
                      </a:pPr>
                      <a:r>
                        <a:rPr lang="el-GR" sz="1600" b="1" i="0" u="none" dirty="0">
                          <a:solidFill>
                            <a:srgbClr val="333333"/>
                          </a:solidFill>
                          <a:latin typeface="Calibri Light"/>
                        </a:rPr>
                        <a:t>Κατά: </a:t>
                      </a:r>
                    </a:p>
                    <a:p>
                      <a:pPr marL="342900" indent="-342900">
                        <a:lnSpc>
                          <a:spcPct val="100000"/>
                        </a:lnSpc>
                        <a:spcBef>
                          <a:spcPts val="1200"/>
                        </a:spcBef>
                        <a:buFont typeface="+mj-lt"/>
                        <a:buAutoNum type="arabicPeriod"/>
                      </a:pPr>
                      <a:r>
                        <a:rPr lang="el-GR" sz="1600" b="0" i="0" u="none" dirty="0">
                          <a:solidFill>
                            <a:srgbClr val="333333"/>
                          </a:solidFill>
                          <a:latin typeface="Calibri Light"/>
                        </a:rPr>
                        <a:t>O κυματισμός της σημαίας προκλήθηκε από τη βύθιση του κονταριού της σημαίας στο έδαφος της σελήνης και στην ύπαρξη ενός σταθεροποιητικού κάθετου δοκαριού</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Οι νυχτερινές φωτογραφίσεις δεν μπορούν να καταγράψουν αδύναμες πηγές φωτός λόγω του χρόνου </a:t>
                      </a:r>
                      <a:r>
                        <a:rPr lang="el-GR" sz="1600" b="0" i="0" u="none">
                          <a:solidFill>
                            <a:srgbClr val="333333"/>
                          </a:solidFill>
                          <a:latin typeface="Calibri Light"/>
                        </a:rPr>
                        <a:t>έκθεσης </a:t>
                      </a:r>
                      <a:r>
                        <a:rPr lang="el-GR" sz="1600" b="0" i="0" u="none">
                          <a:solidFill>
                            <a:srgbClr val="333333"/>
                          </a:solidFill>
                          <a:latin typeface="Times New Roman"/>
                        </a:rPr>
                        <a:t>→</a:t>
                      </a:r>
                      <a:r>
                        <a:rPr lang="el-GR" sz="1600" b="0" i="0" u="none">
                          <a:solidFill>
                            <a:srgbClr val="333333"/>
                          </a:solidFill>
                          <a:latin typeface="Calibri Light"/>
                        </a:rPr>
                        <a:t> </a:t>
                      </a:r>
                      <a:r>
                        <a:rPr lang="el-GR" sz="1600" b="0" i="0" u="none" dirty="0">
                          <a:solidFill>
                            <a:srgbClr val="333333"/>
                          </a:solidFill>
                          <a:latin typeface="Calibri Light"/>
                        </a:rPr>
                        <a:t>δε φαίνονται αστέρια</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Οι σκιές προς διαφορετικές κατευθύνσεις προκλήθηκαν από την ανώμαλη επιφάνεια του φεγγαριού</a:t>
                      </a:r>
                    </a:p>
                    <a:p>
                      <a:pPr marL="342900" indent="-342900">
                        <a:lnSpc>
                          <a:spcPct val="100000"/>
                        </a:lnSpc>
                        <a:spcBef>
                          <a:spcPts val="1200"/>
                        </a:spcBef>
                        <a:buFont typeface="+mj-lt"/>
                        <a:buAutoNum type="arabicPeriod"/>
                      </a:pPr>
                      <a:r>
                        <a:rPr lang="el-GR" sz="1600" b="0" i="0" u="none" dirty="0">
                          <a:solidFill>
                            <a:srgbClr val="333333"/>
                          </a:solidFill>
                          <a:latin typeface="Calibri Light"/>
                        </a:rPr>
                        <a:t>Η συνέντευξη είχε υποστεί επεξεργασία ώστε να καλύψει τη χρονική καθυστέρηση κατά το διάλογο μετξύ Νίξον και Άρμστρονγκ</a:t>
                      </a:r>
                      <a:endParaRPr lang="en-US" sz="1600" b="0" i="0" u="none" dirty="0">
                        <a:solidFill>
                          <a:srgbClr val="333333"/>
                        </a:solidFill>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6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2780929"/>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ption_15"/>
          <p:cNvSpPr txBox="1">
            <a:spLocks noChangeArrowheads="1"/>
          </p:cNvSpPr>
          <p:nvPr/>
        </p:nvSpPr>
        <p:spPr bwMode="auto">
          <a:xfrm>
            <a:off x="4138971" y="3496940"/>
            <a:ext cx="7609984" cy="20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lnSpc>
                <a:spcPct val="105000"/>
              </a:lnSpc>
              <a:spcBef>
                <a:spcPts val="0"/>
              </a:spcBef>
              <a:buClrTx/>
              <a:buFontTx/>
              <a:buNone/>
            </a:pPr>
            <a:r>
              <a:rPr lang="el-GR" altLang="de-DE" sz="2400" dirty="0">
                <a:latin typeface="Calibri Light"/>
              </a:rPr>
              <a:t>Σκηνοθέτης Ρόλαντ Έμεριχ</a:t>
            </a:r>
            <a:r>
              <a:rPr lang="en-US" altLang="de-DE" sz="2400" dirty="0">
                <a:latin typeface="Calibri Light"/>
              </a:rPr>
              <a:t> </a:t>
            </a:r>
            <a:r>
              <a:rPr lang="el-GR" altLang="de-DE" sz="2400" dirty="0">
                <a:latin typeface="Calibri Light"/>
              </a:rPr>
              <a:t>(Ημέρα ανεξαρτησίας):</a:t>
            </a:r>
          </a:p>
          <a:p>
            <a:pPr eaLnBrk="1" hangingPunct="1">
              <a:lnSpc>
                <a:spcPct val="105000"/>
              </a:lnSpc>
              <a:spcBef>
                <a:spcPts val="0"/>
              </a:spcBef>
              <a:buClrTx/>
              <a:buFontTx/>
              <a:buNone/>
            </a:pPr>
            <a:r>
              <a:rPr lang="el-GR" altLang="de-DE" sz="2400" dirty="0">
                <a:latin typeface="Calibri Light"/>
              </a:rPr>
              <a:t>«Η προσελήνωση (…) ήταν απλά υπερβολικά καλή. Ήταν αδύνατο να σκηνοθετήσεις κάτι τέτοιο το 1960. Ακόμα με τον εξοπλισμό που έχουμε σήμερα θα υπήρχαν προβλήματα».</a:t>
            </a:r>
            <a:endParaRPr lang="de-DE" altLang="de-DE" sz="2400" i="1" dirty="0">
              <a:latin typeface="Calibri Light"/>
            </a:endParaRPr>
          </a:p>
        </p:txBody>
      </p:sp>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el-GR" sz="3600">
                <a:solidFill>
                  <a:srgbClr val="004992"/>
                </a:solidFill>
                <a:latin typeface="+mn-lt"/>
                <a:ea typeface="+mn-ea"/>
                <a:cs typeface="+mn-cs"/>
              </a:rPr>
              <a:t>Βγάζοντας βιαστικά συμπεράσματα «εν δράσει»</a:t>
            </a:r>
            <a:br>
              <a:rPr lang="el-GR" sz="3600">
                <a:solidFill>
                  <a:srgbClr val="004992"/>
                </a:solidFill>
                <a:latin typeface="+mn-lt"/>
                <a:ea typeface="+mn-ea"/>
                <a:cs typeface="+mn-cs"/>
              </a:rPr>
            </a:br>
            <a:r>
              <a:rPr lang="el-GR">
                <a:solidFill>
                  <a:srgbClr val="004992"/>
                </a:solidFill>
                <a:latin typeface="+mn-lt"/>
                <a:ea typeface="+mn-ea"/>
                <a:cs typeface="+mn-cs"/>
              </a:rPr>
              <a:t>- Αστικοί μύθοι -</a:t>
            </a:r>
            <a:endParaRPr lang="en-US">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180</a:t>
            </a:fld>
            <a:endParaRPr lang="de-DE" altLang="de-DE">
              <a:latin typeface="+mn-lt"/>
              <a:ea typeface="+mn-ea"/>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aption_13"/>
          <p:cNvSpPr/>
          <p:nvPr/>
        </p:nvSpPr>
        <p:spPr>
          <a:xfrm>
            <a:off x="408955" y="2649106"/>
            <a:ext cx="11376000" cy="707886"/>
          </a:xfrm>
          <a:prstGeom prst="rect">
            <a:avLst/>
          </a:prstGeom>
        </p:spPr>
        <p:txBody>
          <a:bodyPr wrap="none">
            <a:noAutofit/>
          </a:bodyPr>
          <a:lstStyle/>
          <a:p>
            <a:pPr algn="ctr">
              <a:spcBef>
                <a:spcPts val="0"/>
              </a:spcBef>
            </a:pPr>
            <a:r>
              <a:rPr lang="el-GR" altLang="de-DE" sz="4000">
                <a:solidFill>
                  <a:srgbClr val="FF0000"/>
                </a:solidFill>
                <a:latin typeface="Calibri Light"/>
              </a:rPr>
              <a:t>Όχι! </a:t>
            </a:r>
            <a:endParaRPr lang="de-DE" altLang="de-DE" sz="4000" dirty="0">
              <a:latin typeface="Calibri Light"/>
            </a:endParaRPr>
          </a:p>
        </p:txBody>
      </p:sp>
      <p:sp>
        <p:nvSpPr>
          <p:cNvPr id="15" name="Caption_13"/>
          <p:cNvSpPr txBox="1">
            <a:spLocks noChangeArrowheads="1"/>
          </p:cNvSpPr>
          <p:nvPr/>
        </p:nvSpPr>
        <p:spPr bwMode="auto">
          <a:xfrm>
            <a:off x="408955" y="2312440"/>
            <a:ext cx="11376000" cy="430887"/>
          </a:xfrm>
          <a:prstGeom prst="rect">
            <a:avLst/>
          </a:prstGeom>
          <a:noFill/>
          <a:ln w="9525">
            <a:noFill/>
            <a:miter lim="800000"/>
            <a:headEnd/>
            <a:tailEnd/>
          </a:ln>
        </p:spPr>
        <p:txBody>
          <a:bodyPr>
            <a:spAutoFit/>
          </a:bodyPr>
          <a:lstStyle/>
          <a:p>
            <a:pPr fontAlgn="base">
              <a:spcBef>
                <a:spcPct val="0"/>
              </a:spcBef>
              <a:spcAft>
                <a:spcPct val="0"/>
              </a:spcAft>
              <a:defRPr/>
            </a:pPr>
            <a:r>
              <a:rPr lang="el-GR" sz="2200">
                <a:solidFill>
                  <a:srgbClr val="000000"/>
                </a:solidFill>
                <a:latin typeface="Calibri Light"/>
                <a:ea typeface="ＭＳ Ｐゴシック" panose="020B0600070205080204" pitchFamily="34" charset="-128"/>
              </a:rPr>
              <a:t>Ήταν η προσελήνωση μια απάτη της κυβέρνησης των ΗΠΑ;</a:t>
            </a:r>
            <a:endParaRPr lang="de-DE" sz="2200" dirty="0">
              <a:solidFill>
                <a:srgbClr val="000000"/>
              </a:solidFill>
              <a:latin typeface="Calibri Light"/>
              <a:ea typeface="ＭＳ Ｐゴシック" panose="020B0600070205080204" pitchFamily="34" charset="-128"/>
            </a:endParaRPr>
          </a:p>
        </p:txBody>
      </p:sp>
      <p:sp>
        <p:nvSpPr>
          <p:cNvPr id="16" name="Caption_17"/>
          <p:cNvSpPr txBox="1">
            <a:spLocks noChangeArrowheads="1"/>
          </p:cNvSpPr>
          <p:nvPr/>
        </p:nvSpPr>
        <p:spPr bwMode="auto">
          <a:xfrm>
            <a:off x="4138971" y="5512556"/>
            <a:ext cx="760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Source: German television station ZDF</a:t>
            </a:r>
            <a:r>
              <a:rPr lang="de-DE" altLang="de-DE" sz="1200">
                <a:latin typeface="+mj-lt"/>
              </a:rPr>
              <a:t>: “Vorsicht Verschwörung” </a:t>
            </a:r>
            <a:r>
              <a:rPr lang="de-DE" altLang="de-DE" sz="1200" dirty="0">
                <a:latin typeface="+mj-lt"/>
              </a:rPr>
              <a:t>(Beware conspiracy) </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ξεκίνησέ αυτός ο αστικός μύθος και άλλες θεωρίες συνωμοσίας;</a:t>
            </a:r>
            <a:endParaRPr lang="en-US" sz="3600">
              <a:latin typeface="+mn-lt"/>
              <a:ea typeface="+mn-ea"/>
              <a:cs typeface="+mn-cs"/>
            </a:endParaRPr>
          </a:p>
        </p:txBody>
      </p:sp>
      <p:sp>
        <p:nvSpPr>
          <p:cNvPr id="4" name="Content Placeholder 3"/>
          <p:cNvSpPr>
            <a:spLocks noGrp="1"/>
          </p:cNvSpPr>
          <p:nvPr>
            <p:ph idx="1"/>
          </p:nvPr>
        </p:nvSpPr>
        <p:spPr/>
        <p:txBody>
          <a:bodyPr/>
          <a:lstStyle/>
          <a:p>
            <a:pPr lvl="0" defTabSz="914400" fontAlgn="base">
              <a:defRPr/>
            </a:pPr>
            <a:r>
              <a:rPr lang="el-GR" sz="2400" b="1">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5" name="Slide Number Placeholder 4"/>
          <p:cNvSpPr>
            <a:spLocks noGrp="1"/>
          </p:cNvSpPr>
          <p:nvPr>
            <p:ph type="sldNum" sz="quarter" idx="12"/>
          </p:nvPr>
        </p:nvSpPr>
        <p:spPr/>
        <p:txBody>
          <a:bodyPr/>
          <a:lstStyle/>
          <a:p>
            <a:fld id="{626B1A78-CB45-4EF6-880C-B7E740124D86}" type="slidenum">
              <a:rPr lang="de-DE" altLang="de-DE" smtClean="0">
                <a:latin typeface="+mn-lt"/>
                <a:ea typeface="+mn-ea"/>
              </a:rPr>
              <a:pPr/>
              <a:t>181</a:t>
            </a:fld>
            <a:endParaRPr lang="de-DE" altLang="de-DE">
              <a:latin typeface="+mn-lt"/>
              <a:ea typeface="+mn-ea"/>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l-GR" sz="3600">
                <a:latin typeface="+mn-lt"/>
                <a:ea typeface="+mn-ea"/>
                <a:cs typeface="+mn-cs"/>
              </a:rPr>
              <a:t>Πώς ξεκίνησέ αυτός ο αστικός μύθος και άλλες θεωρίες συνωμοσίας;</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defRPr/>
            </a:pPr>
            <a:r>
              <a:rPr lang="el-GR" sz="2400" dirty="0">
                <a:solidFill>
                  <a:srgbClr val="333333"/>
                </a:solidFill>
              </a:rPr>
              <a:t>Είναι συνήθως πιο συναρπαστικοί από την πραγματικότητα.</a:t>
            </a:r>
          </a:p>
          <a:p>
            <a:pPr marL="342900" lvl="0" indent="-342900" defTabSz="914400" fontAlgn="base">
              <a:buClr>
                <a:srgbClr val="333333"/>
              </a:buClr>
              <a:buFont typeface="WingDings"/>
              <a:buChar char=""/>
              <a:defRPr/>
            </a:pPr>
            <a:r>
              <a:rPr lang="el-GR" sz="2400" dirty="0">
                <a:solidFill>
                  <a:srgbClr val="333333"/>
                </a:solidFill>
              </a:rPr>
              <a:t>Βασίζονται σε γεγονότα που είναι δύσκολο να ελεγχθούν, και είναι εύκολο να τα πιστέψει κανείς ( π.χ. Η σημαία που κυματίζει υποδηλώνει ότι οι φωτογραφίες τραβήχτηκαν στη γη).</a:t>
            </a:r>
          </a:p>
          <a:p>
            <a:pPr marL="342900" lvl="0" indent="-342900" defTabSz="914400" fontAlgn="base">
              <a:buClr>
                <a:srgbClr val="333333"/>
              </a:buClr>
              <a:buFont typeface="WingDings"/>
              <a:buChar char=""/>
              <a:defRPr/>
            </a:pPr>
            <a:r>
              <a:rPr lang="el-GR" sz="2400" dirty="0">
                <a:solidFill>
                  <a:srgbClr val="333333"/>
                </a:solidFill>
              </a:rPr>
              <a:t>Αποκρύπτουν εναλλακτικές ερμηνείες (π.χ. η έλλειψη αστεριών στον ουρανό μπορεί να εξηγηθεί από τους τεχνικούς περιορισμούς της νυχτερινής λήψης).</a:t>
            </a:r>
          </a:p>
          <a:p>
            <a:pPr marL="342900" lvl="0" indent="-342900" defTabSz="914400" fontAlgn="base">
              <a:buClr>
                <a:srgbClr val="333333"/>
              </a:buClr>
              <a:buFont typeface="WingDings"/>
              <a:buChar char=""/>
              <a:defRPr/>
            </a:pPr>
            <a:r>
              <a:rPr lang="el-GR" sz="2400" dirty="0">
                <a:solidFill>
                  <a:srgbClr val="333333"/>
                </a:solidFill>
              </a:rPr>
              <a:t>Οι αστικοί μύθοι θεωρούν τα γεγονότα έξω από το πλαίσιο τους και τα τραβάνε στα άκρα.</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2 – Βγάζοντας γρήγορα συμπεράσματα I</a:t>
            </a:r>
            <a:endParaRPr lang="de-DE">
              <a:latin typeface="+mn-lt"/>
              <a:ea typeface="+mn-ea"/>
            </a:endParaRPr>
          </a:p>
        </p:txBody>
      </p:sp>
      <p:sp>
        <p:nvSpPr>
          <p:cNvPr id="4" name="Slide Number Placeholder 3"/>
          <p:cNvSpPr>
            <a:spLocks noGrp="1"/>
          </p:cNvSpPr>
          <p:nvPr>
            <p:ph type="sldNum" sz="quarter" idx="12"/>
          </p:nvPr>
        </p:nvSpPr>
        <p:spPr/>
        <p:txBody>
          <a:bodyPr/>
          <a:lstStyle/>
          <a:p>
            <a:fld id="{626B1A78-CB45-4EF6-880C-B7E740124D86}" type="slidenum">
              <a:rPr lang="de-DE" altLang="de-DE" smtClean="0">
                <a:latin typeface="+mn-lt"/>
                <a:ea typeface="+mn-ea"/>
              </a:rPr>
              <a:pPr/>
              <a:t>182</a:t>
            </a:fld>
            <a:endParaRPr lang="de-DE" altLang="de-DE">
              <a:latin typeface="+mn-lt"/>
              <a:ea typeface="+mn-ea"/>
            </a:endParaRP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11</TotalTime>
  <Words>8590</Words>
  <Application>Microsoft Office PowerPoint</Application>
  <PresentationFormat>Custom</PresentationFormat>
  <Paragraphs>1393</Paragraphs>
  <Slides>182</Slides>
  <Notes>182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182</vt:i4>
      </vt:variant>
    </vt:vector>
  </HeadingPairs>
  <TitlesOfParts>
    <vt:vector size="192" baseType="lpstr">
      <vt:lpstr>Calibri Light</vt:lpstr>
      <vt:lpstr>Symbol</vt:lpstr>
      <vt:lpstr>WingDings</vt:lpstr>
      <vt:lpstr>Times New Roman</vt:lpstr>
      <vt:lpstr>Arial</vt:lpstr>
      <vt:lpstr>ＭＳ Ｐゴシック</vt:lpstr>
      <vt:lpstr>Verdana</vt:lpstr>
      <vt:lpstr>WingDings</vt:lpstr>
      <vt:lpstr>UKE_PPT-Vorlage_16zu9</vt:lpstr>
      <vt:lpstr>1_UKE_PPT-Vorlage_16zu9</vt:lpstr>
      <vt:lpstr>ΜΓΘ 2 Α – Βγάζοντας γρήγορα συμπεράσματα I</vt:lpstr>
      <vt:lpstr>Βγάζοντας γρήγορα συμπεράσματα</vt:lpstr>
      <vt:lpstr>Βγάζοντας γρήγορα συμπεράσματα</vt:lpstr>
      <vt:lpstr>Βγάζοντας γρήγορα συμπεράσματα</vt:lpstr>
      <vt:lpstr>Βγάζοντας γρήγορα συμπεράσματα</vt:lpstr>
      <vt:lpstr>Βγάζοντας γρήγορα συμπεράσματα</vt:lpstr>
      <vt:lpstr>Συμπεράσματα χωρίς να είστε 100% σίγουροι</vt:lpstr>
      <vt:lpstr>Συμπεράσματα χωρίς να είστε 100% σίγουροι</vt:lpstr>
      <vt:lpstr>Συμπεράσματα χωρίς να είστε 100% σίγουροι</vt:lpstr>
      <vt:lpstr>Βγάζοντας συμπεράσματα «εν δράσει»</vt:lpstr>
      <vt:lpstr>Βγάζοντας συμπεράσματα «εν δράσει»</vt:lpstr>
      <vt:lpstr>Βγάζοντας συμπεράσματα «εν δράσει»</vt:lpstr>
      <vt:lpstr>Βγάζοντας συμπεράσματα «εν δράσει» - Αστικοί μύθοι - (για μια εναλλακτική άσκηση ανατρέξτε στο τέλος της παρουσίασης)</vt:lpstr>
      <vt:lpstr>Βγάζοντας συμπεράσματα «εν δράσει» - Αστικοί μύθοι -</vt:lpstr>
      <vt:lpstr>Βγάζοντας συμπεράσματα «εν δράσει» - Αστικοί μύθοι -</vt:lpstr>
      <vt:lpstr>Βγάζοντας συμπεράσματα «εν δράσει» - Αστικοί μύθοι -</vt:lpstr>
      <vt:lpstr>Πώς προέκυψε αυτός ο αστικός μύθος όπως και όλες οι άλλες θεωρίες συνωμοσίας που υπάρχουν;</vt:lpstr>
      <vt:lpstr>Πώς προέκυψε αυτός ο αστικός μύθος όπως και όλες οι άλλες θεωρίες συνωμοσίας που υπάρχουν;</vt:lpstr>
      <vt:lpstr>Πώς προέκυψε αυτός ο αστικός μύθος όπως και όλες οι άλλες θεωρίες συνωμοσίας που υπάρχουν;</vt:lpstr>
      <vt:lpstr>Γιατί το κάνουμε αυτό;</vt:lpstr>
      <vt:lpstr>Γιατί το κάνουμε αυτό;</vt:lpstr>
      <vt:lpstr>Πώς τα βιαστικά συμπεράσματα μπορούν να προκαλέσουν παρεξηγήσεις κατά τη διάρκεια της ψύχωσης - παραδείγματα</vt:lpstr>
      <vt:lpstr>Εργασία (1)</vt:lpstr>
      <vt:lpstr>Εργασία (1)</vt:lpstr>
      <vt:lpstr>Εργασία (1)</vt:lpstr>
      <vt:lpstr>Εικόνα 1</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2</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3</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4</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5</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6</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7</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προαιρετικά: Βίντεο Κλιπ</vt:lpstr>
      <vt:lpstr>Εικόνα 8</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9</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10</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11</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Εικόνα 12</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Τι θα μπορούσε να παρουσιάζεται σε αυτή την εικόνα; </vt:lpstr>
      <vt:lpstr>Εργασία 2:</vt:lpstr>
      <vt:lpstr>Τι βλέπετε;</vt:lpstr>
      <vt:lpstr>Τι βλέπετε τώρα;</vt:lpstr>
      <vt:lpstr>Τι βλέπετε τώρα;</vt:lpstr>
      <vt:lpstr>Τι βλέπετε τώρα;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Τι βλέπετε;</vt:lpstr>
      <vt:lpstr>Προσπαθήστε να ανακαλύψετε όλες τις λεπτομέρειες!</vt:lpstr>
      <vt:lpstr>PowerPoint Presentation</vt:lpstr>
      <vt:lpstr>Μεταφορά στην καθημερινή ζωή</vt:lpstr>
      <vt:lpstr>Μεταφορά στην καθημερινή ζωή</vt:lpstr>
      <vt:lpstr>Μεταφορά στην καθημερινή ζωή</vt:lpstr>
      <vt:lpstr>Μεταφορά στην καθημερινή ζωή</vt:lpstr>
      <vt:lpstr>Μεταφορά στην καθημερινή ζωή</vt:lpstr>
      <vt:lpstr>Πώς σχετίζεται αυτό με τη ψύχωση;</vt:lpstr>
      <vt:lpstr>Πώς σχετίζεται αυτό με τη ψύχωση;</vt:lpstr>
      <vt:lpstr>Πώς σχετίζεται αυτό με τη ψύχωση;</vt:lpstr>
      <vt:lpstr>Σας ευχαριστούμε για την προσοχή σας</vt:lpstr>
      <vt:lpstr>PowerPoint Presentation</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Βγάζοντας βιαστικά συμπεράσματα «εν δράσει» - Αστικοί μύθοι -</vt:lpstr>
      <vt:lpstr>Πώς ξεκίνησέ αυτός ο αστικός μύθος και άλλες θεωρίες συνωμοσίας;</vt:lpstr>
      <vt:lpstr>Πώς ξεκίνησέ αυτός ο αστικός μύθος και άλλες θεωρίες συνωμοσίας;</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530</cp:revision>
  <dcterms:created xsi:type="dcterms:W3CDTF">2002-10-15T10:55:06Z</dcterms:created>
  <dcterms:modified xsi:type="dcterms:W3CDTF">2025-02-22T08:47:13Z</dcterms:modified>
</cp:coreProperties>
</file>