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93" r:id="rId1"/>
    <p:sldMasterId id="2147483806" r:id="rId2"/>
  </p:sldMasterIdLst>
  <p:notesMasterIdLst>
    <p:notesMasterId r:id="rId125"/>
  </p:notesMasterIdLst>
  <p:handoutMasterIdLst>
    <p:handoutMasterId r:id="rId126"/>
  </p:handoutMasterIdLst>
  <p:sldIdLst>
    <p:sldId id="873" r:id="rId3"/>
    <p:sldId id="845" r:id="rId4"/>
    <p:sldId id="860" r:id="rId5"/>
    <p:sldId id="859" r:id="rId6"/>
    <p:sldId id="858" r:id="rId7"/>
    <p:sldId id="857" r:id="rId8"/>
    <p:sldId id="856" r:id="rId9"/>
    <p:sldId id="855" r:id="rId10"/>
    <p:sldId id="825" r:id="rId11"/>
    <p:sldId id="861" r:id="rId12"/>
    <p:sldId id="656" r:id="rId13"/>
    <p:sldId id="383" r:id="rId14"/>
    <p:sldId id="384" r:id="rId15"/>
    <p:sldId id="826" r:id="rId16"/>
    <p:sldId id="655" r:id="rId17"/>
    <p:sldId id="563" r:id="rId18"/>
    <p:sldId id="637" r:id="rId19"/>
    <p:sldId id="841" r:id="rId20"/>
    <p:sldId id="566" r:id="rId21"/>
    <p:sldId id="567" r:id="rId22"/>
    <p:sldId id="831" r:id="rId23"/>
    <p:sldId id="863" r:id="rId24"/>
    <p:sldId id="862" r:id="rId25"/>
    <p:sldId id="832" r:id="rId26"/>
    <p:sldId id="864" r:id="rId27"/>
    <p:sldId id="829" r:id="rId28"/>
    <p:sldId id="798" r:id="rId29"/>
    <p:sldId id="799" r:id="rId30"/>
    <p:sldId id="572" r:id="rId31"/>
    <p:sldId id="573" r:id="rId32"/>
    <p:sldId id="647" r:id="rId33"/>
    <p:sldId id="648" r:id="rId34"/>
    <p:sldId id="800" r:id="rId35"/>
    <p:sldId id="801" r:id="rId36"/>
    <p:sldId id="576" r:id="rId37"/>
    <p:sldId id="577" r:id="rId38"/>
    <p:sldId id="853" r:id="rId39"/>
    <p:sldId id="802" r:id="rId40"/>
    <p:sldId id="803" r:id="rId41"/>
    <p:sldId id="582" r:id="rId42"/>
    <p:sldId id="638" r:id="rId43"/>
    <p:sldId id="583" r:id="rId44"/>
    <p:sldId id="639" r:id="rId45"/>
    <p:sldId id="640" r:id="rId46"/>
    <p:sldId id="641" r:id="rId47"/>
    <p:sldId id="642" r:id="rId48"/>
    <p:sldId id="643" r:id="rId49"/>
    <p:sldId id="589" r:id="rId50"/>
    <p:sldId id="590" r:id="rId51"/>
    <p:sldId id="820" r:id="rId52"/>
    <p:sldId id="866" r:id="rId53"/>
    <p:sldId id="865" r:id="rId54"/>
    <p:sldId id="807" r:id="rId55"/>
    <p:sldId id="737" r:id="rId56"/>
    <p:sldId id="738" r:id="rId57"/>
    <p:sldId id="739" r:id="rId58"/>
    <p:sldId id="740" r:id="rId59"/>
    <p:sldId id="741" r:id="rId60"/>
    <p:sldId id="742" r:id="rId61"/>
    <p:sldId id="743" r:id="rId62"/>
    <p:sldId id="744" r:id="rId63"/>
    <p:sldId id="745" r:id="rId64"/>
    <p:sldId id="746" r:id="rId65"/>
    <p:sldId id="747" r:id="rId66"/>
    <p:sldId id="748" r:id="rId67"/>
    <p:sldId id="749" r:id="rId68"/>
    <p:sldId id="750" r:id="rId69"/>
    <p:sldId id="751" r:id="rId70"/>
    <p:sldId id="752" r:id="rId71"/>
    <p:sldId id="753" r:id="rId72"/>
    <p:sldId id="754" r:id="rId73"/>
    <p:sldId id="755" r:id="rId74"/>
    <p:sldId id="756" r:id="rId75"/>
    <p:sldId id="757" r:id="rId76"/>
    <p:sldId id="758" r:id="rId77"/>
    <p:sldId id="759" r:id="rId78"/>
    <p:sldId id="760" r:id="rId79"/>
    <p:sldId id="761" r:id="rId80"/>
    <p:sldId id="762" r:id="rId81"/>
    <p:sldId id="763" r:id="rId82"/>
    <p:sldId id="764" r:id="rId83"/>
    <p:sldId id="765" r:id="rId84"/>
    <p:sldId id="766" r:id="rId85"/>
    <p:sldId id="767" r:id="rId86"/>
    <p:sldId id="768" r:id="rId87"/>
    <p:sldId id="769" r:id="rId88"/>
    <p:sldId id="770" r:id="rId89"/>
    <p:sldId id="771" r:id="rId90"/>
    <p:sldId id="772" r:id="rId91"/>
    <p:sldId id="773" r:id="rId92"/>
    <p:sldId id="774" r:id="rId93"/>
    <p:sldId id="775" r:id="rId94"/>
    <p:sldId id="776" r:id="rId95"/>
    <p:sldId id="834" r:id="rId96"/>
    <p:sldId id="868" r:id="rId97"/>
    <p:sldId id="867" r:id="rId98"/>
    <p:sldId id="811" r:id="rId99"/>
    <p:sldId id="781" r:id="rId100"/>
    <p:sldId id="782" r:id="rId101"/>
    <p:sldId id="783" r:id="rId102"/>
    <p:sldId id="784" r:id="rId103"/>
    <p:sldId id="785" r:id="rId104"/>
    <p:sldId id="786" r:id="rId105"/>
    <p:sldId id="787" r:id="rId106"/>
    <p:sldId id="788" r:id="rId107"/>
    <p:sldId id="789" r:id="rId108"/>
    <p:sldId id="790" r:id="rId109"/>
    <p:sldId id="791" r:id="rId110"/>
    <p:sldId id="792" r:id="rId111"/>
    <p:sldId id="793" r:id="rId112"/>
    <p:sldId id="794" r:id="rId113"/>
    <p:sldId id="795" r:id="rId114"/>
    <p:sldId id="835" r:id="rId115"/>
    <p:sldId id="871" r:id="rId116"/>
    <p:sldId id="870" r:id="rId117"/>
    <p:sldId id="869" r:id="rId118"/>
    <p:sldId id="815" r:id="rId119"/>
    <p:sldId id="872" r:id="rId120"/>
    <p:sldId id="854" r:id="rId121"/>
    <p:sldId id="804" r:id="rId122"/>
    <p:sldId id="805" r:id="rId123"/>
    <p:sldId id="806" r:id="rId124"/>
  </p:sldIdLst>
  <p:sldSz cx="12195175" cy="6858000"/>
  <p:notesSz cx="6669088" cy="9896475"/>
  <p:embeddedFontLst>
    <p:embeddedFont>
      <p:font typeface="Calibri" panose="020F0502020204030204" pitchFamily="34" charset="0"/>
      <p:regular r:id="rId127"/>
      <p:bold r:id="rId128"/>
      <p:italic r:id="rId129"/>
      <p:boldItalic r:id="rId130"/>
    </p:embeddedFont>
    <p:embeddedFont>
      <p:font typeface="Calibri Light" panose="020F0302020204030204" pitchFamily="34" charset="0"/>
      <p:regular r:id="rId131"/>
      <p:italic r:id="rId132"/>
    </p:embeddedFont>
  </p:embeddedFontLst>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37" autoAdjust="0"/>
    <p:restoredTop sz="87000" autoAdjust="0"/>
  </p:normalViewPr>
  <p:slideViewPr>
    <p:cSldViewPr>
      <p:cViewPr varScale="1">
        <p:scale>
          <a:sx n="67" d="100"/>
          <a:sy n="67" d="100"/>
        </p:scale>
        <p:origin x="600" y="44"/>
      </p:cViewPr>
      <p:guideLst>
        <p:guide orient="horz" pos="3430"/>
        <p:guide pos="204"/>
        <p:guide pos="272"/>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font" Target="fonts/font2.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13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font" Target="fonts/font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font" Target="fonts/font4.fntdata"/><Relationship Id="rId13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font" Target="fonts/font5.fntdata"/><Relationship Id="rId136"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_rels/viewProps.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3B64B6B9-B9B0-43B2-9E9F-B86B4CE7F82A}" type="slidenum">
              <a:rPr lang="en-GB" altLang="de-DE"/>
              <a:pPr/>
              <a:t>‹Nr.›</a:t>
            </a:fld>
            <a:endParaRPr lang="en-GB" altLang="de-DE"/>
          </a:p>
        </p:txBody>
      </p:sp>
    </p:spTree>
    <p:extLst>
      <p:ext uri="{BB962C8B-B14F-4D97-AF65-F5344CB8AC3E}">
        <p14:creationId xmlns:p14="http://schemas.microsoft.com/office/powerpoint/2010/main" val="13150935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cs typeface="+mn-cs"/>
              </a:defRPr>
            </a:lvl1pPr>
          </a:lstStyle>
          <a:p>
            <a:pPr>
              <a:defRPr/>
            </a:pPr>
            <a:endParaRPr lang="en-US"/>
          </a:p>
        </p:txBody>
      </p:sp>
      <p:sp>
        <p:nvSpPr>
          <p:cNvPr id="140292"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3BE72280-E971-4470-A42D-54C2D7D25728}" type="slidenum">
              <a:rPr lang="en-US" altLang="de-DE"/>
              <a:pPr/>
              <a:t>‹Nr.›</a:t>
            </a:fld>
            <a:endParaRPr lang="en-US" altLang="de-DE"/>
          </a:p>
        </p:txBody>
      </p:sp>
    </p:spTree>
    <p:extLst>
      <p:ext uri="{BB962C8B-B14F-4D97-AF65-F5344CB8AC3E}">
        <p14:creationId xmlns:p14="http://schemas.microsoft.com/office/powerpoint/2010/main" val="19210745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4EE326-F520-4079-AB7F-27F2C86E5050}" type="slidenum">
              <a:rPr lang="en-US" altLang="de-DE"/>
              <a:pPr algn="r" eaLnBrk="1" hangingPunct="1">
                <a:spcBef>
                  <a:spcPct val="0"/>
                </a:spcBef>
              </a:pPr>
              <a:t>2</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209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4EE326-F520-4079-AB7F-27F2C86E5050}" type="slidenum">
              <a:rPr lang="en-US" altLang="de-DE"/>
              <a:pPr algn="r" eaLnBrk="1" hangingPunct="1">
                <a:spcBef>
                  <a:spcPct val="0"/>
                </a:spcBef>
              </a:pPr>
              <a:t>3</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209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4EE326-F520-4079-AB7F-27F2C86E5050}" type="slidenum">
              <a:rPr lang="en-US" altLang="de-DE"/>
              <a:pPr algn="r" eaLnBrk="1" hangingPunct="1">
                <a:spcBef>
                  <a:spcPct val="0"/>
                </a:spcBef>
              </a:pPr>
              <a:t>4</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209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4EE326-F520-4079-AB7F-27F2C86E5050}" type="slidenum">
              <a:rPr lang="en-US" altLang="de-DE"/>
              <a:pPr algn="r" eaLnBrk="1" hangingPunct="1">
                <a:spcBef>
                  <a:spcPct val="0"/>
                </a:spcBef>
              </a:pPr>
              <a:t>5</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209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4EE326-F520-4079-AB7F-27F2C86E5050}" type="slidenum">
              <a:rPr lang="en-US" altLang="de-DE"/>
              <a:pPr algn="r" eaLnBrk="1" hangingPunct="1">
                <a:spcBef>
                  <a:spcPct val="0"/>
                </a:spcBef>
              </a:pPr>
              <a:t>6</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209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4EE326-F520-4079-AB7F-27F2C86E5050}" type="slidenum">
              <a:rPr lang="en-US" altLang="de-DE"/>
              <a:pPr algn="r" eaLnBrk="1" hangingPunct="1">
                <a:spcBef>
                  <a:spcPct val="0"/>
                </a:spcBef>
              </a:pPr>
              <a:t>7</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209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4EE326-F520-4079-AB7F-27F2C86E5050}" type="slidenum">
              <a:rPr lang="en-US" altLang="de-DE"/>
              <a:pPr algn="r" eaLnBrk="1" hangingPunct="1">
                <a:spcBef>
                  <a:spcPct val="0"/>
                </a:spcBef>
              </a:pPr>
              <a:t>8</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209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txBox="1">
            <a:spLocks noGrp="1" noChangeArrowheads="1"/>
          </p:cNvSpPr>
          <p:nvPr/>
        </p:nvSpPr>
        <p:spPr bwMode="auto">
          <a:xfrm>
            <a:off x="3778250" y="9399588"/>
            <a:ext cx="2889250" cy="495300"/>
          </a:xfrm>
          <a:prstGeom prst="rect">
            <a:avLst/>
          </a:prstGeom>
          <a:noFill/>
          <a:ln>
            <a:miter lim="800000"/>
            <a:headEnd/>
            <a:tailEnd/>
          </a:ln>
        </p:spPr>
        <p:txBody>
          <a:bodyPr anchor="b"/>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r" eaLnBrk="1" hangingPunct="1"/>
            <a:fld id="{97190788-4836-4F92-A1E3-8BEDDDCC655E}" type="slidenum">
              <a:rPr lang="en-US" altLang="de-DE" sz="1200">
                <a:latin typeface="Calibri" panose="020F0502020204030204" pitchFamily="34" charset="0"/>
              </a:rPr>
              <a:pPr algn="r" eaLnBrk="1" hangingPunct="1"/>
              <a:t>9</a:t>
            </a:fld>
            <a:endParaRPr lang="en-US" altLang="de-DE" sz="1200">
              <a:latin typeface="Calibri" panose="020F0502020204030204" pitchFamily="34" charset="0"/>
            </a:endParaRPr>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xfrm>
            <a:off x="666750" y="4700588"/>
            <a:ext cx="5335588" cy="44529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2236602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txBox="1">
            <a:spLocks noGrp="1" noChangeArrowheads="1"/>
          </p:cNvSpPr>
          <p:nvPr/>
        </p:nvSpPr>
        <p:spPr bwMode="auto">
          <a:xfrm>
            <a:off x="3778250" y="9399588"/>
            <a:ext cx="2889250" cy="495300"/>
          </a:xfrm>
          <a:prstGeom prst="rect">
            <a:avLst/>
          </a:prstGeom>
          <a:noFill/>
          <a:ln>
            <a:miter lim="800000"/>
            <a:headEnd/>
            <a:tailEnd/>
          </a:ln>
        </p:spPr>
        <p:txBody>
          <a:bodyPr anchor="b"/>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r" eaLnBrk="1" hangingPunct="1"/>
            <a:fld id="{97190788-4836-4F92-A1E3-8BEDDDCC655E}" type="slidenum">
              <a:rPr lang="en-US" altLang="de-DE" sz="1200">
                <a:latin typeface="Calibri" panose="020F0502020204030204" pitchFamily="34" charset="0"/>
              </a:rPr>
              <a:pPr algn="r" eaLnBrk="1" hangingPunct="1"/>
              <a:t>10</a:t>
            </a:fld>
            <a:endParaRPr lang="en-US" altLang="de-DE" sz="1200">
              <a:latin typeface="Calibri" panose="020F0502020204030204" pitchFamily="34" charset="0"/>
            </a:endParaRPr>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xfrm>
            <a:off x="666750" y="4700588"/>
            <a:ext cx="5335588" cy="44529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2236602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B18E0D-6003-498C-A878-0337E576A024}" type="slidenum">
              <a:rPr lang="en-US" altLang="de-DE"/>
              <a:pPr eaLnBrk="1" hangingPunct="1">
                <a:spcBef>
                  <a:spcPct val="0"/>
                </a:spcBef>
              </a:pPr>
              <a:t>11</a:t>
            </a:fld>
            <a:endParaRPr lang="en-US" altLang="de-DE"/>
          </a:p>
        </p:txBody>
      </p:sp>
      <p:sp>
        <p:nvSpPr>
          <p:cNvPr id="151555" name="Rectangle 2"/>
          <p:cNvSpPr>
            <a:spLocks noGrp="1" noRot="1" noChangeAspect="1" noChangeArrowheads="1" noTextEdit="1"/>
          </p:cNvSpPr>
          <p:nvPr>
            <p:ph type="sldImg"/>
          </p:nvPr>
        </p:nvSpPr>
        <p:spPr>
          <a:xfrm>
            <a:off x="38100" y="742950"/>
            <a:ext cx="6594475" cy="3709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8411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1C01AF-EBE7-46BB-B71D-DC31E012045B}" type="slidenum">
              <a:rPr lang="en-US" altLang="de-DE"/>
              <a:pPr eaLnBrk="1" hangingPunct="1">
                <a:spcBef>
                  <a:spcPct val="0"/>
                </a:spcBef>
              </a:pPr>
              <a:t>12</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5891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9DD6F0-9E80-45CF-B3C6-FD3628CF2D79}" type="slidenum">
              <a:rPr lang="en-US" altLang="de-DE"/>
              <a:pPr eaLnBrk="1" hangingPunct="1">
                <a:spcBef>
                  <a:spcPct val="0"/>
                </a:spcBef>
              </a:pPr>
              <a:t>13</a:t>
            </a:fld>
            <a:endParaRPr lang="en-US" altLang="de-DE"/>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2318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txBox="1">
            <a:spLocks noGrp="1" noChangeArrowheads="1"/>
          </p:cNvSpPr>
          <p:nvPr/>
        </p:nvSpPr>
        <p:spPr bwMode="auto">
          <a:xfrm>
            <a:off x="3778250" y="9399588"/>
            <a:ext cx="2889250" cy="495300"/>
          </a:xfrm>
          <a:prstGeom prst="rect">
            <a:avLst/>
          </a:prstGeom>
          <a:noFill/>
          <a:ln>
            <a:miter lim="800000"/>
            <a:headEnd/>
            <a:tailEnd/>
          </a:ln>
        </p:spPr>
        <p:txBody>
          <a:bodyPr anchor="b"/>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r" eaLnBrk="1" hangingPunct="1"/>
            <a:fld id="{DC76330D-8163-4641-9379-7A8CB8C5C893}" type="slidenum">
              <a:rPr lang="en-US" altLang="de-DE" sz="1200">
                <a:latin typeface="Calibri" panose="020F0502020204030204" pitchFamily="34" charset="0"/>
              </a:rPr>
              <a:pPr algn="r" eaLnBrk="1" hangingPunct="1"/>
              <a:t>14</a:t>
            </a:fld>
            <a:endParaRPr lang="en-US" altLang="de-DE" sz="1200">
              <a:latin typeface="Calibri" panose="020F0502020204030204" pitchFamily="34" charset="0"/>
            </a:endParaRPr>
          </a:p>
        </p:txBody>
      </p:sp>
      <p:sp>
        <p:nvSpPr>
          <p:cNvPr id="154627" name="Rectangle 2"/>
          <p:cNvSpPr>
            <a:spLocks noGrp="1" noRot="1" noChangeAspect="1" noChangeArrowheads="1" noTextEdit="1"/>
          </p:cNvSpPr>
          <p:nvPr>
            <p:ph type="sldImg"/>
          </p:nvPr>
        </p:nvSpPr>
        <p:spPr>
          <a:xfrm>
            <a:off x="38100" y="742950"/>
            <a:ext cx="6594475" cy="3709988"/>
          </a:xfrm>
          <a:ln/>
        </p:spPr>
      </p:sp>
      <p:sp>
        <p:nvSpPr>
          <p:cNvPr id="154628" name="Rectangle 3"/>
          <p:cNvSpPr>
            <a:spLocks noGrp="1" noChangeArrowheads="1"/>
          </p:cNvSpPr>
          <p:nvPr>
            <p:ph type="body" idx="1"/>
          </p:nvPr>
        </p:nvSpPr>
        <p:spPr>
          <a:xfrm>
            <a:off x="666750" y="4700588"/>
            <a:ext cx="5335588" cy="44529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23754861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979AC4-27DB-4122-AE2A-7A39322EB3A5}" type="slidenum">
              <a:rPr lang="en-US" altLang="de-DE"/>
              <a:pPr eaLnBrk="1" hangingPunct="1">
                <a:spcBef>
                  <a:spcPct val="0"/>
                </a:spcBef>
              </a:pPr>
              <a:t>15</a:t>
            </a:fld>
            <a:endParaRPr lang="en-US" altLang="de-DE"/>
          </a:p>
        </p:txBody>
      </p:sp>
      <p:sp>
        <p:nvSpPr>
          <p:cNvPr id="155651" name="Rectangle 2"/>
          <p:cNvSpPr>
            <a:spLocks noGrp="1" noRot="1" noChangeAspect="1" noChangeArrowheads="1" noTextEdit="1"/>
          </p:cNvSpPr>
          <p:nvPr>
            <p:ph type="sldImg"/>
          </p:nvPr>
        </p:nvSpPr>
        <p:spPr>
          <a:xfrm>
            <a:off x="38100" y="742950"/>
            <a:ext cx="6594475" cy="3709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7775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7A6772-A58C-45D3-812A-2FD1043B2718}" type="slidenum">
              <a:rPr lang="en-US" altLang="de-DE"/>
              <a:pPr eaLnBrk="1" hangingPunct="1">
                <a:spcBef>
                  <a:spcPct val="0"/>
                </a:spcBef>
              </a:pPr>
              <a:t>16</a:t>
            </a:fld>
            <a:endParaRPr lang="en-US" altLang="de-DE"/>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6599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4E111D-6DA6-4D6E-93F7-E0E7AE9CA095}" type="slidenum">
              <a:rPr lang="en-US" altLang="de-DE"/>
              <a:pPr eaLnBrk="1" hangingPunct="1">
                <a:spcBef>
                  <a:spcPct val="0"/>
                </a:spcBef>
              </a:pPr>
              <a:t>17</a:t>
            </a:fld>
            <a:endParaRPr lang="en-US" altLang="de-DE"/>
          </a:p>
        </p:txBody>
      </p:sp>
      <p:sp>
        <p:nvSpPr>
          <p:cNvPr id="157699"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9320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C2861C-CA1E-4EC8-BD97-9463C1396823}" type="slidenum">
              <a:rPr lang="en-US" altLang="de-DE"/>
              <a:pPr eaLnBrk="1" hangingPunct="1">
                <a:spcBef>
                  <a:spcPct val="0"/>
                </a:spcBef>
              </a:pPr>
              <a:t>18</a:t>
            </a:fld>
            <a:endParaRPr lang="en-US" altLang="de-DE"/>
          </a:p>
        </p:txBody>
      </p:sp>
      <p:sp>
        <p:nvSpPr>
          <p:cNvPr id="158723"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05616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5917C5-38B8-4AAE-9703-7652E9DE6278}" type="slidenum">
              <a:rPr lang="en-US" altLang="de-DE"/>
              <a:pPr eaLnBrk="1" hangingPunct="1">
                <a:spcBef>
                  <a:spcPct val="0"/>
                </a:spcBef>
              </a:pPr>
              <a:t>19</a:t>
            </a:fld>
            <a:endParaRPr lang="en-US" altLang="de-DE"/>
          </a:p>
        </p:txBody>
      </p:sp>
      <p:sp>
        <p:nvSpPr>
          <p:cNvPr id="159747" name="Rectangle 2"/>
          <p:cNvSpPr>
            <a:spLocks noGrp="1" noRot="1" noChangeAspect="1" noChangeArrowheads="1" noTextEdit="1"/>
          </p:cNvSpPr>
          <p:nvPr>
            <p:ph type="sldImg"/>
          </p:nvPr>
        </p:nvSpPr>
        <p:spPr>
          <a:xfrm>
            <a:off x="38100" y="742950"/>
            <a:ext cx="6594475" cy="3709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542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396731-0FD6-4CA3-973A-204E3E246546}" type="slidenum">
              <a:rPr lang="en-US" altLang="de-DE"/>
              <a:pPr eaLnBrk="1" hangingPunct="1">
                <a:spcBef>
                  <a:spcPct val="0"/>
                </a:spcBef>
              </a:pPr>
              <a:t>20</a:t>
            </a:fld>
            <a:endParaRPr lang="en-US" altLang="de-DE"/>
          </a:p>
        </p:txBody>
      </p:sp>
      <p:sp>
        <p:nvSpPr>
          <p:cNvPr id="160771" name="Rectangle 2"/>
          <p:cNvSpPr>
            <a:spLocks noGrp="1" noRot="1" noChangeAspect="1" noChangeArrowheads="1" noTextEdit="1"/>
          </p:cNvSpPr>
          <p:nvPr>
            <p:ph type="sldImg"/>
          </p:nvPr>
        </p:nvSpPr>
        <p:spPr>
          <a:xfrm>
            <a:off x="38100" y="742950"/>
            <a:ext cx="6594475" cy="3709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8231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805080C-0FB3-4154-AF15-5856873C8531}" type="slidenum">
              <a:rPr lang="en-US" altLang="de-DE"/>
              <a:pPr algn="r" eaLnBrk="1" hangingPunct="1">
                <a:spcBef>
                  <a:spcPct val="0"/>
                </a:spcBef>
              </a:pPr>
              <a:t>21</a:t>
            </a:fld>
            <a:endParaRPr lang="en-US" altLang="de-DE"/>
          </a:p>
        </p:txBody>
      </p:sp>
      <p:sp>
        <p:nvSpPr>
          <p:cNvPr id="163843" name="Rectangle 2"/>
          <p:cNvSpPr>
            <a:spLocks noGrp="1" noRot="1" noChangeAspect="1" noChangeArrowheads="1" noTextEdit="1"/>
          </p:cNvSpPr>
          <p:nvPr>
            <p:ph type="sldImg"/>
          </p:nvPr>
        </p:nvSpPr>
        <p:spPr>
          <a:xfrm>
            <a:off x="38100" y="742950"/>
            <a:ext cx="6594475" cy="3709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098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805080C-0FB3-4154-AF15-5856873C8531}" type="slidenum">
              <a:rPr lang="en-US" altLang="de-DE"/>
              <a:pPr algn="r" eaLnBrk="1" hangingPunct="1">
                <a:spcBef>
                  <a:spcPct val="0"/>
                </a:spcBef>
              </a:pPr>
              <a:t>22</a:t>
            </a:fld>
            <a:endParaRPr lang="en-US" altLang="de-DE"/>
          </a:p>
        </p:txBody>
      </p:sp>
      <p:sp>
        <p:nvSpPr>
          <p:cNvPr id="163843" name="Rectangle 2"/>
          <p:cNvSpPr>
            <a:spLocks noGrp="1" noRot="1" noChangeAspect="1" noChangeArrowheads="1" noTextEdit="1"/>
          </p:cNvSpPr>
          <p:nvPr>
            <p:ph type="sldImg"/>
          </p:nvPr>
        </p:nvSpPr>
        <p:spPr>
          <a:xfrm>
            <a:off x="38100" y="742950"/>
            <a:ext cx="6594475" cy="3709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098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805080C-0FB3-4154-AF15-5856873C8531}" type="slidenum">
              <a:rPr lang="en-US" altLang="de-DE"/>
              <a:pPr algn="r" eaLnBrk="1" hangingPunct="1">
                <a:spcBef>
                  <a:spcPct val="0"/>
                </a:spcBef>
              </a:pPr>
              <a:t>23</a:t>
            </a:fld>
            <a:endParaRPr lang="en-US" altLang="de-DE"/>
          </a:p>
        </p:txBody>
      </p:sp>
      <p:sp>
        <p:nvSpPr>
          <p:cNvPr id="163843" name="Rectangle 2"/>
          <p:cNvSpPr>
            <a:spLocks noGrp="1" noRot="1" noChangeAspect="1" noChangeArrowheads="1" noTextEdit="1"/>
          </p:cNvSpPr>
          <p:nvPr>
            <p:ph type="sldImg"/>
          </p:nvPr>
        </p:nvSpPr>
        <p:spPr>
          <a:xfrm>
            <a:off x="38100" y="742950"/>
            <a:ext cx="6594475" cy="3709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098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C0D237-C833-466E-8A5E-F70EA3A1E844}" type="slidenum">
              <a:rPr lang="en-US" altLang="de-DE"/>
              <a:pPr eaLnBrk="1" hangingPunct="1">
                <a:spcBef>
                  <a:spcPct val="0"/>
                </a:spcBef>
              </a:pPr>
              <a:t>24</a:t>
            </a:fld>
            <a:endParaRPr lang="en-US" altLang="de-DE"/>
          </a:p>
        </p:txBody>
      </p:sp>
      <p:sp>
        <p:nvSpPr>
          <p:cNvPr id="165891" name="Rectangle 2"/>
          <p:cNvSpPr>
            <a:spLocks noGrp="1" noRot="1" noChangeAspect="1" noChangeArrowheads="1" noTextEdit="1"/>
          </p:cNvSpPr>
          <p:nvPr>
            <p:ph type="sldImg"/>
          </p:nvPr>
        </p:nvSpPr>
        <p:spPr>
          <a:xfrm>
            <a:off x="38100" y="742950"/>
            <a:ext cx="6594475" cy="3709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9139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C0D237-C833-466E-8A5E-F70EA3A1E844}" type="slidenum">
              <a:rPr lang="en-US" altLang="de-DE"/>
              <a:pPr eaLnBrk="1" hangingPunct="1">
                <a:spcBef>
                  <a:spcPct val="0"/>
                </a:spcBef>
              </a:pPr>
              <a:t>25</a:t>
            </a:fld>
            <a:endParaRPr lang="en-US" altLang="de-DE"/>
          </a:p>
        </p:txBody>
      </p:sp>
      <p:sp>
        <p:nvSpPr>
          <p:cNvPr id="165891" name="Rectangle 2"/>
          <p:cNvSpPr>
            <a:spLocks noGrp="1" noRot="1" noChangeAspect="1" noChangeArrowheads="1" noTextEdit="1"/>
          </p:cNvSpPr>
          <p:nvPr>
            <p:ph type="sldImg"/>
          </p:nvPr>
        </p:nvSpPr>
        <p:spPr>
          <a:xfrm>
            <a:off x="38100" y="742950"/>
            <a:ext cx="6594475" cy="3709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9139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txBox="1">
            <a:spLocks noGrp="1" noChangeArrowheads="1"/>
          </p:cNvSpPr>
          <p:nvPr/>
        </p:nvSpPr>
        <p:spPr bwMode="auto">
          <a:xfrm>
            <a:off x="3778250" y="9399588"/>
            <a:ext cx="2889250" cy="495300"/>
          </a:xfrm>
          <a:prstGeom prst="rect">
            <a:avLst/>
          </a:prstGeom>
          <a:noFill/>
          <a:ln>
            <a:miter lim="800000"/>
            <a:headEnd/>
            <a:tailEnd/>
          </a:ln>
        </p:spPr>
        <p:txBody>
          <a:bodyPr anchor="b"/>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r" eaLnBrk="1" hangingPunct="1"/>
            <a:fld id="{F4014154-3258-40AC-A252-1988328AE869}" type="slidenum">
              <a:rPr lang="en-US" altLang="de-DE" sz="1200">
                <a:latin typeface="Calibri" panose="020F0502020204030204" pitchFamily="34" charset="0"/>
              </a:rPr>
              <a:pPr algn="r" eaLnBrk="1" hangingPunct="1"/>
              <a:t>26</a:t>
            </a:fld>
            <a:endParaRPr lang="en-US" altLang="de-DE" sz="1200">
              <a:latin typeface="Calibri" panose="020F0502020204030204" pitchFamily="34" charset="0"/>
            </a:endParaRPr>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xfrm>
            <a:off x="666750" y="4700588"/>
            <a:ext cx="5335588" cy="44529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5471982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7904DA-CB7F-4B0E-82DA-1CAD9D431CE2}" type="slidenum">
              <a:rPr lang="en-US" altLang="de-DE"/>
              <a:pPr eaLnBrk="1" hangingPunct="1">
                <a:spcBef>
                  <a:spcPct val="0"/>
                </a:spcBef>
              </a:pPr>
              <a:t>27</a:t>
            </a:fld>
            <a:endParaRPr lang="en-US" altLang="de-DE"/>
          </a:p>
        </p:txBody>
      </p:sp>
      <p:sp>
        <p:nvSpPr>
          <p:cNvPr id="167939" name="Rectangle 2"/>
          <p:cNvSpPr>
            <a:spLocks noGrp="1" noRot="1" noChangeAspect="1" noChangeArrowheads="1" noTextEdit="1"/>
          </p:cNvSpPr>
          <p:nvPr>
            <p:ph type="sldImg"/>
          </p:nvPr>
        </p:nvSpPr>
        <p:spPr>
          <a:xfrm>
            <a:off x="38100" y="742950"/>
            <a:ext cx="6594475" cy="3709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5977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501B6A-33C6-43B8-B3F6-6F2AB7C16F67}" type="slidenum">
              <a:rPr lang="en-US" altLang="de-DE"/>
              <a:pPr eaLnBrk="1" hangingPunct="1">
                <a:spcBef>
                  <a:spcPct val="0"/>
                </a:spcBef>
              </a:pPr>
              <a:t>28</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5133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BF038A-4609-48DA-A126-E191CA86B78C}" type="slidenum">
              <a:rPr lang="en-US" altLang="de-DE"/>
              <a:pPr eaLnBrk="1" hangingPunct="1">
                <a:spcBef>
                  <a:spcPct val="0"/>
                </a:spcBef>
              </a:pPr>
              <a:t>29</a:t>
            </a:fld>
            <a:endParaRPr lang="en-US" altLang="de-DE"/>
          </a:p>
        </p:txBody>
      </p:sp>
      <p:sp>
        <p:nvSpPr>
          <p:cNvPr id="169987" name="Rectangle 2"/>
          <p:cNvSpPr>
            <a:spLocks noGrp="1" noRot="1" noChangeAspect="1" noChangeArrowheads="1" noTextEdit="1"/>
          </p:cNvSpPr>
          <p:nvPr>
            <p:ph type="sldImg"/>
          </p:nvPr>
        </p:nvSpPr>
        <p:spPr>
          <a:xfrm>
            <a:off x="38100" y="742950"/>
            <a:ext cx="6594475" cy="3709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10133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FB14B3-E6DB-4815-AFF2-D7547D4DADD9}" type="slidenum">
              <a:rPr lang="en-US" altLang="de-DE"/>
              <a:pPr eaLnBrk="1" hangingPunct="1">
                <a:spcBef>
                  <a:spcPct val="0"/>
                </a:spcBef>
              </a:pPr>
              <a:t>30</a:t>
            </a:fld>
            <a:endParaRPr lang="en-US" altLang="de-DE"/>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23924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72F9C2-6F91-48D8-8D58-65A9C14B2840}" type="slidenum">
              <a:rPr lang="en-US" altLang="de-DE"/>
              <a:pPr eaLnBrk="1" hangingPunct="1">
                <a:spcBef>
                  <a:spcPct val="0"/>
                </a:spcBef>
              </a:pPr>
              <a:t>31</a:t>
            </a:fld>
            <a:endParaRPr lang="en-US" altLang="de-DE"/>
          </a:p>
        </p:txBody>
      </p:sp>
      <p:sp>
        <p:nvSpPr>
          <p:cNvPr id="172035" name="Rectangle 2"/>
          <p:cNvSpPr>
            <a:spLocks noGrp="1" noRot="1" noChangeAspect="1" noChangeArrowheads="1" noTextEdit="1"/>
          </p:cNvSpPr>
          <p:nvPr>
            <p:ph type="sldImg"/>
          </p:nvPr>
        </p:nvSpPr>
        <p:spPr>
          <a:xfrm>
            <a:off x="38100" y="742950"/>
            <a:ext cx="6594475" cy="3709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28748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CEDE08-748A-4507-8BBD-51CF3C5F201B}" type="slidenum">
              <a:rPr lang="en-US" altLang="de-DE"/>
              <a:pPr eaLnBrk="1" hangingPunct="1">
                <a:spcBef>
                  <a:spcPct val="0"/>
                </a:spcBef>
              </a:pPr>
              <a:t>32</a:t>
            </a:fld>
            <a:endParaRPr lang="en-US" altLang="de-DE"/>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84751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845FF3-6712-4D7D-A8D3-45435B6B998E}" type="slidenum">
              <a:rPr lang="en-US" altLang="de-DE"/>
              <a:pPr eaLnBrk="1" hangingPunct="1">
                <a:spcBef>
                  <a:spcPct val="0"/>
                </a:spcBef>
              </a:pPr>
              <a:t>33</a:t>
            </a:fld>
            <a:endParaRPr lang="en-US" altLang="de-DE"/>
          </a:p>
        </p:txBody>
      </p:sp>
      <p:sp>
        <p:nvSpPr>
          <p:cNvPr id="174083"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3391582-A90A-451A-B736-3AC267B0F3B3}" type="slidenum">
              <a:rPr lang="en-US" altLang="de-DE"/>
              <a:pPr algn="r" eaLnBrk="1" hangingPunct="1">
                <a:spcBef>
                  <a:spcPct val="0"/>
                </a:spcBef>
              </a:pPr>
              <a:t>33</a:t>
            </a:fld>
            <a:endParaRPr lang="en-US" altLang="de-DE"/>
          </a:p>
        </p:txBody>
      </p:sp>
      <p:sp>
        <p:nvSpPr>
          <p:cNvPr id="174084" name="Rectangle 2"/>
          <p:cNvSpPr>
            <a:spLocks noGrp="1" noRot="1" noChangeAspect="1" noChangeArrowheads="1" noTextEdit="1"/>
          </p:cNvSpPr>
          <p:nvPr>
            <p:ph type="sldImg"/>
          </p:nvPr>
        </p:nvSpPr>
        <p:spPr>
          <a:xfrm>
            <a:off x="38100" y="742950"/>
            <a:ext cx="6594475" cy="3709988"/>
          </a:xfrm>
          <a:ln/>
        </p:spPr>
      </p:sp>
      <p:sp>
        <p:nvSpPr>
          <p:cNvPr id="174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56165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29B87A-362C-4164-AF1D-CF4590CDF642}" type="slidenum">
              <a:rPr lang="en-US" altLang="de-DE"/>
              <a:pPr eaLnBrk="1" hangingPunct="1">
                <a:spcBef>
                  <a:spcPct val="0"/>
                </a:spcBef>
              </a:pPr>
              <a:t>34</a:t>
            </a:fld>
            <a:endParaRPr lang="en-US" altLang="de-DE"/>
          </a:p>
        </p:txBody>
      </p:sp>
      <p:sp>
        <p:nvSpPr>
          <p:cNvPr id="17510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3E35449-E032-4193-B111-A45DEFB52E70}" type="slidenum">
              <a:rPr lang="en-US" altLang="de-DE"/>
              <a:pPr algn="r" eaLnBrk="1" hangingPunct="1">
                <a:spcBef>
                  <a:spcPct val="0"/>
                </a:spcBef>
              </a:pPr>
              <a:t>34</a:t>
            </a:fld>
            <a:endParaRPr lang="en-US" altLang="de-DE"/>
          </a:p>
        </p:txBody>
      </p:sp>
      <p:sp>
        <p:nvSpPr>
          <p:cNvPr id="175108" name="Rectangle 2"/>
          <p:cNvSpPr>
            <a:spLocks noGrp="1" noRot="1" noChangeAspect="1" noChangeArrowheads="1" noTextEdit="1"/>
          </p:cNvSpPr>
          <p:nvPr>
            <p:ph type="sldImg"/>
          </p:nvPr>
        </p:nvSpPr>
        <p:spPr>
          <a:xfrm>
            <a:off x="38100" y="742950"/>
            <a:ext cx="6594475" cy="3709988"/>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81348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02056A-599B-49D0-B70D-999189469E78}" type="slidenum">
              <a:rPr lang="en-US" altLang="de-DE"/>
              <a:pPr eaLnBrk="1" hangingPunct="1">
                <a:spcBef>
                  <a:spcPct val="0"/>
                </a:spcBef>
              </a:pPr>
              <a:t>35</a:t>
            </a:fld>
            <a:endParaRPr lang="en-US" altLang="de-DE"/>
          </a:p>
        </p:txBody>
      </p:sp>
      <p:sp>
        <p:nvSpPr>
          <p:cNvPr id="176131" name="Rectangle 2"/>
          <p:cNvSpPr>
            <a:spLocks noGrp="1" noRot="1" noChangeAspect="1" noChangeArrowheads="1" noTextEdit="1"/>
          </p:cNvSpPr>
          <p:nvPr>
            <p:ph type="sldImg"/>
          </p:nvPr>
        </p:nvSpPr>
        <p:spPr>
          <a:xfrm>
            <a:off x="38100" y="742950"/>
            <a:ext cx="6594475" cy="3709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55646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E0F1CB-4CBD-43EE-A51B-18DBAC2BF388}" type="slidenum">
              <a:rPr lang="en-US" altLang="de-DE"/>
              <a:pPr eaLnBrk="1" hangingPunct="1">
                <a:spcBef>
                  <a:spcPct val="0"/>
                </a:spcBef>
              </a:pPr>
              <a:t>36</a:t>
            </a:fld>
            <a:endParaRPr lang="en-US" altLang="de-DE"/>
          </a:p>
        </p:txBody>
      </p:sp>
      <p:sp>
        <p:nvSpPr>
          <p:cNvPr id="177155" name="Rectangle 2"/>
          <p:cNvSpPr>
            <a:spLocks noGrp="1" noRot="1" noChangeAspect="1" noChangeArrowheads="1" noTextEdit="1"/>
          </p:cNvSpPr>
          <p:nvPr>
            <p:ph type="sldImg"/>
          </p:nvPr>
        </p:nvSpPr>
        <p:spPr>
          <a:xfrm>
            <a:off x="38100" y="742950"/>
            <a:ext cx="6594475" cy="3709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48363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30F41A-B7A7-40DB-8FA9-DD272F1AAB96}" type="slidenum">
              <a:rPr lang="en-US" altLang="de-DE"/>
              <a:pPr eaLnBrk="1" hangingPunct="1">
                <a:spcBef>
                  <a:spcPct val="0"/>
                </a:spcBef>
              </a:pPr>
              <a:t>38</a:t>
            </a:fld>
            <a:endParaRPr lang="en-US" altLang="de-DE"/>
          </a:p>
        </p:txBody>
      </p:sp>
      <p:sp>
        <p:nvSpPr>
          <p:cNvPr id="178179"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6205E23-C3F7-48D8-A6FE-B15AFFC779F5}" type="slidenum">
              <a:rPr lang="en-US" altLang="de-DE"/>
              <a:pPr algn="r" eaLnBrk="1" hangingPunct="1">
                <a:spcBef>
                  <a:spcPct val="0"/>
                </a:spcBef>
              </a:pPr>
              <a:t>38</a:t>
            </a:fld>
            <a:endParaRPr lang="en-US" altLang="de-DE"/>
          </a:p>
        </p:txBody>
      </p:sp>
      <p:sp>
        <p:nvSpPr>
          <p:cNvPr id="178180" name="Rectangle 2"/>
          <p:cNvSpPr>
            <a:spLocks noGrp="1" noRot="1" noChangeAspect="1" noChangeArrowheads="1" noTextEdit="1"/>
          </p:cNvSpPr>
          <p:nvPr>
            <p:ph type="sldImg"/>
          </p:nvPr>
        </p:nvSpPr>
        <p:spPr>
          <a:xfrm>
            <a:off x="38100" y="742950"/>
            <a:ext cx="6594475" cy="3709988"/>
          </a:xfrm>
          <a:ln/>
        </p:spPr>
      </p:sp>
      <p:sp>
        <p:nvSpPr>
          <p:cNvPr id="178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409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50AF84-D373-4762-8299-8F205FF7CA60}" type="slidenum">
              <a:rPr lang="en-US" altLang="de-DE"/>
              <a:pPr eaLnBrk="1" hangingPunct="1">
                <a:spcBef>
                  <a:spcPct val="0"/>
                </a:spcBef>
              </a:pPr>
              <a:t>39</a:t>
            </a:fld>
            <a:endParaRPr lang="en-US" altLang="de-DE"/>
          </a:p>
        </p:txBody>
      </p:sp>
      <p:sp>
        <p:nvSpPr>
          <p:cNvPr id="179203"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776D6FA-22CE-4FA2-A52B-06F14759F1D4}" type="slidenum">
              <a:rPr lang="en-US" altLang="de-DE"/>
              <a:pPr algn="r" eaLnBrk="1" hangingPunct="1">
                <a:spcBef>
                  <a:spcPct val="0"/>
                </a:spcBef>
              </a:pPr>
              <a:t>39</a:t>
            </a:fld>
            <a:endParaRPr lang="en-US" altLang="de-DE"/>
          </a:p>
        </p:txBody>
      </p:sp>
      <p:sp>
        <p:nvSpPr>
          <p:cNvPr id="179204" name="Rectangle 2"/>
          <p:cNvSpPr>
            <a:spLocks noGrp="1" noRot="1" noChangeAspect="1" noChangeArrowheads="1" noTextEdit="1"/>
          </p:cNvSpPr>
          <p:nvPr>
            <p:ph type="sldImg"/>
          </p:nvPr>
        </p:nvSpPr>
        <p:spPr>
          <a:xfrm>
            <a:off x="38100" y="742950"/>
            <a:ext cx="6594475" cy="3709988"/>
          </a:xfrm>
          <a:ln/>
        </p:spPr>
      </p:sp>
      <p:sp>
        <p:nvSpPr>
          <p:cNvPr id="1792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3652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815F01-4EAB-4B8E-8ED0-B7213AB0D94E}" type="slidenum">
              <a:rPr lang="en-US" altLang="de-DE"/>
              <a:pPr eaLnBrk="1" hangingPunct="1">
                <a:spcBef>
                  <a:spcPct val="0"/>
                </a:spcBef>
              </a:pPr>
              <a:t>40</a:t>
            </a:fld>
            <a:endParaRPr lang="en-US" altLang="de-DE"/>
          </a:p>
        </p:txBody>
      </p:sp>
      <p:sp>
        <p:nvSpPr>
          <p:cNvPr id="180227" name="Rectangle 2"/>
          <p:cNvSpPr>
            <a:spLocks noGrp="1" noRot="1" noChangeAspect="1" noChangeArrowheads="1" noTextEdit="1"/>
          </p:cNvSpPr>
          <p:nvPr>
            <p:ph type="sldImg"/>
          </p:nvPr>
        </p:nvSpPr>
        <p:spPr>
          <a:xfrm>
            <a:off x="38100" y="742950"/>
            <a:ext cx="6594475" cy="3709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29572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683D46-1146-4623-96C5-EC2CBA9DE766}" type="slidenum">
              <a:rPr lang="en-US" altLang="de-DE"/>
              <a:pPr eaLnBrk="1" hangingPunct="1">
                <a:spcBef>
                  <a:spcPct val="0"/>
                </a:spcBef>
              </a:pPr>
              <a:t>41</a:t>
            </a:fld>
            <a:endParaRPr lang="en-US" altLang="de-DE"/>
          </a:p>
        </p:txBody>
      </p:sp>
      <p:sp>
        <p:nvSpPr>
          <p:cNvPr id="181251" name="Rectangle 2"/>
          <p:cNvSpPr>
            <a:spLocks noGrp="1" noRot="1" noChangeAspect="1" noChangeArrowheads="1" noTextEdit="1"/>
          </p:cNvSpPr>
          <p:nvPr>
            <p:ph type="sldImg"/>
          </p:nvPr>
        </p:nvSpPr>
        <p:spPr>
          <a:xfrm>
            <a:off x="38100" y="742950"/>
            <a:ext cx="6594475" cy="3709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56201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8661EA-6591-45C1-A74C-CEA05954A103}" type="slidenum">
              <a:rPr lang="en-US" altLang="de-DE"/>
              <a:pPr eaLnBrk="1" hangingPunct="1">
                <a:spcBef>
                  <a:spcPct val="0"/>
                </a:spcBef>
              </a:pPr>
              <a:t>42</a:t>
            </a:fld>
            <a:endParaRPr lang="en-US" altLang="de-DE"/>
          </a:p>
        </p:txBody>
      </p:sp>
      <p:sp>
        <p:nvSpPr>
          <p:cNvPr id="182275" name="Rectangle 2"/>
          <p:cNvSpPr>
            <a:spLocks noGrp="1" noRot="1" noChangeAspect="1" noChangeArrowheads="1" noTextEdit="1"/>
          </p:cNvSpPr>
          <p:nvPr>
            <p:ph type="sldImg"/>
          </p:nvPr>
        </p:nvSpPr>
        <p:spPr>
          <a:xfrm>
            <a:off x="38100" y="742950"/>
            <a:ext cx="6594475" cy="3709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78864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E7234F-3644-4CCE-9AEA-FB5FA015E383}" type="slidenum">
              <a:rPr lang="en-US" altLang="de-DE"/>
              <a:pPr eaLnBrk="1" hangingPunct="1">
                <a:spcBef>
                  <a:spcPct val="0"/>
                </a:spcBef>
              </a:pPr>
              <a:t>43</a:t>
            </a:fld>
            <a:endParaRPr lang="en-US" altLang="de-DE"/>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9336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4AF969-CAE3-49E0-85A2-DAC6633B4B11}" type="slidenum">
              <a:rPr lang="en-US" altLang="de-DE"/>
              <a:pPr eaLnBrk="1" hangingPunct="1">
                <a:spcBef>
                  <a:spcPct val="0"/>
                </a:spcBef>
              </a:pPr>
              <a:t>44</a:t>
            </a:fld>
            <a:endParaRPr lang="en-US" altLang="de-DE"/>
          </a:p>
        </p:txBody>
      </p:sp>
      <p:sp>
        <p:nvSpPr>
          <p:cNvPr id="184323" name="Rectangle 2"/>
          <p:cNvSpPr>
            <a:spLocks noGrp="1" noRot="1" noChangeAspect="1" noChangeArrowheads="1" noTextEdit="1"/>
          </p:cNvSpPr>
          <p:nvPr>
            <p:ph type="sldImg"/>
          </p:nvPr>
        </p:nvSpPr>
        <p:spPr>
          <a:xfrm>
            <a:off x="38100" y="742950"/>
            <a:ext cx="6594475" cy="3709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48894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16EB7-B9D5-4BB7-BEDF-80B549A020D9}" type="slidenum">
              <a:rPr lang="en-US" altLang="de-DE"/>
              <a:pPr eaLnBrk="1" hangingPunct="1">
                <a:spcBef>
                  <a:spcPct val="0"/>
                </a:spcBef>
              </a:pPr>
              <a:t>45</a:t>
            </a:fld>
            <a:endParaRPr lang="en-US" altLang="de-DE"/>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96300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38811F-CBD0-4A45-B2DD-D2285FE56D16}" type="slidenum">
              <a:rPr lang="en-US" altLang="de-DE"/>
              <a:pPr eaLnBrk="1" hangingPunct="1">
                <a:spcBef>
                  <a:spcPct val="0"/>
                </a:spcBef>
              </a:pPr>
              <a:t>46</a:t>
            </a:fld>
            <a:endParaRPr lang="en-US" altLang="de-DE"/>
          </a:p>
        </p:txBody>
      </p:sp>
      <p:sp>
        <p:nvSpPr>
          <p:cNvPr id="186371" name="Rectangle 2"/>
          <p:cNvSpPr>
            <a:spLocks noGrp="1" noRot="1" noChangeAspect="1" noChangeArrowheads="1" noTextEdit="1"/>
          </p:cNvSpPr>
          <p:nvPr>
            <p:ph type="sldImg"/>
          </p:nvPr>
        </p:nvSpPr>
        <p:spPr>
          <a:xfrm>
            <a:off x="38100" y="742950"/>
            <a:ext cx="6594475" cy="3709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01106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7551ED-499D-4212-9635-D4467B9328B3}" type="slidenum">
              <a:rPr lang="en-US" altLang="de-DE"/>
              <a:pPr eaLnBrk="1" hangingPunct="1">
                <a:spcBef>
                  <a:spcPct val="0"/>
                </a:spcBef>
              </a:pPr>
              <a:t>47</a:t>
            </a:fld>
            <a:endParaRPr lang="en-US" altLang="de-DE"/>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58675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C4F62F-D35B-477C-A0D1-2B0127926EF8}" type="slidenum">
              <a:rPr lang="en-US" altLang="de-DE"/>
              <a:pPr eaLnBrk="1" hangingPunct="1">
                <a:spcBef>
                  <a:spcPct val="0"/>
                </a:spcBef>
              </a:pPr>
              <a:t>48</a:t>
            </a:fld>
            <a:endParaRPr lang="en-US" altLang="de-DE"/>
          </a:p>
        </p:txBody>
      </p:sp>
      <p:sp>
        <p:nvSpPr>
          <p:cNvPr id="188419" name="Rectangle 2"/>
          <p:cNvSpPr>
            <a:spLocks noGrp="1" noRot="1" noChangeAspect="1" noChangeArrowheads="1" noTextEdit="1"/>
          </p:cNvSpPr>
          <p:nvPr>
            <p:ph type="sldImg"/>
          </p:nvPr>
        </p:nvSpPr>
        <p:spPr>
          <a:xfrm>
            <a:off x="38100" y="742950"/>
            <a:ext cx="6594475" cy="3709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03093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EAC22D-918E-4689-91CB-7356E61C6E08}" type="slidenum">
              <a:rPr lang="en-US" altLang="de-DE"/>
              <a:pPr eaLnBrk="1" hangingPunct="1">
                <a:spcBef>
                  <a:spcPct val="0"/>
                </a:spcBef>
              </a:pPr>
              <a:t>49</a:t>
            </a:fld>
            <a:endParaRPr lang="en-US" altLang="de-DE"/>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70416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7DF92F-85E7-4436-A3DF-5AEF7F6A545E}" type="slidenum">
              <a:rPr lang="en-US" altLang="de-DE"/>
              <a:pPr eaLnBrk="1" hangingPunct="1">
                <a:spcBef>
                  <a:spcPct val="0"/>
                </a:spcBef>
              </a:pPr>
              <a:t>50</a:t>
            </a:fld>
            <a:endParaRPr lang="en-US" altLang="de-DE"/>
          </a:p>
        </p:txBody>
      </p:sp>
      <p:sp>
        <p:nvSpPr>
          <p:cNvPr id="192515" name="Rectangle 2"/>
          <p:cNvSpPr>
            <a:spLocks noGrp="1" noRot="1" noChangeAspect="1" noChangeArrowheads="1" noTextEdit="1"/>
          </p:cNvSpPr>
          <p:nvPr>
            <p:ph type="sldImg"/>
          </p:nvPr>
        </p:nvSpPr>
        <p:spPr>
          <a:xfrm>
            <a:off x="38100" y="742950"/>
            <a:ext cx="6594475" cy="3709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11857902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7DF92F-85E7-4436-A3DF-5AEF7F6A545E}" type="slidenum">
              <a:rPr lang="en-US" altLang="de-DE"/>
              <a:pPr eaLnBrk="1" hangingPunct="1">
                <a:spcBef>
                  <a:spcPct val="0"/>
                </a:spcBef>
              </a:pPr>
              <a:t>51</a:t>
            </a:fld>
            <a:endParaRPr lang="en-US" altLang="de-DE"/>
          </a:p>
        </p:txBody>
      </p:sp>
      <p:sp>
        <p:nvSpPr>
          <p:cNvPr id="192515" name="Rectangle 2"/>
          <p:cNvSpPr>
            <a:spLocks noGrp="1" noRot="1" noChangeAspect="1" noChangeArrowheads="1" noTextEdit="1"/>
          </p:cNvSpPr>
          <p:nvPr>
            <p:ph type="sldImg"/>
          </p:nvPr>
        </p:nvSpPr>
        <p:spPr>
          <a:xfrm>
            <a:off x="38100" y="742950"/>
            <a:ext cx="6594475" cy="3709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11857902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7DF92F-85E7-4436-A3DF-5AEF7F6A545E}" type="slidenum">
              <a:rPr lang="en-US" altLang="de-DE"/>
              <a:pPr eaLnBrk="1" hangingPunct="1">
                <a:spcBef>
                  <a:spcPct val="0"/>
                </a:spcBef>
              </a:pPr>
              <a:t>52</a:t>
            </a:fld>
            <a:endParaRPr lang="en-US" altLang="de-DE"/>
          </a:p>
        </p:txBody>
      </p:sp>
      <p:sp>
        <p:nvSpPr>
          <p:cNvPr id="192515" name="Rectangle 2"/>
          <p:cNvSpPr>
            <a:spLocks noGrp="1" noRot="1" noChangeAspect="1" noChangeArrowheads="1" noTextEdit="1"/>
          </p:cNvSpPr>
          <p:nvPr>
            <p:ph type="sldImg"/>
          </p:nvPr>
        </p:nvSpPr>
        <p:spPr>
          <a:xfrm>
            <a:off x="38100" y="742950"/>
            <a:ext cx="6594475" cy="3709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11857902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AAEDFB-86E6-4159-A490-C8BA35908573}" type="slidenum">
              <a:rPr lang="en-US" altLang="de-DE"/>
              <a:pPr eaLnBrk="1" hangingPunct="1">
                <a:spcBef>
                  <a:spcPct val="0"/>
                </a:spcBef>
              </a:pPr>
              <a:t>53</a:t>
            </a:fld>
            <a:endParaRPr lang="en-US" altLang="de-DE"/>
          </a:p>
        </p:txBody>
      </p:sp>
      <p:sp>
        <p:nvSpPr>
          <p:cNvPr id="193539" name="Rectangle 2"/>
          <p:cNvSpPr>
            <a:spLocks noGrp="1" noRot="1" noChangeAspect="1" noChangeArrowheads="1" noTextEdit="1"/>
          </p:cNvSpPr>
          <p:nvPr>
            <p:ph type="sldImg"/>
          </p:nvPr>
        </p:nvSpPr>
        <p:spPr>
          <a:xfrm>
            <a:off x="38100" y="742950"/>
            <a:ext cx="6594475" cy="3709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21953194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3A04EB-7BBC-4B81-B40D-A03B593EC49F}" type="slidenum">
              <a:rPr lang="en-US" altLang="de-DE"/>
              <a:pPr eaLnBrk="1" hangingPunct="1">
                <a:spcBef>
                  <a:spcPct val="0"/>
                </a:spcBef>
              </a:pPr>
              <a:t>54</a:t>
            </a:fld>
            <a:endParaRPr lang="en-US" altLang="de-DE"/>
          </a:p>
        </p:txBody>
      </p:sp>
      <p:sp>
        <p:nvSpPr>
          <p:cNvPr id="194563" name="Rectangle 2"/>
          <p:cNvSpPr>
            <a:spLocks noGrp="1" noRot="1" noChangeAspect="1" noChangeArrowheads="1" noTextEdit="1"/>
          </p:cNvSpPr>
          <p:nvPr>
            <p:ph type="sldImg"/>
          </p:nvPr>
        </p:nvSpPr>
        <p:spPr>
          <a:xfrm>
            <a:off x="38100" y="742950"/>
            <a:ext cx="6594475" cy="3709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47578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CDFEB0-C81F-4A41-9DB1-BCDEFAD1E62D}" type="slidenum">
              <a:rPr lang="en-US" altLang="de-DE"/>
              <a:pPr eaLnBrk="1" hangingPunct="1">
                <a:spcBef>
                  <a:spcPct val="0"/>
                </a:spcBef>
              </a:pPr>
              <a:t>55</a:t>
            </a:fld>
            <a:endParaRPr lang="en-US" altLang="de-DE"/>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39317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14BEF-5C5B-461B-915A-9B9E39417CAE}" type="slidenum">
              <a:rPr lang="en-US" altLang="de-DE"/>
              <a:pPr eaLnBrk="1" hangingPunct="1">
                <a:spcBef>
                  <a:spcPct val="0"/>
                </a:spcBef>
              </a:pPr>
              <a:t>56</a:t>
            </a:fld>
            <a:endParaRPr lang="en-US" altLang="de-DE"/>
          </a:p>
        </p:txBody>
      </p:sp>
      <p:sp>
        <p:nvSpPr>
          <p:cNvPr id="196611" name="Rectangle 2"/>
          <p:cNvSpPr>
            <a:spLocks noGrp="1" noRot="1" noChangeAspect="1" noChangeArrowheads="1" noTextEdit="1"/>
          </p:cNvSpPr>
          <p:nvPr>
            <p:ph type="sldImg"/>
          </p:nvPr>
        </p:nvSpPr>
        <p:spPr>
          <a:xfrm>
            <a:off x="38100" y="742950"/>
            <a:ext cx="6594475" cy="3709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0978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E02B03-4D5B-46A2-9DB4-D5C3710FAECF}" type="slidenum">
              <a:rPr lang="en-US" altLang="de-DE"/>
              <a:pPr eaLnBrk="1" hangingPunct="1">
                <a:spcBef>
                  <a:spcPct val="0"/>
                </a:spcBef>
              </a:pPr>
              <a:t>57</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27154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2BC5FC-54E3-4423-A9F9-B4C812549C2A}" type="slidenum">
              <a:rPr lang="en-US" altLang="de-DE"/>
              <a:pPr eaLnBrk="1" hangingPunct="1">
                <a:spcBef>
                  <a:spcPct val="0"/>
                </a:spcBef>
              </a:pPr>
              <a:t>58</a:t>
            </a:fld>
            <a:endParaRPr lang="en-US" altLang="de-DE"/>
          </a:p>
        </p:txBody>
      </p:sp>
      <p:sp>
        <p:nvSpPr>
          <p:cNvPr id="198659" name="Rectangle 2"/>
          <p:cNvSpPr>
            <a:spLocks noGrp="1" noRot="1" noChangeAspect="1" noChangeArrowheads="1" noTextEdit="1"/>
          </p:cNvSpPr>
          <p:nvPr>
            <p:ph type="sldImg"/>
          </p:nvPr>
        </p:nvSpPr>
        <p:spPr>
          <a:xfrm>
            <a:off x="38100" y="742950"/>
            <a:ext cx="6594475" cy="3709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90274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7E8C0E-08FB-4086-9F38-541A094D2766}" type="slidenum">
              <a:rPr lang="en-US" altLang="de-DE"/>
              <a:pPr eaLnBrk="1" hangingPunct="1">
                <a:spcBef>
                  <a:spcPct val="0"/>
                </a:spcBef>
              </a:pPr>
              <a:t>59</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71245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01A5ED-7465-4052-A245-09B492404AA0}" type="slidenum">
              <a:rPr lang="en-US" altLang="de-DE"/>
              <a:pPr eaLnBrk="1" hangingPunct="1">
                <a:spcBef>
                  <a:spcPct val="0"/>
                </a:spcBef>
              </a:pPr>
              <a:t>60</a:t>
            </a:fld>
            <a:endParaRPr lang="en-US" altLang="de-DE"/>
          </a:p>
        </p:txBody>
      </p:sp>
      <p:sp>
        <p:nvSpPr>
          <p:cNvPr id="200707" name="Rectangle 2"/>
          <p:cNvSpPr>
            <a:spLocks noGrp="1" noRot="1" noChangeAspect="1" noChangeArrowheads="1" noTextEdit="1"/>
          </p:cNvSpPr>
          <p:nvPr>
            <p:ph type="sldImg"/>
          </p:nvPr>
        </p:nvSpPr>
        <p:spPr>
          <a:xfrm>
            <a:off x="38100" y="742950"/>
            <a:ext cx="6594475" cy="3709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99248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2C4F3A-9016-4EAF-A9D2-D6E1190F3B00}" type="slidenum">
              <a:rPr lang="en-US" altLang="de-DE"/>
              <a:pPr eaLnBrk="1" hangingPunct="1">
                <a:spcBef>
                  <a:spcPct val="0"/>
                </a:spcBef>
              </a:pPr>
              <a:t>61</a:t>
            </a:fld>
            <a:endParaRPr lang="en-US" altLang="de-DE"/>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387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1B3B8C-48D8-4BE2-A41F-7607AEA022F4}" type="slidenum">
              <a:rPr lang="en-US" altLang="de-DE"/>
              <a:pPr eaLnBrk="1" hangingPunct="1">
                <a:spcBef>
                  <a:spcPct val="0"/>
                </a:spcBef>
              </a:pPr>
              <a:t>62</a:t>
            </a:fld>
            <a:endParaRPr lang="en-US" altLang="de-DE"/>
          </a:p>
        </p:txBody>
      </p:sp>
      <p:sp>
        <p:nvSpPr>
          <p:cNvPr id="202755" name="Rectangle 2"/>
          <p:cNvSpPr>
            <a:spLocks noGrp="1" noRot="1" noChangeAspect="1" noChangeArrowheads="1" noTextEdit="1"/>
          </p:cNvSpPr>
          <p:nvPr>
            <p:ph type="sldImg"/>
          </p:nvPr>
        </p:nvSpPr>
        <p:spPr>
          <a:xfrm>
            <a:off x="38100" y="742950"/>
            <a:ext cx="6594475" cy="3709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00291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EFD3F5-652C-423B-BCB1-0DE2A6ECD03B}" type="slidenum">
              <a:rPr lang="en-US" altLang="de-DE"/>
              <a:pPr eaLnBrk="1" hangingPunct="1">
                <a:spcBef>
                  <a:spcPct val="0"/>
                </a:spcBef>
              </a:pPr>
              <a:t>63</a:t>
            </a:fld>
            <a:endParaRPr lang="en-US" altLang="de-DE"/>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56511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164C9F-2F74-4744-850B-D8388311987C}" type="slidenum">
              <a:rPr lang="en-US" altLang="de-DE"/>
              <a:pPr eaLnBrk="1" hangingPunct="1">
                <a:spcBef>
                  <a:spcPct val="0"/>
                </a:spcBef>
              </a:pPr>
              <a:t>64</a:t>
            </a:fld>
            <a:endParaRPr lang="en-US" altLang="de-DE"/>
          </a:p>
        </p:txBody>
      </p:sp>
      <p:sp>
        <p:nvSpPr>
          <p:cNvPr id="204803" name="Rectangle 2"/>
          <p:cNvSpPr>
            <a:spLocks noGrp="1" noRot="1" noChangeAspect="1" noChangeArrowheads="1" noTextEdit="1"/>
          </p:cNvSpPr>
          <p:nvPr>
            <p:ph type="sldImg"/>
          </p:nvPr>
        </p:nvSpPr>
        <p:spPr>
          <a:xfrm>
            <a:off x="38100" y="742950"/>
            <a:ext cx="6594475" cy="3709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720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A89F65-F48E-4A6F-ACF0-40A8DFC9FE81}" type="slidenum">
              <a:rPr lang="en-US" altLang="de-DE"/>
              <a:pPr eaLnBrk="1" hangingPunct="1">
                <a:spcBef>
                  <a:spcPct val="0"/>
                </a:spcBef>
              </a:pPr>
              <a:t>65</a:t>
            </a:fld>
            <a:endParaRPr lang="en-US" altLang="de-DE"/>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1615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56DFA8-7334-4CC7-BF34-44B39264ACCD}" type="slidenum">
              <a:rPr lang="en-US" altLang="de-DE"/>
              <a:pPr eaLnBrk="1" hangingPunct="1">
                <a:spcBef>
                  <a:spcPct val="0"/>
                </a:spcBef>
              </a:pPr>
              <a:t>66</a:t>
            </a:fld>
            <a:endParaRPr lang="en-US" altLang="de-DE"/>
          </a:p>
        </p:txBody>
      </p:sp>
      <p:sp>
        <p:nvSpPr>
          <p:cNvPr id="206851" name="Rectangle 2"/>
          <p:cNvSpPr>
            <a:spLocks noGrp="1" noRot="1" noChangeAspect="1" noChangeArrowheads="1" noTextEdit="1"/>
          </p:cNvSpPr>
          <p:nvPr>
            <p:ph type="sldImg"/>
          </p:nvPr>
        </p:nvSpPr>
        <p:spPr>
          <a:xfrm>
            <a:off x="38100" y="742950"/>
            <a:ext cx="6594475" cy="3709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16984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A8EF8C-CFE5-4F0F-8B08-8F579E9577B7}" type="slidenum">
              <a:rPr lang="en-US" altLang="de-DE"/>
              <a:pPr eaLnBrk="1" hangingPunct="1">
                <a:spcBef>
                  <a:spcPct val="0"/>
                </a:spcBef>
              </a:pPr>
              <a:t>67</a:t>
            </a:fld>
            <a:endParaRPr lang="en-US" altLang="de-DE"/>
          </a:p>
        </p:txBody>
      </p:sp>
      <p:sp>
        <p:nvSpPr>
          <p:cNvPr id="207875" name="Rectangle 2"/>
          <p:cNvSpPr>
            <a:spLocks noGrp="1" noRot="1" noChangeAspect="1" noChangeArrowheads="1" noTextEdit="1"/>
          </p:cNvSpPr>
          <p:nvPr>
            <p:ph type="sldImg"/>
          </p:nvPr>
        </p:nvSpPr>
        <p:spPr>
          <a:xfrm>
            <a:off x="38100" y="742950"/>
            <a:ext cx="6594475" cy="3709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24602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433478-A25F-41CC-BD0A-A388B4304482}" type="slidenum">
              <a:rPr lang="en-US" altLang="de-DE"/>
              <a:pPr eaLnBrk="1" hangingPunct="1">
                <a:spcBef>
                  <a:spcPct val="0"/>
                </a:spcBef>
              </a:pPr>
              <a:t>68</a:t>
            </a:fld>
            <a:endParaRPr lang="en-US" altLang="de-DE"/>
          </a:p>
        </p:txBody>
      </p:sp>
      <p:sp>
        <p:nvSpPr>
          <p:cNvPr id="208899" name="Rectangle 2"/>
          <p:cNvSpPr>
            <a:spLocks noGrp="1" noRot="1" noChangeAspect="1" noChangeArrowheads="1" noTextEdit="1"/>
          </p:cNvSpPr>
          <p:nvPr>
            <p:ph type="sldImg"/>
          </p:nvPr>
        </p:nvSpPr>
        <p:spPr>
          <a:xfrm>
            <a:off x="38100" y="742950"/>
            <a:ext cx="6594475" cy="3709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5297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55D73A-0E5B-4AE3-AB18-13142CAACAD6}" type="slidenum">
              <a:rPr lang="en-US" altLang="de-DE"/>
              <a:pPr eaLnBrk="1" hangingPunct="1">
                <a:spcBef>
                  <a:spcPct val="0"/>
                </a:spcBef>
              </a:pPr>
              <a:t>69</a:t>
            </a:fld>
            <a:endParaRPr lang="en-US" altLang="de-DE"/>
          </a:p>
        </p:txBody>
      </p:sp>
      <p:sp>
        <p:nvSpPr>
          <p:cNvPr id="209923" name="Rectangle 2"/>
          <p:cNvSpPr>
            <a:spLocks noGrp="1" noRot="1" noChangeAspect="1" noChangeArrowheads="1" noTextEdit="1"/>
          </p:cNvSpPr>
          <p:nvPr>
            <p:ph type="sldImg"/>
          </p:nvPr>
        </p:nvSpPr>
        <p:spPr>
          <a:xfrm>
            <a:off x="38100" y="742950"/>
            <a:ext cx="6594475" cy="3709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22038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2160F3-F661-4A25-B8F3-AEAA59C24EA2}" type="slidenum">
              <a:rPr lang="en-US" altLang="de-DE"/>
              <a:pPr eaLnBrk="1" hangingPunct="1">
                <a:spcBef>
                  <a:spcPct val="0"/>
                </a:spcBef>
              </a:pPr>
              <a:t>70</a:t>
            </a:fld>
            <a:endParaRPr lang="en-US" altLang="de-DE"/>
          </a:p>
        </p:txBody>
      </p:sp>
      <p:sp>
        <p:nvSpPr>
          <p:cNvPr id="210947" name="Rectangle 2"/>
          <p:cNvSpPr>
            <a:spLocks noGrp="1" noRot="1" noChangeAspect="1" noChangeArrowheads="1" noTextEdit="1"/>
          </p:cNvSpPr>
          <p:nvPr>
            <p:ph type="sldImg"/>
          </p:nvPr>
        </p:nvSpPr>
        <p:spPr>
          <a:xfrm>
            <a:off x="38100" y="742950"/>
            <a:ext cx="6594475" cy="3709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8998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FA2D81-722B-4495-B1E5-F1AA85A13B72}" type="slidenum">
              <a:rPr lang="en-US" altLang="de-DE"/>
              <a:pPr eaLnBrk="1" hangingPunct="1">
                <a:spcBef>
                  <a:spcPct val="0"/>
                </a:spcBef>
              </a:pPr>
              <a:t>71</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60013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42B12F-091D-4770-AC27-4C0D70D436EB}" type="slidenum">
              <a:rPr lang="en-US" altLang="de-DE"/>
              <a:pPr eaLnBrk="1" hangingPunct="1">
                <a:spcBef>
                  <a:spcPct val="0"/>
                </a:spcBef>
              </a:pPr>
              <a:t>72</a:t>
            </a:fld>
            <a:endParaRPr lang="en-US" altLang="de-DE"/>
          </a:p>
        </p:txBody>
      </p:sp>
      <p:sp>
        <p:nvSpPr>
          <p:cNvPr id="212995" name="Rectangle 2"/>
          <p:cNvSpPr>
            <a:spLocks noGrp="1" noRot="1" noChangeAspect="1" noChangeArrowheads="1" noTextEdit="1"/>
          </p:cNvSpPr>
          <p:nvPr>
            <p:ph type="sldImg"/>
          </p:nvPr>
        </p:nvSpPr>
        <p:spPr>
          <a:xfrm>
            <a:off x="38100" y="742950"/>
            <a:ext cx="6594475" cy="3709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9957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BB17AA-2BED-4D4C-BCEC-DECC84F106B2}" type="slidenum">
              <a:rPr lang="en-US" altLang="de-DE"/>
              <a:pPr eaLnBrk="1" hangingPunct="1">
                <a:spcBef>
                  <a:spcPct val="0"/>
                </a:spcBef>
              </a:pPr>
              <a:t>73</a:t>
            </a:fld>
            <a:endParaRPr lang="en-US" altLang="de-DE"/>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88372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A72F6C-C26E-4553-B5CA-5E4F08ADE8E6}" type="slidenum">
              <a:rPr lang="en-US" altLang="de-DE"/>
              <a:pPr eaLnBrk="1" hangingPunct="1">
                <a:spcBef>
                  <a:spcPct val="0"/>
                </a:spcBef>
              </a:pPr>
              <a:t>74</a:t>
            </a:fld>
            <a:endParaRPr lang="en-US" altLang="de-DE"/>
          </a:p>
        </p:txBody>
      </p:sp>
      <p:sp>
        <p:nvSpPr>
          <p:cNvPr id="215043" name="Rectangle 2"/>
          <p:cNvSpPr>
            <a:spLocks noGrp="1" noRot="1" noChangeAspect="1" noChangeArrowheads="1" noTextEdit="1"/>
          </p:cNvSpPr>
          <p:nvPr>
            <p:ph type="sldImg"/>
          </p:nvPr>
        </p:nvSpPr>
        <p:spPr>
          <a:xfrm>
            <a:off x="38100" y="742950"/>
            <a:ext cx="6594475" cy="3709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41630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6B8B06-B2A0-4A6C-852D-F71EFD66C765}" type="slidenum">
              <a:rPr lang="en-US" altLang="de-DE"/>
              <a:pPr eaLnBrk="1" hangingPunct="1">
                <a:spcBef>
                  <a:spcPct val="0"/>
                </a:spcBef>
              </a:pPr>
              <a:t>75</a:t>
            </a:fld>
            <a:endParaRPr lang="en-US" altLang="de-DE"/>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35840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D4280A-36BC-4DA7-92D2-243BEC25172E}" type="slidenum">
              <a:rPr lang="en-US" altLang="de-DE"/>
              <a:pPr eaLnBrk="1" hangingPunct="1">
                <a:spcBef>
                  <a:spcPct val="0"/>
                </a:spcBef>
              </a:pPr>
              <a:t>76</a:t>
            </a:fld>
            <a:endParaRPr lang="en-US" altLang="de-DE"/>
          </a:p>
        </p:txBody>
      </p:sp>
      <p:sp>
        <p:nvSpPr>
          <p:cNvPr id="217091" name="Rectangle 2"/>
          <p:cNvSpPr>
            <a:spLocks noGrp="1" noRot="1" noChangeAspect="1" noChangeArrowheads="1" noTextEdit="1"/>
          </p:cNvSpPr>
          <p:nvPr>
            <p:ph type="sldImg"/>
          </p:nvPr>
        </p:nvSpPr>
        <p:spPr>
          <a:xfrm>
            <a:off x="38100" y="742950"/>
            <a:ext cx="6594475" cy="3709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10128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6DE902-DB05-4A59-A0CB-FB050E8628F8}" type="slidenum">
              <a:rPr lang="en-US" altLang="de-DE"/>
              <a:pPr eaLnBrk="1" hangingPunct="1">
                <a:spcBef>
                  <a:spcPct val="0"/>
                </a:spcBef>
              </a:pPr>
              <a:t>77</a:t>
            </a:fld>
            <a:endParaRPr lang="en-US" altLang="de-DE"/>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95886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F486AC-4CBD-4740-B0C7-31D31EED4A15}" type="slidenum">
              <a:rPr lang="en-US" altLang="de-DE"/>
              <a:pPr eaLnBrk="1" hangingPunct="1">
                <a:spcBef>
                  <a:spcPct val="0"/>
                </a:spcBef>
              </a:pPr>
              <a:t>78</a:t>
            </a:fld>
            <a:endParaRPr lang="en-US" altLang="de-DE"/>
          </a:p>
        </p:txBody>
      </p:sp>
      <p:sp>
        <p:nvSpPr>
          <p:cNvPr id="219139" name="Rectangle 2"/>
          <p:cNvSpPr>
            <a:spLocks noGrp="1" noRot="1" noChangeAspect="1" noChangeArrowheads="1" noTextEdit="1"/>
          </p:cNvSpPr>
          <p:nvPr>
            <p:ph type="sldImg"/>
          </p:nvPr>
        </p:nvSpPr>
        <p:spPr>
          <a:xfrm>
            <a:off x="38100" y="742950"/>
            <a:ext cx="6594475" cy="3709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82148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043DB4-96C4-4849-A762-D1165E73184F}" type="slidenum">
              <a:rPr lang="en-US" altLang="de-DE"/>
              <a:pPr eaLnBrk="1" hangingPunct="1">
                <a:spcBef>
                  <a:spcPct val="0"/>
                </a:spcBef>
              </a:pPr>
              <a:t>79</a:t>
            </a:fld>
            <a:endParaRPr lang="en-US" altLang="de-DE"/>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765319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842CCE-4B56-4E49-A0F7-768820A7948E}" type="slidenum">
              <a:rPr lang="en-US" altLang="de-DE"/>
              <a:pPr eaLnBrk="1" hangingPunct="1">
                <a:spcBef>
                  <a:spcPct val="0"/>
                </a:spcBef>
              </a:pPr>
              <a:t>80</a:t>
            </a:fld>
            <a:endParaRPr lang="en-US" altLang="de-DE"/>
          </a:p>
        </p:txBody>
      </p:sp>
      <p:sp>
        <p:nvSpPr>
          <p:cNvPr id="221187" name="Rectangle 2"/>
          <p:cNvSpPr>
            <a:spLocks noGrp="1" noRot="1" noChangeAspect="1" noChangeArrowheads="1" noTextEdit="1"/>
          </p:cNvSpPr>
          <p:nvPr>
            <p:ph type="sldImg"/>
          </p:nvPr>
        </p:nvSpPr>
        <p:spPr>
          <a:xfrm>
            <a:off x="38100" y="742950"/>
            <a:ext cx="6594475" cy="3709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93009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CB1DBA-DB96-40AC-B51E-0FAEDDC53454}" type="slidenum">
              <a:rPr lang="en-US" altLang="de-DE"/>
              <a:pPr eaLnBrk="1" hangingPunct="1">
                <a:spcBef>
                  <a:spcPct val="0"/>
                </a:spcBef>
              </a:pPr>
              <a:t>81</a:t>
            </a:fld>
            <a:endParaRPr lang="en-US" altLang="de-DE"/>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66649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D1304A-FC39-459D-8911-4CFB0A41720F}" type="slidenum">
              <a:rPr lang="en-US" altLang="de-DE"/>
              <a:pPr eaLnBrk="1" hangingPunct="1">
                <a:spcBef>
                  <a:spcPct val="0"/>
                </a:spcBef>
              </a:pPr>
              <a:t>82</a:t>
            </a:fld>
            <a:endParaRPr lang="en-US" altLang="de-DE"/>
          </a:p>
        </p:txBody>
      </p:sp>
      <p:sp>
        <p:nvSpPr>
          <p:cNvPr id="223235" name="Rectangle 2"/>
          <p:cNvSpPr>
            <a:spLocks noGrp="1" noRot="1" noChangeAspect="1" noChangeArrowheads="1" noTextEdit="1"/>
          </p:cNvSpPr>
          <p:nvPr>
            <p:ph type="sldImg"/>
          </p:nvPr>
        </p:nvSpPr>
        <p:spPr>
          <a:xfrm>
            <a:off x="38100" y="742950"/>
            <a:ext cx="6594475" cy="3709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480794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98F1C5-81BD-499B-BB11-52C3B65895C8}" type="slidenum">
              <a:rPr lang="en-US" altLang="de-DE"/>
              <a:pPr eaLnBrk="1" hangingPunct="1">
                <a:spcBef>
                  <a:spcPct val="0"/>
                </a:spcBef>
              </a:pPr>
              <a:t>83</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52091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78B6D2-D01D-4198-A587-E5663D1C9E00}" type="slidenum">
              <a:rPr lang="en-US" altLang="de-DE"/>
              <a:pPr eaLnBrk="1" hangingPunct="1">
                <a:spcBef>
                  <a:spcPct val="0"/>
                </a:spcBef>
              </a:pPr>
              <a:t>84</a:t>
            </a:fld>
            <a:endParaRPr lang="en-US" altLang="de-DE"/>
          </a:p>
        </p:txBody>
      </p:sp>
      <p:sp>
        <p:nvSpPr>
          <p:cNvPr id="225283" name="Rectangle 2"/>
          <p:cNvSpPr>
            <a:spLocks noGrp="1" noRot="1" noChangeAspect="1" noChangeArrowheads="1" noTextEdit="1"/>
          </p:cNvSpPr>
          <p:nvPr>
            <p:ph type="sldImg"/>
          </p:nvPr>
        </p:nvSpPr>
        <p:spPr>
          <a:xfrm>
            <a:off x="38100" y="742950"/>
            <a:ext cx="6594475" cy="3709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95620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636BD4-4E7A-4AD6-8843-7F45F53DC076}" type="slidenum">
              <a:rPr lang="en-US" altLang="de-DE"/>
              <a:pPr eaLnBrk="1" hangingPunct="1">
                <a:spcBef>
                  <a:spcPct val="0"/>
                </a:spcBef>
              </a:pPr>
              <a:t>85</a:t>
            </a:fld>
            <a:endParaRPr lang="en-US" altLang="de-DE"/>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5322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20C6D6-13F9-47A4-963B-E2DE2DE22798}" type="slidenum">
              <a:rPr lang="en-US" altLang="de-DE"/>
              <a:pPr eaLnBrk="1" hangingPunct="1">
                <a:spcBef>
                  <a:spcPct val="0"/>
                </a:spcBef>
              </a:pPr>
              <a:t>86</a:t>
            </a:fld>
            <a:endParaRPr lang="en-US" altLang="de-DE"/>
          </a:p>
        </p:txBody>
      </p:sp>
      <p:sp>
        <p:nvSpPr>
          <p:cNvPr id="227331" name="Rectangle 2"/>
          <p:cNvSpPr>
            <a:spLocks noGrp="1" noRot="1" noChangeAspect="1" noChangeArrowheads="1" noTextEdit="1"/>
          </p:cNvSpPr>
          <p:nvPr>
            <p:ph type="sldImg"/>
          </p:nvPr>
        </p:nvSpPr>
        <p:spPr>
          <a:xfrm>
            <a:off x="38100" y="742950"/>
            <a:ext cx="6594475" cy="3709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082911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534BE2-D696-4850-A2EB-F351BA99888C}" type="slidenum">
              <a:rPr lang="en-US" altLang="de-DE"/>
              <a:pPr eaLnBrk="1" hangingPunct="1">
                <a:spcBef>
                  <a:spcPct val="0"/>
                </a:spcBef>
              </a:pPr>
              <a:t>87</a:t>
            </a:fld>
            <a:endParaRPr lang="en-US" altLang="de-DE"/>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62113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8085F7-AE4C-4E1F-87C1-D2390F2F29C0}" type="slidenum">
              <a:rPr lang="en-US" altLang="de-DE"/>
              <a:pPr eaLnBrk="1" hangingPunct="1">
                <a:spcBef>
                  <a:spcPct val="0"/>
                </a:spcBef>
              </a:pPr>
              <a:t>88</a:t>
            </a:fld>
            <a:endParaRPr lang="en-US" altLang="de-DE"/>
          </a:p>
        </p:txBody>
      </p:sp>
      <p:sp>
        <p:nvSpPr>
          <p:cNvPr id="229379" name="Rectangle 2"/>
          <p:cNvSpPr>
            <a:spLocks noGrp="1" noRot="1" noChangeAspect="1" noChangeArrowheads="1" noTextEdit="1"/>
          </p:cNvSpPr>
          <p:nvPr>
            <p:ph type="sldImg"/>
          </p:nvPr>
        </p:nvSpPr>
        <p:spPr>
          <a:xfrm>
            <a:off x="38100" y="742950"/>
            <a:ext cx="6594475" cy="3709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56127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619DF0-E9D8-4665-A162-CDEE23573709}" type="slidenum">
              <a:rPr lang="en-US" altLang="de-DE"/>
              <a:pPr eaLnBrk="1" hangingPunct="1">
                <a:spcBef>
                  <a:spcPct val="0"/>
                </a:spcBef>
              </a:pPr>
              <a:t>89</a:t>
            </a:fld>
            <a:endParaRPr lang="en-US" altLang="de-DE"/>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962013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1621AE-84EE-48AA-BF7D-6583996202E2}" type="slidenum">
              <a:rPr lang="en-US" altLang="de-DE"/>
              <a:pPr eaLnBrk="1" hangingPunct="1">
                <a:spcBef>
                  <a:spcPct val="0"/>
                </a:spcBef>
              </a:pPr>
              <a:t>90</a:t>
            </a:fld>
            <a:endParaRPr lang="en-US" altLang="de-DE"/>
          </a:p>
        </p:txBody>
      </p:sp>
      <p:sp>
        <p:nvSpPr>
          <p:cNvPr id="231427" name="Rectangle 2"/>
          <p:cNvSpPr>
            <a:spLocks noGrp="1" noRot="1" noChangeAspect="1" noChangeArrowheads="1" noTextEdit="1"/>
          </p:cNvSpPr>
          <p:nvPr>
            <p:ph type="sldImg"/>
          </p:nvPr>
        </p:nvSpPr>
        <p:spPr>
          <a:xfrm>
            <a:off x="38100" y="742950"/>
            <a:ext cx="6594475" cy="3709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773660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842E5D-9B72-4D70-A0B7-EA387F257FCF}" type="slidenum">
              <a:rPr lang="en-US" altLang="de-DE"/>
              <a:pPr eaLnBrk="1" hangingPunct="1">
                <a:spcBef>
                  <a:spcPct val="0"/>
                </a:spcBef>
              </a:pPr>
              <a:t>91</a:t>
            </a:fld>
            <a:endParaRPr lang="en-US" altLang="de-DE"/>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01848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59BF11-D211-466D-8A15-9BC68AF8EBE8}" type="slidenum">
              <a:rPr lang="en-US" altLang="de-DE"/>
              <a:pPr eaLnBrk="1" hangingPunct="1">
                <a:spcBef>
                  <a:spcPct val="0"/>
                </a:spcBef>
              </a:pPr>
              <a:t>92</a:t>
            </a:fld>
            <a:endParaRPr lang="en-US" altLang="de-DE"/>
          </a:p>
        </p:txBody>
      </p:sp>
      <p:sp>
        <p:nvSpPr>
          <p:cNvPr id="233475" name="Rectangle 2"/>
          <p:cNvSpPr>
            <a:spLocks noGrp="1" noRot="1" noChangeAspect="1" noChangeArrowheads="1" noTextEdit="1"/>
          </p:cNvSpPr>
          <p:nvPr>
            <p:ph type="sldImg"/>
          </p:nvPr>
        </p:nvSpPr>
        <p:spPr>
          <a:xfrm>
            <a:off x="38100" y="742950"/>
            <a:ext cx="6594475" cy="3709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9283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E67EEE-153B-4662-AF8B-E4307B11B879}" type="slidenum">
              <a:rPr lang="en-US" altLang="de-DE"/>
              <a:pPr eaLnBrk="1" hangingPunct="1">
                <a:spcBef>
                  <a:spcPct val="0"/>
                </a:spcBef>
              </a:pPr>
              <a:t>93</a:t>
            </a:fld>
            <a:endParaRPr lang="en-US" altLang="de-DE"/>
          </a:p>
        </p:txBody>
      </p:sp>
      <p:sp>
        <p:nvSpPr>
          <p:cNvPr id="234499" name="Rectangle 2"/>
          <p:cNvSpPr>
            <a:spLocks noGrp="1" noRot="1" noChangeAspect="1" noChangeArrowheads="1" noTextEdit="1"/>
          </p:cNvSpPr>
          <p:nvPr>
            <p:ph type="sldImg"/>
          </p:nvPr>
        </p:nvSpPr>
        <p:spPr>
          <a:xfrm>
            <a:off x="38100" y="742950"/>
            <a:ext cx="6594475" cy="3709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8199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5E8A49-932D-41B4-9705-94C310452E46}" type="slidenum">
              <a:rPr lang="en-US" altLang="de-DE"/>
              <a:pPr eaLnBrk="1" hangingPunct="1">
                <a:spcBef>
                  <a:spcPct val="0"/>
                </a:spcBef>
              </a:pPr>
              <a:t>94</a:t>
            </a:fld>
            <a:endParaRPr lang="en-US" altLang="de-DE"/>
          </a:p>
        </p:txBody>
      </p:sp>
      <p:sp>
        <p:nvSpPr>
          <p:cNvPr id="237571" name="Rectangle 2"/>
          <p:cNvSpPr>
            <a:spLocks noGrp="1" noRot="1" noChangeAspect="1" noChangeArrowheads="1" noTextEdit="1"/>
          </p:cNvSpPr>
          <p:nvPr>
            <p:ph type="sldImg"/>
          </p:nvPr>
        </p:nvSpPr>
        <p:spPr>
          <a:xfrm>
            <a:off x="38100" y="742950"/>
            <a:ext cx="6594475" cy="3709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284534689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5E8A49-932D-41B4-9705-94C310452E46}" type="slidenum">
              <a:rPr lang="en-US" altLang="de-DE"/>
              <a:pPr eaLnBrk="1" hangingPunct="1">
                <a:spcBef>
                  <a:spcPct val="0"/>
                </a:spcBef>
              </a:pPr>
              <a:t>95</a:t>
            </a:fld>
            <a:endParaRPr lang="en-US" altLang="de-DE"/>
          </a:p>
        </p:txBody>
      </p:sp>
      <p:sp>
        <p:nvSpPr>
          <p:cNvPr id="237571" name="Rectangle 2"/>
          <p:cNvSpPr>
            <a:spLocks noGrp="1" noRot="1" noChangeAspect="1" noChangeArrowheads="1" noTextEdit="1"/>
          </p:cNvSpPr>
          <p:nvPr>
            <p:ph type="sldImg"/>
          </p:nvPr>
        </p:nvSpPr>
        <p:spPr>
          <a:xfrm>
            <a:off x="38100" y="742950"/>
            <a:ext cx="6594475" cy="3709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284534689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5E8A49-932D-41B4-9705-94C310452E46}" type="slidenum">
              <a:rPr lang="en-US" altLang="de-DE"/>
              <a:pPr eaLnBrk="1" hangingPunct="1">
                <a:spcBef>
                  <a:spcPct val="0"/>
                </a:spcBef>
              </a:pPr>
              <a:t>96</a:t>
            </a:fld>
            <a:endParaRPr lang="en-US" altLang="de-DE"/>
          </a:p>
        </p:txBody>
      </p:sp>
      <p:sp>
        <p:nvSpPr>
          <p:cNvPr id="237571" name="Rectangle 2"/>
          <p:cNvSpPr>
            <a:spLocks noGrp="1" noRot="1" noChangeAspect="1" noChangeArrowheads="1" noTextEdit="1"/>
          </p:cNvSpPr>
          <p:nvPr>
            <p:ph type="sldImg"/>
          </p:nvPr>
        </p:nvSpPr>
        <p:spPr>
          <a:xfrm>
            <a:off x="38100" y="742950"/>
            <a:ext cx="6594475" cy="3709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284534689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241141-D079-4891-9CF6-EB55A9625AC7}" type="slidenum">
              <a:rPr lang="en-US" altLang="de-DE"/>
              <a:pPr eaLnBrk="1" hangingPunct="1">
                <a:spcBef>
                  <a:spcPct val="0"/>
                </a:spcBef>
              </a:pPr>
              <a:t>97</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de-DE">
              <a:latin typeface="Arial" panose="020B0604020202020204" pitchFamily="34" charset="0"/>
            </a:endParaRPr>
          </a:p>
        </p:txBody>
      </p:sp>
    </p:spTree>
    <p:extLst>
      <p:ext uri="{BB962C8B-B14F-4D97-AF65-F5344CB8AC3E}">
        <p14:creationId xmlns:p14="http://schemas.microsoft.com/office/powerpoint/2010/main" val="37441286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A72C69-B00F-4107-99A4-3B3FDF6BC2C5}" type="slidenum">
              <a:rPr lang="en-US" altLang="de-DE"/>
              <a:pPr eaLnBrk="1" hangingPunct="1">
                <a:spcBef>
                  <a:spcPct val="0"/>
                </a:spcBef>
              </a:pPr>
              <a:t>98</a:t>
            </a:fld>
            <a:endParaRPr lang="en-US" altLang="de-DE"/>
          </a:p>
        </p:txBody>
      </p:sp>
      <p:sp>
        <p:nvSpPr>
          <p:cNvPr id="239619" name="Rectangle 2"/>
          <p:cNvSpPr>
            <a:spLocks noGrp="1" noRot="1" noChangeAspect="1" noChangeArrowheads="1" noTextEdit="1"/>
          </p:cNvSpPr>
          <p:nvPr>
            <p:ph type="sldImg"/>
          </p:nvPr>
        </p:nvSpPr>
        <p:spPr>
          <a:xfrm>
            <a:off x="38100" y="742950"/>
            <a:ext cx="6594475" cy="3709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52503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709AA3-64D4-434A-B596-B0C1AC0B23B9}" type="slidenum">
              <a:rPr lang="en-US" altLang="de-DE"/>
              <a:pPr eaLnBrk="1" hangingPunct="1">
                <a:spcBef>
                  <a:spcPct val="0"/>
                </a:spcBef>
              </a:pPr>
              <a:t>99</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43902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901410-14C4-47F0-9C7A-42762A7E8B2B}" type="slidenum">
              <a:rPr lang="en-US" altLang="de-DE"/>
              <a:pPr eaLnBrk="1" hangingPunct="1">
                <a:spcBef>
                  <a:spcPct val="0"/>
                </a:spcBef>
              </a:pPr>
              <a:t>100</a:t>
            </a:fld>
            <a:endParaRPr lang="en-US" altLang="de-DE"/>
          </a:p>
        </p:txBody>
      </p:sp>
      <p:sp>
        <p:nvSpPr>
          <p:cNvPr id="241667" name="Rectangle 2"/>
          <p:cNvSpPr>
            <a:spLocks noGrp="1" noRot="1" noChangeAspect="1" noChangeArrowheads="1" noTextEdit="1"/>
          </p:cNvSpPr>
          <p:nvPr>
            <p:ph type="sldImg"/>
          </p:nvPr>
        </p:nvSpPr>
        <p:spPr>
          <a:xfrm>
            <a:off x="38100" y="742950"/>
            <a:ext cx="6594475" cy="3709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205517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60DBEE-A9A8-4078-83DB-62E521CF1D7D}" type="slidenum">
              <a:rPr lang="en-US" altLang="de-DE"/>
              <a:pPr eaLnBrk="1" hangingPunct="1">
                <a:spcBef>
                  <a:spcPct val="0"/>
                </a:spcBef>
              </a:pPr>
              <a:t>101</a:t>
            </a:fld>
            <a:endParaRPr lang="en-US" altLang="de-DE"/>
          </a:p>
        </p:txBody>
      </p:sp>
      <p:sp>
        <p:nvSpPr>
          <p:cNvPr id="242691" name="Rectangle 2"/>
          <p:cNvSpPr>
            <a:spLocks noGrp="1" noRot="1" noChangeAspect="1" noChangeArrowheads="1" noTextEdit="1"/>
          </p:cNvSpPr>
          <p:nvPr>
            <p:ph type="sldImg"/>
          </p:nvPr>
        </p:nvSpPr>
        <p:spPr>
          <a:xfrm>
            <a:off x="38100" y="742950"/>
            <a:ext cx="6594475" cy="3709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497543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B5CF3E-FB95-491B-8A48-65890A1E3802}" type="slidenum">
              <a:rPr lang="en-US" altLang="de-DE"/>
              <a:pPr eaLnBrk="1" hangingPunct="1">
                <a:spcBef>
                  <a:spcPct val="0"/>
                </a:spcBef>
              </a:pPr>
              <a:t>102</a:t>
            </a:fld>
            <a:endParaRPr lang="en-US" altLang="de-DE"/>
          </a:p>
        </p:txBody>
      </p:sp>
      <p:sp>
        <p:nvSpPr>
          <p:cNvPr id="243715" name="Rectangle 2"/>
          <p:cNvSpPr>
            <a:spLocks noGrp="1" noRot="1" noChangeAspect="1" noChangeArrowheads="1" noTextEdit="1"/>
          </p:cNvSpPr>
          <p:nvPr>
            <p:ph type="sldImg"/>
          </p:nvPr>
        </p:nvSpPr>
        <p:spPr>
          <a:xfrm>
            <a:off x="38100" y="742950"/>
            <a:ext cx="6594475" cy="3709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50156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5DA2BE-0FA8-452E-ADFB-F51B7F6CC140}" type="slidenum">
              <a:rPr lang="en-US" altLang="de-DE"/>
              <a:pPr eaLnBrk="1" hangingPunct="1">
                <a:spcBef>
                  <a:spcPct val="0"/>
                </a:spcBef>
              </a:pPr>
              <a:t>103</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89910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265150-8D25-44EF-9216-A6F3BDFB6761}" type="slidenum">
              <a:rPr lang="en-US" altLang="de-DE"/>
              <a:pPr eaLnBrk="1" hangingPunct="1">
                <a:spcBef>
                  <a:spcPct val="0"/>
                </a:spcBef>
              </a:pPr>
              <a:t>104</a:t>
            </a:fld>
            <a:endParaRPr lang="en-US" altLang="de-DE"/>
          </a:p>
        </p:txBody>
      </p:sp>
      <p:sp>
        <p:nvSpPr>
          <p:cNvPr id="245763" name="Rectangle 2"/>
          <p:cNvSpPr>
            <a:spLocks noGrp="1" noRot="1" noChangeAspect="1" noChangeArrowheads="1" noTextEdit="1"/>
          </p:cNvSpPr>
          <p:nvPr>
            <p:ph type="sldImg"/>
          </p:nvPr>
        </p:nvSpPr>
        <p:spPr>
          <a:xfrm>
            <a:off x="38100" y="742950"/>
            <a:ext cx="6594475" cy="3709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2673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90A517-287F-4585-966C-0659724D5829}" type="slidenum">
              <a:rPr lang="en-US" altLang="de-DE"/>
              <a:pPr eaLnBrk="1" hangingPunct="1">
                <a:spcBef>
                  <a:spcPct val="0"/>
                </a:spcBef>
              </a:pPr>
              <a:t>105</a:t>
            </a:fld>
            <a:endParaRPr lang="en-US" altLang="de-DE"/>
          </a:p>
        </p:txBody>
      </p:sp>
      <p:sp>
        <p:nvSpPr>
          <p:cNvPr id="246787" name="Rectangle 2"/>
          <p:cNvSpPr>
            <a:spLocks noGrp="1" noRot="1" noChangeAspect="1" noChangeArrowheads="1" noTextEdit="1"/>
          </p:cNvSpPr>
          <p:nvPr>
            <p:ph type="sldImg"/>
          </p:nvPr>
        </p:nvSpPr>
        <p:spPr>
          <a:xfrm>
            <a:off x="38100" y="742950"/>
            <a:ext cx="6594475" cy="3709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771214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5A93CA-9AF6-4941-820E-4C98575B35AF}" type="slidenum">
              <a:rPr lang="en-US" altLang="de-DE"/>
              <a:pPr eaLnBrk="1" hangingPunct="1">
                <a:spcBef>
                  <a:spcPct val="0"/>
                </a:spcBef>
              </a:pPr>
              <a:t>106</a:t>
            </a:fld>
            <a:endParaRPr lang="en-US" altLang="de-DE"/>
          </a:p>
        </p:txBody>
      </p:sp>
      <p:sp>
        <p:nvSpPr>
          <p:cNvPr id="247811" name="Rectangle 2"/>
          <p:cNvSpPr>
            <a:spLocks noGrp="1" noRot="1" noChangeAspect="1" noChangeArrowheads="1" noTextEdit="1"/>
          </p:cNvSpPr>
          <p:nvPr>
            <p:ph type="sldImg"/>
          </p:nvPr>
        </p:nvSpPr>
        <p:spPr>
          <a:xfrm>
            <a:off x="38100" y="742950"/>
            <a:ext cx="6594475" cy="3709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529830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592F27-4EA1-4DE3-891F-65CDF594CF8C}" type="slidenum">
              <a:rPr lang="en-US" altLang="de-DE"/>
              <a:pPr eaLnBrk="1" hangingPunct="1">
                <a:spcBef>
                  <a:spcPct val="0"/>
                </a:spcBef>
              </a:pPr>
              <a:t>107</a:t>
            </a:fld>
            <a:endParaRPr lang="en-US" altLang="de-DE"/>
          </a:p>
        </p:txBody>
      </p:sp>
      <p:sp>
        <p:nvSpPr>
          <p:cNvPr id="248835" name="Rectangle 2"/>
          <p:cNvSpPr>
            <a:spLocks noGrp="1" noRot="1" noChangeAspect="1" noChangeArrowheads="1" noTextEdit="1"/>
          </p:cNvSpPr>
          <p:nvPr>
            <p:ph type="sldImg"/>
          </p:nvPr>
        </p:nvSpPr>
        <p:spPr>
          <a:xfrm>
            <a:off x="38100" y="742950"/>
            <a:ext cx="6594475" cy="3709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682916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29F68E-88F7-4CC3-9136-075AFAA86218}" type="slidenum">
              <a:rPr lang="en-US" altLang="de-DE"/>
              <a:pPr eaLnBrk="1" hangingPunct="1">
                <a:spcBef>
                  <a:spcPct val="0"/>
                </a:spcBef>
              </a:pPr>
              <a:t>108</a:t>
            </a:fld>
            <a:endParaRPr lang="en-US" altLang="de-DE"/>
          </a:p>
        </p:txBody>
      </p:sp>
      <p:sp>
        <p:nvSpPr>
          <p:cNvPr id="249859" name="Rectangle 2"/>
          <p:cNvSpPr>
            <a:spLocks noGrp="1" noRot="1" noChangeAspect="1" noChangeArrowheads="1" noTextEdit="1"/>
          </p:cNvSpPr>
          <p:nvPr>
            <p:ph type="sldImg"/>
          </p:nvPr>
        </p:nvSpPr>
        <p:spPr>
          <a:xfrm>
            <a:off x="38100" y="742950"/>
            <a:ext cx="6594475" cy="3709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6408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B8DF3D-CBDD-4299-8271-E16F9B5BD6D2}" type="slidenum">
              <a:rPr lang="en-US" altLang="de-DE"/>
              <a:pPr eaLnBrk="1" hangingPunct="1">
                <a:spcBef>
                  <a:spcPct val="0"/>
                </a:spcBef>
              </a:pPr>
              <a:t>109</a:t>
            </a:fld>
            <a:endParaRPr lang="en-US" altLang="de-DE"/>
          </a:p>
        </p:txBody>
      </p:sp>
      <p:sp>
        <p:nvSpPr>
          <p:cNvPr id="250883" name="Rectangle 2"/>
          <p:cNvSpPr>
            <a:spLocks noGrp="1" noRot="1" noChangeAspect="1" noChangeArrowheads="1" noTextEdit="1"/>
          </p:cNvSpPr>
          <p:nvPr>
            <p:ph type="sldImg"/>
          </p:nvPr>
        </p:nvSpPr>
        <p:spPr>
          <a:xfrm>
            <a:off x="38100" y="742950"/>
            <a:ext cx="6594475" cy="3709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932719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06A57E-752B-4251-875B-2ABB9B9777B3}" type="slidenum">
              <a:rPr lang="en-US" altLang="de-DE"/>
              <a:pPr eaLnBrk="1" hangingPunct="1">
                <a:spcBef>
                  <a:spcPct val="0"/>
                </a:spcBef>
              </a:pPr>
              <a:t>110</a:t>
            </a:fld>
            <a:endParaRPr lang="en-US" altLang="de-DE"/>
          </a:p>
        </p:txBody>
      </p:sp>
      <p:sp>
        <p:nvSpPr>
          <p:cNvPr id="251907" name="Rectangle 2"/>
          <p:cNvSpPr>
            <a:spLocks noGrp="1" noRot="1" noChangeAspect="1" noChangeArrowheads="1" noTextEdit="1"/>
          </p:cNvSpPr>
          <p:nvPr>
            <p:ph type="sldImg"/>
          </p:nvPr>
        </p:nvSpPr>
        <p:spPr>
          <a:xfrm>
            <a:off x="38100" y="742950"/>
            <a:ext cx="6594475" cy="3709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74021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33AFD9-263D-493E-8DB4-0618D21841DB}" type="slidenum">
              <a:rPr lang="en-US" altLang="de-DE"/>
              <a:pPr eaLnBrk="1" hangingPunct="1">
                <a:spcBef>
                  <a:spcPct val="0"/>
                </a:spcBef>
              </a:pPr>
              <a:t>111</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795853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DDA2B6-5FB8-449C-994C-8DC8AE2FB9FE}" type="slidenum">
              <a:rPr lang="en-US" altLang="de-DE"/>
              <a:pPr eaLnBrk="1" hangingPunct="1">
                <a:spcBef>
                  <a:spcPct val="0"/>
                </a:spcBef>
              </a:pPr>
              <a:t>112</a:t>
            </a:fld>
            <a:endParaRPr lang="en-US" altLang="de-DE"/>
          </a:p>
        </p:txBody>
      </p:sp>
      <p:sp>
        <p:nvSpPr>
          <p:cNvPr id="253955" name="Rectangle 2"/>
          <p:cNvSpPr>
            <a:spLocks noGrp="1" noRot="1" noChangeAspect="1" noChangeArrowheads="1" noTextEdit="1"/>
          </p:cNvSpPr>
          <p:nvPr>
            <p:ph type="sldImg"/>
          </p:nvPr>
        </p:nvSpPr>
        <p:spPr>
          <a:xfrm>
            <a:off x="38100" y="742950"/>
            <a:ext cx="6594475" cy="3709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828844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3DCDA9-8437-4E22-A1FF-47D6ED8C2D34}" type="slidenum">
              <a:rPr lang="en-US" altLang="de-DE"/>
              <a:pPr eaLnBrk="1" hangingPunct="1">
                <a:spcBef>
                  <a:spcPct val="0"/>
                </a:spcBef>
              </a:pPr>
              <a:t>113</a:t>
            </a:fld>
            <a:endParaRPr lang="en-US" altLang="de-DE"/>
          </a:p>
        </p:txBody>
      </p:sp>
      <p:sp>
        <p:nvSpPr>
          <p:cNvPr id="258051" name="Rectangle 2"/>
          <p:cNvSpPr>
            <a:spLocks noGrp="1" noRot="1" noChangeAspect="1" noChangeArrowheads="1" noTextEdit="1"/>
          </p:cNvSpPr>
          <p:nvPr>
            <p:ph type="sldImg"/>
          </p:nvPr>
        </p:nvSpPr>
        <p:spPr>
          <a:xfrm>
            <a:off x="38100" y="742950"/>
            <a:ext cx="6594475" cy="3709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291664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3DCDA9-8437-4E22-A1FF-47D6ED8C2D34}" type="slidenum">
              <a:rPr lang="en-US" altLang="de-DE"/>
              <a:pPr eaLnBrk="1" hangingPunct="1">
                <a:spcBef>
                  <a:spcPct val="0"/>
                </a:spcBef>
              </a:pPr>
              <a:t>114</a:t>
            </a:fld>
            <a:endParaRPr lang="en-US" altLang="de-DE"/>
          </a:p>
        </p:txBody>
      </p:sp>
      <p:sp>
        <p:nvSpPr>
          <p:cNvPr id="258051" name="Rectangle 2"/>
          <p:cNvSpPr>
            <a:spLocks noGrp="1" noRot="1" noChangeAspect="1" noChangeArrowheads="1" noTextEdit="1"/>
          </p:cNvSpPr>
          <p:nvPr>
            <p:ph type="sldImg"/>
          </p:nvPr>
        </p:nvSpPr>
        <p:spPr>
          <a:xfrm>
            <a:off x="38100" y="742950"/>
            <a:ext cx="6594475" cy="3709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291664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3DCDA9-8437-4E22-A1FF-47D6ED8C2D34}" type="slidenum">
              <a:rPr lang="en-US" altLang="de-DE"/>
              <a:pPr eaLnBrk="1" hangingPunct="1">
                <a:spcBef>
                  <a:spcPct val="0"/>
                </a:spcBef>
              </a:pPr>
              <a:t>115</a:t>
            </a:fld>
            <a:endParaRPr lang="en-US" altLang="de-DE"/>
          </a:p>
        </p:txBody>
      </p:sp>
      <p:sp>
        <p:nvSpPr>
          <p:cNvPr id="258051" name="Rectangle 2"/>
          <p:cNvSpPr>
            <a:spLocks noGrp="1" noRot="1" noChangeAspect="1" noChangeArrowheads="1" noTextEdit="1"/>
          </p:cNvSpPr>
          <p:nvPr>
            <p:ph type="sldImg"/>
          </p:nvPr>
        </p:nvSpPr>
        <p:spPr>
          <a:xfrm>
            <a:off x="38100" y="742950"/>
            <a:ext cx="6594475" cy="3709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291664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3DCDA9-8437-4E22-A1FF-47D6ED8C2D34}" type="slidenum">
              <a:rPr lang="en-US" altLang="de-DE"/>
              <a:pPr eaLnBrk="1" hangingPunct="1">
                <a:spcBef>
                  <a:spcPct val="0"/>
                </a:spcBef>
              </a:pPr>
              <a:t>116</a:t>
            </a:fld>
            <a:endParaRPr lang="en-US" altLang="de-DE"/>
          </a:p>
        </p:txBody>
      </p:sp>
      <p:sp>
        <p:nvSpPr>
          <p:cNvPr id="258051" name="Rectangle 2"/>
          <p:cNvSpPr>
            <a:spLocks noGrp="1" noRot="1" noChangeAspect="1" noChangeArrowheads="1" noTextEdit="1"/>
          </p:cNvSpPr>
          <p:nvPr>
            <p:ph type="sldImg"/>
          </p:nvPr>
        </p:nvSpPr>
        <p:spPr>
          <a:xfrm>
            <a:off x="38100" y="742950"/>
            <a:ext cx="6594475" cy="3709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29166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F8013E-43E3-49B0-B3DE-C4F1C61806E2}" type="slidenum">
              <a:rPr lang="en-US" altLang="de-DE"/>
              <a:pPr eaLnBrk="1" hangingPunct="1">
                <a:spcBef>
                  <a:spcPct val="0"/>
                </a:spcBef>
              </a:pPr>
              <a:t>117</a:t>
            </a:fld>
            <a:endParaRPr lang="en-US" altLang="de-DE"/>
          </a:p>
        </p:txBody>
      </p:sp>
      <p:sp>
        <p:nvSpPr>
          <p:cNvPr id="260099" name="Rectangle 2"/>
          <p:cNvSpPr>
            <a:spLocks noGrp="1" noRot="1" noChangeAspect="1" noChangeArrowheads="1" noTextEdit="1"/>
          </p:cNvSpPr>
          <p:nvPr>
            <p:ph type="sldImg"/>
          </p:nvPr>
        </p:nvSpPr>
        <p:spPr>
          <a:xfrm>
            <a:off x="38100" y="742950"/>
            <a:ext cx="6594475" cy="3709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136481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F8013E-43E3-49B0-B3DE-C4F1C61806E2}" type="slidenum">
              <a:rPr lang="en-US" altLang="de-DE"/>
              <a:pPr eaLnBrk="1" hangingPunct="1">
                <a:spcBef>
                  <a:spcPct val="0"/>
                </a:spcBef>
              </a:pPr>
              <a:t>118</a:t>
            </a:fld>
            <a:endParaRPr lang="en-US" altLang="de-DE"/>
          </a:p>
        </p:txBody>
      </p:sp>
      <p:sp>
        <p:nvSpPr>
          <p:cNvPr id="260099" name="Rectangle 2"/>
          <p:cNvSpPr>
            <a:spLocks noGrp="1" noRot="1" noChangeAspect="1" noChangeArrowheads="1" noTextEdit="1"/>
          </p:cNvSpPr>
          <p:nvPr>
            <p:ph type="sldImg"/>
          </p:nvPr>
        </p:nvSpPr>
        <p:spPr>
          <a:xfrm>
            <a:off x="38100" y="742950"/>
            <a:ext cx="6594475" cy="3709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136481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CB2072-76BB-489C-A068-E69DE8BE0856}" type="slidenum">
              <a:rPr lang="en-US" altLang="de-DE"/>
              <a:pPr eaLnBrk="1" hangingPunct="1">
                <a:spcBef>
                  <a:spcPct val="0"/>
                </a:spcBef>
              </a:pPr>
              <a:t>120</a:t>
            </a:fld>
            <a:endParaRPr lang="en-US" altLang="de-DE"/>
          </a:p>
        </p:txBody>
      </p:sp>
      <p:sp>
        <p:nvSpPr>
          <p:cNvPr id="262147" name="Rectangle 2"/>
          <p:cNvSpPr>
            <a:spLocks noGrp="1" noRot="1" noChangeAspect="1" noChangeArrowheads="1" noTextEdit="1"/>
          </p:cNvSpPr>
          <p:nvPr>
            <p:ph type="sldImg"/>
          </p:nvPr>
        </p:nvSpPr>
        <p:spPr>
          <a:xfrm>
            <a:off x="38100" y="742950"/>
            <a:ext cx="6594475" cy="3709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922621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12A8D0-1366-43DA-AD18-4D972878F153}" type="slidenum">
              <a:rPr lang="en-US" altLang="de-DE"/>
              <a:pPr eaLnBrk="1" hangingPunct="1">
                <a:spcBef>
                  <a:spcPct val="0"/>
                </a:spcBef>
              </a:pPr>
              <a:t>121</a:t>
            </a:fld>
            <a:endParaRPr lang="en-US" altLang="de-DE"/>
          </a:p>
        </p:txBody>
      </p:sp>
      <p:sp>
        <p:nvSpPr>
          <p:cNvPr id="263171" name="Rectangle 2"/>
          <p:cNvSpPr>
            <a:spLocks noGrp="1" noRot="1" noChangeAspect="1" noChangeArrowheads="1" noTextEdit="1"/>
          </p:cNvSpPr>
          <p:nvPr>
            <p:ph type="sldImg"/>
          </p:nvPr>
        </p:nvSpPr>
        <p:spPr>
          <a:xfrm>
            <a:off x="38100" y="742950"/>
            <a:ext cx="6594475" cy="3709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413835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C308FA-1F53-4E08-98EB-84CF8CE251AD}" type="slidenum">
              <a:rPr lang="en-US" altLang="de-DE"/>
              <a:pPr eaLnBrk="1" hangingPunct="1">
                <a:spcBef>
                  <a:spcPct val="0"/>
                </a:spcBef>
              </a:pPr>
              <a:t>122</a:t>
            </a:fld>
            <a:endParaRPr lang="en-US" altLang="de-DE"/>
          </a:p>
        </p:txBody>
      </p:sp>
      <p:sp>
        <p:nvSpPr>
          <p:cNvPr id="264195" name="Rectangle 2"/>
          <p:cNvSpPr>
            <a:spLocks noGrp="1" noRot="1" noChangeAspect="1" noChangeArrowheads="1" noTextEdit="1"/>
          </p:cNvSpPr>
          <p:nvPr>
            <p:ph type="sldImg"/>
          </p:nvPr>
        </p:nvSpPr>
        <p:spPr>
          <a:xfrm>
            <a:off x="38100" y="742950"/>
            <a:ext cx="6594475" cy="3709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97143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4" name="Slide Number Placeholder 3"/>
          <p:cNvSpPr>
            <a:spLocks noGrp="1"/>
          </p:cNvSpPr>
          <p:nvPr>
            <p:ph type="sldNum" sz="quarter" idx="12"/>
          </p:nvPr>
        </p:nvSpPr>
        <p:spPr bwMode="gray"/>
        <p:txBody>
          <a:bodyPr/>
          <a:lstStyle>
            <a:lvl1pPr>
              <a:defRPr b="0"/>
            </a:lvl1pPr>
          </a:lstStyle>
          <a:p>
            <a:fld id="{5F3201F3-0D1F-4F2D-94F8-6C007D61B09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4 – Ενσυναίσθηση... Ι</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6248F8D1-6D80-403A-B856-27FB5FF3EF4A}"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7" name="Slide Number Placeholder 6"/>
          <p:cNvSpPr>
            <a:spLocks noGrp="1"/>
          </p:cNvSpPr>
          <p:nvPr>
            <p:ph type="sldNum" sz="quarter" idx="12"/>
          </p:nvPr>
        </p:nvSpPr>
        <p:spPr bwMode="gray"/>
        <p:txBody>
          <a:bodyPr/>
          <a:lstStyle>
            <a:lvl1pPr>
              <a:defRPr b="0"/>
            </a:lvl1pPr>
          </a:lstStyle>
          <a:p>
            <a:fld id="{6F3602E8-A19C-452A-9CE2-26E163F5978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7" name="Slide Number Placeholder 6"/>
          <p:cNvSpPr>
            <a:spLocks noGrp="1"/>
          </p:cNvSpPr>
          <p:nvPr>
            <p:ph type="sldNum" sz="quarter" idx="12"/>
          </p:nvPr>
        </p:nvSpPr>
        <p:spPr bwMode="gray"/>
        <p:txBody>
          <a:bodyPr/>
          <a:lstStyle>
            <a:lvl1pPr>
              <a:defRPr b="0"/>
            </a:lvl1pPr>
          </a:lstStyle>
          <a:p>
            <a:fld id="{5F3201F3-0D1F-4F2D-94F8-6C007D61B09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7" name="Slide Number Placeholder 6"/>
          <p:cNvSpPr>
            <a:spLocks noGrp="1"/>
          </p:cNvSpPr>
          <p:nvPr>
            <p:ph type="sldNum" sz="quarter" idx="12"/>
          </p:nvPr>
        </p:nvSpPr>
        <p:spPr bwMode="gray"/>
        <p:txBody>
          <a:bodyPr/>
          <a:lstStyle>
            <a:lvl1pPr>
              <a:defRPr b="0"/>
            </a:lvl1pPr>
          </a:lstStyle>
          <a:p>
            <a:fld id="{5F3201F3-0D1F-4F2D-94F8-6C007D61B09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5" name="Slide Number Placeholder 4"/>
          <p:cNvSpPr>
            <a:spLocks noGrp="1"/>
          </p:cNvSpPr>
          <p:nvPr>
            <p:ph type="sldNum" sz="quarter" idx="12"/>
          </p:nvPr>
        </p:nvSpPr>
        <p:spPr bwMode="gray"/>
        <p:txBody>
          <a:bodyPr/>
          <a:lstStyle>
            <a:lvl1pPr>
              <a:defRPr b="0"/>
            </a:lvl1pPr>
          </a:lstStyle>
          <a:p>
            <a:fld id="{45F018E6-6547-4A2C-8C69-AF40053F616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4" name="Slide Number Placeholder 3"/>
          <p:cNvSpPr>
            <a:spLocks noGrp="1"/>
          </p:cNvSpPr>
          <p:nvPr>
            <p:ph type="sldNum" sz="quarter" idx="12"/>
          </p:nvPr>
        </p:nvSpPr>
        <p:spPr bwMode="gray"/>
        <p:txBody>
          <a:bodyPr/>
          <a:lstStyle>
            <a:lvl1pPr>
              <a:defRPr b="0"/>
            </a:lvl1pPr>
          </a:lstStyle>
          <a:p>
            <a:fld id="{98955D56-729D-4211-BB0E-F6FFFB16162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6565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88263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525563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077066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85921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909587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5776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74690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021231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967188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80088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0450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4 – Ενσυναίσθηση... Ι</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F3201F3-0D1F-4F2D-94F8-6C007D61B09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269419369"/>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5.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0.jpeg"/><Relationship Id="rId4" Type="http://schemas.openxmlformats.org/officeDocument/2006/relationships/image" Target="../media/image54.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61.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5.jpe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7.jpeg"/><Relationship Id="rId7"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4.jpeg"/><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73.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72.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68.jpeg"/><Relationship Id="rId4" Type="http://schemas.openxmlformats.org/officeDocument/2006/relationships/image" Target="../media/image72.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9.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4.jpeg"/><Relationship Id="rId4" Type="http://schemas.openxmlformats.org/officeDocument/2006/relationships/image" Target="../media/image78.jpe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85.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91.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90.jpeg"/></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6.jpeg"/><Relationship Id="rId4" Type="http://schemas.openxmlformats.org/officeDocument/2006/relationships/image" Target="../media/image90.jpeg"/></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7.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103.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102.jpeg"/></Relationships>
</file>

<file path=ppt/slides/_rels/slide8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98.jpeg"/><Relationship Id="rId4" Type="http://schemas.openxmlformats.org/officeDocument/2006/relationships/image" Target="../media/image102.jpeg"/></Relationships>
</file>

<file path=ppt/slides/_rels/slide9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1.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9.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1.jpeg"/><Relationship Id="rId4" Type="http://schemas.openxmlformats.org/officeDocument/2006/relationships/image" Target="../media/image11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1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6.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1.jpeg"/><Relationship Id="rId4" Type="http://schemas.openxmlformats.org/officeDocument/2006/relationships/image" Target="../media/image12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4</a:t>
            </a:r>
            <a:r>
              <a:rPr lang="el-GR" altLang="ja-JP">
                <a:latin typeface="Calibri Light"/>
              </a:rPr>
              <a:t> Β</a:t>
            </a:r>
            <a:r>
              <a:rPr lang="en-US" altLang="ja-JP">
                <a:latin typeface="Calibri Light"/>
              </a:rPr>
              <a:t> </a:t>
            </a:r>
            <a:r>
              <a:rPr lang="en-US" altLang="ja-JP" dirty="0">
                <a:latin typeface="Calibri Light"/>
              </a:rPr>
              <a:t>– </a:t>
            </a:r>
            <a:r>
              <a:rPr lang="el-GR" altLang="ko-KR" dirty="0"/>
              <a:t>Ενσυναίσθηση... Ι</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440258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l-GR" sz="2000" dirty="0">
                <a:solidFill>
                  <a:srgbClr val="333333"/>
                </a:solidFill>
              </a:rPr>
              <a:t>Παράδειγμα: Ένα άτομο σταυρώνει τα χέρια του.</a:t>
            </a:r>
            <a:endParaRPr lang="de-DE" sz="2000" dirty="0">
              <a:solidFill>
                <a:srgbClr val="333333"/>
              </a:solidFill>
            </a:endParaRPr>
          </a:p>
          <a:p>
            <a:pPr lvl="0" defTabSz="914400" fontAlgn="base">
              <a:lnSpc>
                <a:spcPct val="100000"/>
              </a:lnSpc>
              <a:spcBef>
                <a:spcPts val="1200"/>
              </a:spcBef>
              <a:defRPr/>
            </a:pPr>
            <a:r>
              <a:rPr lang="el-GR" sz="2000" i="1" dirty="0">
                <a:solidFill>
                  <a:srgbClr val="004992"/>
                </a:solidFill>
              </a:rPr>
              <a:t>;;;</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l-GR" sz="2000" dirty="0">
                <a:solidFill>
                  <a:srgbClr val="333333"/>
                </a:solidFill>
              </a:rPr>
              <a:t>Παράδειγμα: Ένα άτομο σταυρώνει τα χέρια του.</a:t>
            </a:r>
            <a:endParaRPr lang="de-DE" sz="2000" dirty="0">
              <a:solidFill>
                <a:srgbClr val="333333"/>
              </a:solidFill>
            </a:endParaRPr>
          </a:p>
          <a:p>
            <a:pPr lvl="0" defTabSz="914400" fontAlgn="base">
              <a:lnSpc>
                <a:spcPct val="100000"/>
              </a:lnSpc>
              <a:spcBef>
                <a:spcPts val="1200"/>
              </a:spcBef>
              <a:defRPr/>
            </a:pPr>
            <a:r>
              <a:rPr lang="el-GR" sz="2000" i="1" dirty="0">
                <a:solidFill>
                  <a:srgbClr val="004992"/>
                </a:solidFill>
              </a:rPr>
              <a:t>Γιατί;</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3</a:t>
            </a:fld>
            <a:endParaRPr lang="de-DE" altLang="de-DE">
              <a:latin typeface="+mn-lt"/>
              <a:cs typeface="+mn-cs"/>
            </a:endParaRPr>
          </a:p>
        </p:txBody>
      </p:sp>
      <p:pic>
        <p:nvPicPr>
          <p:cNvPr id="7"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993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l-GR" sz="2000" dirty="0">
                <a:solidFill>
                  <a:srgbClr val="333333"/>
                </a:solidFill>
              </a:rPr>
              <a:t>Παράδειγμα: Ένα άτομο σταυρώνει τα χέρια του.</a:t>
            </a:r>
            <a:endParaRPr lang="de-DE" sz="2000" dirty="0">
              <a:solidFill>
                <a:srgbClr val="333333"/>
              </a:solidFill>
            </a:endParaRPr>
          </a:p>
          <a:p>
            <a:pPr lvl="0" defTabSz="914400" fontAlgn="base">
              <a:lnSpc>
                <a:spcPct val="100000"/>
              </a:lnSpc>
              <a:spcBef>
                <a:spcPts val="1200"/>
              </a:spcBef>
              <a:defRPr/>
            </a:pPr>
            <a:r>
              <a:rPr lang="el-GR" sz="2000" i="1" dirty="0">
                <a:solidFill>
                  <a:srgbClr val="004992"/>
                </a:solidFill>
              </a:rPr>
              <a:t>Γιατί;</a:t>
            </a:r>
          </a:p>
          <a:p>
            <a:pPr lvl="0" defTabSz="914400" fontAlgn="base">
              <a:lnSpc>
                <a:spcPct val="100000"/>
              </a:lnSpc>
              <a:spcBef>
                <a:spcPts val="1200"/>
              </a:spcBef>
              <a:defRPr/>
            </a:pPr>
            <a:r>
              <a:rPr lang="el-GR" sz="2000" b="1" dirty="0">
                <a:solidFill>
                  <a:srgbClr val="333333"/>
                </a:solidFill>
              </a:rPr>
              <a:t>Τι μπορεί να βοηθήσει στην απάντηση αυτού του </a:t>
            </a:r>
            <a:r>
              <a:rPr lang="de-DE" sz="2000" b="1" dirty="0">
                <a:solidFill>
                  <a:srgbClr val="333333"/>
                </a:solidFill>
              </a:rPr>
              <a:t>ερ</a:t>
            </a:r>
            <a:r>
              <a:rPr lang="el-GR" sz="2000" b="1" dirty="0">
                <a:solidFill>
                  <a:srgbClr val="333333"/>
                </a:solidFill>
              </a:rPr>
              <a:t>ωτήματος</a:t>
            </a:r>
            <a:r>
              <a:rPr lang="de-DE" sz="2000" b="1" dirty="0">
                <a:solidFill>
                  <a:srgbClr val="333333"/>
                </a:solidFill>
              </a:rPr>
              <a:t>;</a:t>
            </a:r>
            <a:endParaRPr lang="en-US" sz="2000" b="1"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a:t>
            </a:fld>
            <a:endParaRPr lang="de-DE" altLang="de-DE">
              <a:latin typeface="+mn-lt"/>
              <a:cs typeface="+mn-cs"/>
            </a:endParaRPr>
          </a:p>
        </p:txBody>
      </p:sp>
      <p:pic>
        <p:nvPicPr>
          <p:cNvPr id="7"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8948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l-GR" sz="2000" dirty="0">
                <a:solidFill>
                  <a:srgbClr val="333333"/>
                </a:solidFill>
              </a:rPr>
              <a:t>Παράδειγμα: Ένα άτομο σταυρώνει τα χέρια του.</a:t>
            </a:r>
            <a:endParaRPr lang="de-DE" sz="2000" dirty="0">
              <a:solidFill>
                <a:srgbClr val="333333"/>
              </a:solidFill>
            </a:endParaRPr>
          </a:p>
          <a:p>
            <a:pPr lvl="0" defTabSz="914400" fontAlgn="base">
              <a:lnSpc>
                <a:spcPct val="100000"/>
              </a:lnSpc>
              <a:spcBef>
                <a:spcPts val="1200"/>
              </a:spcBef>
              <a:defRPr/>
            </a:pPr>
            <a:r>
              <a:rPr lang="el-GR" sz="2000" i="1" dirty="0">
                <a:solidFill>
                  <a:srgbClr val="004992"/>
                </a:solidFill>
              </a:rPr>
              <a:t>Γιατί;</a:t>
            </a:r>
          </a:p>
          <a:p>
            <a:pPr lvl="0" defTabSz="914400" fontAlgn="base">
              <a:lnSpc>
                <a:spcPct val="100000"/>
              </a:lnSpc>
              <a:spcBef>
                <a:spcPts val="1200"/>
              </a:spcBef>
              <a:defRPr/>
            </a:pPr>
            <a:r>
              <a:rPr lang="el-GR" sz="2000" b="1" dirty="0">
                <a:solidFill>
                  <a:srgbClr val="333333"/>
                </a:solidFill>
              </a:rPr>
              <a:t>Τι μπορεί να βοηθήσει στην απάντηση αυτού του </a:t>
            </a:r>
            <a:r>
              <a:rPr lang="de-DE" sz="2000" b="1" dirty="0">
                <a:solidFill>
                  <a:srgbClr val="333333"/>
                </a:solidFill>
              </a:rPr>
              <a:t>ερ</a:t>
            </a:r>
            <a:r>
              <a:rPr lang="el-GR" sz="2000" b="1" dirty="0">
                <a:solidFill>
                  <a:srgbClr val="333333"/>
                </a:solidFill>
              </a:rPr>
              <a:t>ωτήματος</a:t>
            </a:r>
            <a:r>
              <a:rPr lang="de-DE" sz="2000" b="1" dirty="0">
                <a:solidFill>
                  <a:srgbClr val="333333"/>
                </a:solidFill>
              </a:rPr>
              <a:t>;</a:t>
            </a:r>
            <a:endParaRPr lang="en-US" sz="20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l-GR" sz="2000" dirty="0">
                <a:solidFill>
                  <a:srgbClr val="004992"/>
                </a:solidFill>
              </a:rPr>
              <a:t>Η</a:t>
            </a:r>
            <a:r>
              <a:rPr lang="de-DE" sz="2000" dirty="0">
                <a:solidFill>
                  <a:srgbClr val="004992"/>
                </a:solidFill>
              </a:rPr>
              <a:t> γνώσ</a:t>
            </a:r>
            <a:r>
              <a:rPr lang="el-GR" sz="2000" dirty="0">
                <a:solidFill>
                  <a:srgbClr val="004992"/>
                </a:solidFill>
              </a:rPr>
              <a:t>η</a:t>
            </a:r>
            <a:r>
              <a:rPr lang="de-DE" sz="2000" dirty="0">
                <a:solidFill>
                  <a:srgbClr val="004992"/>
                </a:solidFill>
              </a:rPr>
              <a:t> σχετικά με το </a:t>
            </a:r>
            <a:r>
              <a:rPr lang="el-GR" sz="2000">
                <a:solidFill>
                  <a:srgbClr val="004992"/>
                </a:solidFill>
              </a:rPr>
              <a:t>άτομο</a:t>
            </a:r>
            <a:r>
              <a:rPr lang="de-DE" sz="2000">
                <a:solidFill>
                  <a:srgbClr val="004992"/>
                </a:solidFill>
              </a:rPr>
              <a:t> </a:t>
            </a:r>
            <a:r>
              <a:rPr lang="en-US" sz="2000">
                <a:solidFill>
                  <a:srgbClr val="333333"/>
                </a:solidFill>
                <a:latin typeface="Times New Roman"/>
                <a:sym typeface="Wingdings" pitchFamily="2" charset="2"/>
              </a:rPr>
              <a:t>→</a:t>
            </a:r>
            <a:r>
              <a:rPr lang="en-US" sz="2000">
                <a:solidFill>
                  <a:srgbClr val="333333"/>
                </a:solidFill>
              </a:rPr>
              <a:t> </a:t>
            </a:r>
            <a:r>
              <a:rPr lang="el-GR" sz="2000" dirty="0">
                <a:solidFill>
                  <a:srgbClr val="333333"/>
                </a:solidFill>
              </a:rPr>
              <a:t>Έχει το άτομο την τάση να είναι αλαζονικό ή ντροπαλό;</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a:t>
            </a:fld>
            <a:endParaRPr lang="de-DE" altLang="de-DE">
              <a:latin typeface="+mn-lt"/>
              <a:cs typeface="+mn-cs"/>
            </a:endParaRPr>
          </a:p>
        </p:txBody>
      </p:sp>
    </p:spTree>
    <p:extLst>
      <p:ext uri="{BB962C8B-B14F-4D97-AF65-F5344CB8AC3E}">
        <p14:creationId xmlns:p14="http://schemas.microsoft.com/office/powerpoint/2010/main" val="2452966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l-GR" sz="2000" dirty="0">
                <a:solidFill>
                  <a:srgbClr val="333333"/>
                </a:solidFill>
              </a:rPr>
              <a:t>Παράδειγμα: Ένα άτομο σταυρώνει τα χέρια του.</a:t>
            </a:r>
            <a:endParaRPr lang="de-DE" sz="2000" dirty="0">
              <a:solidFill>
                <a:srgbClr val="333333"/>
              </a:solidFill>
            </a:endParaRPr>
          </a:p>
          <a:p>
            <a:pPr lvl="0" defTabSz="914400" fontAlgn="base">
              <a:lnSpc>
                <a:spcPct val="100000"/>
              </a:lnSpc>
              <a:spcBef>
                <a:spcPts val="1200"/>
              </a:spcBef>
              <a:defRPr/>
            </a:pPr>
            <a:r>
              <a:rPr lang="el-GR" sz="2000" i="1" dirty="0">
                <a:solidFill>
                  <a:srgbClr val="004992"/>
                </a:solidFill>
              </a:rPr>
              <a:t>Γιατί;</a:t>
            </a:r>
          </a:p>
          <a:p>
            <a:pPr lvl="0" defTabSz="914400" fontAlgn="base">
              <a:lnSpc>
                <a:spcPct val="100000"/>
              </a:lnSpc>
              <a:spcBef>
                <a:spcPts val="1200"/>
              </a:spcBef>
              <a:defRPr/>
            </a:pPr>
            <a:r>
              <a:rPr lang="el-GR" sz="2000" b="1" dirty="0">
                <a:solidFill>
                  <a:srgbClr val="333333"/>
                </a:solidFill>
              </a:rPr>
              <a:t>Τι μπορεί να βοηθήσει στην απάντηση αυτού του </a:t>
            </a:r>
            <a:r>
              <a:rPr lang="de-DE" sz="2000" b="1" dirty="0">
                <a:solidFill>
                  <a:srgbClr val="333333"/>
                </a:solidFill>
              </a:rPr>
              <a:t>ερ</a:t>
            </a:r>
            <a:r>
              <a:rPr lang="el-GR" sz="2000" b="1" dirty="0">
                <a:solidFill>
                  <a:srgbClr val="333333"/>
                </a:solidFill>
              </a:rPr>
              <a:t>ωτήματος</a:t>
            </a:r>
            <a:r>
              <a:rPr lang="de-DE" sz="2000" b="1" dirty="0">
                <a:solidFill>
                  <a:srgbClr val="333333"/>
                </a:solidFill>
              </a:rPr>
              <a:t>;</a:t>
            </a:r>
            <a:endParaRPr lang="en-US" sz="20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l-GR" sz="2000" dirty="0">
                <a:solidFill>
                  <a:srgbClr val="004992"/>
                </a:solidFill>
              </a:rPr>
              <a:t>Η</a:t>
            </a:r>
            <a:r>
              <a:rPr lang="de-DE" sz="2000" dirty="0">
                <a:solidFill>
                  <a:srgbClr val="004992"/>
                </a:solidFill>
              </a:rPr>
              <a:t> γνώσ</a:t>
            </a:r>
            <a:r>
              <a:rPr lang="el-GR" sz="2000" dirty="0">
                <a:solidFill>
                  <a:srgbClr val="004992"/>
                </a:solidFill>
              </a:rPr>
              <a:t>η</a:t>
            </a:r>
            <a:r>
              <a:rPr lang="de-DE" sz="2000" dirty="0">
                <a:solidFill>
                  <a:srgbClr val="004992"/>
                </a:solidFill>
              </a:rPr>
              <a:t> σχετικά με το </a:t>
            </a:r>
            <a:r>
              <a:rPr lang="el-GR" sz="2000">
                <a:solidFill>
                  <a:srgbClr val="004992"/>
                </a:solidFill>
              </a:rPr>
              <a:t>άτομο</a:t>
            </a:r>
            <a:r>
              <a:rPr lang="de-DE" sz="2000">
                <a:solidFill>
                  <a:srgbClr val="004992"/>
                </a:solidFill>
              </a:rPr>
              <a:t> </a:t>
            </a:r>
            <a:r>
              <a:rPr lang="en-US" sz="2000">
                <a:solidFill>
                  <a:srgbClr val="333333"/>
                </a:solidFill>
                <a:latin typeface="Times New Roman"/>
                <a:sym typeface="Wingdings" pitchFamily="2" charset="2"/>
              </a:rPr>
              <a:t>→</a:t>
            </a:r>
            <a:r>
              <a:rPr lang="en-US" sz="2000">
                <a:solidFill>
                  <a:srgbClr val="333333"/>
                </a:solidFill>
              </a:rPr>
              <a:t> </a:t>
            </a:r>
            <a:r>
              <a:rPr lang="el-GR" sz="2000" dirty="0">
                <a:solidFill>
                  <a:srgbClr val="333333"/>
                </a:solidFill>
              </a:rPr>
              <a:t>Έχει το άτομο την τάση να είναι αλαζονικό ή ντροπαλό;</a:t>
            </a:r>
          </a:p>
          <a:p>
            <a:pPr marL="342900" lvl="0" indent="-342900" defTabSz="914400" fontAlgn="base">
              <a:lnSpc>
                <a:spcPct val="100000"/>
              </a:lnSpc>
              <a:spcBef>
                <a:spcPts val="1200"/>
              </a:spcBef>
              <a:buClr>
                <a:srgbClr val="000000"/>
              </a:buClr>
              <a:buFont typeface="WingDings"/>
              <a:buChar char=""/>
              <a:defRPr/>
            </a:pPr>
            <a:r>
              <a:rPr lang="en-US" sz="2000" dirty="0" err="1">
                <a:solidFill>
                  <a:srgbClr val="004992"/>
                </a:solidFill>
              </a:rPr>
              <a:t>Περι</a:t>
            </a:r>
            <a:r>
              <a:rPr lang="en-US" sz="2000" dirty="0">
                <a:solidFill>
                  <a:srgbClr val="004992"/>
                </a:solidFill>
              </a:rPr>
              <a:t>βάλλον / </a:t>
            </a:r>
            <a:r>
              <a:rPr lang="en-US" sz="2000">
                <a:solidFill>
                  <a:srgbClr val="004992"/>
                </a:solidFill>
              </a:rPr>
              <a:t>κατάσταση</a:t>
            </a:r>
            <a:r>
              <a:rPr lang="de-DE" sz="2000" b="1">
                <a:solidFill>
                  <a:srgbClr val="004992"/>
                </a:solidFill>
              </a:rPr>
              <a:t> </a:t>
            </a:r>
            <a:r>
              <a:rPr lang="de-DE" sz="2000">
                <a:solidFill>
                  <a:srgbClr val="333333"/>
                </a:solidFill>
                <a:latin typeface="Times New Roman"/>
                <a:sym typeface="Wingdings" pitchFamily="2" charset="2"/>
              </a:rPr>
              <a:t>→</a:t>
            </a:r>
            <a:r>
              <a:rPr lang="de-DE" sz="2000">
                <a:solidFill>
                  <a:srgbClr val="333333"/>
                </a:solidFill>
              </a:rPr>
              <a:t> </a:t>
            </a:r>
            <a:r>
              <a:rPr lang="el-GR" sz="2000" dirty="0">
                <a:solidFill>
                  <a:srgbClr val="333333"/>
                </a:solidFill>
              </a:rPr>
              <a:t>Όταν ένα άτομο σταυρώνει τα χέρια του το χειμώνα, προφανώς κρυώνει!</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a:t>
            </a:fld>
            <a:endParaRPr lang="de-DE" altLang="de-DE">
              <a:latin typeface="+mn-lt"/>
              <a:cs typeface="+mn-cs"/>
            </a:endParaRPr>
          </a:p>
        </p:txBody>
      </p:sp>
    </p:spTree>
    <p:extLst>
      <p:ext uri="{BB962C8B-B14F-4D97-AF65-F5344CB8AC3E}">
        <p14:creationId xmlns:p14="http://schemas.microsoft.com/office/powerpoint/2010/main" val="2756061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l-GR" sz="2000" dirty="0">
                <a:solidFill>
                  <a:srgbClr val="333333"/>
                </a:solidFill>
              </a:rPr>
              <a:t>Παράδειγμα: Ένα άτομο σταυρώνει τα χέρια του.</a:t>
            </a:r>
            <a:endParaRPr lang="de-DE" sz="2000" dirty="0">
              <a:solidFill>
                <a:srgbClr val="333333"/>
              </a:solidFill>
            </a:endParaRPr>
          </a:p>
          <a:p>
            <a:pPr lvl="0" defTabSz="914400" fontAlgn="base">
              <a:lnSpc>
                <a:spcPct val="100000"/>
              </a:lnSpc>
              <a:spcBef>
                <a:spcPts val="1200"/>
              </a:spcBef>
              <a:defRPr/>
            </a:pPr>
            <a:r>
              <a:rPr lang="el-GR" sz="2000" i="1" dirty="0">
                <a:solidFill>
                  <a:srgbClr val="004992"/>
                </a:solidFill>
              </a:rPr>
              <a:t>Γιατί;</a:t>
            </a:r>
          </a:p>
          <a:p>
            <a:pPr lvl="0" defTabSz="914400" fontAlgn="base">
              <a:lnSpc>
                <a:spcPct val="100000"/>
              </a:lnSpc>
              <a:spcBef>
                <a:spcPts val="1200"/>
              </a:spcBef>
              <a:defRPr/>
            </a:pPr>
            <a:r>
              <a:rPr lang="el-GR" sz="2000" b="1" dirty="0">
                <a:solidFill>
                  <a:srgbClr val="333333"/>
                </a:solidFill>
              </a:rPr>
              <a:t>Τι μπορεί να βοηθήσει στην απάντηση αυτού του </a:t>
            </a:r>
            <a:r>
              <a:rPr lang="de-DE" sz="2000" b="1" dirty="0">
                <a:solidFill>
                  <a:srgbClr val="333333"/>
                </a:solidFill>
              </a:rPr>
              <a:t>ερ</a:t>
            </a:r>
            <a:r>
              <a:rPr lang="el-GR" sz="2000" b="1" dirty="0">
                <a:solidFill>
                  <a:srgbClr val="333333"/>
                </a:solidFill>
              </a:rPr>
              <a:t>ωτήματος</a:t>
            </a:r>
            <a:r>
              <a:rPr lang="de-DE" sz="2000" b="1" dirty="0">
                <a:solidFill>
                  <a:srgbClr val="333333"/>
                </a:solidFill>
              </a:rPr>
              <a:t>;</a:t>
            </a:r>
            <a:endParaRPr lang="en-US" sz="20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l-GR" sz="2000" dirty="0">
                <a:solidFill>
                  <a:srgbClr val="004992"/>
                </a:solidFill>
              </a:rPr>
              <a:t>Η</a:t>
            </a:r>
            <a:r>
              <a:rPr lang="de-DE" sz="2000" dirty="0">
                <a:solidFill>
                  <a:srgbClr val="004992"/>
                </a:solidFill>
              </a:rPr>
              <a:t> γνώσ</a:t>
            </a:r>
            <a:r>
              <a:rPr lang="el-GR" sz="2000" dirty="0">
                <a:solidFill>
                  <a:srgbClr val="004992"/>
                </a:solidFill>
              </a:rPr>
              <a:t>η</a:t>
            </a:r>
            <a:r>
              <a:rPr lang="de-DE" sz="2000" dirty="0">
                <a:solidFill>
                  <a:srgbClr val="004992"/>
                </a:solidFill>
              </a:rPr>
              <a:t> σχετικά με το </a:t>
            </a:r>
            <a:r>
              <a:rPr lang="el-GR" sz="2000">
                <a:solidFill>
                  <a:srgbClr val="004992"/>
                </a:solidFill>
              </a:rPr>
              <a:t>άτομο</a:t>
            </a:r>
            <a:r>
              <a:rPr lang="de-DE" sz="2000">
                <a:solidFill>
                  <a:srgbClr val="004992"/>
                </a:solidFill>
              </a:rPr>
              <a:t> </a:t>
            </a:r>
            <a:r>
              <a:rPr lang="en-US" sz="2000">
                <a:solidFill>
                  <a:srgbClr val="333333"/>
                </a:solidFill>
                <a:latin typeface="Times New Roman"/>
                <a:sym typeface="Wingdings" pitchFamily="2" charset="2"/>
              </a:rPr>
              <a:t>→</a:t>
            </a:r>
            <a:r>
              <a:rPr lang="en-US" sz="2000">
                <a:solidFill>
                  <a:srgbClr val="333333"/>
                </a:solidFill>
              </a:rPr>
              <a:t> </a:t>
            </a:r>
            <a:r>
              <a:rPr lang="el-GR" sz="2000" dirty="0">
                <a:solidFill>
                  <a:srgbClr val="333333"/>
                </a:solidFill>
              </a:rPr>
              <a:t>Έχει το άτομο την τάση να είναι αλαζονικό ή ντροπαλό;</a:t>
            </a:r>
          </a:p>
          <a:p>
            <a:pPr marL="342900" lvl="0" indent="-342900" defTabSz="914400" fontAlgn="base">
              <a:lnSpc>
                <a:spcPct val="100000"/>
              </a:lnSpc>
              <a:spcBef>
                <a:spcPts val="1200"/>
              </a:spcBef>
              <a:buClr>
                <a:srgbClr val="000000"/>
              </a:buClr>
              <a:buFont typeface="WingDings"/>
              <a:buChar char=""/>
              <a:defRPr/>
            </a:pPr>
            <a:r>
              <a:rPr lang="en-US" sz="2000" dirty="0" err="1">
                <a:solidFill>
                  <a:srgbClr val="004992"/>
                </a:solidFill>
              </a:rPr>
              <a:t>Περι</a:t>
            </a:r>
            <a:r>
              <a:rPr lang="en-US" sz="2000" dirty="0">
                <a:solidFill>
                  <a:srgbClr val="004992"/>
                </a:solidFill>
              </a:rPr>
              <a:t>βάλλον / </a:t>
            </a:r>
            <a:r>
              <a:rPr lang="en-US" sz="2000">
                <a:solidFill>
                  <a:srgbClr val="004992"/>
                </a:solidFill>
              </a:rPr>
              <a:t>κατάσταση</a:t>
            </a:r>
            <a:r>
              <a:rPr lang="de-DE" sz="2000" b="1">
                <a:solidFill>
                  <a:srgbClr val="004992"/>
                </a:solidFill>
              </a:rPr>
              <a:t> </a:t>
            </a:r>
            <a:r>
              <a:rPr lang="de-DE" sz="2000">
                <a:solidFill>
                  <a:srgbClr val="333333"/>
                </a:solidFill>
                <a:latin typeface="Times New Roman"/>
                <a:sym typeface="Wingdings" pitchFamily="2" charset="2"/>
              </a:rPr>
              <a:t>→</a:t>
            </a:r>
            <a:r>
              <a:rPr lang="de-DE" sz="2000">
                <a:solidFill>
                  <a:srgbClr val="333333"/>
                </a:solidFill>
              </a:rPr>
              <a:t> </a:t>
            </a:r>
            <a:r>
              <a:rPr lang="el-GR" sz="2000" dirty="0">
                <a:solidFill>
                  <a:srgbClr val="333333"/>
                </a:solidFill>
              </a:rPr>
              <a:t>Όταν ένα άτομο σταυρώνει τα χέρια του το χειμώνα, προφανώς κρυώνει!</a:t>
            </a:r>
          </a:p>
          <a:p>
            <a:pPr marL="342900" lvl="0" indent="-342900" defTabSz="914400" fontAlgn="base">
              <a:lnSpc>
                <a:spcPct val="100000"/>
              </a:lnSpc>
              <a:spcBef>
                <a:spcPts val="1200"/>
              </a:spcBef>
              <a:buClr>
                <a:srgbClr val="000000"/>
              </a:buClr>
              <a:buFont typeface="WingDings"/>
              <a:buChar char=""/>
              <a:defRPr/>
            </a:pPr>
            <a:r>
              <a:rPr lang="en-US" sz="2000" err="1">
                <a:solidFill>
                  <a:srgbClr val="004992"/>
                </a:solidFill>
              </a:rPr>
              <a:t>Αυτο</a:t>
            </a:r>
            <a:r>
              <a:rPr lang="en-US" sz="2000">
                <a:solidFill>
                  <a:srgbClr val="004992"/>
                </a:solidFill>
              </a:rPr>
              <a:t>-παρα</a:t>
            </a:r>
            <a:r>
              <a:rPr lang="en-US" sz="2000" err="1">
                <a:solidFill>
                  <a:srgbClr val="004992"/>
                </a:solidFill>
              </a:rPr>
              <a:t>τήρηση</a:t>
            </a:r>
            <a:r>
              <a:rPr lang="en-US" sz="2000">
                <a:solidFill>
                  <a:srgbClr val="333333"/>
                </a:solidFill>
              </a:rPr>
              <a:t> </a:t>
            </a:r>
            <a:r>
              <a:rPr lang="en-US" sz="2000">
                <a:solidFill>
                  <a:srgbClr val="333333"/>
                </a:solidFill>
                <a:latin typeface="Times New Roman"/>
                <a:sym typeface="Wingdings" pitchFamily="2" charset="2"/>
              </a:rPr>
              <a:t>→</a:t>
            </a:r>
            <a:r>
              <a:rPr lang="el-GR" sz="2000">
                <a:solidFill>
                  <a:srgbClr val="333333"/>
                </a:solidFill>
              </a:rPr>
              <a:t> </a:t>
            </a:r>
            <a:r>
              <a:rPr lang="el-GR" sz="2000" dirty="0">
                <a:solidFill>
                  <a:srgbClr val="333333"/>
                </a:solidFill>
              </a:rPr>
              <a:t>Σε ποιες περιστάσεις μπορεί να σταυρώσω τα χέρια μου; (</a:t>
            </a:r>
            <a:r>
              <a:rPr lang="en-US" sz="2000" dirty="0" err="1">
                <a:solidFill>
                  <a:srgbClr val="004992"/>
                </a:solidFill>
              </a:rPr>
              <a:t>Προσοχή</a:t>
            </a:r>
            <a:r>
              <a:rPr lang="en-US" sz="2000" dirty="0">
                <a:solidFill>
                  <a:srgbClr val="004992"/>
                </a:solidFill>
              </a:rPr>
              <a:t>! </a:t>
            </a:r>
            <a:r>
              <a:rPr lang="en-US" sz="2000" dirty="0" err="1">
                <a:solidFill>
                  <a:srgbClr val="333333"/>
                </a:solidFill>
              </a:rPr>
              <a:t>Μη</a:t>
            </a:r>
            <a:r>
              <a:rPr lang="el-GR" sz="2000" dirty="0">
                <a:solidFill>
                  <a:srgbClr val="333333"/>
                </a:solidFill>
              </a:rPr>
              <a:t> βγάζετε κατευθείαν Συμπέράσματα για τους άλλους βάσει του εαυτού σας</a:t>
            </a:r>
            <a:r>
              <a:rPr lang="de-DE" sz="2000" dirty="0">
                <a:solidFill>
                  <a:srgbClr val="333333"/>
                </a:solidFill>
              </a:rPr>
              <a:t>!</a:t>
            </a:r>
            <a:r>
              <a:rPr lang="en-US" sz="2000" dirty="0">
                <a:solidFill>
                  <a:srgbClr val="333333"/>
                </a:solidFill>
              </a:rPr>
              <a:t>)</a:t>
            </a:r>
            <a:endParaRPr lang="el-GR"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a:t>
            </a:fld>
            <a:endParaRPr lang="de-DE" altLang="de-DE">
              <a:latin typeface="+mn-lt"/>
              <a:cs typeface="+mn-cs"/>
            </a:endParaRPr>
          </a:p>
        </p:txBody>
      </p:sp>
    </p:spTree>
    <p:extLst>
      <p:ext uri="{BB962C8B-B14F-4D97-AF65-F5344CB8AC3E}">
        <p14:creationId xmlns:p14="http://schemas.microsoft.com/office/powerpoint/2010/main" val="937960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l-GR" sz="2000" dirty="0">
                <a:solidFill>
                  <a:srgbClr val="333333"/>
                </a:solidFill>
              </a:rPr>
              <a:t>Παράδειγμα: Ένα άτομο σταυρώνει τα χέρια του.</a:t>
            </a:r>
            <a:endParaRPr lang="de-DE" sz="2000" dirty="0">
              <a:solidFill>
                <a:srgbClr val="333333"/>
              </a:solidFill>
            </a:endParaRPr>
          </a:p>
          <a:p>
            <a:pPr lvl="0" defTabSz="914400" fontAlgn="base">
              <a:lnSpc>
                <a:spcPct val="100000"/>
              </a:lnSpc>
              <a:spcBef>
                <a:spcPts val="1200"/>
              </a:spcBef>
              <a:defRPr/>
            </a:pPr>
            <a:r>
              <a:rPr lang="el-GR" sz="2000" i="1" dirty="0">
                <a:solidFill>
                  <a:srgbClr val="004992"/>
                </a:solidFill>
              </a:rPr>
              <a:t>Γιατί;</a:t>
            </a:r>
          </a:p>
          <a:p>
            <a:pPr lvl="0" defTabSz="914400" fontAlgn="base">
              <a:lnSpc>
                <a:spcPct val="100000"/>
              </a:lnSpc>
              <a:spcBef>
                <a:spcPts val="1200"/>
              </a:spcBef>
              <a:defRPr/>
            </a:pPr>
            <a:r>
              <a:rPr lang="el-GR" sz="2000" b="1" dirty="0">
                <a:solidFill>
                  <a:srgbClr val="333333"/>
                </a:solidFill>
              </a:rPr>
              <a:t>Τι μπορεί να βοηθήσει στην απάντηση αυτού του </a:t>
            </a:r>
            <a:r>
              <a:rPr lang="de-DE" sz="2000" b="1" dirty="0">
                <a:solidFill>
                  <a:srgbClr val="333333"/>
                </a:solidFill>
              </a:rPr>
              <a:t>ερ</a:t>
            </a:r>
            <a:r>
              <a:rPr lang="el-GR" sz="2000" b="1" dirty="0">
                <a:solidFill>
                  <a:srgbClr val="333333"/>
                </a:solidFill>
              </a:rPr>
              <a:t>ωτήματος</a:t>
            </a:r>
            <a:r>
              <a:rPr lang="de-DE" sz="2000" b="1" dirty="0">
                <a:solidFill>
                  <a:srgbClr val="333333"/>
                </a:solidFill>
              </a:rPr>
              <a:t>;</a:t>
            </a:r>
            <a:endParaRPr lang="en-US" sz="20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l-GR" sz="2000" dirty="0">
                <a:solidFill>
                  <a:srgbClr val="004992"/>
                </a:solidFill>
              </a:rPr>
              <a:t>Η</a:t>
            </a:r>
            <a:r>
              <a:rPr lang="de-DE" sz="2000" dirty="0">
                <a:solidFill>
                  <a:srgbClr val="004992"/>
                </a:solidFill>
              </a:rPr>
              <a:t> γνώσ</a:t>
            </a:r>
            <a:r>
              <a:rPr lang="el-GR" sz="2000" dirty="0">
                <a:solidFill>
                  <a:srgbClr val="004992"/>
                </a:solidFill>
              </a:rPr>
              <a:t>η</a:t>
            </a:r>
            <a:r>
              <a:rPr lang="de-DE" sz="2000" dirty="0">
                <a:solidFill>
                  <a:srgbClr val="004992"/>
                </a:solidFill>
              </a:rPr>
              <a:t> σχετικά με το </a:t>
            </a:r>
            <a:r>
              <a:rPr lang="el-GR" sz="2000">
                <a:solidFill>
                  <a:srgbClr val="004992"/>
                </a:solidFill>
              </a:rPr>
              <a:t>άτομο</a:t>
            </a:r>
            <a:r>
              <a:rPr lang="de-DE" sz="2000">
                <a:solidFill>
                  <a:srgbClr val="004992"/>
                </a:solidFill>
              </a:rPr>
              <a:t> </a:t>
            </a:r>
            <a:r>
              <a:rPr lang="en-US" sz="2000">
                <a:solidFill>
                  <a:srgbClr val="333333"/>
                </a:solidFill>
                <a:latin typeface="Times New Roman"/>
                <a:sym typeface="Wingdings" pitchFamily="2" charset="2"/>
              </a:rPr>
              <a:t>→</a:t>
            </a:r>
            <a:r>
              <a:rPr lang="en-US" sz="2000">
                <a:solidFill>
                  <a:srgbClr val="333333"/>
                </a:solidFill>
              </a:rPr>
              <a:t> </a:t>
            </a:r>
            <a:r>
              <a:rPr lang="el-GR" sz="2000" dirty="0">
                <a:solidFill>
                  <a:srgbClr val="333333"/>
                </a:solidFill>
              </a:rPr>
              <a:t>Έχει το άτομο την τάση να είναι αλαζονικό ή ντροπαλό;</a:t>
            </a:r>
          </a:p>
          <a:p>
            <a:pPr marL="342900" lvl="0" indent="-342900" defTabSz="914400" fontAlgn="base">
              <a:lnSpc>
                <a:spcPct val="100000"/>
              </a:lnSpc>
              <a:spcBef>
                <a:spcPts val="1200"/>
              </a:spcBef>
              <a:buClr>
                <a:srgbClr val="000000"/>
              </a:buClr>
              <a:buFont typeface="WingDings"/>
              <a:buChar char=""/>
              <a:defRPr/>
            </a:pPr>
            <a:r>
              <a:rPr lang="en-US" sz="2000" dirty="0" err="1">
                <a:solidFill>
                  <a:srgbClr val="004992"/>
                </a:solidFill>
              </a:rPr>
              <a:t>Περι</a:t>
            </a:r>
            <a:r>
              <a:rPr lang="en-US" sz="2000" dirty="0">
                <a:solidFill>
                  <a:srgbClr val="004992"/>
                </a:solidFill>
              </a:rPr>
              <a:t>βάλλον / </a:t>
            </a:r>
            <a:r>
              <a:rPr lang="en-US" sz="2000">
                <a:solidFill>
                  <a:srgbClr val="004992"/>
                </a:solidFill>
              </a:rPr>
              <a:t>κατάσταση</a:t>
            </a:r>
            <a:r>
              <a:rPr lang="de-DE" sz="2000" b="1">
                <a:solidFill>
                  <a:srgbClr val="004992"/>
                </a:solidFill>
              </a:rPr>
              <a:t> </a:t>
            </a:r>
            <a:r>
              <a:rPr lang="de-DE" sz="2000">
                <a:solidFill>
                  <a:srgbClr val="333333"/>
                </a:solidFill>
                <a:latin typeface="Times New Roman"/>
                <a:sym typeface="Wingdings" pitchFamily="2" charset="2"/>
              </a:rPr>
              <a:t>→</a:t>
            </a:r>
            <a:r>
              <a:rPr lang="de-DE" sz="2000">
                <a:solidFill>
                  <a:srgbClr val="333333"/>
                </a:solidFill>
              </a:rPr>
              <a:t> </a:t>
            </a:r>
            <a:r>
              <a:rPr lang="el-GR" sz="2000" dirty="0">
                <a:solidFill>
                  <a:srgbClr val="333333"/>
                </a:solidFill>
              </a:rPr>
              <a:t>Όταν ένα άτομο σταυρώνει τα χέρια του το χειμώνα, προφανώς κρυώνει!</a:t>
            </a:r>
          </a:p>
          <a:p>
            <a:pPr marL="342900" lvl="0" indent="-342900" defTabSz="914400" fontAlgn="base">
              <a:lnSpc>
                <a:spcPct val="100000"/>
              </a:lnSpc>
              <a:spcBef>
                <a:spcPts val="1200"/>
              </a:spcBef>
              <a:buClr>
                <a:srgbClr val="000000"/>
              </a:buClr>
              <a:buFont typeface="WingDings"/>
              <a:buChar char=""/>
              <a:defRPr/>
            </a:pPr>
            <a:r>
              <a:rPr lang="en-US" sz="2000" err="1">
                <a:solidFill>
                  <a:srgbClr val="004992"/>
                </a:solidFill>
              </a:rPr>
              <a:t>Αυτο</a:t>
            </a:r>
            <a:r>
              <a:rPr lang="en-US" sz="2000">
                <a:solidFill>
                  <a:srgbClr val="004992"/>
                </a:solidFill>
              </a:rPr>
              <a:t>-παρα</a:t>
            </a:r>
            <a:r>
              <a:rPr lang="en-US" sz="2000" err="1">
                <a:solidFill>
                  <a:srgbClr val="004992"/>
                </a:solidFill>
              </a:rPr>
              <a:t>τήρηση</a:t>
            </a:r>
            <a:r>
              <a:rPr lang="en-US" sz="2000">
                <a:solidFill>
                  <a:srgbClr val="333333"/>
                </a:solidFill>
              </a:rPr>
              <a:t> </a:t>
            </a:r>
            <a:r>
              <a:rPr lang="en-US" sz="2000">
                <a:solidFill>
                  <a:srgbClr val="333333"/>
                </a:solidFill>
                <a:latin typeface="Times New Roman"/>
                <a:sym typeface="Wingdings" pitchFamily="2" charset="2"/>
              </a:rPr>
              <a:t>→</a:t>
            </a:r>
            <a:r>
              <a:rPr lang="el-GR" sz="2000">
                <a:solidFill>
                  <a:srgbClr val="333333"/>
                </a:solidFill>
              </a:rPr>
              <a:t> </a:t>
            </a:r>
            <a:r>
              <a:rPr lang="el-GR" sz="2000" dirty="0">
                <a:solidFill>
                  <a:srgbClr val="333333"/>
                </a:solidFill>
              </a:rPr>
              <a:t>Σε ποιες περιστάσεις μπορεί να σταυρώσω τα χέρια μου; (</a:t>
            </a:r>
            <a:r>
              <a:rPr lang="en-US" sz="2000" dirty="0" err="1">
                <a:solidFill>
                  <a:srgbClr val="004992"/>
                </a:solidFill>
              </a:rPr>
              <a:t>Προσοχή</a:t>
            </a:r>
            <a:r>
              <a:rPr lang="en-US" sz="2000" dirty="0">
                <a:solidFill>
                  <a:srgbClr val="004992"/>
                </a:solidFill>
              </a:rPr>
              <a:t>! </a:t>
            </a:r>
            <a:r>
              <a:rPr lang="en-US" sz="2000" dirty="0" err="1">
                <a:solidFill>
                  <a:srgbClr val="333333"/>
                </a:solidFill>
              </a:rPr>
              <a:t>Μη</a:t>
            </a:r>
            <a:r>
              <a:rPr lang="el-GR" sz="2000" dirty="0">
                <a:solidFill>
                  <a:srgbClr val="333333"/>
                </a:solidFill>
              </a:rPr>
              <a:t> βγάζετε κατευθείαν Συμπέράσματα για τους άλλους βάσει του εαυτού σας</a:t>
            </a:r>
            <a:r>
              <a:rPr lang="de-DE" sz="2000" dirty="0">
                <a:solidFill>
                  <a:srgbClr val="333333"/>
                </a:solidFill>
              </a:rPr>
              <a:t>!</a:t>
            </a:r>
            <a:r>
              <a:rPr lang="en-US" sz="2000" dirty="0">
                <a:solidFill>
                  <a:srgbClr val="333333"/>
                </a:solidFill>
              </a:rPr>
              <a:t>)</a:t>
            </a:r>
            <a:endParaRPr lang="el-GR"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en-US" sz="2000" dirty="0" err="1">
                <a:solidFill>
                  <a:srgbClr val="004992"/>
                </a:solidFill>
              </a:rPr>
              <a:t>Έκφρ</a:t>
            </a:r>
            <a:r>
              <a:rPr lang="en-US" sz="2000" dirty="0">
                <a:solidFill>
                  <a:srgbClr val="004992"/>
                </a:solidFill>
              </a:rPr>
              <a:t>αση του προσώπου</a:t>
            </a:r>
            <a:r>
              <a:rPr lang="en-US" sz="2000">
                <a:solidFill>
                  <a:srgbClr val="004992"/>
                </a:solidFill>
              </a:rPr>
              <a:t>: </a:t>
            </a:r>
            <a:r>
              <a:rPr lang="en-US" sz="2000">
                <a:solidFill>
                  <a:srgbClr val="333333"/>
                </a:solidFill>
                <a:latin typeface="Times New Roman"/>
                <a:sym typeface="Wingdings" pitchFamily="2" charset="2"/>
              </a:rPr>
              <a:t>→</a:t>
            </a:r>
            <a:r>
              <a:rPr lang="el-GR" sz="2000">
                <a:solidFill>
                  <a:srgbClr val="333333"/>
                </a:solidFill>
                <a:sym typeface="Wingdings" pitchFamily="2" charset="2"/>
              </a:rPr>
              <a:t> </a:t>
            </a:r>
            <a:r>
              <a:rPr lang="el-GR" sz="2000" dirty="0">
                <a:solidFill>
                  <a:srgbClr val="333333"/>
                </a:solidFill>
                <a:sym typeface="Wingdings" pitchFamily="2" charset="2"/>
              </a:rPr>
              <a:t>Μήπως το συγκεκριμένο άτομο δείχνει θυμωμένο ή κουρασμένο κλπ.;</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a:t>
            </a:fld>
            <a:endParaRPr lang="de-DE" altLang="de-DE">
              <a:latin typeface="+mn-lt"/>
              <a:cs typeface="+mn-cs"/>
            </a:endParaRPr>
          </a:p>
        </p:txBody>
      </p:sp>
    </p:spTree>
    <p:extLst>
      <p:ext uri="{BB962C8B-B14F-4D97-AF65-F5344CB8AC3E}">
        <p14:creationId xmlns:p14="http://schemas.microsoft.com/office/powerpoint/2010/main" val="3427625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l-GR" altLang="de-DE" sz="3600">
                <a:solidFill>
                  <a:srgbClr val="004992"/>
                </a:solidFill>
                <a:latin typeface="+mn-lt"/>
                <a:ea typeface="+mn-ea"/>
                <a:cs typeface="+mn-cs"/>
              </a:rPr>
              <a:t>Γιατί το κάνουμε αυτό;</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Οι</a:t>
            </a:r>
            <a:r>
              <a:rPr lang="en-US" sz="2400" dirty="0">
                <a:solidFill>
                  <a:srgbClr val="333333"/>
                </a:solidFill>
              </a:rPr>
              <a:t> </a:t>
            </a:r>
            <a:r>
              <a:rPr lang="en-US" sz="2400" dirty="0" err="1">
                <a:solidFill>
                  <a:srgbClr val="333333"/>
                </a:solidFill>
              </a:rPr>
              <a:t>μελέτες</a:t>
            </a:r>
            <a:r>
              <a:rPr lang="en-US" sz="2400" dirty="0">
                <a:solidFill>
                  <a:srgbClr val="333333"/>
                </a:solidFill>
              </a:rPr>
              <a:t> </a:t>
            </a:r>
            <a:r>
              <a:rPr lang="en-US" sz="2400" dirty="0" err="1">
                <a:solidFill>
                  <a:srgbClr val="333333"/>
                </a:solidFill>
              </a:rPr>
              <a:t>δείχνουν</a:t>
            </a:r>
            <a:r>
              <a:rPr lang="en-US" sz="2400" dirty="0">
                <a:solidFill>
                  <a:srgbClr val="333333"/>
                </a:solidFill>
              </a:rPr>
              <a:t> </a:t>
            </a:r>
            <a:r>
              <a:rPr lang="en-US" sz="2400" dirty="0" err="1">
                <a:solidFill>
                  <a:srgbClr val="333333"/>
                </a:solidFill>
              </a:rPr>
              <a:t>ότι</a:t>
            </a:r>
            <a:r>
              <a:rPr lang="en-US" sz="2400" dirty="0">
                <a:solidFill>
                  <a:srgbClr val="333333"/>
                </a:solidFill>
              </a:rPr>
              <a:t> π</a:t>
            </a:r>
            <a:r>
              <a:rPr lang="en-US" sz="2400" dirty="0" err="1">
                <a:solidFill>
                  <a:srgbClr val="333333"/>
                </a:solidFill>
              </a:rPr>
              <a:t>ολλοί</a:t>
            </a:r>
            <a:r>
              <a:rPr lang="en-US" sz="2400" dirty="0">
                <a:solidFill>
                  <a:srgbClr val="333333"/>
                </a:solidFill>
              </a:rPr>
              <a:t> (α</a:t>
            </a:r>
            <a:r>
              <a:rPr lang="en-US" sz="2400" dirty="0" err="1">
                <a:solidFill>
                  <a:srgbClr val="333333"/>
                </a:solidFill>
              </a:rPr>
              <a:t>λλά</a:t>
            </a:r>
            <a:r>
              <a:rPr lang="en-US" sz="2400" dirty="0">
                <a:solidFill>
                  <a:srgbClr val="333333"/>
                </a:solidFill>
              </a:rPr>
              <a:t> </a:t>
            </a:r>
            <a:r>
              <a:rPr lang="en-US" sz="2400" dirty="0" err="1">
                <a:solidFill>
                  <a:srgbClr val="333333"/>
                </a:solidFill>
              </a:rPr>
              <a:t>όχι</a:t>
            </a:r>
            <a:r>
              <a:rPr lang="en-US" sz="2400" dirty="0">
                <a:solidFill>
                  <a:srgbClr val="333333"/>
                </a:solidFill>
              </a:rPr>
              <a:t> </a:t>
            </a:r>
            <a:r>
              <a:rPr lang="en-US" sz="2400" dirty="0" err="1">
                <a:solidFill>
                  <a:srgbClr val="333333"/>
                </a:solidFill>
              </a:rPr>
              <a:t>όλ</a:t>
            </a:r>
            <a:r>
              <a:rPr lang="el-GR" sz="2400" dirty="0">
                <a:solidFill>
                  <a:srgbClr val="333333"/>
                </a:solidFill>
              </a:rPr>
              <a:t>οι</a:t>
            </a:r>
            <a:r>
              <a:rPr lang="en-US" sz="2400" dirty="0">
                <a:solidFill>
                  <a:srgbClr val="333333"/>
                </a:solidFill>
              </a:rPr>
              <a:t>!) </a:t>
            </a:r>
            <a:r>
              <a:rPr lang="el-GR" sz="2400" dirty="0">
                <a:solidFill>
                  <a:srgbClr val="333333"/>
                </a:solidFill>
              </a:rPr>
              <a:t>άνθρωποι</a:t>
            </a:r>
            <a:r>
              <a:rPr lang="en-US" sz="2400" dirty="0">
                <a:solidFill>
                  <a:srgbClr val="333333"/>
                </a:solidFill>
              </a:rPr>
              <a:t> </a:t>
            </a:r>
            <a:r>
              <a:rPr lang="en-US" sz="2400" dirty="0" err="1">
                <a:solidFill>
                  <a:srgbClr val="333333"/>
                </a:solidFill>
              </a:rPr>
              <a:t>με</a:t>
            </a:r>
            <a:r>
              <a:rPr lang="en-US" sz="2400" dirty="0">
                <a:solidFill>
                  <a:srgbClr val="333333"/>
                </a:solidFill>
              </a:rPr>
              <a:t> </a:t>
            </a:r>
            <a:r>
              <a:rPr lang="en-US" sz="2400" dirty="0" err="1">
                <a:solidFill>
                  <a:srgbClr val="333333"/>
                </a:solidFill>
              </a:rPr>
              <a:t>ψυχι</a:t>
            </a:r>
            <a:r>
              <a:rPr lang="en-US" sz="2400" dirty="0">
                <a:solidFill>
                  <a:srgbClr val="333333"/>
                </a:solidFill>
              </a:rPr>
              <a:t>ατρικά προβλήματα (ειδικά ψύχωση) έχουν προβλήματα με τα </a:t>
            </a:r>
            <a:r>
              <a:rPr lang="el-GR" sz="2400" dirty="0">
                <a:solidFill>
                  <a:srgbClr val="333333"/>
                </a:solidFill>
              </a:rPr>
              <a:t>ακόλουθα</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Δυσκολίες</a:t>
            </a:r>
            <a:r>
              <a:rPr lang="en-US" sz="2400" dirty="0">
                <a:solidFill>
                  <a:srgbClr val="004992"/>
                </a:solidFill>
              </a:rPr>
              <a:t> </a:t>
            </a:r>
            <a:r>
              <a:rPr lang="el-GR" sz="2400" dirty="0">
                <a:solidFill>
                  <a:srgbClr val="004992"/>
                </a:solidFill>
              </a:rPr>
              <a:t>σ</a:t>
            </a:r>
            <a:r>
              <a:rPr lang="en-US" sz="2400" dirty="0" err="1">
                <a:solidFill>
                  <a:srgbClr val="004992"/>
                </a:solidFill>
              </a:rPr>
              <a:t>τον</a:t>
            </a:r>
            <a:r>
              <a:rPr lang="en-US" sz="2400" dirty="0">
                <a:solidFill>
                  <a:srgbClr val="004992"/>
                </a:solidFill>
              </a:rPr>
              <a:t> </a:t>
            </a:r>
            <a:r>
              <a:rPr lang="en-US" sz="2400" dirty="0" err="1">
                <a:solidFill>
                  <a:srgbClr val="004992"/>
                </a:solidFill>
              </a:rPr>
              <a:t>εντο</a:t>
            </a:r>
            <a:r>
              <a:rPr lang="en-US" sz="2400" dirty="0">
                <a:solidFill>
                  <a:srgbClr val="004992"/>
                </a:solidFill>
              </a:rPr>
              <a:t>πισμό και </a:t>
            </a:r>
            <a:r>
              <a:rPr lang="el-GR" sz="2400" dirty="0">
                <a:solidFill>
                  <a:srgbClr val="004992"/>
                </a:solidFill>
              </a:rPr>
              <a:t>σ</a:t>
            </a:r>
            <a:r>
              <a:rPr lang="en-US" sz="2400" dirty="0" err="1">
                <a:solidFill>
                  <a:srgbClr val="004992"/>
                </a:solidFill>
              </a:rPr>
              <a:t>την</a:t>
            </a:r>
            <a:r>
              <a:rPr lang="en-US" sz="2400" dirty="0">
                <a:solidFill>
                  <a:srgbClr val="004992"/>
                </a:solidFill>
              </a:rPr>
              <a:t> α</a:t>
            </a:r>
            <a:r>
              <a:rPr lang="en-US" sz="2400" dirty="0" err="1">
                <a:solidFill>
                  <a:srgbClr val="004992"/>
                </a:solidFill>
              </a:rPr>
              <a:t>ξιολόγηση</a:t>
            </a:r>
            <a:r>
              <a:rPr lang="en-US" sz="2400" dirty="0">
                <a:solidFill>
                  <a:srgbClr val="004992"/>
                </a:solidFill>
              </a:rPr>
              <a:t> </a:t>
            </a:r>
            <a:r>
              <a:rPr lang="en-US" sz="2400" dirty="0" err="1">
                <a:solidFill>
                  <a:srgbClr val="004992"/>
                </a:solidFill>
              </a:rPr>
              <a:t>των</a:t>
            </a:r>
            <a:r>
              <a:rPr lang="en-US" sz="2400" dirty="0">
                <a:solidFill>
                  <a:srgbClr val="004992"/>
                </a:solidFill>
              </a:rPr>
              <a:t> </a:t>
            </a:r>
            <a:r>
              <a:rPr lang="en-US" sz="2400" dirty="0" err="1">
                <a:solidFill>
                  <a:srgbClr val="004992"/>
                </a:solidFill>
              </a:rPr>
              <a:t>εκφράσεων</a:t>
            </a:r>
            <a:r>
              <a:rPr lang="en-US" sz="2400" dirty="0">
                <a:solidFill>
                  <a:srgbClr val="004992"/>
                </a:solidFill>
              </a:rPr>
              <a:t> </a:t>
            </a:r>
            <a:r>
              <a:rPr lang="en-US" sz="2400" dirty="0" err="1">
                <a:solidFill>
                  <a:srgbClr val="004992"/>
                </a:solidFill>
              </a:rPr>
              <a:t>του</a:t>
            </a:r>
            <a:r>
              <a:rPr lang="en-US" sz="2400" dirty="0">
                <a:solidFill>
                  <a:srgbClr val="004992"/>
                </a:solidFill>
              </a:rPr>
              <a:t> π</a:t>
            </a:r>
            <a:r>
              <a:rPr lang="en-US" sz="2400" dirty="0" err="1">
                <a:solidFill>
                  <a:srgbClr val="004992"/>
                </a:solidFill>
              </a:rPr>
              <a:t>ροσώ</a:t>
            </a:r>
            <a:r>
              <a:rPr lang="en-US" sz="2400" dirty="0">
                <a:solidFill>
                  <a:srgbClr val="004992"/>
                </a:solidFill>
              </a:rPr>
              <a:t>που των άλλων (π.χ. </a:t>
            </a:r>
            <a:r>
              <a:rPr lang="el-GR" sz="2400" dirty="0">
                <a:solidFill>
                  <a:srgbClr val="004992"/>
                </a:solidFill>
              </a:rPr>
              <a:t>λύπη</a:t>
            </a:r>
            <a:r>
              <a:rPr lang="en-US" sz="2400" dirty="0">
                <a:solidFill>
                  <a:srgbClr val="004992"/>
                </a:solidFill>
              </a:rPr>
              <a:t>, </a:t>
            </a:r>
            <a:r>
              <a:rPr lang="el-GR" sz="2400" dirty="0">
                <a:solidFill>
                  <a:srgbClr val="004992"/>
                </a:solidFill>
              </a:rPr>
              <a:t>χαρά</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98955D56-729D-4211-BB0E-F6FFFB161620}" type="slidenum">
              <a:rPr lang="de-DE" altLang="de-DE" smtClean="0">
                <a:latin typeface="+mn-lt"/>
                <a:cs typeface="+mn-cs"/>
              </a:rPr>
              <a:pPr/>
              <a:t>9</a:t>
            </a:fld>
            <a:endParaRPr lang="de-DE" altLang="de-DE">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l-GR" altLang="de-DE" sz="3600">
                <a:solidFill>
                  <a:srgbClr val="004992"/>
                </a:solidFill>
                <a:latin typeface="+mn-lt"/>
                <a:ea typeface="+mn-ea"/>
                <a:cs typeface="+mn-cs"/>
              </a:rPr>
              <a:t>Γιατί το κάνουμε αυτό;</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Οι</a:t>
            </a:r>
            <a:r>
              <a:rPr lang="en-US" sz="2400" dirty="0">
                <a:solidFill>
                  <a:srgbClr val="333333"/>
                </a:solidFill>
              </a:rPr>
              <a:t> </a:t>
            </a:r>
            <a:r>
              <a:rPr lang="en-US" sz="2400" dirty="0" err="1">
                <a:solidFill>
                  <a:srgbClr val="333333"/>
                </a:solidFill>
              </a:rPr>
              <a:t>μελέτες</a:t>
            </a:r>
            <a:r>
              <a:rPr lang="en-US" sz="2400" dirty="0">
                <a:solidFill>
                  <a:srgbClr val="333333"/>
                </a:solidFill>
              </a:rPr>
              <a:t> </a:t>
            </a:r>
            <a:r>
              <a:rPr lang="en-US" sz="2400" dirty="0" err="1">
                <a:solidFill>
                  <a:srgbClr val="333333"/>
                </a:solidFill>
              </a:rPr>
              <a:t>δείχνουν</a:t>
            </a:r>
            <a:r>
              <a:rPr lang="en-US" sz="2400" dirty="0">
                <a:solidFill>
                  <a:srgbClr val="333333"/>
                </a:solidFill>
              </a:rPr>
              <a:t> </a:t>
            </a:r>
            <a:r>
              <a:rPr lang="en-US" sz="2400" dirty="0" err="1">
                <a:solidFill>
                  <a:srgbClr val="333333"/>
                </a:solidFill>
              </a:rPr>
              <a:t>ότι</a:t>
            </a:r>
            <a:r>
              <a:rPr lang="en-US" sz="2400" dirty="0">
                <a:solidFill>
                  <a:srgbClr val="333333"/>
                </a:solidFill>
              </a:rPr>
              <a:t> π</a:t>
            </a:r>
            <a:r>
              <a:rPr lang="en-US" sz="2400" dirty="0" err="1">
                <a:solidFill>
                  <a:srgbClr val="333333"/>
                </a:solidFill>
              </a:rPr>
              <a:t>ολλοί</a:t>
            </a:r>
            <a:r>
              <a:rPr lang="en-US" sz="2400" dirty="0">
                <a:solidFill>
                  <a:srgbClr val="333333"/>
                </a:solidFill>
              </a:rPr>
              <a:t> (α</a:t>
            </a:r>
            <a:r>
              <a:rPr lang="en-US" sz="2400" dirty="0" err="1">
                <a:solidFill>
                  <a:srgbClr val="333333"/>
                </a:solidFill>
              </a:rPr>
              <a:t>λλά</a:t>
            </a:r>
            <a:r>
              <a:rPr lang="en-US" sz="2400" dirty="0">
                <a:solidFill>
                  <a:srgbClr val="333333"/>
                </a:solidFill>
              </a:rPr>
              <a:t> </a:t>
            </a:r>
            <a:r>
              <a:rPr lang="en-US" sz="2400" dirty="0" err="1">
                <a:solidFill>
                  <a:srgbClr val="333333"/>
                </a:solidFill>
              </a:rPr>
              <a:t>όχι</a:t>
            </a:r>
            <a:r>
              <a:rPr lang="en-US" sz="2400" dirty="0">
                <a:solidFill>
                  <a:srgbClr val="333333"/>
                </a:solidFill>
              </a:rPr>
              <a:t> </a:t>
            </a:r>
            <a:r>
              <a:rPr lang="en-US" sz="2400" dirty="0" err="1">
                <a:solidFill>
                  <a:srgbClr val="333333"/>
                </a:solidFill>
              </a:rPr>
              <a:t>όλ</a:t>
            </a:r>
            <a:r>
              <a:rPr lang="el-GR" sz="2400" dirty="0">
                <a:solidFill>
                  <a:srgbClr val="333333"/>
                </a:solidFill>
              </a:rPr>
              <a:t>οι</a:t>
            </a:r>
            <a:r>
              <a:rPr lang="en-US" sz="2400" dirty="0">
                <a:solidFill>
                  <a:srgbClr val="333333"/>
                </a:solidFill>
              </a:rPr>
              <a:t>!) </a:t>
            </a:r>
            <a:r>
              <a:rPr lang="el-GR" sz="2400" dirty="0">
                <a:solidFill>
                  <a:srgbClr val="333333"/>
                </a:solidFill>
              </a:rPr>
              <a:t>άνθρωποι</a:t>
            </a:r>
            <a:r>
              <a:rPr lang="en-US" sz="2400" dirty="0">
                <a:solidFill>
                  <a:srgbClr val="333333"/>
                </a:solidFill>
              </a:rPr>
              <a:t> </a:t>
            </a:r>
            <a:r>
              <a:rPr lang="en-US" sz="2400" dirty="0" err="1">
                <a:solidFill>
                  <a:srgbClr val="333333"/>
                </a:solidFill>
              </a:rPr>
              <a:t>με</a:t>
            </a:r>
            <a:r>
              <a:rPr lang="en-US" sz="2400" dirty="0">
                <a:solidFill>
                  <a:srgbClr val="333333"/>
                </a:solidFill>
              </a:rPr>
              <a:t> </a:t>
            </a:r>
            <a:r>
              <a:rPr lang="en-US" sz="2400" dirty="0" err="1">
                <a:solidFill>
                  <a:srgbClr val="333333"/>
                </a:solidFill>
              </a:rPr>
              <a:t>ψυχι</a:t>
            </a:r>
            <a:r>
              <a:rPr lang="en-US" sz="2400" dirty="0">
                <a:solidFill>
                  <a:srgbClr val="333333"/>
                </a:solidFill>
              </a:rPr>
              <a:t>ατρικά προβλήματα (ειδικά ψύχωση) έχουν προβλήματα με τα </a:t>
            </a:r>
            <a:r>
              <a:rPr lang="el-GR" sz="2400" dirty="0">
                <a:solidFill>
                  <a:srgbClr val="333333"/>
                </a:solidFill>
              </a:rPr>
              <a:t>ακόλουθα</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Δυσκολίες</a:t>
            </a:r>
            <a:r>
              <a:rPr lang="en-US" sz="2400" dirty="0">
                <a:solidFill>
                  <a:srgbClr val="004992"/>
                </a:solidFill>
              </a:rPr>
              <a:t> </a:t>
            </a:r>
            <a:r>
              <a:rPr lang="el-GR" sz="2400" dirty="0">
                <a:solidFill>
                  <a:srgbClr val="004992"/>
                </a:solidFill>
              </a:rPr>
              <a:t>σ</a:t>
            </a:r>
            <a:r>
              <a:rPr lang="en-US" sz="2400" dirty="0" err="1">
                <a:solidFill>
                  <a:srgbClr val="004992"/>
                </a:solidFill>
              </a:rPr>
              <a:t>τον</a:t>
            </a:r>
            <a:r>
              <a:rPr lang="en-US" sz="2400" dirty="0">
                <a:solidFill>
                  <a:srgbClr val="004992"/>
                </a:solidFill>
              </a:rPr>
              <a:t> </a:t>
            </a:r>
            <a:r>
              <a:rPr lang="en-US" sz="2400" dirty="0" err="1">
                <a:solidFill>
                  <a:srgbClr val="004992"/>
                </a:solidFill>
              </a:rPr>
              <a:t>εντο</a:t>
            </a:r>
            <a:r>
              <a:rPr lang="en-US" sz="2400" dirty="0">
                <a:solidFill>
                  <a:srgbClr val="004992"/>
                </a:solidFill>
              </a:rPr>
              <a:t>πισμό και </a:t>
            </a:r>
            <a:r>
              <a:rPr lang="el-GR" sz="2400" dirty="0">
                <a:solidFill>
                  <a:srgbClr val="004992"/>
                </a:solidFill>
              </a:rPr>
              <a:t>σ</a:t>
            </a:r>
            <a:r>
              <a:rPr lang="en-US" sz="2400" dirty="0" err="1">
                <a:solidFill>
                  <a:srgbClr val="004992"/>
                </a:solidFill>
              </a:rPr>
              <a:t>την</a:t>
            </a:r>
            <a:r>
              <a:rPr lang="en-US" sz="2400" dirty="0">
                <a:solidFill>
                  <a:srgbClr val="004992"/>
                </a:solidFill>
              </a:rPr>
              <a:t> α</a:t>
            </a:r>
            <a:r>
              <a:rPr lang="en-US" sz="2400" dirty="0" err="1">
                <a:solidFill>
                  <a:srgbClr val="004992"/>
                </a:solidFill>
              </a:rPr>
              <a:t>ξιολόγηση</a:t>
            </a:r>
            <a:r>
              <a:rPr lang="en-US" sz="2400" dirty="0">
                <a:solidFill>
                  <a:srgbClr val="004992"/>
                </a:solidFill>
              </a:rPr>
              <a:t> </a:t>
            </a:r>
            <a:r>
              <a:rPr lang="en-US" sz="2400" dirty="0" err="1">
                <a:solidFill>
                  <a:srgbClr val="004992"/>
                </a:solidFill>
              </a:rPr>
              <a:t>των</a:t>
            </a:r>
            <a:r>
              <a:rPr lang="en-US" sz="2400" dirty="0">
                <a:solidFill>
                  <a:srgbClr val="004992"/>
                </a:solidFill>
              </a:rPr>
              <a:t> </a:t>
            </a:r>
            <a:r>
              <a:rPr lang="en-US" sz="2400" dirty="0" err="1">
                <a:solidFill>
                  <a:srgbClr val="004992"/>
                </a:solidFill>
              </a:rPr>
              <a:t>εκφράσεων</a:t>
            </a:r>
            <a:r>
              <a:rPr lang="en-US" sz="2400" dirty="0">
                <a:solidFill>
                  <a:srgbClr val="004992"/>
                </a:solidFill>
              </a:rPr>
              <a:t> </a:t>
            </a:r>
            <a:r>
              <a:rPr lang="en-US" sz="2400" dirty="0" err="1">
                <a:solidFill>
                  <a:srgbClr val="004992"/>
                </a:solidFill>
              </a:rPr>
              <a:t>του</a:t>
            </a:r>
            <a:r>
              <a:rPr lang="en-US" sz="2400" dirty="0">
                <a:solidFill>
                  <a:srgbClr val="004992"/>
                </a:solidFill>
              </a:rPr>
              <a:t> π</a:t>
            </a:r>
            <a:r>
              <a:rPr lang="en-US" sz="2400" dirty="0" err="1">
                <a:solidFill>
                  <a:srgbClr val="004992"/>
                </a:solidFill>
              </a:rPr>
              <a:t>ροσώ</a:t>
            </a:r>
            <a:r>
              <a:rPr lang="en-US" sz="2400" dirty="0">
                <a:solidFill>
                  <a:srgbClr val="004992"/>
                </a:solidFill>
              </a:rPr>
              <a:t>που των άλλων (π.χ. </a:t>
            </a:r>
            <a:r>
              <a:rPr lang="el-GR" sz="2400" dirty="0">
                <a:solidFill>
                  <a:srgbClr val="004992"/>
                </a:solidFill>
              </a:rPr>
              <a:t>λύπη</a:t>
            </a:r>
            <a:r>
              <a:rPr lang="en-US" sz="2400" dirty="0">
                <a:solidFill>
                  <a:srgbClr val="004992"/>
                </a:solidFill>
              </a:rPr>
              <a:t>, </a:t>
            </a:r>
            <a:r>
              <a:rPr lang="el-GR" sz="2400" dirty="0">
                <a:solidFill>
                  <a:srgbClr val="004992"/>
                </a:solidFill>
              </a:rPr>
              <a:t>χαρά</a:t>
            </a:r>
            <a:r>
              <a:rPr lang="en-US" sz="2400" dirty="0">
                <a:solidFill>
                  <a:srgbClr val="004992"/>
                </a:solidFill>
              </a:rPr>
              <a:t>).</a:t>
            </a:r>
            <a:endParaRPr lang="el-GR" sz="2400" dirty="0">
              <a:solidFill>
                <a:srgbClr val="004992"/>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Δυσκολίες</a:t>
            </a:r>
            <a:r>
              <a:rPr lang="en-US" sz="2400" dirty="0">
                <a:solidFill>
                  <a:srgbClr val="004992"/>
                </a:solidFill>
              </a:rPr>
              <a:t> </a:t>
            </a:r>
            <a:r>
              <a:rPr lang="el-GR" sz="2400" dirty="0">
                <a:solidFill>
                  <a:srgbClr val="004992"/>
                </a:solidFill>
              </a:rPr>
              <a:t>στο να </a:t>
            </a:r>
            <a:r>
              <a:rPr lang="en-US" sz="2400" dirty="0" err="1">
                <a:solidFill>
                  <a:srgbClr val="004992"/>
                </a:solidFill>
              </a:rPr>
              <a:t>συν</a:t>
            </a:r>
            <a:r>
              <a:rPr lang="el-GR" sz="2400" dirty="0">
                <a:solidFill>
                  <a:srgbClr val="004992"/>
                </a:solidFill>
              </a:rPr>
              <a:t>άγουν</a:t>
            </a:r>
            <a:r>
              <a:rPr lang="en-US" sz="2400" dirty="0">
                <a:solidFill>
                  <a:srgbClr val="004992"/>
                </a:solidFill>
              </a:rPr>
              <a:t> </a:t>
            </a:r>
            <a:r>
              <a:rPr lang="en-US" sz="2400" dirty="0" err="1">
                <a:solidFill>
                  <a:srgbClr val="004992"/>
                </a:solidFill>
              </a:rPr>
              <a:t>κίνητρ</a:t>
            </a:r>
            <a:r>
              <a:rPr lang="en-US" sz="2400" dirty="0">
                <a:solidFill>
                  <a:srgbClr val="004992"/>
                </a:solidFill>
              </a:rPr>
              <a:t>α / μελλοντικές δραστηριότητες των άλλων ανθρώπων </a:t>
            </a:r>
            <a:r>
              <a:rPr lang="el-GR" sz="2400" dirty="0">
                <a:solidFill>
                  <a:srgbClr val="004992"/>
                </a:solidFill>
              </a:rPr>
              <a:t>με βάση την</a:t>
            </a:r>
            <a:r>
              <a:rPr lang="en-US" sz="2400" dirty="0">
                <a:solidFill>
                  <a:srgbClr val="004992"/>
                </a:solidFill>
              </a:rPr>
              <a:t> </a:t>
            </a:r>
            <a:r>
              <a:rPr lang="en-US" sz="2400" dirty="0" err="1">
                <a:solidFill>
                  <a:srgbClr val="004992"/>
                </a:solidFill>
              </a:rPr>
              <a:t>τρέχουσ</a:t>
            </a:r>
            <a:r>
              <a:rPr lang="en-US" sz="2400" dirty="0">
                <a:solidFill>
                  <a:srgbClr val="004992"/>
                </a:solidFill>
              </a:rPr>
              <a:t>α συμπεριφορά</a:t>
            </a:r>
            <a:r>
              <a:rPr lang="el-GR" sz="2400" dirty="0">
                <a:solidFill>
                  <a:srgbClr val="004992"/>
                </a:solidFill>
              </a:rPr>
              <a:t> τους</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98955D56-729D-4211-BB0E-F6FFFB161620}" type="slidenum">
              <a:rPr lang="de-DE" altLang="de-DE" smtClean="0">
                <a:latin typeface="+mn-lt"/>
                <a:cs typeface="+mn-cs"/>
              </a:rPr>
              <a:pPr/>
              <a:t>10</a:t>
            </a:fld>
            <a:endParaRPr lang="de-DE" altLang="de-DE">
              <a:latin typeface="+mn-lt"/>
              <a:cs typeface="+mn-cs"/>
            </a:endParaRPr>
          </a:p>
        </p:txBody>
      </p:sp>
    </p:spTree>
    <p:extLst>
      <p:ext uri="{BB962C8B-B14F-4D97-AF65-F5344CB8AC3E}">
        <p14:creationId xmlns:p14="http://schemas.microsoft.com/office/powerpoint/2010/main" val="1670704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Πώς τα προβλήματα στην αναγνώριση συναισθημάτων, οδηγούν σε παρερμηνείες κατά τη διάρκεια της ψύχωσης - παραδείγματα</a:t>
            </a:r>
            <a:endParaRPr lang="en-US" sz="3600" dirty="0">
              <a:latin typeface="+mn-lt"/>
              <a:ea typeface="+mn-ea"/>
              <a:cs typeface="+mn-cs"/>
            </a:endParaRPr>
          </a:p>
        </p:txBody>
      </p:sp>
      <p:sp>
        <p:nvSpPr>
          <p:cNvPr id="5" name="Content Placeholder 4"/>
          <p:cNvSpPr>
            <a:spLocks noGrp="1"/>
          </p:cNvSpPr>
          <p:nvPr>
            <p:ph idx="1"/>
          </p:nvPr>
        </p:nvSpPr>
        <p:spPr>
          <a:xfrm>
            <a:off x="408955" y="2708920"/>
            <a:ext cx="11340000" cy="3743944"/>
          </a:xfrm>
        </p:spPr>
        <p:txBody>
          <a:bodyPr/>
          <a:lstStyle/>
          <a:p>
            <a:pPr lvl="0" defTabSz="914400" fontAlgn="base">
              <a:defRPr/>
            </a:pPr>
            <a:r>
              <a:rPr lang="el-GR" sz="2400" dirty="0">
                <a:solidFill>
                  <a:srgbClr val="333333"/>
                </a:solidFill>
              </a:rPr>
              <a:t>Αισθήματα άγχους και πανικού εμποδίζουν μια αντικειμενική αξιολόγηση των άλλων ανθρώπων ή καταστάσεων:</a:t>
            </a:r>
          </a:p>
          <a:p>
            <a:pPr marL="342900" lvl="0" indent="-342900" defTabSz="914400" fontAlgn="base">
              <a:buClr>
                <a:srgbClr val="333333"/>
              </a:buClr>
              <a:buFont typeface="WingDings"/>
              <a:buChar char=""/>
              <a:defRPr/>
            </a:pPr>
            <a:r>
              <a:rPr lang="el-GR" sz="2400" dirty="0">
                <a:solidFill>
                  <a:srgbClr val="333333"/>
                </a:solidFill>
              </a:rPr>
              <a:t>Μια ουδέτερη έκφραση προσώπου παρερμηνεύεται ως κρύα, περιφρονητική ματιά.</a:t>
            </a:r>
            <a:endParaRPr lang="en-US" sz="2400" dirty="0">
              <a:solidFill>
                <a:srgbClr val="333333"/>
              </a:solidFill>
            </a:endParaRPr>
          </a:p>
          <a:p>
            <a:pPr marL="342900" lvl="0" indent="-342900" defTabSz="914400" fontAlgn="base">
              <a:buClr>
                <a:srgbClr val="333333"/>
              </a:buClr>
              <a:buFont typeface="WingDings"/>
              <a:buChar char=""/>
              <a:defRPr/>
            </a:pPr>
            <a:r>
              <a:rPr lang="el-GR" sz="2400" dirty="0">
                <a:solidFill>
                  <a:srgbClr val="333333"/>
                </a:solidFill>
              </a:rPr>
              <a:t>Ενθαρρυντικά λόγια από του φίλους σας δεν γίνονται πιστευτά.</a:t>
            </a:r>
          </a:p>
          <a:p>
            <a:pPr marL="342900" lvl="0" indent="-342900" defTabSz="914400" fontAlgn="base">
              <a:buClr>
                <a:srgbClr val="333333"/>
              </a:buClr>
              <a:buFont typeface="WingDings"/>
              <a:buChar char=""/>
              <a:defRPr/>
            </a:pPr>
            <a:r>
              <a:rPr lang="el-GR" sz="2400" dirty="0">
                <a:solidFill>
                  <a:srgbClr val="333333"/>
                </a:solidFill>
              </a:rPr>
              <a:t>Η νευρική έκφραση στο πρόσωπο ενός επιβάτη στο λεωφορείο παρερμηνεύεται ως προειδοποίηση (π.χ. επικείμενης επίθεσης).</a:t>
            </a:r>
          </a:p>
          <a:p>
            <a:pPr lvl="0" algn="ctr" defTabSz="914400" fontAlgn="base"/>
            <a:r>
              <a:rPr lang="el-GR" altLang="de-DE" sz="2400" dirty="0">
                <a:solidFill>
                  <a:srgbClr val="004992"/>
                </a:solidFill>
              </a:rPr>
              <a:t>Μπορεί κάποιος να συνεισφέρει με μια σύντομη προσωπική εμπειρία;</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11</a:t>
            </a:fld>
            <a:endParaRPr lang="de-DE" altLang="de-DE">
              <a:latin typeface="+mn-lt"/>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Εργασία 1</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Παρακαλώ αναφέρετε μερικά ανθρώπινα αισθήματα / συναισθήματα</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13</a:t>
            </a:fld>
            <a:endParaRPr lang="de-DE" altLang="de-DE">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Παρακαλώ αναφέρετε μερικά ανθρώπινα αισθήματα / συναισθήματα</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Χαρά</a:t>
            </a:r>
          </a:p>
          <a:p>
            <a:pPr marL="342900" lvl="0" indent="-342900" defTabSz="914400" fontAlgn="base">
              <a:buClr>
                <a:srgbClr val="333333"/>
              </a:buClr>
              <a:buFont typeface="WingDings"/>
              <a:buChar char=""/>
            </a:pPr>
            <a:r>
              <a:rPr lang="de-DE" altLang="de-DE" sz="2400" dirty="0">
                <a:solidFill>
                  <a:srgbClr val="333333"/>
                </a:solidFill>
              </a:rPr>
              <a:t>Έκπληξη</a:t>
            </a:r>
          </a:p>
          <a:p>
            <a:pPr marL="342900" lvl="0" indent="-342900" defTabSz="914400" fontAlgn="base">
              <a:buClr>
                <a:srgbClr val="333333"/>
              </a:buClr>
              <a:buFont typeface="WingDings"/>
              <a:buChar char=""/>
            </a:pPr>
            <a:r>
              <a:rPr lang="de-DE" altLang="de-DE" sz="2400" dirty="0">
                <a:solidFill>
                  <a:srgbClr val="333333"/>
                </a:solidFill>
              </a:rPr>
              <a:t>Φόβος</a:t>
            </a:r>
          </a:p>
          <a:p>
            <a:pPr marL="342900" lvl="0" indent="-342900" defTabSz="914400" fontAlgn="base">
              <a:buClr>
                <a:srgbClr val="333333"/>
              </a:buClr>
              <a:buFont typeface="WingDings"/>
              <a:buChar char=""/>
            </a:pPr>
            <a:r>
              <a:rPr lang="el-GR" altLang="de-DE" sz="2400" dirty="0">
                <a:solidFill>
                  <a:srgbClr val="333333"/>
                </a:solidFill>
              </a:rPr>
              <a:t>Λύπη</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Θυμός</a:t>
            </a:r>
          </a:p>
          <a:p>
            <a:pPr marL="342900" lvl="0" indent="-342900" defTabSz="914400" fontAlgn="base">
              <a:buClr>
                <a:srgbClr val="333333"/>
              </a:buClr>
              <a:buFont typeface="WingDings"/>
              <a:buChar char=""/>
            </a:pPr>
            <a:r>
              <a:rPr lang="de-DE" altLang="de-DE" sz="2400" dirty="0">
                <a:solidFill>
                  <a:srgbClr val="333333"/>
                </a:solidFill>
              </a:rPr>
              <a:t>Αηδία</a:t>
            </a:r>
          </a:p>
          <a:p>
            <a:pPr marL="342900" lvl="0" indent="-342900" defTabSz="914400" fontAlgn="base">
              <a:buClr>
                <a:srgbClr val="333333"/>
              </a:buClr>
              <a:buFont typeface="WingDings"/>
              <a:buChar char=""/>
            </a:pPr>
            <a:r>
              <a:rPr lang="de-DE" altLang="de-DE" sz="2400" dirty="0">
                <a:solidFill>
                  <a:srgbClr val="333333"/>
                </a:solidFill>
              </a:rPr>
              <a:t>Πόνος</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Αισθήματα / Συναισθήματα</a:t>
            </a:r>
            <a:br>
              <a:rPr lang="el-GR" sz="3600">
                <a:solidFill>
                  <a:srgbClr val="004992"/>
                </a:solidFill>
                <a:latin typeface="+mn-lt"/>
                <a:ea typeface="+mn-ea"/>
                <a:cs typeface="+mn-cs"/>
              </a:rPr>
            </a:br>
            <a:r>
              <a:rPr lang="el-GR">
                <a:solidFill>
                  <a:srgbClr val="004992"/>
                </a:solidFill>
                <a:latin typeface="+mn-lt"/>
                <a:ea typeface="+mn-ea"/>
                <a:cs typeface="+mn-cs"/>
              </a:rPr>
              <a:t>Μερικές φορές είναι εύκολο να καταλάβετε τι αισθάνεται κάποιος άλλος ... ειδικά αν γνωρίζετε το γενικό πλαίσιο….</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15</a:t>
            </a:fld>
            <a:endParaRPr lang="de-DE" altLang="de-DE">
              <a:latin typeface="+mn-lt"/>
              <a:cs typeface="+mn-cs"/>
            </a:endParaRPr>
          </a:p>
        </p:txBody>
      </p:sp>
      <p:pic>
        <p:nvPicPr>
          <p:cNvPr id="17"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Αισθήματα / Συναισθήματα</a:t>
            </a:r>
            <a:br>
              <a:rPr lang="el-GR" sz="3600">
                <a:solidFill>
                  <a:srgbClr val="004992"/>
                </a:solidFill>
                <a:latin typeface="+mn-lt"/>
                <a:ea typeface="+mn-ea"/>
                <a:cs typeface="+mn-cs"/>
              </a:rPr>
            </a:br>
            <a:r>
              <a:rPr lang="el-GR">
                <a:solidFill>
                  <a:srgbClr val="004992"/>
                </a:solidFill>
                <a:latin typeface="+mn-lt"/>
                <a:ea typeface="+mn-ea"/>
                <a:cs typeface="+mn-cs"/>
              </a:rPr>
              <a:t>Μερικές φορές είναι εύκολο να καταλάβετε τι αισθάνεται κάποιος άλλος ... ειδικά αν γνωρίζετε το γενικό πλαίσιο….</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16</a:t>
            </a:fld>
            <a:endParaRPr lang="de-DE" altLang="de-DE">
              <a:latin typeface="+mn-lt"/>
              <a:cs typeface="+mn-cs"/>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Λύπη</a:t>
            </a:r>
            <a:endParaRPr lang="en-GB" altLang="de-DE" sz="2000" dirty="0">
              <a:solidFill>
                <a:srgbClr val="004992"/>
              </a:solidFill>
              <a:latin typeface="Calibri Light"/>
            </a:endParaRPr>
          </a:p>
        </p:txBody>
      </p:sp>
      <p:sp>
        <p:nvSpPr>
          <p:cNvPr id="30"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Χαρά</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Αηδία</a:t>
            </a:r>
            <a:endParaRPr lang="en-GB" altLang="de-DE" sz="2000" dirty="0">
              <a:solidFill>
                <a:srgbClr val="004992"/>
              </a:solidFill>
              <a:latin typeface="Calibri Light"/>
            </a:endParaRPr>
          </a:p>
        </p:txBody>
      </p:sp>
      <p:sp>
        <p:nvSpPr>
          <p:cNvPr id="32"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Έκπληξη</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Θυμός </a:t>
            </a:r>
            <a:endParaRPr lang="en-GB" altLang="de-DE" sz="2000" dirty="0">
              <a:solidFill>
                <a:srgbClr val="004992"/>
              </a:solidFill>
              <a:latin typeface="Calibri Light"/>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Πόνος</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17</a:t>
            </a:fld>
            <a:endParaRPr lang="de-DE" altLang="de-DE">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6"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lnSpc>
                <a:spcPct val="105000"/>
              </a:lnSpc>
              <a:spcBef>
                <a:spcPts val="1999"/>
              </a:spcBef>
              <a:spcAft>
                <a:spcPts val="0"/>
              </a:spcAft>
              <a:buClr>
                <a:srgbClr val="333333"/>
              </a:buClr>
              <a:buNone/>
            </a:pPr>
            <a:r>
              <a:rPr lang="el-GR" altLang="de-DE" sz="2400" dirty="0">
                <a:solidFill>
                  <a:srgbClr val="333333"/>
                </a:solidFill>
                <a:latin typeface="+mn-lt"/>
                <a:cs typeface="+mn-cs"/>
              </a:rPr>
              <a:t>Είναι πολύ πιο δύσκολο όταν δεν γνωρίζετε το άτομο ή τις περιστάσεις!</a:t>
            </a:r>
          </a:p>
          <a:p>
            <a:pPr marL="0" indent="0" eaLnBrk="1" hangingPunct="1">
              <a:lnSpc>
                <a:spcPct val="105000"/>
              </a:lnSpc>
              <a:spcBef>
                <a:spcPts val="1999"/>
              </a:spcBef>
              <a:spcAft>
                <a:spcPts val="0"/>
              </a:spcAft>
              <a:buClr>
                <a:srgbClr val="333333"/>
              </a:buClr>
              <a:buNone/>
            </a:pPr>
            <a:r>
              <a:rPr lang="el-GR" altLang="de-DE" sz="2400" dirty="0">
                <a:solidFill>
                  <a:srgbClr val="004992"/>
                </a:solidFill>
                <a:latin typeface="+mn-lt"/>
                <a:cs typeface="+mn-cs"/>
              </a:rPr>
              <a:t>Παρακαλώ δοκιμάστε να προσδιορίσετε τις συναισθηματικές εκφράσεις στις εικόνες 1 ως 6.</a:t>
            </a:r>
            <a:endParaRPr lang="de-DE" altLang="de-DE" sz="2400" dirty="0">
              <a:solidFill>
                <a:srgbClr val="004992"/>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 calcmode="lin" valueType="num">
                                      <p:cBhvr additive="base">
                                        <p:cTn id="7" dur="500" fill="hold"/>
                                        <p:tgtEl>
                                          <p:spTgt spid="3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
                                            <p:txEl>
                                              <p:pRg st="1" end="1"/>
                                            </p:txEl>
                                          </p:spTgt>
                                        </p:tgtEl>
                                        <p:attrNameLst>
                                          <p:attrName>style.visibility</p:attrName>
                                        </p:attrNameLst>
                                      </p:cBhvr>
                                      <p:to>
                                        <p:strVal val="visible"/>
                                      </p:to>
                                    </p:set>
                                    <p:anim calcmode="lin" valueType="num">
                                      <p:cBhvr additive="base">
                                        <p:cTn id="13" dur="500" fill="hold"/>
                                        <p:tgtEl>
                                          <p:spTgt spid="3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el-GR" altLang="de-DE" sz="2400" dirty="0">
                <a:solidFill>
                  <a:srgbClr val="333333"/>
                </a:solidFill>
                <a:latin typeface="+mn-lt"/>
                <a:cs typeface="+mn-cs"/>
              </a:rPr>
              <a:t>Χαρά</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el-GR" altLang="de-DE" sz="2400" dirty="0">
                <a:solidFill>
                  <a:srgbClr val="333333"/>
                </a:solidFill>
                <a:latin typeface="+mn-lt"/>
                <a:cs typeface="+mn-cs"/>
              </a:rPr>
              <a:t>Έκπληξη</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el-GR" altLang="de-DE" sz="2400" dirty="0">
                <a:solidFill>
                  <a:srgbClr val="333333"/>
                </a:solidFill>
                <a:latin typeface="+mn-lt"/>
                <a:cs typeface="+mn-cs"/>
              </a:rPr>
              <a:t>Φόβος</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el-GR" altLang="de-DE" sz="2400" dirty="0">
                <a:solidFill>
                  <a:srgbClr val="333333"/>
                </a:solidFill>
                <a:latin typeface="+mn-lt"/>
                <a:cs typeface="+mn-cs"/>
              </a:rPr>
              <a:t>Λύπη</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el-GR" altLang="de-DE" sz="2400" dirty="0">
                <a:solidFill>
                  <a:srgbClr val="333333"/>
                </a:solidFill>
                <a:latin typeface="+mn-lt"/>
                <a:cs typeface="+mn-cs"/>
              </a:rPr>
              <a:t>Θυμός</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el-GR" altLang="de-DE" sz="2400" dirty="0">
                <a:solidFill>
                  <a:srgbClr val="333333"/>
                </a:solidFill>
                <a:latin typeface="+mn-lt"/>
                <a:cs typeface="+mn-cs"/>
              </a:rPr>
              <a:t>Αηδία</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18</a:t>
            </a:fld>
            <a:endParaRPr lang="de-DE" altLang="de-DE">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Μπορούμε να βγάλουμε συμπεράσματα για το χαρακτήρα ή το επάγγελμα ενός ανθρώπου, μόνο και μόνο από την εμφάνισή του;</a:t>
            </a:r>
            <a:endParaRPr lang="en-US" sz="3600">
              <a:solidFill>
                <a:srgbClr val="004992"/>
              </a:solidFill>
              <a:latin typeface="+mn-lt"/>
              <a:ea typeface="+mn-ea"/>
              <a:cs typeface="+mn-cs"/>
            </a:endParaRPr>
          </a:p>
        </p:txBody>
      </p:sp>
      <p:sp>
        <p:nvSpPr>
          <p:cNvPr id="5" name="Content Placeholder 4"/>
          <p:cNvSpPr>
            <a:spLocks noGrp="1"/>
          </p:cNvSpPr>
          <p:nvPr>
            <p:ph idx="1"/>
          </p:nvPr>
        </p:nvSpPr>
        <p:spPr>
          <a:xfrm>
            <a:off x="408955" y="2636912"/>
            <a:ext cx="11340000" cy="3815952"/>
          </a:xfrm>
        </p:spPr>
        <p:txBody>
          <a:bodyPr/>
          <a:lstStyle/>
          <a:p>
            <a:pPr lvl="0" defTabSz="914400" fontAlgn="base"/>
            <a:r>
              <a:rPr lang="de-DE" altLang="de-DE" sz="2400" dirty="0">
                <a:solidFill>
                  <a:srgbClr val="333333"/>
                </a:solidFill>
              </a:rPr>
              <a:t>Ποιος από αυτούς τους 4 κ</a:t>
            </a:r>
            <a:r>
              <a:rPr lang="el-GR" altLang="de-DE" sz="2400" dirty="0">
                <a:solidFill>
                  <a:srgbClr val="333333"/>
                </a:solidFill>
              </a:rPr>
              <a:t>υρίους</a:t>
            </a:r>
            <a:r>
              <a:rPr lang="de-DE" altLang="de-DE" sz="2400" dirty="0">
                <a:solidFill>
                  <a:srgbClr val="333333"/>
                </a:solidFill>
              </a:rPr>
              <a:t> είναι ηθοποιός, αθλητής, </a:t>
            </a:r>
            <a:r>
              <a:rPr lang="el-GR" altLang="de-DE" sz="2400" dirty="0">
                <a:solidFill>
                  <a:srgbClr val="333333"/>
                </a:solidFill>
              </a:rPr>
              <a:t>Ψυχοθεραπευτής </a:t>
            </a:r>
            <a:r>
              <a:rPr lang="de-DE" altLang="de-DE" sz="2400" dirty="0">
                <a:solidFill>
                  <a:srgbClr val="333333"/>
                </a:solidFill>
              </a:rPr>
              <a:t>ή </a:t>
            </a:r>
            <a:r>
              <a:rPr lang="el-GR" altLang="de-DE" sz="2400" dirty="0">
                <a:solidFill>
                  <a:srgbClr val="333333"/>
                </a:solidFill>
              </a:rPr>
              <a:t>κατά συρροήν</a:t>
            </a:r>
            <a:r>
              <a:rPr lang="de-DE" altLang="de-DE" sz="2400" dirty="0">
                <a:solidFill>
                  <a:srgbClr val="333333"/>
                </a:solidFill>
              </a:rPr>
              <a:t> δολοφόνος;</a:t>
            </a:r>
            <a:r>
              <a:rPr lang="el-GR" altLang="de-DE" sz="2400" dirty="0">
                <a:solidFill>
                  <a:srgbClr val="333333"/>
                </a:solidFill>
              </a:rPr>
              <a:t>Πόσο σίγουροι είστε;</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19</a:t>
            </a:fld>
            <a:endParaRPr lang="de-DE" altLang="de-DE">
              <a:latin typeface="+mn-lt"/>
              <a:cs typeface="+mn-cs"/>
            </a:endParaRPr>
          </a:p>
        </p:txBody>
      </p:sp>
      <p:pic>
        <p:nvPicPr>
          <p:cNvPr id="15" name="Picture 5" descr="A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0681" y="3494112"/>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69" y="3494112"/>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5">
            <a:extLst>
              <a:ext uri="{28A0092B-C50C-407E-A947-70E740481C1C}">
                <a14:useLocalDpi xmlns:a14="http://schemas.microsoft.com/office/drawing/2010/main" val="0"/>
              </a:ext>
            </a:extLst>
          </a:blip>
          <a:srcRect l="21495" r="21503"/>
          <a:stretch/>
        </p:blipFill>
        <p:spPr bwMode="auto">
          <a:xfrm>
            <a:off x="408955" y="3494112"/>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undy_corduro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04" y="3494112"/>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err="1">
                <a:solidFill>
                  <a:srgbClr val="333333"/>
                </a:solidFill>
              </a:rPr>
              <a:t>Συχνά</a:t>
            </a:r>
            <a:r>
              <a:rPr lang="de-DE" altLang="de-DE" sz="2400" dirty="0">
                <a:solidFill>
                  <a:srgbClr val="333333"/>
                </a:solidFill>
              </a:rPr>
              <a:t>, τα </a:t>
            </a:r>
            <a:r>
              <a:rPr lang="de-DE" altLang="de-DE" sz="2400" dirty="0" err="1">
                <a:solidFill>
                  <a:srgbClr val="333333"/>
                </a:solidFill>
              </a:rPr>
              <a:t>στερεότυ</a:t>
            </a:r>
            <a:r>
              <a:rPr lang="de-DE" altLang="de-DE" sz="2400" dirty="0">
                <a:solidFill>
                  <a:srgbClr val="333333"/>
                </a:solidFill>
              </a:rPr>
              <a:t>π</a:t>
            </a:r>
            <a:r>
              <a:rPr lang="el-GR" altLang="de-DE" sz="2400" dirty="0">
                <a:solidFill>
                  <a:srgbClr val="333333"/>
                </a:solidFill>
              </a:rPr>
              <a:t>ά</a:t>
            </a:r>
            <a:r>
              <a:rPr lang="de-DE" altLang="de-DE" sz="2400" dirty="0">
                <a:solidFill>
                  <a:srgbClr val="333333"/>
                </a:solidFill>
              </a:rPr>
              <a:t> κυριαρχούν </a:t>
            </a:r>
            <a:r>
              <a:rPr lang="el-GR" altLang="de-DE" sz="2400" dirty="0">
                <a:solidFill>
                  <a:srgbClr val="333333"/>
                </a:solidFill>
              </a:rPr>
              <a:t>στις </a:t>
            </a:r>
            <a:r>
              <a:rPr lang="de-DE" altLang="de-DE" sz="2400" dirty="0">
                <a:solidFill>
                  <a:srgbClr val="333333"/>
                </a:solidFill>
              </a:rPr>
              <a:t>πρώτες εντυπώσεις μας. </a:t>
            </a:r>
            <a:r>
              <a:rPr lang="el-GR" altLang="de-DE" sz="2400" dirty="0">
                <a:solidFill>
                  <a:srgbClr val="333333"/>
                </a:solidFill>
              </a:rPr>
              <a:t>Όπως γ</a:t>
            </a:r>
            <a:r>
              <a:rPr lang="de-DE" altLang="de-DE" sz="2400" dirty="0">
                <a:solidFill>
                  <a:srgbClr val="333333"/>
                </a:solidFill>
              </a:rPr>
              <a:t>ια παράδειγμα, </a:t>
            </a:r>
            <a:r>
              <a:rPr lang="el-GR" altLang="de-DE" sz="2400" dirty="0">
                <a:solidFill>
                  <a:srgbClr val="333333"/>
                </a:solidFill>
              </a:rPr>
              <a:t>δεν είναι όλοι οι ηθοποιοί γοητευτικοί</a:t>
            </a:r>
            <a:r>
              <a:rPr lang="de-DE" altLang="de-DE" sz="2400" dirty="0">
                <a:solidFill>
                  <a:srgbClr val="333333"/>
                </a:solidFill>
              </a:rPr>
              <a:t> </a:t>
            </a:r>
            <a:r>
              <a:rPr lang="el-GR" altLang="de-DE" sz="2400" dirty="0">
                <a:solidFill>
                  <a:srgbClr val="333333"/>
                </a:solidFill>
              </a:rPr>
              <a:t>και δεν φαίνονται όλοι οι</a:t>
            </a:r>
            <a:r>
              <a:rPr lang="de-DE" altLang="de-DE" sz="2400" dirty="0">
                <a:solidFill>
                  <a:srgbClr val="333333"/>
                </a:solidFill>
              </a:rPr>
              <a:t> δολοφόνοι </a:t>
            </a:r>
            <a:r>
              <a:rPr lang="el-GR" altLang="de-DE" sz="2400" dirty="0">
                <a:solidFill>
                  <a:srgbClr val="333333"/>
                </a:solidFill>
              </a:rPr>
              <a:t>κτηνώδης</a:t>
            </a:r>
            <a:r>
              <a:rPr lang="de-DE" altLang="de-DE" sz="2400" dirty="0">
                <a:solidFill>
                  <a:srgbClr val="333333"/>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Το γνωρίζατε αυτό!;</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20</a:t>
            </a:fld>
            <a:endParaRPr lang="de-DE" altLang="de-DE">
              <a:latin typeface="+mn-lt"/>
              <a:cs typeface="+mn-cs"/>
            </a:endParaRPr>
          </a:p>
        </p:txBody>
      </p:sp>
      <p:sp>
        <p:nvSpPr>
          <p:cNvPr id="24" name="Caption_29"/>
          <p:cNvSpPr txBox="1">
            <a:spLocks noChangeArrowheads="1"/>
          </p:cNvSpPr>
          <p:nvPr/>
        </p:nvSpPr>
        <p:spPr bwMode="auto">
          <a:xfrm>
            <a:off x="3793331" y="6237312"/>
            <a:ext cx="22322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el-GR" altLang="de-DE" sz="1400" dirty="0">
                <a:latin typeface="Calibri Light"/>
              </a:rPr>
              <a:t>Ted Bundy:</a:t>
            </a:r>
            <a:br>
              <a:rPr lang="el-GR" altLang="de-DE" sz="1400" dirty="0">
                <a:latin typeface="Calibri Light"/>
              </a:rPr>
            </a:br>
            <a:r>
              <a:rPr lang="el-GR" altLang="de-DE" sz="1400" dirty="0">
                <a:latin typeface="Calibri Light"/>
              </a:rPr>
              <a:t>Κατά συρροήν δολοφόνος</a:t>
            </a:r>
            <a:endParaRPr lang="en-GB" altLang="de-DE" sz="1400" dirty="0">
              <a:latin typeface="Calibri Light"/>
            </a:endParaRPr>
          </a:p>
        </p:txBody>
      </p:sp>
      <p:sp>
        <p:nvSpPr>
          <p:cNvPr id="25" name="Caption_32"/>
          <p:cNvSpPr txBox="1">
            <a:spLocks noChangeArrowheads="1"/>
          </p:cNvSpPr>
          <p:nvPr/>
        </p:nvSpPr>
        <p:spPr bwMode="auto">
          <a:xfrm>
            <a:off x="446219" y="6237312"/>
            <a:ext cx="25687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a:spcBef>
                <a:spcPts val="0"/>
              </a:spcBef>
              <a:spcAft>
                <a:spcPts val="0"/>
              </a:spcAft>
              <a:buClrTx/>
              <a:buNone/>
            </a:pPr>
            <a:r>
              <a:rPr lang="fr-FR" altLang="de-DE" sz="1400" dirty="0">
                <a:latin typeface="Calibri Light"/>
              </a:rPr>
              <a:t>Eddie </a:t>
            </a:r>
            <a:r>
              <a:rPr kumimoji="0" lang="el-GR" sz="1400" b="0" i="0" u="none" strike="noStrike" cap="none" normalizeH="0" baseline="0" dirty="0">
                <a:ln>
                  <a:noFill/>
                </a:ln>
                <a:solidFill>
                  <a:srgbClr val="333333"/>
                </a:solidFill>
                <a:effectLst/>
                <a:latin typeface="Calibri Light"/>
                <a:cs typeface="Times New Roman" pitchFamily="18" charset="0"/>
              </a:rPr>
              <a:t>«</a:t>
            </a:r>
            <a:r>
              <a:rPr lang="fr-FR" altLang="de-DE" sz="1400" dirty="0">
                <a:latin typeface="Calibri Light"/>
              </a:rPr>
              <a:t>Eagle</a:t>
            </a:r>
            <a:r>
              <a:rPr kumimoji="0" lang="el-GR" sz="1400" b="0" i="0" u="none" strike="noStrike" cap="none" normalizeH="0" baseline="0" dirty="0">
                <a:ln>
                  <a:noFill/>
                </a:ln>
                <a:solidFill>
                  <a:srgbClr val="333333"/>
                </a:solidFill>
                <a:effectLst/>
                <a:latin typeface="Calibri Light"/>
                <a:cs typeface="Times New Roman" pitchFamily="18" charset="0"/>
              </a:rPr>
              <a:t>»</a:t>
            </a:r>
          </a:p>
          <a:p>
            <a:pPr algn="ctr" eaLnBrk="1" hangingPunct="1">
              <a:spcBef>
                <a:spcPts val="0"/>
              </a:spcBef>
              <a:spcAft>
                <a:spcPts val="0"/>
              </a:spcAft>
              <a:buClrTx/>
              <a:buNone/>
            </a:pPr>
            <a:r>
              <a:rPr lang="fr-FR" altLang="de-DE" sz="1400" dirty="0">
                <a:latin typeface="Calibri Light"/>
              </a:rPr>
              <a:t> Edwards:</a:t>
            </a:r>
            <a:r>
              <a:rPr lang="de-DE" altLang="de-DE" sz="1400" dirty="0">
                <a:latin typeface="Calibri Light"/>
              </a:rPr>
              <a:t> </a:t>
            </a:r>
            <a:r>
              <a:rPr lang="el-GR" altLang="de-DE" sz="1400" dirty="0">
                <a:latin typeface="Calibri Light"/>
              </a:rPr>
              <a:t>Άλτης του σκι</a:t>
            </a:r>
            <a:endParaRPr lang="en-GB" altLang="de-DE" sz="1400" dirty="0">
              <a:latin typeface="Calibri Light"/>
            </a:endParaRPr>
          </a:p>
        </p:txBody>
      </p:sp>
      <p:sp>
        <p:nvSpPr>
          <p:cNvPr id="26" name="Caption_31"/>
          <p:cNvSpPr txBox="1">
            <a:spLocks noChangeArrowheads="1"/>
          </p:cNvSpPr>
          <p:nvPr/>
        </p:nvSpPr>
        <p:spPr bwMode="auto">
          <a:xfrm>
            <a:off x="6839069" y="6237312"/>
            <a:ext cx="19754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400" dirty="0">
                <a:latin typeface="Calibri Light"/>
              </a:rPr>
              <a:t>Harald Effenberg:</a:t>
            </a:r>
            <a:br>
              <a:rPr lang="el-GR" altLang="de-DE" sz="1400" dirty="0">
                <a:latin typeface="Calibri Light"/>
              </a:rPr>
            </a:br>
            <a:r>
              <a:rPr lang="el-GR" altLang="de-DE" sz="1400" dirty="0">
                <a:latin typeface="Calibri Light"/>
              </a:rPr>
              <a:t>Ηθοποιός</a:t>
            </a:r>
            <a:endParaRPr lang="en-GB" altLang="de-DE" sz="1400" dirty="0">
              <a:latin typeface="Calibri Light"/>
            </a:endParaRPr>
          </a:p>
        </p:txBody>
      </p:sp>
      <p:sp>
        <p:nvSpPr>
          <p:cNvPr id="27" name="Caption_30"/>
          <p:cNvSpPr txBox="1">
            <a:spLocks noChangeArrowheads="1"/>
          </p:cNvSpPr>
          <p:nvPr/>
        </p:nvSpPr>
        <p:spPr bwMode="auto">
          <a:xfrm>
            <a:off x="9820681" y="6237312"/>
            <a:ext cx="19282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400" dirty="0">
                <a:latin typeface="Calibri Light"/>
              </a:rPr>
              <a:t>Alfred Adler:</a:t>
            </a:r>
            <a:br>
              <a:rPr lang="el-GR" altLang="de-DE" sz="1400" dirty="0">
                <a:latin typeface="Calibri Light"/>
              </a:rPr>
            </a:br>
            <a:r>
              <a:rPr lang="el-GR" altLang="de-DE" sz="1400" dirty="0">
                <a:latin typeface="Calibri Light"/>
              </a:rPr>
              <a:t>Ψυχοθεραπευτής</a:t>
            </a:r>
            <a:endParaRPr lang="en-GB" altLang="de-DE" sz="1400" dirty="0">
              <a:latin typeface="Calibri Light"/>
            </a:endParaRPr>
          </a:p>
        </p:txBody>
      </p:sp>
      <p:pic>
        <p:nvPicPr>
          <p:cNvPr id="30" name="Picture 5" descr="A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0681" y="3494112"/>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6" descr="schauspie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69" y="3494112"/>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descr="eddie300"/>
          <p:cNvPicPr>
            <a:picLocks noChangeAspect="1" noChangeArrowheads="1"/>
          </p:cNvPicPr>
          <p:nvPr/>
        </p:nvPicPr>
        <p:blipFill rotWithShape="1">
          <a:blip r:embed="rId5">
            <a:extLst>
              <a:ext uri="{28A0092B-C50C-407E-A947-70E740481C1C}">
                <a14:useLocalDpi xmlns:a14="http://schemas.microsoft.com/office/drawing/2010/main" val="0"/>
              </a:ext>
            </a:extLst>
          </a:blip>
          <a:srcRect l="21495" r="21503"/>
          <a:stretch/>
        </p:blipFill>
        <p:spPr bwMode="auto">
          <a:xfrm>
            <a:off x="408955" y="3494112"/>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4" descr="bundy_corduro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04" y="3494112"/>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Όταν είσαι στη Ρώμη, συμπεριφέρσου όπως και οι Ρωμαίοι!</a:t>
            </a:r>
            <a:br>
              <a:rPr lang="el-GR" sz="3600">
                <a:solidFill>
                  <a:srgbClr val="004992"/>
                </a:solidFill>
                <a:latin typeface="+mn-lt"/>
                <a:ea typeface="+mn-ea"/>
                <a:cs typeface="+mn-cs"/>
              </a:rPr>
            </a:br>
            <a:r>
              <a:rPr lang="el-GR">
                <a:solidFill>
                  <a:srgbClr val="004992"/>
                </a:solidFill>
                <a:latin typeface="+mn-lt"/>
                <a:ea typeface="+mn-ea"/>
                <a:cs typeface="+mn-cs"/>
              </a:rPr>
              <a:t>Κοινές παρερμηνείες χειρονομιών</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21</a:t>
            </a:fld>
            <a:endParaRPr lang="de-DE" altLang="de-DE">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2425669"/>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χειρονομία/μίμηση</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Στενή σωματική επαφή</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Θετικά εκτιμώμενη ή ακατάλληλη;</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Όταν είσαι στη Ρώμη, συμπεριφέρσου όπως και οι Ρωμαίοι!</a:t>
            </a:r>
            <a:br>
              <a:rPr lang="el-GR" sz="3600">
                <a:solidFill>
                  <a:srgbClr val="004992"/>
                </a:solidFill>
                <a:latin typeface="+mn-lt"/>
                <a:ea typeface="+mn-ea"/>
                <a:cs typeface="+mn-cs"/>
              </a:rPr>
            </a:br>
            <a:r>
              <a:rPr lang="el-GR">
                <a:solidFill>
                  <a:srgbClr val="004992"/>
                </a:solidFill>
                <a:latin typeface="+mn-lt"/>
                <a:ea typeface="+mn-ea"/>
                <a:cs typeface="+mn-cs"/>
              </a:rPr>
              <a:t>Κοινές παρερμηνείες χειρονομιών</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22</a:t>
            </a:fld>
            <a:endParaRPr lang="de-DE" altLang="de-DE">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1110301878"/>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χειρονομία/μίμηση</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defRPr/>
                      </a:pPr>
                      <a:r>
                        <a:rPr kumimoji="0" lang="el-G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Βόρεια Αμερική, Ευρώπη:</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„ωραία</a:t>
                      </a:r>
                      <a:r>
                        <a:rPr kumimoji="0" lang="el-GR" sz="1800" b="0" i="0" u="none" strike="noStrike" cap="none" normalizeH="0" baseline="0" dirty="0">
                          <a:ln>
                            <a:noFill/>
                          </a:ln>
                          <a:solidFill>
                            <a:srgbClr val="333333"/>
                          </a:solidFill>
                          <a:effectLst/>
                          <a:latin typeface="+mn-lt"/>
                          <a:cs typeface="Times New Roman" pitchFamily="18" charset="0"/>
                        </a:rPr>
                        <a:t>»</a:t>
                      </a:r>
                      <a:endPar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defRPr/>
                      </a:pPr>
                      <a:r>
                        <a:rPr kumimoji="0" lang="el-G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Γαλλία, Βέλγιο, Τυνησία:</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μηδέν</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άχρηστος</a:t>
                      </a:r>
                      <a:r>
                        <a:rPr kumimoji="0" lang="el-GR" sz="1800" b="0" i="0" u="none" strike="noStrike" cap="none" normalizeH="0" baseline="0" dirty="0">
                          <a:ln>
                            <a:noFill/>
                          </a:ln>
                          <a:solidFill>
                            <a:srgbClr val="333333"/>
                          </a:solidFill>
                          <a:effectLst/>
                          <a:latin typeface="+mn-lt"/>
                          <a:cs typeface="Times New Roman" pitchFamily="18" charset="0"/>
                        </a:rPr>
                        <a:t>»</a:t>
                      </a:r>
                      <a:endPar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defRPr/>
                      </a:pPr>
                      <a:r>
                        <a:rPr kumimoji="0" lang="el-G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Ιαπωνία:</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χρήματα</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Σε κάποιες χώρες αυτή είναι μια ταπεινωτική χειρονομία για ομόφυλους άνδρες.</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Στενή σωματική επαφή</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mn-lt"/>
                          <a:ea typeface="ＭＳ Ｐゴシック" pitchFamily="34" charset="-128"/>
                          <a:cs typeface="Times New Roman" pitchFamily="18" charset="0"/>
                        </a:rPr>
                        <a:t>Θετικά εκτιμώμενη ή ακατάλληλη;</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045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Όταν είσαι στη Ρώμη, συμπεριφέρσου όπως και οι Ρωμαίοι!</a:t>
            </a:r>
            <a:br>
              <a:rPr lang="el-GR" sz="3600">
                <a:solidFill>
                  <a:srgbClr val="004992"/>
                </a:solidFill>
                <a:latin typeface="+mn-lt"/>
                <a:ea typeface="+mn-ea"/>
                <a:cs typeface="+mn-cs"/>
              </a:rPr>
            </a:br>
            <a:r>
              <a:rPr lang="el-GR">
                <a:solidFill>
                  <a:srgbClr val="004992"/>
                </a:solidFill>
                <a:latin typeface="+mn-lt"/>
                <a:ea typeface="+mn-ea"/>
                <a:cs typeface="+mn-cs"/>
              </a:rPr>
              <a:t>Κοινές παρερμηνείες χειρονομιών</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23</a:t>
            </a:fld>
            <a:endParaRPr lang="de-DE" altLang="de-DE">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1040791770"/>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χειρονομία/μίμηση</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defRPr/>
                      </a:pPr>
                      <a:r>
                        <a:rPr kumimoji="0" lang="el-GR" sz="1800" b="1" i="0" u="none" strike="noStrike" cap="none" normalizeH="0" baseline="0" dirty="0">
                          <a:ln>
                            <a:noFill/>
                          </a:ln>
                          <a:solidFill>
                            <a:srgbClr val="333333"/>
                          </a:solidFill>
                          <a:effectLst/>
                          <a:latin typeface="+mn-lt"/>
                          <a:ea typeface="ＭＳ Ｐゴシック" pitchFamily="34" charset="-128"/>
                          <a:cs typeface="Times New Roman" pitchFamily="18" charset="0"/>
                        </a:rPr>
                        <a:t>Βόρεια Αμερική, Ευρώπη:</a:t>
                      </a: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OK</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 „ωραία</a:t>
                      </a:r>
                      <a:r>
                        <a:rPr kumimoji="0" lang="el-GR" sz="1800" b="0" i="0" u="none" strike="noStrike" cap="none" normalizeH="0" baseline="0" dirty="0">
                          <a:ln>
                            <a:noFill/>
                          </a:ln>
                          <a:solidFill>
                            <a:srgbClr val="333333"/>
                          </a:solidFill>
                          <a:effectLst/>
                          <a:latin typeface="+mn-lt"/>
                          <a:cs typeface="Times New Roman" pitchFamily="18" charset="0"/>
                        </a:rPr>
                        <a:t>»</a:t>
                      </a:r>
                      <a:endPar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defRPr/>
                      </a:pPr>
                      <a:r>
                        <a:rPr kumimoji="0" lang="el-GR" sz="1800" b="1" i="0" u="none" strike="noStrike" cap="none" normalizeH="0" baseline="0" dirty="0">
                          <a:ln>
                            <a:noFill/>
                          </a:ln>
                          <a:solidFill>
                            <a:srgbClr val="333333"/>
                          </a:solidFill>
                          <a:effectLst/>
                          <a:latin typeface="+mn-lt"/>
                          <a:ea typeface="ＭＳ Ｐゴシック" pitchFamily="34" charset="-128"/>
                          <a:cs typeface="Times New Roman" pitchFamily="18" charset="0"/>
                        </a:rPr>
                        <a:t>Γαλλία, Βέλγιο, Τυνησία:</a:t>
                      </a: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μηδέν</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άχρηστος</a:t>
                      </a:r>
                      <a:r>
                        <a:rPr kumimoji="0" lang="el-GR" sz="1800" b="0" i="0" u="none" strike="noStrike" cap="none" normalizeH="0" baseline="0" dirty="0">
                          <a:ln>
                            <a:noFill/>
                          </a:ln>
                          <a:solidFill>
                            <a:srgbClr val="333333"/>
                          </a:solidFill>
                          <a:effectLst/>
                          <a:latin typeface="+mn-lt"/>
                          <a:cs typeface="Times New Roman" pitchFamily="18" charset="0"/>
                        </a:rPr>
                        <a:t>»</a:t>
                      </a:r>
                      <a:endPar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defRPr/>
                      </a:pPr>
                      <a:r>
                        <a:rPr kumimoji="0" lang="el-GR" sz="1800" b="1" i="0" u="none" strike="noStrike" cap="none" normalizeH="0" baseline="0" dirty="0">
                          <a:ln>
                            <a:noFill/>
                          </a:ln>
                          <a:solidFill>
                            <a:srgbClr val="333333"/>
                          </a:solidFill>
                          <a:effectLst/>
                          <a:latin typeface="+mn-lt"/>
                          <a:ea typeface="ＭＳ Ｐゴシック" pitchFamily="34" charset="-128"/>
                          <a:cs typeface="Times New Roman" pitchFamily="18" charset="0"/>
                        </a:rPr>
                        <a:t>Ιαπωνία:</a:t>
                      </a: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χρήματα</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ＭＳ Ｐゴシック" pitchFamily="34" charset="-128"/>
                          <a:cs typeface="Times New Roman" pitchFamily="18" charset="0"/>
                        </a:rPr>
                        <a:t>Σε κάποιες χώρες αυτή είναι μια ταπεινωτική χειρονομία για ομόφυλους άνδρες.</a:t>
                      </a:r>
                      <a:endParaRPr kumimoji="0" lang="de-DE" sz="1800" b="0" i="0" u="none" strike="noStrike" cap="none" normalizeH="0" baseline="0" dirty="0">
                        <a:ln>
                          <a:noFill/>
                        </a:ln>
                        <a:solidFill>
                          <a:srgbClr val="333333"/>
                        </a:solidFill>
                        <a:effectLst/>
                        <a:latin typeface="+mn-l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Στενή σωματική επαφή</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Θετικά εκτιμώμενη ή ακατάλληλη;</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Ανάλογα με την πολιτισμική ομάδα που ανήκει κάποιος, η στενή σωματική επαφή κατά το χαιρετισμό μεταξύ δύο ανθρώπων, θεωρείται ακατάλληλη (π.χ. μεταξύ δύο ηλικιωμένων στις Δυτικές χώρες) ή φυσιολογική (π.χ. νεαρά άτομα, ανατολική Ευρώπη). Ενώ οι αγκαλιές και τα φιλιά στο μάγουλο σπανίως παρατηρούνται μεταξύ ανδρών στους Δυτικούς πολιτισμούς, θεωρούνται φυσιολογικές σε πολλές Αραβικές, Νοτιοευρωπαϊκές και πρώην κομμουνιστικές χώρες (</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σοσιαλιστικό συντροφικό φιλί</a:t>
                      </a:r>
                      <a:r>
                        <a:rPr kumimoji="0" lang="el-GR" sz="1800" b="0" i="0" u="none" strike="noStrike" cap="none" normalizeH="0" baseline="0" dirty="0">
                          <a:ln>
                            <a:noFill/>
                          </a:ln>
                          <a:solidFill>
                            <a:srgbClr val="333333"/>
                          </a:solidFill>
                          <a:effectLst/>
                          <a:latin typeface="+mn-lt"/>
                          <a:cs typeface="Times New Roman" pitchFamily="18" charset="0"/>
                        </a:rPr>
                        <a:t>»</a:t>
                      </a: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028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Συχνές παρερμηνείες χειρονομιών μεταξύ διαφορετικών πολιτισμών</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24</a:t>
            </a:fld>
            <a:endParaRPr lang="de-DE" altLang="de-DE">
              <a:latin typeface="+mn-lt"/>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3843120419"/>
              </p:ext>
            </p:extLst>
          </p:nvPr>
        </p:nvGraphicFramePr>
        <p:xfrm>
          <a:off x="408955" y="2203704"/>
          <a:ext cx="11376000" cy="2743200"/>
        </p:xfrm>
        <a:graphic>
          <a:graphicData uri="http://schemas.openxmlformats.org/drawingml/2006/table">
            <a:tbl>
              <a:tblPr>
                <a:tableStyleId>{21E4AEA4-8DFA-4A89-87EB-49C32662AFE0}</a:tableStyleId>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Χειρονομίες/Συμπεριφορά</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Πιθανές παρεξηγήσεις</a:t>
                      </a:r>
                      <a:endPar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Ρούχα</a:t>
                      </a:r>
                      <a:endPar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Παρεξηγήσεις έφηβοι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el-G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ενήλικες!</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5190"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Συχνές παρερμηνείες χειρονομιών μεταξύ διαφορετικών πολιτισμών</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25</a:t>
            </a:fld>
            <a:endParaRPr lang="de-DE" altLang="de-DE">
              <a:latin typeface="+mn-lt"/>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1664848671"/>
              </p:ext>
            </p:extLst>
          </p:nvPr>
        </p:nvGraphicFramePr>
        <p:xfrm>
          <a:off x="408955" y="2203704"/>
          <a:ext cx="11376000" cy="2743200"/>
        </p:xfrm>
        <a:graphic>
          <a:graphicData uri="http://schemas.openxmlformats.org/drawingml/2006/table">
            <a:tbl>
              <a:tblPr>
                <a:tableStyleId>{21E4AEA4-8DFA-4A89-87EB-49C32662AFE0}</a:tableStyleId>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Χειρονομίες/Συμπεριφορά</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Πιθανές παρεξηγήσεις</a:t>
                      </a:r>
                      <a:endPar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Ρούχα</a:t>
                      </a:r>
                      <a:endPar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Παρεξηγήσεις έφηβοι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el-G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ενήλικες!</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Σορτς ή στενά εφαρμοστά ρούχα είναι αρκετά φυσιολογικά για πολλούς εφήβους στις Δυτικές χώρες αλλά θεωρούνται ακατάλληλα ή προκλητικά από ηλικιωμένους ή άτομα από άλλους πολιτισμούς.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5190"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86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l-GR" altLang="de-DE" sz="3600">
                <a:solidFill>
                  <a:srgbClr val="004992"/>
                </a:solidFill>
                <a:latin typeface="+mn-lt"/>
                <a:ea typeface="+mn-ea"/>
                <a:cs typeface="+mn-cs"/>
              </a:rPr>
              <a:t>2η Εργασία</a:t>
            </a:r>
            <a:endParaRPr lang="de-DE" altLang="de-DE" sz="3600">
              <a:solidFill>
                <a:srgbClr val="004992"/>
              </a:solidFill>
              <a:latin typeface="+mn-lt"/>
              <a:ea typeface="+mn-ea"/>
              <a:cs typeface="+mn-cs"/>
            </a:endParaRPr>
          </a:p>
        </p:txBody>
      </p:sp>
      <p:sp>
        <p:nvSpPr>
          <p:cNvPr id="4096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Στη συνέχεια θα δείτε μια εικόνα</a:t>
            </a:r>
            <a:r>
              <a:rPr lang="el-GR" altLang="de-DE" sz="2400" dirty="0">
                <a:solidFill>
                  <a:srgbClr val="333333"/>
                </a:solidFill>
              </a:rPr>
              <a:t> </a:t>
            </a:r>
            <a:r>
              <a:rPr lang="de-DE" altLang="de-DE" sz="2400" dirty="0">
                <a:solidFill>
                  <a:srgbClr val="333333"/>
                </a:solidFill>
              </a:rPr>
              <a:t>(Ή </a:t>
            </a:r>
            <a:r>
              <a:rPr lang="el-GR" altLang="de-DE" sz="2400" dirty="0">
                <a:solidFill>
                  <a:srgbClr val="333333"/>
                </a:solidFill>
              </a:rPr>
              <a:t>ένα </a:t>
            </a:r>
            <a:r>
              <a:rPr lang="de-DE" altLang="de-DE" sz="2400" dirty="0">
                <a:solidFill>
                  <a:srgbClr val="333333"/>
                </a:solidFill>
              </a:rPr>
              <a:t>μέρος της εικόνας).</a:t>
            </a:r>
          </a:p>
          <a:p>
            <a:pPr marL="342900" indent="-342900" eaLnBrk="1" hangingPunct="1">
              <a:buClr>
                <a:srgbClr val="333333"/>
              </a:buClr>
              <a:buFont typeface="WingDings"/>
              <a:buChar char=""/>
            </a:pPr>
            <a:r>
              <a:rPr lang="de-DE" altLang="de-DE" sz="2400" dirty="0">
                <a:solidFill>
                  <a:srgbClr val="333333"/>
                </a:solidFill>
              </a:rPr>
              <a:t>Παρακαλώ προσπαθήσ</a:t>
            </a:r>
            <a:r>
              <a:rPr lang="el-GR" altLang="de-DE" sz="2400" dirty="0">
                <a:solidFill>
                  <a:srgbClr val="333333"/>
                </a:solidFill>
              </a:rPr>
              <a:t>τε</a:t>
            </a:r>
            <a:r>
              <a:rPr lang="de-DE" altLang="de-DE" sz="2400" dirty="0">
                <a:solidFill>
                  <a:srgbClr val="333333"/>
                </a:solidFill>
              </a:rPr>
              <a:t> να βρ</a:t>
            </a:r>
            <a:r>
              <a:rPr lang="el-GR" altLang="de-DE" sz="2400" dirty="0">
                <a:solidFill>
                  <a:srgbClr val="333333"/>
                </a:solidFill>
              </a:rPr>
              <a:t>είτε</a:t>
            </a:r>
            <a:r>
              <a:rPr lang="de-DE" altLang="de-DE" sz="2400" dirty="0">
                <a:solidFill>
                  <a:srgbClr val="333333"/>
                </a:solidFill>
              </a:rPr>
              <a:t> </a:t>
            </a:r>
            <a:r>
              <a:rPr lang="el-GR" altLang="de-DE" sz="2400" dirty="0">
                <a:solidFill>
                  <a:srgbClr val="333333"/>
                </a:solidFill>
              </a:rPr>
              <a:t>στην εικόνα τι κάνει</a:t>
            </a:r>
            <a:r>
              <a:rPr lang="de-DE" altLang="de-DE" sz="2400" dirty="0">
                <a:solidFill>
                  <a:srgbClr val="333333"/>
                </a:solidFill>
              </a:rPr>
              <a:t> το </a:t>
            </a:r>
            <a:r>
              <a:rPr lang="el-GR" altLang="de-DE" sz="2400" dirty="0">
                <a:solidFill>
                  <a:srgbClr val="333333"/>
                </a:solidFill>
              </a:rPr>
              <a:t>άτομο </a:t>
            </a:r>
            <a:r>
              <a:rPr lang="de-DE" altLang="de-DE" sz="2400" dirty="0">
                <a:solidFill>
                  <a:srgbClr val="333333"/>
                </a:solidFill>
              </a:rPr>
              <a:t>ή </a:t>
            </a:r>
            <a:r>
              <a:rPr lang="el-GR" altLang="de-DE" sz="2400" dirty="0">
                <a:solidFill>
                  <a:srgbClr val="333333"/>
                </a:solidFill>
              </a:rPr>
              <a:t>τι </a:t>
            </a:r>
            <a:r>
              <a:rPr lang="de-DE" altLang="de-DE" sz="2400" dirty="0">
                <a:solidFill>
                  <a:srgbClr val="333333"/>
                </a:solidFill>
              </a:rPr>
              <a:t>σκέφτεται.</a:t>
            </a:r>
          </a:p>
          <a:p>
            <a:pPr marL="342900" indent="-342900" eaLnBrk="1" hangingPunct="1">
              <a:buClr>
                <a:srgbClr val="333333"/>
              </a:buClr>
              <a:buFont typeface="WingDings"/>
              <a:buChar char=""/>
            </a:pPr>
            <a:r>
              <a:rPr lang="en-GB" altLang="ko-KR" sz="2400" dirty="0">
                <a:solidFill>
                  <a:srgbClr val="333333"/>
                </a:solidFill>
              </a:rPr>
              <a:t>Παρακα</a:t>
            </a:r>
            <a:r>
              <a:rPr lang="en-GB" altLang="ko-KR" sz="2400" dirty="0" err="1">
                <a:solidFill>
                  <a:srgbClr val="333333"/>
                </a:solidFill>
              </a:rPr>
              <a:t>λείσθε</a:t>
            </a:r>
            <a:r>
              <a:rPr lang="en-GB" altLang="ko-KR" sz="2400" dirty="0">
                <a:solidFill>
                  <a:srgbClr val="333333"/>
                </a:solidFill>
              </a:rPr>
              <a:t> να </a:t>
            </a:r>
            <a:r>
              <a:rPr lang="en-GB" altLang="ko-KR" sz="2400" dirty="0" err="1">
                <a:solidFill>
                  <a:srgbClr val="333333"/>
                </a:solidFill>
              </a:rPr>
              <a:t>συζητήσετε</a:t>
            </a:r>
            <a:r>
              <a:rPr lang="en-GB" altLang="ko-KR" sz="2400" dirty="0">
                <a:solidFill>
                  <a:srgbClr val="333333"/>
                </a:solidFill>
              </a:rPr>
              <a:t> </a:t>
            </a:r>
            <a:r>
              <a:rPr lang="en-GB" altLang="ko-KR" sz="2400" dirty="0" err="1">
                <a:solidFill>
                  <a:srgbClr val="333333"/>
                </a:solidFill>
              </a:rPr>
              <a:t>με</a:t>
            </a:r>
            <a:r>
              <a:rPr lang="en-GB" altLang="ko-KR" sz="2400" dirty="0">
                <a:solidFill>
                  <a:srgbClr val="333333"/>
                </a:solidFill>
              </a:rPr>
              <a:t> </a:t>
            </a:r>
            <a:r>
              <a:rPr lang="en-GB" altLang="ko-KR" sz="2400" dirty="0" err="1">
                <a:solidFill>
                  <a:srgbClr val="333333"/>
                </a:solidFill>
              </a:rPr>
              <a:t>την</a:t>
            </a:r>
            <a:r>
              <a:rPr lang="en-GB" altLang="ko-KR" sz="2400" dirty="0">
                <a:solidFill>
                  <a:srgbClr val="333333"/>
                </a:solidFill>
              </a:rPr>
              <a:t> </a:t>
            </a:r>
            <a:r>
              <a:rPr lang="en-GB" altLang="ko-KR" sz="2400" dirty="0" err="1">
                <a:solidFill>
                  <a:srgbClr val="333333"/>
                </a:solidFill>
              </a:rPr>
              <a:t>ομάδ</a:t>
            </a:r>
            <a:r>
              <a:rPr lang="en-GB" altLang="ko-KR" sz="2400" dirty="0">
                <a:solidFill>
                  <a:srgbClr val="333333"/>
                </a:solidFill>
              </a:rPr>
              <a:t>α</a:t>
            </a:r>
            <a:r>
              <a:rPr lang="el-GR" altLang="ko-KR" sz="2400" dirty="0">
                <a:solidFill>
                  <a:srgbClr val="333333"/>
                </a:solidFill>
              </a:rPr>
              <a:t> το κατά </a:t>
            </a:r>
            <a:r>
              <a:rPr lang="en-GB" altLang="ko-KR" sz="2400" dirty="0">
                <a:solidFill>
                  <a:srgbClr val="333333"/>
                </a:solidFill>
              </a:rPr>
              <a:t>π</a:t>
            </a:r>
            <a:r>
              <a:rPr lang="en-GB" altLang="ko-KR" sz="2400" dirty="0" err="1">
                <a:solidFill>
                  <a:srgbClr val="333333"/>
                </a:solidFill>
              </a:rPr>
              <a:t>όσο</a:t>
            </a:r>
            <a:r>
              <a:rPr lang="en-GB" altLang="ko-KR" sz="2400" dirty="0">
                <a:solidFill>
                  <a:srgbClr val="333333"/>
                </a:solidFill>
              </a:rPr>
              <a:t> </a:t>
            </a:r>
            <a:r>
              <a:rPr lang="en-GB" altLang="ko-KR" sz="2400" dirty="0" err="1">
                <a:solidFill>
                  <a:srgbClr val="333333"/>
                </a:solidFill>
              </a:rPr>
              <a:t>σίγουροι</a:t>
            </a:r>
            <a:r>
              <a:rPr lang="en-GB" altLang="ko-KR" sz="2400" dirty="0">
                <a:solidFill>
                  <a:srgbClr val="333333"/>
                </a:solidFill>
              </a:rPr>
              <a:t> </a:t>
            </a:r>
            <a:r>
              <a:rPr lang="en-GB" altLang="ko-KR" sz="2400" dirty="0" err="1">
                <a:solidFill>
                  <a:srgbClr val="333333"/>
                </a:solidFill>
              </a:rPr>
              <a:t>είστε</a:t>
            </a:r>
            <a:r>
              <a:rPr lang="en-GB" altLang="ko-KR" sz="2400" dirty="0">
                <a:solidFill>
                  <a:srgbClr val="333333"/>
                </a:solidFill>
              </a:rPr>
              <a:t> </a:t>
            </a:r>
            <a:r>
              <a:rPr lang="el-GR" altLang="ko-KR" sz="2400" dirty="0">
                <a:solidFill>
                  <a:srgbClr val="333333"/>
                </a:solidFill>
              </a:rPr>
              <a:t>για την</a:t>
            </a:r>
            <a:r>
              <a:rPr lang="en-GB" altLang="ko-KR" sz="2400" dirty="0">
                <a:solidFill>
                  <a:srgbClr val="333333"/>
                </a:solidFill>
              </a:rPr>
              <a:t> α</a:t>
            </a:r>
            <a:r>
              <a:rPr lang="en-GB" altLang="ko-KR" sz="2400" dirty="0" err="1">
                <a:solidFill>
                  <a:srgbClr val="333333"/>
                </a:solidFill>
              </a:rPr>
              <a:t>ξιολόγησή</a:t>
            </a:r>
            <a:r>
              <a:rPr lang="en-GB" altLang="ko-KR" sz="2400" dirty="0">
                <a:solidFill>
                  <a:srgbClr val="333333"/>
                </a:solidFill>
              </a:rPr>
              <a:t> σας.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98955D56-729D-4211-BB0E-F6FFFB161620}"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Μουσικός του δρόμου</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Μουσικός του δρόμου</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Άνδρας που του πάτησαν το πόδι</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Καυγάς στο δρόμο</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Ο άνδρας πληροφορείται άσχημα νέα</a:t>
            </a:r>
            <a:endParaRPr 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Τι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27</a:t>
            </a:fld>
            <a:endParaRPr lang="de-DE" altLang="de-DE">
              <a:latin typeface="+mn-lt"/>
              <a:cs typeface="+mn-cs"/>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dirty="0">
                <a:latin typeface="Calibri Light"/>
              </a:rPr>
              <a:t>Απόσπασμα</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3"/>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004992"/>
              </a:buClr>
              <a:buFont typeface="WingDings"/>
              <a:buAutoNum type="arabicPeriod"/>
              <a:defRPr/>
            </a:pPr>
            <a:r>
              <a:rPr lang="el-GR" dirty="0">
                <a:solidFill>
                  <a:srgbClr val="004992"/>
                </a:solidFill>
                <a:latin typeface="+mn-lt"/>
                <a:cs typeface="+mn-cs"/>
              </a:rPr>
              <a:t>Μουσικός του δρόμου</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Μουσικός του δρόμου</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Άνδρας που του πάτησαν το πόδι</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Καυγάς στο δρόμο</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Ο άνδρας πληροφορείται άσχημα νέα</a:t>
            </a:r>
            <a:endParaRPr 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28</a:t>
            </a:fld>
            <a:endParaRPr lang="de-DE" altLang="de-DE">
              <a:latin typeface="+mn-lt"/>
              <a:cs typeface="+mn-cs"/>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Πάθος!</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a:spLocks noChangeArrowheads="1"/>
          </p:cNvSpPr>
          <p:nvPr/>
        </p:nvSpPr>
        <p:spPr bwMode="auto">
          <a:xfrm>
            <a:off x="5486399"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στον οδοντίατρο</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σε τρενάκι λούνα παρκ</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στο μαιευτήριο</a:t>
            </a:r>
            <a:endParaRPr lang="de-DE" dirty="0">
              <a:solidFill>
                <a:srgbClr val="333333"/>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Κεφάτη βραδιά γυναικών</a:t>
            </a:r>
            <a:endParaRPr 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Τι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29</a:t>
            </a:fld>
            <a:endParaRPr lang="de-DE" altLang="de-DE">
              <a:latin typeface="+mn-lt"/>
              <a:cs typeface="+mn-cs"/>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ext Box 6"/>
          <p:cNvSpPr txBox="1">
            <a:spLocks noChangeArrowheads="1"/>
          </p:cNvSpPr>
          <p:nvPr/>
        </p:nvSpPr>
        <p:spPr bwMode="auto">
          <a:xfrm>
            <a:off x="5486399"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στον οδοντίατρο</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σε τρενάκι λούνα παρκ</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στο μαιευτήριο</a:t>
            </a:r>
            <a:endParaRPr lang="de-DE" dirty="0">
              <a:solidFill>
                <a:srgbClr val="333333"/>
              </a:solidFill>
              <a:latin typeface="+mn-lt"/>
              <a:cs typeface="+mn-cs"/>
            </a:endParaRPr>
          </a:p>
          <a:p>
            <a:pPr marL="342900" indent="-342900" eaLnBrk="1" hangingPunct="1">
              <a:lnSpc>
                <a:spcPct val="105000"/>
              </a:lnSpc>
              <a:spcBef>
                <a:spcPts val="1999"/>
              </a:spcBef>
              <a:spcAft>
                <a:spcPts val="0"/>
              </a:spcAft>
              <a:buClr>
                <a:srgbClr val="004992"/>
              </a:buClr>
              <a:buFont typeface="WingDings"/>
              <a:buAutoNum type="arabicPeriod"/>
              <a:defRPr/>
            </a:pPr>
            <a:r>
              <a:rPr lang="el-GR" dirty="0">
                <a:solidFill>
                  <a:srgbClr val="004992"/>
                </a:solidFill>
                <a:latin typeface="+mn-lt"/>
                <a:cs typeface="+mn-cs"/>
              </a:rPr>
              <a:t>Κεφάτη βραδιά γυναικών</a:t>
            </a:r>
            <a:endParaRPr lang="de-DE"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30</a:t>
            </a:fld>
            <a:endParaRPr lang="de-DE" altLang="de-DE">
              <a:latin typeface="+mn-lt"/>
              <a:cs typeface="+mn-cs"/>
            </a:endParaRP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Χαρά!</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Αγόρι που φωνάζει για βοήθεια μετά από ένα σεισμό</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Διαδήλωση (Ουγκάντα)</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Παίκτης που ανεμίζει τη σημαία του Ισραήλ</a:t>
            </a: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Τραγουδιστής σε εκκλησιαστική χορωδία</a:t>
            </a:r>
            <a:endParaRPr 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Τι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31</a:t>
            </a:fld>
            <a:endParaRPr lang="de-DE" altLang="de-DE">
              <a:latin typeface="+mn-lt"/>
              <a:cs typeface="+mn-cs"/>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5"/>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Αγόρι που φωνάζει για βοήθεια μετά από ένα σεισμό</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Διαδήλωση (Ουγκάντα)</a:t>
            </a:r>
            <a:endParaRPr 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defRPr/>
            </a:pPr>
            <a:r>
              <a:rPr lang="el-GR" dirty="0">
                <a:solidFill>
                  <a:srgbClr val="004992"/>
                </a:solidFill>
                <a:latin typeface="+mn-lt"/>
                <a:cs typeface="+mn-cs"/>
              </a:rPr>
              <a:t>Παίκτης που ανεμίζει τη σημαία του Ισραήλ</a:t>
            </a: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Τραγουδιστής σε εκκλησιαστική χορωδία</a:t>
            </a:r>
            <a:endParaRPr 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32</a:t>
            </a:fld>
            <a:endParaRPr lang="de-DE" altLang="de-DE">
              <a:latin typeface="+mn-lt"/>
              <a:cs typeface="+mn-cs"/>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034"/>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Νεαρή γυναίκα που φωνάζει κάτι στον φυλακισμένο φίλο της</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Παζαρεύοντας καλύτερη τιμή στην αγορά</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Υστερική θαυμάστρια </a:t>
            </a:r>
            <a:r>
              <a:rPr lang="de-DE" dirty="0">
                <a:solidFill>
                  <a:srgbClr val="333333"/>
                </a:solidFill>
                <a:latin typeface="+mn-lt"/>
                <a:cs typeface="+mn-cs"/>
              </a:rPr>
              <a:t>(</a:t>
            </a:r>
            <a:r>
              <a:rPr lang="el-GR" dirty="0">
                <a:solidFill>
                  <a:srgbClr val="333333"/>
                </a:solidFill>
                <a:latin typeface="+mn-lt"/>
                <a:cs typeface="+mn-cs"/>
              </a:rPr>
              <a:t>Σάκης Ρουβάς</a:t>
            </a:r>
            <a:r>
              <a:rPr lang="de-DE" dirty="0">
                <a:solidFill>
                  <a:srgbClr val="333333"/>
                </a:solidFill>
                <a:latin typeface="+mn-lt"/>
                <a:cs typeface="+mn-cs"/>
              </a:rPr>
              <a:t>)</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Τραγουδίστρια σε συναυλία</a:t>
            </a:r>
            <a:endParaRPr 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Τι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33</a:t>
            </a:fld>
            <a:endParaRPr lang="de-DE" altLang="de-DE">
              <a:latin typeface="+mn-lt"/>
              <a:cs typeface="+mn-cs"/>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34"/>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Νεαρή γυναίκα που φωνάζει κάτι στον φυλακισμένο φίλο της</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Παζαρεύοντας καλύτερη τιμή στην αγορά</a:t>
            </a:r>
          </a:p>
          <a:p>
            <a:pPr marL="342900" indent="-342900" eaLnBrk="1" hangingPunct="1">
              <a:lnSpc>
                <a:spcPct val="105000"/>
              </a:lnSpc>
              <a:spcBef>
                <a:spcPts val="1999"/>
              </a:spcBef>
              <a:spcAft>
                <a:spcPts val="0"/>
              </a:spcAft>
              <a:buClr>
                <a:srgbClr val="004992"/>
              </a:buClr>
              <a:buFont typeface="WingDings"/>
              <a:buAutoNum type="arabicPeriod"/>
              <a:defRPr/>
            </a:pPr>
            <a:r>
              <a:rPr lang="el-GR" dirty="0">
                <a:solidFill>
                  <a:srgbClr val="004992"/>
                </a:solidFill>
                <a:latin typeface="+mn-lt"/>
                <a:cs typeface="+mn-cs"/>
              </a:rPr>
              <a:t>Υστερική θαυμάστρια </a:t>
            </a:r>
            <a:r>
              <a:rPr lang="de-DE" dirty="0">
                <a:solidFill>
                  <a:srgbClr val="004992"/>
                </a:solidFill>
                <a:latin typeface="+mn-lt"/>
                <a:cs typeface="+mn-cs"/>
              </a:rPr>
              <a:t>(</a:t>
            </a:r>
            <a:r>
              <a:rPr lang="el-GR" dirty="0">
                <a:solidFill>
                  <a:srgbClr val="004992"/>
                </a:solidFill>
                <a:latin typeface="+mn-lt"/>
                <a:cs typeface="+mn-cs"/>
              </a:rPr>
              <a:t>Σάκης Ρουβάς</a:t>
            </a:r>
            <a:r>
              <a:rPr lang="de-DE" dirty="0">
                <a:solidFill>
                  <a:srgbClr val="004992"/>
                </a:solidFill>
                <a:latin typeface="+mn-lt"/>
                <a:cs typeface="+mn-cs"/>
              </a:rPr>
              <a:t>)</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Τραγουδίστρια σε συναυλία</a:t>
            </a:r>
            <a:endParaRPr 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34</a:t>
            </a:fld>
            <a:endParaRPr lang="de-DE" altLang="de-DE">
              <a:latin typeface="+mn-lt"/>
              <a:cs typeface="+mn-cs"/>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dirty="0">
                <a:solidFill>
                  <a:srgbClr val="004992"/>
                </a:solidFill>
                <a:latin typeface="+mn-lt"/>
                <a:cs typeface="+mn-cs"/>
              </a:rPr>
              <a:t>Ένταση</a:t>
            </a:r>
            <a:r>
              <a:rPr lang="de-DE" altLang="de-DE" sz="2400" dirty="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5486399"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Ο αθλητής πιάστηκε να παίρνει αναβολικά</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Παίκτης που έχασε μια μεγάλη ευκαιρία να σκοράρει</a:t>
            </a:r>
            <a:endParaRPr lang="de-DE" dirty="0">
              <a:solidFill>
                <a:srgbClr val="333333"/>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Άνδρας στην τουαλέτα</a:t>
            </a:r>
            <a:endParaRPr lang="de-DE" dirty="0">
              <a:solidFill>
                <a:srgbClr val="333333"/>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Άνδρας που προσεύχεται</a:t>
            </a:r>
            <a:endParaRPr 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Τι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35</a:t>
            </a:fld>
            <a:endParaRPr lang="de-DE" altLang="de-DE">
              <a:latin typeface="+mn-lt"/>
              <a:cs typeface="+mn-cs"/>
            </a:endParaRPr>
          </a:p>
        </p:txBody>
      </p:sp>
      <p:pic>
        <p:nvPicPr>
          <p:cNvPr id="8"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4"/>
          <p:cNvSpPr txBox="1">
            <a:spLocks noChangeArrowheads="1"/>
          </p:cNvSpPr>
          <p:nvPr/>
        </p:nvSpPr>
        <p:spPr bwMode="auto">
          <a:xfrm>
            <a:off x="5486399"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Ο αθλητής πιάστηκε να παίρνει αναβολικά</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Παίκτης που έχασε μια μεγάλη ευκαιρία να σκοράρει</a:t>
            </a:r>
            <a:endParaRPr lang="de-DE" dirty="0">
              <a:solidFill>
                <a:srgbClr val="333333"/>
              </a:solidFill>
              <a:latin typeface="+mn-lt"/>
              <a:cs typeface="+mn-cs"/>
            </a:endParaRPr>
          </a:p>
          <a:p>
            <a:pPr marL="342900" indent="-342900" eaLnBrk="1" hangingPunct="1">
              <a:lnSpc>
                <a:spcPct val="105000"/>
              </a:lnSpc>
              <a:spcBef>
                <a:spcPts val="1999"/>
              </a:spcBef>
              <a:spcAft>
                <a:spcPts val="0"/>
              </a:spcAft>
              <a:buClr>
                <a:srgbClr val="004992"/>
              </a:buClr>
              <a:buFont typeface="WingDings"/>
              <a:buAutoNum type="arabicPeriod"/>
              <a:defRPr/>
            </a:pPr>
            <a:r>
              <a:rPr lang="el-GR" dirty="0">
                <a:solidFill>
                  <a:srgbClr val="004992"/>
                </a:solidFill>
                <a:latin typeface="+mn-lt"/>
                <a:cs typeface="+mn-cs"/>
              </a:rPr>
              <a:t>Άνδρας στην τουαλέτα</a:t>
            </a:r>
            <a:endParaRPr lang="de-DE" dirty="0">
              <a:solidFill>
                <a:srgbClr val="004992"/>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Άνδρας που προσεύχεται</a:t>
            </a:r>
            <a:endParaRPr 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36</a:t>
            </a:fld>
            <a:endParaRPr lang="de-DE" altLang="de-DE">
              <a:latin typeface="+mn-lt"/>
              <a:cs typeface="+mn-cs"/>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6248F8D1-6D80-403A-B856-27FB5FF3EF4A}" type="slidenum">
              <a:rPr lang="de-DE" altLang="de-DE" smtClean="0">
                <a:latin typeface="+mn-lt"/>
                <a:cs typeface="+mn-cs"/>
              </a:rPr>
              <a:pPr/>
              <a:t>37</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cs typeface="+mn-cs"/>
              </a:rPr>
              <a:t>[</a:t>
            </a:r>
            <a:r>
              <a:rPr lang="el-GR" altLang="ko-KR" sz="1800" i="1" spc="-5" dirty="0">
                <a:solidFill>
                  <a:srgbClr val="333333"/>
                </a:solidFill>
                <a:latin typeface="+mn-lt"/>
                <a:cs typeface="+mn-cs"/>
              </a:rPr>
              <a:t>για τους εκπαιδευτές</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el-GR" altLang="ko-KR" sz="1800" dirty="0">
                <a:solidFill>
                  <a:srgbClr val="333333"/>
                </a:solidFill>
                <a:latin typeface="+mn-lt"/>
                <a:cs typeface="+mn-cs"/>
              </a:rPr>
              <a:t>Κάποια αποσπάσματα</a:t>
            </a:r>
            <a:r>
              <a:rPr lang="en-US" altLang="ko-KR" sz="1800" dirty="0">
                <a:solidFill>
                  <a:srgbClr val="333333"/>
                </a:solidFill>
                <a:latin typeface="+mn-lt"/>
                <a:cs typeface="+mn-cs"/>
              </a:rPr>
              <a:t> </a:t>
            </a:r>
            <a:r>
              <a:rPr lang="el-GR" altLang="ko-KR" sz="1800" dirty="0">
                <a:solidFill>
                  <a:srgbClr val="333333"/>
                </a:solidFill>
                <a:latin typeface="+mn-lt"/>
                <a:cs typeface="+mn-cs"/>
              </a:rPr>
              <a:t>ταινιών περιέχουν γλώσσα που δεν είναι κατάλληλη για όλα τα ακροατήρια και για όλους τους πολιτισμούς. Ελέγξτε εκ των</a:t>
            </a:r>
            <a:r>
              <a:rPr lang="en-US" altLang="ko-KR" sz="1800" dirty="0">
                <a:solidFill>
                  <a:srgbClr val="333333"/>
                </a:solidFill>
                <a:latin typeface="+mn-lt"/>
                <a:cs typeface="+mn-cs"/>
              </a:rPr>
              <a:t> </a:t>
            </a:r>
            <a:r>
              <a:rPr lang="el-GR" altLang="ko-KR" sz="1800" dirty="0">
                <a:solidFill>
                  <a:srgbClr val="333333"/>
                </a:solidFill>
                <a:latin typeface="+mn-lt"/>
                <a:cs typeface="+mn-cs"/>
              </a:rPr>
              <a:t>προτέρων προσεκτικά τα βίντεο πριν τα δείξετε</a:t>
            </a:r>
            <a:r>
              <a:rPr lang="de-DE" sz="180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4680798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Εξουθενωμένος μαραθωνοδρόμος</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Αναίσθητος άνδρας</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Καλόγερος σε βαθιά προσευχή</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Τζένγκις Χαν (Μογγόλος αυτοκράτορας)</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Τι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38</a:t>
            </a:fld>
            <a:endParaRPr lang="de-DE" altLang="de-DE">
              <a:latin typeface="+mn-lt"/>
              <a:cs typeface="+mn-cs"/>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004992"/>
              </a:buClr>
              <a:buFont typeface="WingDings"/>
              <a:buAutoNum type="arabicPeriod"/>
              <a:defRPr/>
            </a:pPr>
            <a:r>
              <a:rPr lang="el-GR" dirty="0">
                <a:solidFill>
                  <a:srgbClr val="004992"/>
                </a:solidFill>
                <a:latin typeface="+mn-lt"/>
                <a:cs typeface="+mn-cs"/>
              </a:rPr>
              <a:t>Εξουθενωμένος μαραθωνοδρόμος</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Αναίσθητος άνδρας</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Καλόγερος σε βαθιά προσευχή</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Τζένγκις Χαν (Μογγόλος αυτοκράτορας)</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39</a:t>
            </a:fld>
            <a:endParaRPr lang="de-DE" altLang="de-DE">
              <a:latin typeface="+mn-lt"/>
              <a:cs typeface="+mn-cs"/>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latin typeface="+mn-lt"/>
                <a:cs typeface="+mn-cs"/>
              </a:rPr>
              <a:t>Θυμωμένος αστυνομικός</a:t>
            </a:r>
            <a:endParaRPr lang="de-DE" dirty="0">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el-GR" dirty="0">
                <a:latin typeface="+mn-lt"/>
                <a:cs typeface="+mn-cs"/>
              </a:rPr>
              <a:t>Μαέστρος</a:t>
            </a:r>
            <a:endParaRPr lang="de-DE" dirty="0">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el-GR" dirty="0">
                <a:latin typeface="+mn-lt"/>
                <a:cs typeface="+mn-cs"/>
              </a:rPr>
              <a:t>Μουσικός σε πομπή κηδείας (Νέα Ορλεάνη)</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latin typeface="+mn-lt"/>
                <a:cs typeface="+mn-cs"/>
              </a:rPr>
              <a:t>Εισπράκτορας τρένου</a:t>
            </a:r>
            <a:endParaRPr lang="de-DE" dirty="0">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Τι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40</a:t>
            </a:fld>
            <a:endParaRPr lang="de-DE" altLang="de-DE">
              <a:latin typeface="+mn-lt"/>
              <a:cs typeface="+mn-cs"/>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4"/>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Θυμωμένος αστυνομικός</a:t>
            </a:r>
            <a:endParaRPr lang="de-DE" dirty="0">
              <a:solidFill>
                <a:srgbClr val="333333"/>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Μαέστρος</a:t>
            </a:r>
            <a:endParaRPr lang="de-DE" dirty="0">
              <a:solidFill>
                <a:srgbClr val="333333"/>
              </a:solidFill>
              <a:latin typeface="+mn-lt"/>
              <a:cs typeface="+mn-cs"/>
            </a:endParaRPr>
          </a:p>
          <a:p>
            <a:pPr marL="342900" indent="-342900" eaLnBrk="1" hangingPunct="1">
              <a:lnSpc>
                <a:spcPct val="105000"/>
              </a:lnSpc>
              <a:spcBef>
                <a:spcPts val="1999"/>
              </a:spcBef>
              <a:spcAft>
                <a:spcPts val="0"/>
              </a:spcAft>
              <a:buClr>
                <a:srgbClr val="004992"/>
              </a:buClr>
              <a:buFont typeface="WingDings"/>
              <a:buAutoNum type="arabicPeriod"/>
              <a:defRPr/>
            </a:pPr>
            <a:r>
              <a:rPr lang="el-GR" dirty="0">
                <a:solidFill>
                  <a:srgbClr val="004992"/>
                </a:solidFill>
                <a:latin typeface="+mn-lt"/>
                <a:cs typeface="+mn-cs"/>
              </a:rPr>
              <a:t>Μουσικός σε πομπή κηδείας (Νέα Ορλεάνη)</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Εισπράκτορας τρένου</a:t>
            </a:r>
            <a:endParaRPr 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41</a:t>
            </a:fld>
            <a:endParaRPr lang="de-DE" altLang="de-DE">
              <a:latin typeface="+mn-lt"/>
              <a:cs typeface="+mn-cs"/>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Άνδρας που παραπονιέται για μια κλήση παράνομου παρκαρίσματος</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Μαέστρος που παρουσιάζει την ορχήστρα του</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Ηθοποιός που καταχειροκροτείται</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Πρόβα μπαλέτου με καθημερινά ρούχα</a:t>
            </a:r>
            <a:endParaRPr lang="en-GB"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Τι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42</a:t>
            </a:fld>
            <a:endParaRPr lang="de-DE" altLang="de-DE">
              <a:latin typeface="+mn-lt"/>
              <a:cs typeface="+mn-cs"/>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457200" indent="-4572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marL="342900" indent="-342900" eaLnBrk="1" hangingPunct="1">
              <a:lnSpc>
                <a:spcPct val="105000"/>
              </a:lnSpc>
              <a:spcBef>
                <a:spcPts val="1999"/>
              </a:spcBef>
              <a:spcAft>
                <a:spcPts val="0"/>
              </a:spcAft>
              <a:buClr>
                <a:srgbClr val="004992"/>
              </a:buClr>
              <a:buFont typeface="WingDings"/>
              <a:buAutoNum type="arabicPeriod"/>
              <a:defRPr/>
            </a:pPr>
            <a:r>
              <a:rPr lang="el-GR" dirty="0">
                <a:solidFill>
                  <a:srgbClr val="004992"/>
                </a:solidFill>
                <a:latin typeface="+mn-lt"/>
                <a:cs typeface="+mn-cs"/>
              </a:rPr>
              <a:t>Άνδρας που παραπονιέται για μια κλήση παράνομου παρκαρίσματος</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Μαέστρος που παρουσιάζει την ορχήστρα του</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Ηθοποιός που καταχειροκροτείται</a:t>
            </a:r>
          </a:p>
          <a:p>
            <a:pPr marL="342900" indent="-342900"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Πρόβα μπαλέτου με καθημερινά ρούχα</a:t>
            </a:r>
            <a:endParaRPr lang="en-GB"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43</a:t>
            </a:fld>
            <a:endParaRPr lang="de-DE" altLang="de-DE">
              <a:latin typeface="+mn-lt"/>
              <a:cs typeface="+mn-cs"/>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Θυμός!</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3" name="Text Box 11"/>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1200"/>
              </a:spcBef>
              <a:spcAft>
                <a:spcPts val="0"/>
              </a:spcAft>
              <a:buClr>
                <a:srgbClr val="333333"/>
              </a:buClr>
              <a:buNone/>
            </a:pPr>
            <a:r>
              <a:rPr lang="el-GR" altLang="de-DE" sz="2400" dirty="0">
                <a:solidFill>
                  <a:srgbClr val="333333"/>
                </a:solidFill>
                <a:latin typeface="+mn-lt"/>
                <a:cs typeface="+mn-cs"/>
              </a:rPr>
              <a:t>Λαιμαργία</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el-GR" altLang="de-DE" sz="2400" dirty="0">
                <a:solidFill>
                  <a:srgbClr val="333333"/>
                </a:solidFill>
                <a:latin typeface="+mn-lt"/>
                <a:cs typeface="+mn-cs"/>
              </a:rPr>
              <a:t>Λαγνεία</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el-GR" altLang="de-DE" sz="2400" dirty="0">
                <a:solidFill>
                  <a:srgbClr val="333333"/>
                </a:solidFill>
                <a:latin typeface="+mn-lt"/>
                <a:cs typeface="+mn-cs"/>
              </a:rPr>
              <a:t>Απληστία</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el-GR" altLang="de-DE" sz="2400" dirty="0">
                <a:solidFill>
                  <a:srgbClr val="333333"/>
                </a:solidFill>
                <a:latin typeface="+mn-lt"/>
                <a:cs typeface="+mn-cs"/>
              </a:rPr>
              <a:t>Υπεροψία</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el-GR" altLang="de-DE" sz="2400" dirty="0">
                <a:solidFill>
                  <a:srgbClr val="333333"/>
                </a:solidFill>
                <a:latin typeface="+mn-lt"/>
                <a:cs typeface="+mn-cs"/>
              </a:rPr>
              <a:t>Οκνηρία</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el-GR" altLang="de-DE" sz="2400" dirty="0">
                <a:solidFill>
                  <a:srgbClr val="333333"/>
                </a:solidFill>
                <a:latin typeface="+mn-lt"/>
                <a:cs typeface="+mn-cs"/>
              </a:rPr>
              <a:t>Φθόνος</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el-GR" altLang="de-DE" sz="2400" dirty="0">
                <a:solidFill>
                  <a:srgbClr val="333333"/>
                </a:solidFill>
                <a:latin typeface="+mn-lt"/>
                <a:cs typeface="+mn-cs"/>
              </a:rPr>
              <a:t>Οργή</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a:lstStyle/>
          <a:p>
            <a:r>
              <a:rPr lang="el-GR" sz="3600" dirty="0">
                <a:solidFill>
                  <a:srgbClr val="004992"/>
                </a:solidFill>
                <a:latin typeface="+mn-lt"/>
                <a:ea typeface="+mn-ea"/>
                <a:cs typeface="+mn-cs"/>
              </a:rPr>
              <a:t>Τα εφτά θανάσιμα αμαρτήματα</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44</a:t>
            </a:fld>
            <a:endParaRPr lang="de-DE" altLang="de-DE">
              <a:latin typeface="+mn-lt"/>
              <a:cs typeface="+mn-cs"/>
            </a:endParaRPr>
          </a:p>
        </p:txBody>
      </p:sp>
      <p:pic>
        <p:nvPicPr>
          <p:cNvPr id="10"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2"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3"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4"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5"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6"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7"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2" name="Rectangle 14"/>
          <p:cNvSpPr>
            <a:spLocks noChangeArrowheads="1"/>
          </p:cNvSpPr>
          <p:nvPr/>
        </p:nvSpPr>
        <p:spPr bwMode="auto">
          <a:xfrm>
            <a:off x="5486399" y="2660904"/>
            <a:ext cx="6263640" cy="3794760"/>
          </a:xfrm>
          <a:prstGeom prst="rect">
            <a:avLst/>
          </a:prstGeom>
          <a:noFill/>
          <a:ln>
            <a:noFill/>
          </a:ln>
        </p:spPr>
        <p:txBody>
          <a:bodyPr wrap="square">
            <a:noAutofit/>
          </a:bodyPr>
          <a:lstStyle/>
          <a:p>
            <a:pPr marL="342900" indent="-342900">
              <a:spcBef>
                <a:spcPts val="1200"/>
              </a:spcBef>
              <a:spcAft>
                <a:spcPts val="0"/>
              </a:spcAft>
              <a:buClr>
                <a:srgbClr val="333333"/>
              </a:buClr>
              <a:buFont typeface="WingDings"/>
              <a:buAutoNum type="arabicPeriod"/>
              <a:defRPr/>
            </a:pPr>
            <a:r>
              <a:rPr lang="el-GR" dirty="0">
                <a:solidFill>
                  <a:srgbClr val="333333"/>
                </a:solidFill>
                <a:latin typeface="+mn-lt"/>
                <a:cs typeface="+mn-cs"/>
              </a:rPr>
              <a:t>Λαγνεία</a:t>
            </a:r>
          </a:p>
          <a:p>
            <a:pPr marL="342900" indent="-342900">
              <a:spcBef>
                <a:spcPts val="1200"/>
              </a:spcBef>
              <a:spcAft>
                <a:spcPts val="0"/>
              </a:spcAft>
              <a:buClr>
                <a:srgbClr val="333333"/>
              </a:buClr>
              <a:buFont typeface="WingDings"/>
              <a:buAutoNum type="arabicPeriod"/>
              <a:defRPr/>
            </a:pPr>
            <a:r>
              <a:rPr lang="el-GR" dirty="0">
                <a:solidFill>
                  <a:srgbClr val="333333"/>
                </a:solidFill>
                <a:latin typeface="+mn-lt"/>
                <a:cs typeface="+mn-cs"/>
              </a:rPr>
              <a:t>Λαιμαργία</a:t>
            </a:r>
            <a:endParaRPr lang="de-DE" dirty="0">
              <a:solidFill>
                <a:srgbClr val="333333"/>
              </a:solidFill>
              <a:latin typeface="+mn-lt"/>
              <a:cs typeface="+mn-cs"/>
            </a:endParaRPr>
          </a:p>
          <a:p>
            <a:pPr marL="342900" indent="-342900">
              <a:spcBef>
                <a:spcPts val="1200"/>
              </a:spcBef>
              <a:spcAft>
                <a:spcPts val="0"/>
              </a:spcAft>
              <a:buClr>
                <a:srgbClr val="333333"/>
              </a:buClr>
              <a:buFont typeface="WingDings"/>
              <a:buAutoNum type="arabicPeriod"/>
              <a:defRPr/>
            </a:pPr>
            <a:r>
              <a:rPr lang="el-GR" dirty="0">
                <a:solidFill>
                  <a:srgbClr val="333333"/>
                </a:solidFill>
                <a:latin typeface="+mn-lt"/>
                <a:cs typeface="+mn-cs"/>
              </a:rPr>
              <a:t>Απληστία</a:t>
            </a:r>
            <a:endParaRPr lang="de-DE" dirty="0">
              <a:solidFill>
                <a:srgbClr val="333333"/>
              </a:solidFill>
              <a:latin typeface="+mn-lt"/>
              <a:cs typeface="+mn-cs"/>
            </a:endParaRPr>
          </a:p>
          <a:p>
            <a:pPr marL="342900" indent="-342900">
              <a:spcBef>
                <a:spcPts val="1200"/>
              </a:spcBef>
              <a:spcAft>
                <a:spcPts val="0"/>
              </a:spcAft>
              <a:buClr>
                <a:srgbClr val="333333"/>
              </a:buClr>
              <a:buFont typeface="WingDings"/>
              <a:buAutoNum type="arabicPeriod"/>
              <a:defRPr/>
            </a:pPr>
            <a:r>
              <a:rPr lang="el-GR" dirty="0">
                <a:solidFill>
                  <a:srgbClr val="333333"/>
                </a:solidFill>
                <a:latin typeface="+mn-lt"/>
                <a:cs typeface="+mn-cs"/>
              </a:rPr>
              <a:t>Οκνηρία</a:t>
            </a:r>
          </a:p>
          <a:p>
            <a:pPr marL="342900" indent="-342900">
              <a:spcBef>
                <a:spcPts val="1200"/>
              </a:spcBef>
              <a:spcAft>
                <a:spcPts val="0"/>
              </a:spcAft>
              <a:buClr>
                <a:srgbClr val="333333"/>
              </a:buClr>
              <a:buFont typeface="WingDings"/>
              <a:buAutoNum type="arabicPeriod"/>
              <a:defRPr/>
            </a:pPr>
            <a:r>
              <a:rPr lang="el-GR" dirty="0">
                <a:solidFill>
                  <a:srgbClr val="333333"/>
                </a:solidFill>
                <a:latin typeface="+mn-lt"/>
                <a:cs typeface="+mn-cs"/>
              </a:rPr>
              <a:t>Οργή</a:t>
            </a:r>
          </a:p>
          <a:p>
            <a:pPr marL="342900" indent="-342900">
              <a:spcBef>
                <a:spcPts val="1200"/>
              </a:spcBef>
              <a:spcAft>
                <a:spcPts val="0"/>
              </a:spcAft>
              <a:buClr>
                <a:srgbClr val="333333"/>
              </a:buClr>
              <a:buFont typeface="WingDings"/>
              <a:buAutoNum type="arabicPeriod"/>
              <a:defRPr/>
            </a:pPr>
            <a:r>
              <a:rPr lang="el-GR" dirty="0">
                <a:solidFill>
                  <a:srgbClr val="333333"/>
                </a:solidFill>
                <a:latin typeface="+mn-lt"/>
                <a:cs typeface="+mn-cs"/>
              </a:rPr>
              <a:t>Φθόνος</a:t>
            </a:r>
          </a:p>
          <a:p>
            <a:pPr marL="342900" indent="-342900">
              <a:spcBef>
                <a:spcPts val="1200"/>
              </a:spcBef>
              <a:spcAft>
                <a:spcPts val="0"/>
              </a:spcAft>
              <a:buClr>
                <a:srgbClr val="333333"/>
              </a:buClr>
              <a:buFont typeface="WingDings"/>
              <a:buAutoNum type="arabicPeriod"/>
              <a:defRPr/>
            </a:pPr>
            <a:r>
              <a:rPr lang="el-GR" dirty="0">
                <a:solidFill>
                  <a:srgbClr val="333333"/>
                </a:solidFill>
                <a:latin typeface="+mn-lt"/>
                <a:cs typeface="+mn-cs"/>
              </a:rPr>
              <a:t>Υπεροψία</a:t>
            </a:r>
            <a:endParaRPr lang="de-DE" dirty="0">
              <a:solidFill>
                <a:srgbClr val="333333"/>
              </a:solidFill>
              <a:latin typeface="+mn-lt"/>
              <a:cs typeface="+mn-cs"/>
            </a:endParaRPr>
          </a:p>
        </p:txBody>
      </p:sp>
      <p:sp>
        <p:nvSpPr>
          <p:cNvPr id="2" name="Title 1"/>
          <p:cNvSpPr>
            <a:spLocks noGrp="1"/>
          </p:cNvSpPr>
          <p:nvPr>
            <p:ph type="title"/>
          </p:nvPr>
        </p:nvSpPr>
        <p:spPr/>
        <p:txBody>
          <a:bodyPr/>
          <a:lstStyle/>
          <a:p>
            <a:r>
              <a:rPr lang="el-GR" sz="3600" dirty="0">
                <a:solidFill>
                  <a:srgbClr val="004992"/>
                </a:solidFill>
                <a:latin typeface="+mn-lt"/>
                <a:ea typeface="+mn-ea"/>
                <a:cs typeface="+mn-cs"/>
              </a:rPr>
              <a:t>Τα εφτά θανάσιμα αμαρτήματα</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45</a:t>
            </a:fld>
            <a:endParaRPr lang="de-DE" altLang="de-DE">
              <a:latin typeface="+mn-lt"/>
              <a:cs typeface="+mn-cs"/>
            </a:endParaRPr>
          </a:p>
        </p:txBody>
      </p:sp>
      <p:pic>
        <p:nvPicPr>
          <p:cNvPr id="11"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3"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4"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5"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6"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7"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8"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που γελάει</a:t>
            </a: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που μόλις της ανακοινώθηκε πως το αεροπλάνο που ταξίδευε ο σύζυγός της αγνοείται</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που απολαμβάνει την ατυχία κάποιου άλλου</a:t>
            </a: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που της είπαν πως απέτυχε στις εξετάσεις</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Τι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46</a:t>
            </a:fld>
            <a:endParaRPr lang="de-DE" altLang="de-DE">
              <a:latin typeface="+mn-lt"/>
              <a:cs typeface="+mn-cs"/>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5"/>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rabicPeriod"/>
              <a:defRPr/>
            </a:pPr>
            <a:r>
              <a:rPr lang="el-GR" dirty="0">
                <a:solidFill>
                  <a:srgbClr val="004992"/>
                </a:solidFill>
                <a:latin typeface="+mn-lt"/>
                <a:cs typeface="+mn-cs"/>
              </a:rPr>
              <a:t>Γυναίκα που γελάει</a:t>
            </a: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που μόλις της ανακοινώθηκε πως το αεροπλάνο που ταξίδευε ο σύζυγός της αγνοείται</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που απολαμβάνει την ατυχία κάποιου άλλου</a:t>
            </a: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Γυναίκα που της είπαν πως απέτυχε στις εξετάσεις</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47</a:t>
            </a:fld>
            <a:endParaRPr lang="de-DE" altLang="de-DE">
              <a:latin typeface="+mn-lt"/>
              <a:cs typeface="+mn-cs"/>
            </a:endParaRP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Ευτυχία!</a:t>
            </a:r>
            <a:endParaRPr lang="en-GB"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el-GR" dirty="0">
                <a:latin typeface="+mn-lt"/>
                <a:cs typeface="+mn-cs"/>
              </a:rPr>
              <a:t>Παίκτης που δεν πιστεύει</a:t>
            </a:r>
            <a:r>
              <a:rPr lang="de-DE" dirty="0">
                <a:latin typeface="+mn-lt"/>
                <a:cs typeface="+mn-cs"/>
              </a:rPr>
              <a:t> </a:t>
            </a:r>
            <a:r>
              <a:rPr lang="el-GR" dirty="0">
                <a:latin typeface="+mn-lt"/>
                <a:cs typeface="+mn-cs"/>
              </a:rPr>
              <a:t>στο τυχερό γκολ που</a:t>
            </a:r>
            <a:r>
              <a:rPr lang="de-DE" dirty="0">
                <a:latin typeface="+mn-lt"/>
                <a:cs typeface="+mn-cs"/>
              </a:rPr>
              <a:t> </a:t>
            </a:r>
            <a:r>
              <a:rPr lang="el-GR" dirty="0">
                <a:latin typeface="+mn-lt"/>
                <a:cs typeface="+mn-cs"/>
              </a:rPr>
              <a:t>έβαλε</a:t>
            </a:r>
            <a:endParaRPr lang="de-DE" dirty="0">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el-GR" dirty="0">
                <a:latin typeface="+mn-lt"/>
                <a:cs typeface="+mn-cs"/>
              </a:rPr>
              <a:t>Θυμός για την απόφαση</a:t>
            </a:r>
            <a:r>
              <a:rPr lang="de-DE" dirty="0">
                <a:latin typeface="+mn-lt"/>
                <a:cs typeface="+mn-cs"/>
              </a:rPr>
              <a:t> </a:t>
            </a:r>
            <a:r>
              <a:rPr lang="el-GR" dirty="0">
                <a:latin typeface="+mn-lt"/>
                <a:cs typeface="+mn-cs"/>
              </a:rPr>
              <a:t>του διαιτητή</a:t>
            </a:r>
          </a:p>
          <a:p>
            <a:pPr eaLnBrk="1" hangingPunct="1">
              <a:lnSpc>
                <a:spcPct val="105000"/>
              </a:lnSpc>
              <a:spcBef>
                <a:spcPts val="1999"/>
              </a:spcBef>
              <a:spcAft>
                <a:spcPts val="0"/>
              </a:spcAft>
              <a:buClr>
                <a:srgbClr val="333333"/>
              </a:buClr>
              <a:buFont typeface="WingDings"/>
              <a:buAutoNum type="arabicPeriod"/>
              <a:defRPr/>
            </a:pPr>
            <a:r>
              <a:rPr lang="el-GR" dirty="0">
                <a:latin typeface="+mn-lt"/>
                <a:cs typeface="+mn-cs"/>
              </a:rPr>
              <a:t>Απογοήτευση για το χαμένο</a:t>
            </a:r>
            <a:r>
              <a:rPr lang="de-DE" dirty="0">
                <a:latin typeface="+mn-lt"/>
                <a:cs typeface="+mn-cs"/>
              </a:rPr>
              <a:t> </a:t>
            </a:r>
            <a:r>
              <a:rPr lang="el-GR" dirty="0">
                <a:latin typeface="+mn-lt"/>
                <a:cs typeface="+mn-cs"/>
              </a:rPr>
              <a:t>γκολ</a:t>
            </a:r>
            <a:endParaRPr lang="de-DE" dirty="0">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el-GR" dirty="0">
                <a:latin typeface="+mn-lt"/>
                <a:cs typeface="+mn-cs"/>
              </a:rPr>
              <a:t>Αναπληρωματικός παίκτης</a:t>
            </a:r>
            <a:r>
              <a:rPr lang="de-DE" dirty="0">
                <a:latin typeface="+mn-lt"/>
                <a:cs typeface="+mn-cs"/>
              </a:rPr>
              <a:t> </a:t>
            </a:r>
            <a:r>
              <a:rPr lang="el-GR" dirty="0">
                <a:latin typeface="+mn-lt"/>
                <a:cs typeface="+mn-cs"/>
              </a:rPr>
              <a:t>που βαριέται</a:t>
            </a:r>
            <a:endParaRPr lang="de-DE" dirty="0">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Τι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48</a:t>
            </a:fld>
            <a:endParaRPr lang="de-DE" altLang="de-DE">
              <a:latin typeface="+mn-lt"/>
              <a:cs typeface="+mn-cs"/>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Παίκτης που δεν πιστεύει</a:t>
            </a:r>
            <a:r>
              <a:rPr lang="de-DE" dirty="0">
                <a:solidFill>
                  <a:srgbClr val="333333"/>
                </a:solidFill>
                <a:latin typeface="+mn-lt"/>
                <a:cs typeface="+mn-cs"/>
              </a:rPr>
              <a:t> </a:t>
            </a:r>
            <a:r>
              <a:rPr lang="el-GR" dirty="0">
                <a:solidFill>
                  <a:srgbClr val="333333"/>
                </a:solidFill>
                <a:latin typeface="+mn-lt"/>
                <a:cs typeface="+mn-cs"/>
              </a:rPr>
              <a:t>στο τυχερό γκολ που</a:t>
            </a:r>
            <a:r>
              <a:rPr lang="de-DE" dirty="0">
                <a:solidFill>
                  <a:srgbClr val="333333"/>
                </a:solidFill>
                <a:latin typeface="+mn-lt"/>
                <a:cs typeface="+mn-cs"/>
              </a:rPr>
              <a:t> </a:t>
            </a:r>
            <a:r>
              <a:rPr lang="el-GR" dirty="0">
                <a:solidFill>
                  <a:srgbClr val="333333"/>
                </a:solidFill>
                <a:latin typeface="+mn-lt"/>
                <a:cs typeface="+mn-cs"/>
              </a:rPr>
              <a:t>έβαλε</a:t>
            </a:r>
            <a:endParaRPr 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defRPr/>
            </a:pPr>
            <a:r>
              <a:rPr lang="el-GR" dirty="0">
                <a:solidFill>
                  <a:srgbClr val="004992"/>
                </a:solidFill>
                <a:latin typeface="+mn-lt"/>
                <a:cs typeface="+mn-cs"/>
              </a:rPr>
              <a:t>Θυμός για την απόφαση</a:t>
            </a:r>
            <a:r>
              <a:rPr lang="de-DE" dirty="0">
                <a:solidFill>
                  <a:srgbClr val="004992"/>
                </a:solidFill>
                <a:latin typeface="+mn-lt"/>
                <a:cs typeface="+mn-cs"/>
              </a:rPr>
              <a:t> </a:t>
            </a:r>
            <a:r>
              <a:rPr lang="el-GR" dirty="0">
                <a:solidFill>
                  <a:srgbClr val="004992"/>
                </a:solidFill>
                <a:latin typeface="+mn-lt"/>
                <a:cs typeface="+mn-cs"/>
              </a:rPr>
              <a:t>του διαιτητή</a:t>
            </a: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Απογοήτευση για το χαμένο</a:t>
            </a:r>
            <a:r>
              <a:rPr lang="de-DE" dirty="0">
                <a:solidFill>
                  <a:srgbClr val="333333"/>
                </a:solidFill>
                <a:latin typeface="+mn-lt"/>
                <a:cs typeface="+mn-cs"/>
              </a:rPr>
              <a:t> </a:t>
            </a:r>
            <a:r>
              <a:rPr lang="el-GR" dirty="0">
                <a:solidFill>
                  <a:srgbClr val="333333"/>
                </a:solidFill>
                <a:latin typeface="+mn-lt"/>
                <a:cs typeface="+mn-cs"/>
              </a:rPr>
              <a:t>γκολ</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el-GR" dirty="0">
                <a:solidFill>
                  <a:srgbClr val="333333"/>
                </a:solidFill>
                <a:latin typeface="+mn-lt"/>
                <a:cs typeface="+mn-cs"/>
              </a:rPr>
              <a:t>Αναπληρωματικός παίκτης</a:t>
            </a:r>
            <a:r>
              <a:rPr lang="de-DE" dirty="0">
                <a:solidFill>
                  <a:srgbClr val="333333"/>
                </a:solidFill>
                <a:latin typeface="+mn-lt"/>
                <a:cs typeface="+mn-cs"/>
              </a:rPr>
              <a:t> </a:t>
            </a:r>
            <a:r>
              <a:rPr lang="el-GR" dirty="0">
                <a:solidFill>
                  <a:srgbClr val="333333"/>
                </a:solidFill>
                <a:latin typeface="+mn-lt"/>
                <a:cs typeface="+mn-cs"/>
              </a:rPr>
              <a:t>που βαριέται</a:t>
            </a:r>
            <a:endParaRPr 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49</a:t>
            </a:fld>
            <a:endParaRPr lang="de-DE" altLang="de-DE">
              <a:latin typeface="+mn-lt"/>
              <a:cs typeface="+mn-cs"/>
            </a:endParaRP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Θυμός!</a:t>
            </a:r>
            <a:endParaRPr lang="en-GB"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Πρώτο συμπέρασμα!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50</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εκφράσεις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οι </a:t>
            </a:r>
            <a:r>
              <a:rPr lang="en-US" altLang="de-DE" sz="2400" dirty="0" err="1">
                <a:solidFill>
                  <a:srgbClr val="333333"/>
                </a:solidFill>
              </a:rPr>
              <a:t>χειρονομίες</a:t>
            </a:r>
            <a:r>
              <a:rPr lang="en-US" altLang="de-DE" sz="2400" dirty="0">
                <a:solidFill>
                  <a:srgbClr val="333333"/>
                </a:solidFill>
              </a:rPr>
              <a:t> </a:t>
            </a:r>
            <a:r>
              <a:rPr lang="en-US" altLang="de-DE" sz="2400" dirty="0" err="1">
                <a:solidFill>
                  <a:srgbClr val="333333"/>
                </a:solidFill>
              </a:rPr>
              <a:t>δεν</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πάντα σαφ</a:t>
            </a:r>
            <a:r>
              <a:rPr lang="el-GR" altLang="de-DE" sz="2400" dirty="0">
                <a:solidFill>
                  <a:srgbClr val="333333"/>
                </a:solidFill>
              </a:rPr>
              <a:t>εί</a:t>
            </a:r>
            <a:r>
              <a:rPr lang="en-US" altLang="de-DE" sz="2400" dirty="0">
                <a:solidFill>
                  <a:srgbClr val="333333"/>
                </a:solidFill>
              </a:rPr>
              <a:t>ς!</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Πρώτο συμπέρασμα!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51</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εκφράσεις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οι </a:t>
            </a:r>
            <a:r>
              <a:rPr lang="en-US" altLang="de-DE" sz="2400" dirty="0" err="1">
                <a:solidFill>
                  <a:srgbClr val="333333"/>
                </a:solidFill>
              </a:rPr>
              <a:t>χειρονομίες</a:t>
            </a:r>
            <a:r>
              <a:rPr lang="en-US" altLang="de-DE" sz="2400" dirty="0">
                <a:solidFill>
                  <a:srgbClr val="333333"/>
                </a:solidFill>
              </a:rPr>
              <a:t> </a:t>
            </a:r>
            <a:r>
              <a:rPr lang="en-US" altLang="de-DE" sz="2400" dirty="0" err="1">
                <a:solidFill>
                  <a:srgbClr val="333333"/>
                </a:solidFill>
              </a:rPr>
              <a:t>δεν</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πάντα σαφ</a:t>
            </a:r>
            <a:r>
              <a:rPr lang="el-GR" altLang="de-DE" sz="2400" dirty="0">
                <a:solidFill>
                  <a:srgbClr val="333333"/>
                </a:solidFill>
              </a:rPr>
              <a:t>εί</a:t>
            </a:r>
            <a:r>
              <a:rPr lang="en-US" altLang="de-DE" sz="2400" dirty="0">
                <a:solidFill>
                  <a:srgbClr val="333333"/>
                </a:solidFill>
              </a:rPr>
              <a:t>ς!</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Πολλοί</a:t>
            </a:r>
            <a:r>
              <a:rPr lang="en-US" altLang="de-DE" sz="2400" dirty="0">
                <a:solidFill>
                  <a:srgbClr val="333333"/>
                </a:solidFill>
              </a:rPr>
              <a:t> </a:t>
            </a:r>
            <a:r>
              <a:rPr lang="en-US" altLang="de-DE" sz="2400" dirty="0" err="1">
                <a:solidFill>
                  <a:srgbClr val="333333"/>
                </a:solidFill>
              </a:rPr>
              <a:t>άνθρω</a:t>
            </a:r>
            <a:r>
              <a:rPr lang="en-US" altLang="de-DE" sz="2400" dirty="0">
                <a:solidFill>
                  <a:srgbClr val="333333"/>
                </a:solidFill>
              </a:rPr>
              <a:t>ποι δεν </a:t>
            </a:r>
            <a:r>
              <a:rPr lang="el-GR" altLang="de-DE" sz="2400" dirty="0">
                <a:solidFill>
                  <a:srgbClr val="333333"/>
                </a:solidFill>
              </a:rPr>
              <a:t>δείχνουν εκφράσεις στο πρόσωπό τους</a:t>
            </a:r>
            <a:r>
              <a:rPr lang="en-US" altLang="de-DE" sz="2400" dirty="0">
                <a:solidFill>
                  <a:srgbClr val="333333"/>
                </a:solidFill>
              </a:rPr>
              <a:t>, από </a:t>
            </a:r>
            <a:r>
              <a:rPr lang="en-US" altLang="de-DE" sz="2400" dirty="0" err="1">
                <a:solidFill>
                  <a:srgbClr val="333333"/>
                </a:solidFill>
              </a:rPr>
              <a:t>τη</a:t>
            </a:r>
            <a:r>
              <a:rPr lang="en-US" altLang="de-DE" sz="2400" dirty="0">
                <a:solidFill>
                  <a:srgbClr val="333333"/>
                </a:solidFill>
              </a:rPr>
              <a:t> </a:t>
            </a:r>
            <a:r>
              <a:rPr lang="en-US" altLang="de-DE" sz="2400" dirty="0" err="1">
                <a:solidFill>
                  <a:srgbClr val="333333"/>
                </a:solidFill>
              </a:rPr>
              <a:t>φύση</a:t>
            </a:r>
            <a:r>
              <a:rPr lang="en-US" altLang="de-DE" sz="2400" dirty="0">
                <a:solidFill>
                  <a:srgbClr val="333333"/>
                </a:solidFill>
              </a:rPr>
              <a:t> </a:t>
            </a:r>
            <a:r>
              <a:rPr lang="en-US" altLang="de-DE" sz="2400" dirty="0" err="1">
                <a:solidFill>
                  <a:srgbClr val="333333"/>
                </a:solidFill>
              </a:rPr>
              <a:t>τους</a:t>
            </a:r>
            <a:r>
              <a:rPr lang="en-US" altLang="de-DE" sz="2400" dirty="0">
                <a:solidFill>
                  <a:srgbClr val="333333"/>
                </a:solidFill>
              </a:rPr>
              <a:t> ή </a:t>
            </a:r>
            <a:r>
              <a:rPr lang="en-US" altLang="de-DE" sz="2400" dirty="0" err="1">
                <a:solidFill>
                  <a:srgbClr val="333333"/>
                </a:solidFill>
              </a:rPr>
              <a:t>λόγω</a:t>
            </a:r>
            <a:r>
              <a:rPr lang="el-GR" altLang="de-DE" sz="2400" dirty="0">
                <a:solidFill>
                  <a:srgbClr val="333333"/>
                </a:solidFill>
              </a:rPr>
              <a:t> κάποιας </a:t>
            </a:r>
            <a:r>
              <a:rPr lang="en-US" altLang="de-DE" sz="2400" dirty="0">
                <a:solidFill>
                  <a:srgbClr val="333333"/>
                </a:solidFill>
              </a:rPr>
              <a:t>α</a:t>
            </a:r>
            <a:r>
              <a:rPr lang="el-GR" altLang="de-DE" sz="2400" dirty="0">
                <a:solidFill>
                  <a:srgbClr val="333333"/>
                </a:solidFill>
              </a:rPr>
              <a:t>ρρώστιας</a:t>
            </a:r>
            <a:r>
              <a:rPr lang="en-US" altLang="de-DE" sz="2400" dirty="0">
                <a:solidFill>
                  <a:srgbClr val="333333"/>
                </a:solidFill>
              </a:rPr>
              <a:t> (π.χ. </a:t>
            </a:r>
            <a:r>
              <a:rPr lang="en-US" altLang="de-DE" sz="2400" dirty="0" err="1">
                <a:solidFill>
                  <a:srgbClr val="333333"/>
                </a:solidFill>
              </a:rPr>
              <a:t>νόσος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a:t>
            </a:r>
            <a:r>
              <a:rPr lang="en-US" altLang="de-DE" sz="2400" dirty="0" err="1">
                <a:solidFill>
                  <a:srgbClr val="333333"/>
                </a:solidFill>
              </a:rPr>
              <a:t>Πάρκινσον</a:t>
            </a:r>
            <a:r>
              <a:rPr lang="en-US" altLang="de-DE" sz="2400" dirty="0">
                <a:solidFill>
                  <a:srgbClr val="333333"/>
                </a:solidFill>
              </a:rPr>
              <a:t>), </a:t>
            </a:r>
            <a:r>
              <a:rPr lang="en-US" altLang="de-DE" sz="2400" dirty="0" err="1">
                <a:solidFill>
                  <a:srgbClr val="333333"/>
                </a:solidFill>
              </a:rPr>
              <a:t>γεγονός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κα</a:t>
            </a:r>
            <a:r>
              <a:rPr lang="en-US" altLang="de-DE" sz="2400" dirty="0" err="1">
                <a:solidFill>
                  <a:srgbClr val="333333"/>
                </a:solidFill>
              </a:rPr>
              <a:t>θιστά</a:t>
            </a:r>
            <a:r>
              <a:rPr lang="en-US" altLang="de-DE" sz="2400" dirty="0">
                <a:solidFill>
                  <a:srgbClr val="333333"/>
                </a:solidFill>
              </a:rPr>
              <a:t> </a:t>
            </a:r>
            <a:r>
              <a:rPr lang="en-US" altLang="de-DE" sz="2400" dirty="0" err="1">
                <a:solidFill>
                  <a:srgbClr val="333333"/>
                </a:solidFill>
              </a:rPr>
              <a:t>δύσκολο</a:t>
            </a:r>
            <a:r>
              <a:rPr lang="en-US" altLang="de-DE" sz="2400" dirty="0">
                <a:solidFill>
                  <a:srgbClr val="333333"/>
                </a:solidFill>
              </a:rPr>
              <a:t> να</a:t>
            </a:r>
            <a:r>
              <a:rPr lang="el-GR" altLang="de-DE" sz="2400" dirty="0">
                <a:solidFill>
                  <a:srgbClr val="333333"/>
                </a:solidFill>
              </a:rPr>
              <a:t> καταλάβει κανείς τα </a:t>
            </a:r>
            <a:r>
              <a:rPr lang="en-US" altLang="de-DE" sz="2400" dirty="0">
                <a:solidFill>
                  <a:srgbClr val="333333"/>
                </a:solidFill>
              </a:rPr>
              <a:t>βα</a:t>
            </a:r>
            <a:r>
              <a:rPr lang="en-US" altLang="de-DE" sz="2400" dirty="0" err="1">
                <a:solidFill>
                  <a:srgbClr val="333333"/>
                </a:solidFill>
              </a:rPr>
              <a:t>θύτερ</a:t>
            </a:r>
            <a:r>
              <a:rPr lang="en-US" altLang="de-DE" sz="2400" dirty="0">
                <a:solidFill>
                  <a:srgbClr val="333333"/>
                </a:solidFill>
              </a:rPr>
              <a:t>α συναισθήματα </a:t>
            </a:r>
            <a:r>
              <a:rPr lang="en-US" altLang="de-DE" sz="2400">
                <a:solidFill>
                  <a:srgbClr val="333333"/>
                </a:solidFill>
              </a:rPr>
              <a:t>τους.</a:t>
            </a:r>
            <a:endParaRPr lang="en-US" sz="2400" dirty="0"/>
          </a:p>
        </p:txBody>
      </p:sp>
    </p:spTree>
    <p:extLst>
      <p:ext uri="{BB962C8B-B14F-4D97-AF65-F5344CB8AC3E}">
        <p14:creationId xmlns:p14="http://schemas.microsoft.com/office/powerpoint/2010/main" val="425755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Πρώτο συμπέρασμα!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52</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εκφράσεις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οι </a:t>
            </a:r>
            <a:r>
              <a:rPr lang="en-US" altLang="de-DE" sz="2400" dirty="0" err="1">
                <a:solidFill>
                  <a:srgbClr val="333333"/>
                </a:solidFill>
              </a:rPr>
              <a:t>χειρονομίες</a:t>
            </a:r>
            <a:r>
              <a:rPr lang="en-US" altLang="de-DE" sz="2400" dirty="0">
                <a:solidFill>
                  <a:srgbClr val="333333"/>
                </a:solidFill>
              </a:rPr>
              <a:t> </a:t>
            </a:r>
            <a:r>
              <a:rPr lang="en-US" altLang="de-DE" sz="2400" dirty="0" err="1">
                <a:solidFill>
                  <a:srgbClr val="333333"/>
                </a:solidFill>
              </a:rPr>
              <a:t>δεν</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πάντα σαφ</a:t>
            </a:r>
            <a:r>
              <a:rPr lang="el-GR" altLang="de-DE" sz="2400" dirty="0">
                <a:solidFill>
                  <a:srgbClr val="333333"/>
                </a:solidFill>
              </a:rPr>
              <a:t>εί</a:t>
            </a:r>
            <a:r>
              <a:rPr lang="en-US" altLang="de-DE" sz="2400" dirty="0">
                <a:solidFill>
                  <a:srgbClr val="333333"/>
                </a:solidFill>
              </a:rPr>
              <a:t>ς!</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Πολλοί</a:t>
            </a:r>
            <a:r>
              <a:rPr lang="en-US" altLang="de-DE" sz="2400" dirty="0">
                <a:solidFill>
                  <a:srgbClr val="333333"/>
                </a:solidFill>
              </a:rPr>
              <a:t> </a:t>
            </a:r>
            <a:r>
              <a:rPr lang="en-US" altLang="de-DE" sz="2400" dirty="0" err="1">
                <a:solidFill>
                  <a:srgbClr val="333333"/>
                </a:solidFill>
              </a:rPr>
              <a:t>άνθρω</a:t>
            </a:r>
            <a:r>
              <a:rPr lang="en-US" altLang="de-DE" sz="2400" dirty="0">
                <a:solidFill>
                  <a:srgbClr val="333333"/>
                </a:solidFill>
              </a:rPr>
              <a:t>ποι δεν </a:t>
            </a:r>
            <a:r>
              <a:rPr lang="el-GR" altLang="de-DE" sz="2400" dirty="0">
                <a:solidFill>
                  <a:srgbClr val="333333"/>
                </a:solidFill>
              </a:rPr>
              <a:t>δείχνουν εκφράσεις στο πρόσωπό τους</a:t>
            </a:r>
            <a:r>
              <a:rPr lang="en-US" altLang="de-DE" sz="2400" dirty="0">
                <a:solidFill>
                  <a:srgbClr val="333333"/>
                </a:solidFill>
              </a:rPr>
              <a:t>, από </a:t>
            </a:r>
            <a:r>
              <a:rPr lang="en-US" altLang="de-DE" sz="2400" dirty="0" err="1">
                <a:solidFill>
                  <a:srgbClr val="333333"/>
                </a:solidFill>
              </a:rPr>
              <a:t>τη</a:t>
            </a:r>
            <a:r>
              <a:rPr lang="en-US" altLang="de-DE" sz="2400" dirty="0">
                <a:solidFill>
                  <a:srgbClr val="333333"/>
                </a:solidFill>
              </a:rPr>
              <a:t> </a:t>
            </a:r>
            <a:r>
              <a:rPr lang="en-US" altLang="de-DE" sz="2400" dirty="0" err="1">
                <a:solidFill>
                  <a:srgbClr val="333333"/>
                </a:solidFill>
              </a:rPr>
              <a:t>φύση</a:t>
            </a:r>
            <a:r>
              <a:rPr lang="en-US" altLang="de-DE" sz="2400" dirty="0">
                <a:solidFill>
                  <a:srgbClr val="333333"/>
                </a:solidFill>
              </a:rPr>
              <a:t> </a:t>
            </a:r>
            <a:r>
              <a:rPr lang="en-US" altLang="de-DE" sz="2400" dirty="0" err="1">
                <a:solidFill>
                  <a:srgbClr val="333333"/>
                </a:solidFill>
              </a:rPr>
              <a:t>τους</a:t>
            </a:r>
            <a:r>
              <a:rPr lang="en-US" altLang="de-DE" sz="2400" dirty="0">
                <a:solidFill>
                  <a:srgbClr val="333333"/>
                </a:solidFill>
              </a:rPr>
              <a:t> ή </a:t>
            </a:r>
            <a:r>
              <a:rPr lang="en-US" altLang="de-DE" sz="2400" dirty="0" err="1">
                <a:solidFill>
                  <a:srgbClr val="333333"/>
                </a:solidFill>
              </a:rPr>
              <a:t>λόγω</a:t>
            </a:r>
            <a:r>
              <a:rPr lang="el-GR" altLang="de-DE" sz="2400" dirty="0">
                <a:solidFill>
                  <a:srgbClr val="333333"/>
                </a:solidFill>
              </a:rPr>
              <a:t> κάποιας </a:t>
            </a:r>
            <a:r>
              <a:rPr lang="en-US" altLang="de-DE" sz="2400" dirty="0">
                <a:solidFill>
                  <a:srgbClr val="333333"/>
                </a:solidFill>
              </a:rPr>
              <a:t>α</a:t>
            </a:r>
            <a:r>
              <a:rPr lang="el-GR" altLang="de-DE" sz="2400" dirty="0">
                <a:solidFill>
                  <a:srgbClr val="333333"/>
                </a:solidFill>
              </a:rPr>
              <a:t>ρρώστιας</a:t>
            </a:r>
            <a:r>
              <a:rPr lang="en-US" altLang="de-DE" sz="2400" dirty="0">
                <a:solidFill>
                  <a:srgbClr val="333333"/>
                </a:solidFill>
              </a:rPr>
              <a:t> (π.χ. </a:t>
            </a:r>
            <a:r>
              <a:rPr lang="en-US" altLang="de-DE" sz="2400" dirty="0" err="1">
                <a:solidFill>
                  <a:srgbClr val="333333"/>
                </a:solidFill>
              </a:rPr>
              <a:t>νόσος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a:t>
            </a:r>
            <a:r>
              <a:rPr lang="en-US" altLang="de-DE" sz="2400" dirty="0" err="1">
                <a:solidFill>
                  <a:srgbClr val="333333"/>
                </a:solidFill>
              </a:rPr>
              <a:t>Πάρκινσον</a:t>
            </a:r>
            <a:r>
              <a:rPr lang="en-US" altLang="de-DE" sz="2400" dirty="0">
                <a:solidFill>
                  <a:srgbClr val="333333"/>
                </a:solidFill>
              </a:rPr>
              <a:t>), </a:t>
            </a:r>
            <a:r>
              <a:rPr lang="en-US" altLang="de-DE" sz="2400" dirty="0" err="1">
                <a:solidFill>
                  <a:srgbClr val="333333"/>
                </a:solidFill>
              </a:rPr>
              <a:t>γεγονός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κα</a:t>
            </a:r>
            <a:r>
              <a:rPr lang="en-US" altLang="de-DE" sz="2400" dirty="0" err="1">
                <a:solidFill>
                  <a:srgbClr val="333333"/>
                </a:solidFill>
              </a:rPr>
              <a:t>θιστά</a:t>
            </a:r>
            <a:r>
              <a:rPr lang="en-US" altLang="de-DE" sz="2400" dirty="0">
                <a:solidFill>
                  <a:srgbClr val="333333"/>
                </a:solidFill>
              </a:rPr>
              <a:t> </a:t>
            </a:r>
            <a:r>
              <a:rPr lang="en-US" altLang="de-DE" sz="2400" dirty="0" err="1">
                <a:solidFill>
                  <a:srgbClr val="333333"/>
                </a:solidFill>
              </a:rPr>
              <a:t>δύσκολο</a:t>
            </a:r>
            <a:r>
              <a:rPr lang="en-US" altLang="de-DE" sz="2400" dirty="0">
                <a:solidFill>
                  <a:srgbClr val="333333"/>
                </a:solidFill>
              </a:rPr>
              <a:t> να</a:t>
            </a:r>
            <a:r>
              <a:rPr lang="el-GR" altLang="de-DE" sz="2400" dirty="0">
                <a:solidFill>
                  <a:srgbClr val="333333"/>
                </a:solidFill>
              </a:rPr>
              <a:t> καταλάβει κανείς τα </a:t>
            </a:r>
            <a:r>
              <a:rPr lang="en-US" altLang="de-DE" sz="2400" dirty="0">
                <a:solidFill>
                  <a:srgbClr val="333333"/>
                </a:solidFill>
              </a:rPr>
              <a:t>βα</a:t>
            </a:r>
            <a:r>
              <a:rPr lang="en-US" altLang="de-DE" sz="2400" dirty="0" err="1">
                <a:solidFill>
                  <a:srgbClr val="333333"/>
                </a:solidFill>
              </a:rPr>
              <a:t>θύτερ</a:t>
            </a:r>
            <a:r>
              <a:rPr lang="en-US" altLang="de-DE" sz="2400" dirty="0">
                <a:solidFill>
                  <a:srgbClr val="333333"/>
                </a:solidFill>
              </a:rPr>
              <a:t>α συναισθήματα τους.</a:t>
            </a:r>
          </a:p>
          <a:p>
            <a:pPr marL="342900" lvl="0" indent="-342900" defTabSz="914400" fontAlgn="base">
              <a:buClr>
                <a:srgbClr val="333333"/>
              </a:buClr>
              <a:buFont typeface="WingDings"/>
              <a:buChar char=""/>
            </a:pPr>
            <a:r>
              <a:rPr lang="en-US" altLang="de-DE" sz="2400" dirty="0" err="1">
                <a:solidFill>
                  <a:srgbClr val="333333"/>
                </a:solidFill>
              </a:rPr>
              <a:t>Πρόσθετες</a:t>
            </a:r>
            <a:r>
              <a:rPr lang="en-US" altLang="de-DE" sz="2400" dirty="0">
                <a:solidFill>
                  <a:srgbClr val="333333"/>
                </a:solidFill>
              </a:rPr>
              <a:t> π</a:t>
            </a:r>
            <a:r>
              <a:rPr lang="en-US" altLang="de-DE" sz="2400" dirty="0" err="1">
                <a:solidFill>
                  <a:srgbClr val="333333"/>
                </a:solidFill>
              </a:rPr>
              <a:t>ληροφορίες</a:t>
            </a:r>
            <a:r>
              <a:rPr lang="en-US" altLang="de-DE" sz="2400" dirty="0">
                <a:solidFill>
                  <a:srgbClr val="333333"/>
                </a:solidFill>
              </a:rPr>
              <a:t> (κατ</a:t>
            </a:r>
            <a:r>
              <a:rPr lang="el-GR" altLang="de-DE" sz="2400" dirty="0">
                <a:solidFill>
                  <a:srgbClr val="333333"/>
                </a:solidFill>
              </a:rPr>
              <a:t>άσταση</a:t>
            </a:r>
            <a:r>
              <a:rPr lang="en-US" altLang="de-DE" sz="2400" dirty="0">
                <a:solidFill>
                  <a:srgbClr val="333333"/>
                </a:solidFill>
              </a:rPr>
              <a:t>, πρ</a:t>
            </a:r>
            <a:r>
              <a:rPr lang="el-GR" altLang="de-DE" sz="2400" dirty="0">
                <a:solidFill>
                  <a:srgbClr val="333333"/>
                </a:solidFill>
              </a:rPr>
              <a:t>οηγούμενες</a:t>
            </a:r>
            <a:r>
              <a:rPr lang="en-US" altLang="de-DE" sz="2400" dirty="0">
                <a:solidFill>
                  <a:srgbClr val="333333"/>
                </a:solidFill>
              </a:rPr>
              <a:t> </a:t>
            </a:r>
            <a:r>
              <a:rPr lang="en-US" altLang="de-DE" sz="2400" dirty="0" err="1">
                <a:solidFill>
                  <a:srgbClr val="333333"/>
                </a:solidFill>
              </a:rPr>
              <a:t>γνώσεις</a:t>
            </a:r>
            <a:r>
              <a:rPr lang="en-US" altLang="de-DE" sz="2400" dirty="0">
                <a:solidFill>
                  <a:srgbClr val="333333"/>
                </a:solidFill>
              </a:rPr>
              <a:t> </a:t>
            </a:r>
            <a:r>
              <a:rPr lang="en-US" altLang="de-DE" sz="2400" dirty="0" err="1">
                <a:solidFill>
                  <a:srgbClr val="333333"/>
                </a:solidFill>
              </a:rPr>
              <a:t>σχετικά</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α</a:t>
            </a:r>
            <a:r>
              <a:rPr lang="en-US" altLang="de-DE" sz="2400" dirty="0" err="1">
                <a:solidFill>
                  <a:srgbClr val="333333"/>
                </a:solidFill>
              </a:rPr>
              <a:t>υτό</a:t>
            </a:r>
            <a:r>
              <a:rPr lang="en-US" altLang="de-DE" sz="2400" dirty="0">
                <a:solidFill>
                  <a:srgbClr val="333333"/>
                </a:solidFill>
              </a:rPr>
              <a:t> </a:t>
            </a:r>
            <a:r>
              <a:rPr lang="en-US" altLang="de-DE" sz="2400" dirty="0" err="1">
                <a:solidFill>
                  <a:srgbClr val="333333"/>
                </a:solidFill>
              </a:rPr>
              <a:t>το</a:t>
            </a:r>
            <a:r>
              <a:rPr lang="en-US" altLang="de-DE" sz="2400" dirty="0">
                <a:solidFill>
                  <a:srgbClr val="333333"/>
                </a:solidFill>
              </a:rPr>
              <a:t> </a:t>
            </a:r>
            <a:r>
              <a:rPr lang="el-GR" altLang="de-DE" sz="2400" dirty="0">
                <a:solidFill>
                  <a:srgbClr val="333333"/>
                </a:solidFill>
              </a:rPr>
              <a:t>άτομο</a:t>
            </a:r>
            <a:r>
              <a:rPr lang="en-US" altLang="de-DE" sz="2400" dirty="0">
                <a:solidFill>
                  <a:srgbClr val="333333"/>
                </a:solidFill>
              </a:rPr>
              <a:t>,</a:t>
            </a:r>
            <a:r>
              <a:rPr lang="el-GR" altLang="de-DE" sz="2400" dirty="0">
                <a:solidFill>
                  <a:srgbClr val="333333"/>
                </a:solidFill>
              </a:rPr>
              <a:t> το να ρωτά κανείς</a:t>
            </a:r>
            <a:r>
              <a:rPr lang="en-US" altLang="de-DE" sz="2400" dirty="0">
                <a:solidFill>
                  <a:srgbClr val="333333"/>
                </a:solidFill>
              </a:rPr>
              <a:t> </a:t>
            </a:r>
            <a:r>
              <a:rPr lang="en-US" altLang="de-DE" sz="2400" dirty="0" err="1">
                <a:solidFill>
                  <a:srgbClr val="333333"/>
                </a:solidFill>
              </a:rPr>
              <a:t>το</a:t>
            </a:r>
            <a:r>
              <a:rPr lang="el-GR" altLang="de-DE" sz="2400" dirty="0">
                <a:solidFill>
                  <a:srgbClr val="333333"/>
                </a:solidFill>
              </a:rPr>
              <a:t> άτομο </a:t>
            </a:r>
            <a:r>
              <a:rPr lang="en-US" altLang="de-DE" sz="2400" dirty="0" err="1">
                <a:solidFill>
                  <a:srgbClr val="333333"/>
                </a:solidFill>
              </a:rPr>
              <a:t>άμεσ</a:t>
            </a:r>
            <a:r>
              <a:rPr lang="en-US" altLang="de-DE" sz="2400" dirty="0">
                <a:solidFill>
                  <a:srgbClr val="333333"/>
                </a:solidFill>
              </a:rPr>
              <a:t>α, αν είναι δυνατόν) θα πρέπει να </a:t>
            </a:r>
            <a:r>
              <a:rPr lang="el-GR" altLang="de-DE" sz="2400" dirty="0">
                <a:solidFill>
                  <a:srgbClr val="333333"/>
                </a:solidFill>
              </a:rPr>
              <a:t>λαμβάνονται υπόψιν</a:t>
            </a:r>
            <a:r>
              <a:rPr lang="en-US" altLang="de-DE" sz="2400" dirty="0">
                <a:solidFill>
                  <a:srgbClr val="333333"/>
                </a:solidFill>
              </a:rPr>
              <a:t> π</a:t>
            </a:r>
            <a:r>
              <a:rPr lang="en-US" altLang="de-DE" sz="2400" dirty="0" err="1">
                <a:solidFill>
                  <a:srgbClr val="333333"/>
                </a:solidFill>
              </a:rPr>
              <a:t>ριν</a:t>
            </a:r>
            <a:r>
              <a:rPr lang="en-US" altLang="de-DE" sz="2400" dirty="0">
                <a:solidFill>
                  <a:srgbClr val="333333"/>
                </a:solidFill>
              </a:rPr>
              <a:t> από </a:t>
            </a:r>
            <a:r>
              <a:rPr lang="en-US" altLang="de-DE" sz="2400" dirty="0" err="1">
                <a:solidFill>
                  <a:srgbClr val="333333"/>
                </a:solidFill>
              </a:rPr>
              <a:t>την</a:t>
            </a:r>
            <a:r>
              <a:rPr lang="en-US" altLang="de-DE" sz="2400" dirty="0">
                <a:solidFill>
                  <a:srgbClr val="333333"/>
                </a:solidFill>
              </a:rPr>
              <a:t> </a:t>
            </a:r>
            <a:r>
              <a:rPr lang="en-US" altLang="de-DE" sz="2400" dirty="0" err="1">
                <a:solidFill>
                  <a:srgbClr val="333333"/>
                </a:solidFill>
              </a:rPr>
              <a:t>ερμηνε</a:t>
            </a:r>
            <a:r>
              <a:rPr lang="el-GR" altLang="de-DE" sz="2400" dirty="0">
                <a:solidFill>
                  <a:srgbClr val="333333"/>
                </a:solidFill>
              </a:rPr>
              <a:t>ία βάσει των </a:t>
            </a:r>
            <a:r>
              <a:rPr lang="en-US" altLang="de-DE" sz="2400" dirty="0" err="1">
                <a:solidFill>
                  <a:srgbClr val="333333"/>
                </a:solidFill>
              </a:rPr>
              <a:t>εκφράσε</a:t>
            </a:r>
            <a:r>
              <a:rPr lang="el-GR" altLang="de-DE" sz="2400" dirty="0">
                <a:solidFill>
                  <a:srgbClr val="333333"/>
                </a:solidFill>
              </a:rPr>
              <a:t>ων</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των </a:t>
            </a:r>
            <a:r>
              <a:rPr lang="en-US" altLang="de-DE" sz="2400" dirty="0" err="1">
                <a:solidFill>
                  <a:srgbClr val="333333"/>
                </a:solidFill>
              </a:rPr>
              <a:t>χειρονομ</a:t>
            </a:r>
            <a:r>
              <a:rPr lang="el-GR" altLang="de-DE" sz="2400" dirty="0">
                <a:solidFill>
                  <a:srgbClr val="333333"/>
                </a:solidFill>
              </a:rPr>
              <a:t>ιών</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23505380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Εργασία 3</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l-GR" sz="2400" dirty="0">
                <a:solidFill>
                  <a:srgbClr val="333333"/>
                </a:solidFill>
              </a:rPr>
              <a:t>Θα δείτε μ</a:t>
            </a:r>
            <a:r>
              <a:rPr lang="de-DE" sz="2400" dirty="0">
                <a:solidFill>
                  <a:srgbClr val="333333"/>
                </a:solidFill>
              </a:rPr>
              <a:t>ια σειρά από </a:t>
            </a:r>
            <a:r>
              <a:rPr lang="el-GR" sz="2400" dirty="0">
                <a:solidFill>
                  <a:srgbClr val="333333"/>
                </a:solidFill>
              </a:rPr>
              <a:t>εικόνες</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el-GR" sz="2400" dirty="0">
                <a:solidFill>
                  <a:srgbClr val="333333"/>
                </a:solidFill>
              </a:rPr>
              <a:t>Οι εικόνες </a:t>
            </a:r>
            <a:r>
              <a:rPr lang="en-US" sz="2400" dirty="0">
                <a:solidFill>
                  <a:srgbClr val="333333"/>
                </a:solidFill>
              </a:rPr>
              <a:t>1-3 </a:t>
            </a:r>
            <a:r>
              <a:rPr lang="en-US" sz="2400" dirty="0" err="1">
                <a:solidFill>
                  <a:srgbClr val="333333"/>
                </a:solidFill>
              </a:rPr>
              <a:t>εμφ</a:t>
            </a:r>
            <a:r>
              <a:rPr lang="en-US" sz="2400" dirty="0">
                <a:solidFill>
                  <a:srgbClr val="333333"/>
                </a:solidFill>
              </a:rPr>
              <a:t>ανίζονται σε αντίστροφη σειρά, </a:t>
            </a:r>
            <a:r>
              <a:rPr lang="el-GR" sz="2400" dirty="0">
                <a:solidFill>
                  <a:srgbClr val="333333"/>
                </a:solidFill>
              </a:rPr>
              <a:t>η</a:t>
            </a:r>
            <a:r>
              <a:rPr lang="en-US" sz="2400" dirty="0">
                <a:solidFill>
                  <a:srgbClr val="333333"/>
                </a:solidFill>
              </a:rPr>
              <a:t> </a:t>
            </a:r>
            <a:r>
              <a:rPr lang="en-US" sz="2400" dirty="0" err="1">
                <a:solidFill>
                  <a:srgbClr val="333333"/>
                </a:solidFill>
              </a:rPr>
              <a:t>εικόν</a:t>
            </a:r>
            <a:r>
              <a:rPr lang="en-US" sz="2400" dirty="0">
                <a:solidFill>
                  <a:srgbClr val="333333"/>
                </a:solidFill>
              </a:rPr>
              <a:t>α 3 παρουσιάζεται πρώτ</a:t>
            </a:r>
            <a:r>
              <a:rPr lang="el-GR" sz="2400" dirty="0">
                <a:solidFill>
                  <a:srgbClr val="333333"/>
                </a:solidFill>
              </a:rPr>
              <a:t>η</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Μετά</a:t>
            </a:r>
            <a:r>
              <a:rPr lang="en-US" sz="2400" dirty="0">
                <a:solidFill>
                  <a:srgbClr val="333333"/>
                </a:solidFill>
              </a:rPr>
              <a:t> </a:t>
            </a:r>
            <a:r>
              <a:rPr lang="el-GR" sz="2400" dirty="0">
                <a:solidFill>
                  <a:srgbClr val="333333"/>
                </a:solidFill>
              </a:rPr>
              <a:t>την εμφάνιση </a:t>
            </a:r>
            <a:r>
              <a:rPr lang="en-US" sz="2400" dirty="0" err="1">
                <a:solidFill>
                  <a:srgbClr val="333333"/>
                </a:solidFill>
              </a:rPr>
              <a:t>κάθε</a:t>
            </a:r>
            <a:r>
              <a:rPr lang="en-US" sz="2400" dirty="0">
                <a:solidFill>
                  <a:srgbClr val="333333"/>
                </a:solidFill>
              </a:rPr>
              <a:t> </a:t>
            </a:r>
            <a:r>
              <a:rPr lang="en-US" sz="2400" dirty="0" err="1">
                <a:solidFill>
                  <a:srgbClr val="333333"/>
                </a:solidFill>
              </a:rPr>
              <a:t>εικόν</a:t>
            </a:r>
            <a:r>
              <a:rPr lang="en-US" sz="2400" dirty="0">
                <a:solidFill>
                  <a:srgbClr val="333333"/>
                </a:solidFill>
              </a:rPr>
              <a:t>α</a:t>
            </a:r>
            <a:r>
              <a:rPr lang="el-GR" sz="2400" dirty="0">
                <a:solidFill>
                  <a:srgbClr val="333333"/>
                </a:solidFill>
              </a:rPr>
              <a:t>ς</a:t>
            </a:r>
            <a:r>
              <a:rPr lang="en-US" sz="2400" dirty="0">
                <a:solidFill>
                  <a:srgbClr val="333333"/>
                </a:solidFill>
              </a:rPr>
              <a:t>, θα σας </a:t>
            </a:r>
            <a:r>
              <a:rPr lang="en-US" sz="2400" dirty="0" err="1">
                <a:solidFill>
                  <a:srgbClr val="333333"/>
                </a:solidFill>
              </a:rPr>
              <a:t>ζητηθεί</a:t>
            </a:r>
            <a:r>
              <a:rPr lang="en-US" sz="2400" dirty="0">
                <a:solidFill>
                  <a:srgbClr val="333333"/>
                </a:solidFill>
              </a:rPr>
              <a:t> </a:t>
            </a:r>
            <a:r>
              <a:rPr lang="el-GR" sz="2400" dirty="0">
                <a:solidFill>
                  <a:srgbClr val="333333"/>
                </a:solidFill>
              </a:rPr>
              <a:t>ποια</a:t>
            </a:r>
            <a:r>
              <a:rPr lang="en-US" sz="2400" dirty="0">
                <a:solidFill>
                  <a:srgbClr val="333333"/>
                </a:solidFill>
              </a:rPr>
              <a:t> από </a:t>
            </a:r>
            <a:r>
              <a:rPr lang="el-GR" sz="2400" dirty="0">
                <a:solidFill>
                  <a:srgbClr val="333333"/>
                </a:solidFill>
              </a:rPr>
              <a:t>τις 3 </a:t>
            </a:r>
            <a:r>
              <a:rPr lang="en-US" sz="2400" dirty="0" err="1">
                <a:solidFill>
                  <a:srgbClr val="333333"/>
                </a:solidFill>
              </a:rPr>
              <a:t>εν</a:t>
            </a:r>
            <a:r>
              <a:rPr lang="en-US" sz="2400" dirty="0">
                <a:solidFill>
                  <a:srgbClr val="333333"/>
                </a:solidFill>
              </a:rPr>
              <a:t>αλλακτικές</a:t>
            </a:r>
            <a:r>
              <a:rPr lang="el-GR" sz="2400" dirty="0">
                <a:solidFill>
                  <a:srgbClr val="333333"/>
                </a:solidFill>
              </a:rPr>
              <a:t> εικόνες</a:t>
            </a:r>
            <a:r>
              <a:rPr lang="en-US" sz="2400" dirty="0">
                <a:solidFill>
                  <a:srgbClr val="333333"/>
                </a:solidFill>
              </a:rPr>
              <a:t> </a:t>
            </a:r>
            <a:r>
              <a:rPr lang="en-US" sz="2400" dirty="0" err="1">
                <a:solidFill>
                  <a:srgbClr val="333333"/>
                </a:solidFill>
              </a:rPr>
              <a:t>ολοκληρώνει</a:t>
            </a:r>
            <a:r>
              <a:rPr lang="en-US" sz="2400" dirty="0">
                <a:solidFill>
                  <a:srgbClr val="333333"/>
                </a:solidFill>
              </a:rPr>
              <a:t> </a:t>
            </a:r>
            <a:r>
              <a:rPr lang="en-US" sz="2400" dirty="0" err="1">
                <a:solidFill>
                  <a:srgbClr val="333333"/>
                </a:solidFill>
              </a:rPr>
              <a:t>τη</a:t>
            </a:r>
            <a:r>
              <a:rPr lang="el-GR" sz="2400" dirty="0">
                <a:solidFill>
                  <a:srgbClr val="333333"/>
                </a:solidFill>
              </a:rPr>
              <a:t>ν</a:t>
            </a:r>
            <a:r>
              <a:rPr lang="en-US" sz="2400" dirty="0">
                <a:solidFill>
                  <a:srgbClr val="333333"/>
                </a:solidFill>
              </a:rPr>
              <a:t> </a:t>
            </a:r>
            <a:r>
              <a:rPr lang="el-GR" sz="2400" dirty="0">
                <a:solidFill>
                  <a:srgbClr val="333333"/>
                </a:solidFill>
              </a:rPr>
              <a:t>ακολουθία με λογική σειρά</a:t>
            </a:r>
            <a:r>
              <a:rPr lang="en-US" sz="2400" dirty="0">
                <a:solidFill>
                  <a:srgbClr val="333333"/>
                </a:solidFill>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54</a:t>
            </a:fld>
            <a:endParaRPr lang="de-DE" altLang="de-DE">
              <a:latin typeface="+mn-lt"/>
              <a:cs typeface="+mn-cs"/>
            </a:endParaRPr>
          </a:p>
        </p:txBody>
      </p:sp>
      <p:pic>
        <p:nvPicPr>
          <p:cNvPr id="17"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2" name="Caption_12595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de-DE" altLang="de-DE" sz="2000" b="1">
              <a:latin typeface="Calibri Light"/>
            </a:endParaRPr>
          </a:p>
        </p:txBody>
      </p:sp>
      <p:sp>
        <p:nvSpPr>
          <p:cNvPr id="23" name="Caption_12595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de-DE" altLang="de-DE" sz="2000" b="1">
              <a:latin typeface="Calibri Light"/>
            </a:endParaRPr>
          </a:p>
        </p:txBody>
      </p:sp>
      <p:sp>
        <p:nvSpPr>
          <p:cNvPr id="24" name="Caption_12595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de-DE" altLang="de-DE" sz="2000" b="1">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55</a:t>
            </a:fld>
            <a:endParaRPr lang="de-DE" altLang="de-DE">
              <a:latin typeface="+mn-lt"/>
              <a:cs typeface="+mn-cs"/>
            </a:endParaRPr>
          </a:p>
        </p:txBody>
      </p:sp>
      <p:pic>
        <p:nvPicPr>
          <p:cNvPr id="19"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5" name="Caption_12800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de-DE" altLang="de-DE" sz="2000" b="1">
              <a:latin typeface="Calibri Light"/>
            </a:endParaRPr>
          </a:p>
        </p:txBody>
      </p:sp>
      <p:sp>
        <p:nvSpPr>
          <p:cNvPr id="26" name="Caption_12800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de-DE" altLang="de-DE" sz="2000" b="1">
              <a:latin typeface="Calibri Light"/>
            </a:endParaRPr>
          </a:p>
        </p:txBody>
      </p:sp>
      <p:sp>
        <p:nvSpPr>
          <p:cNvPr id="27" name="Caption_12800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de-DE" altLang="de-DE" sz="2000" b="1">
              <a:latin typeface="Calibri Light"/>
            </a:endParaRPr>
          </a:p>
        </p:txBody>
      </p:sp>
      <p:sp>
        <p:nvSpPr>
          <p:cNvPr id="28"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56</a:t>
            </a:fld>
            <a:endParaRPr lang="de-DE" altLang="de-DE">
              <a:latin typeface="+mn-lt"/>
              <a:cs typeface="+mn-cs"/>
            </a:endParaRPr>
          </a:p>
        </p:txBody>
      </p:sp>
      <p:pic>
        <p:nvPicPr>
          <p:cNvPr id="21"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30054"/>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de-DE" altLang="de-DE" sz="2000" b="1">
              <a:latin typeface="Calibri Light"/>
            </a:endParaRPr>
          </a:p>
        </p:txBody>
      </p:sp>
      <p:sp>
        <p:nvSpPr>
          <p:cNvPr id="28" name="Caption_130055"/>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de-DE" altLang="de-DE" sz="2000" b="1">
              <a:latin typeface="Calibri Light"/>
            </a:endParaRPr>
          </a:p>
        </p:txBody>
      </p:sp>
      <p:sp>
        <p:nvSpPr>
          <p:cNvPr id="29" name="Caption_130056"/>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de-DE" altLang="de-DE" sz="2000" b="1">
              <a:latin typeface="Calibri Light"/>
            </a:endParaRPr>
          </a:p>
        </p:txBody>
      </p:sp>
      <p:sp>
        <p:nvSpPr>
          <p:cNvPr id="30"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1"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2"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57</a:t>
            </a:fld>
            <a:endParaRPr lang="de-DE" altLang="de-DE">
              <a:latin typeface="+mn-lt"/>
              <a:cs typeface="+mn-cs"/>
            </a:endParaRPr>
          </a:p>
        </p:txBody>
      </p:sp>
      <p:pic>
        <p:nvPicPr>
          <p:cNvPr id="14"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0"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1"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de-DE" altLang="de-DE" sz="2000" b="1">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σχεδιάζει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58</a:t>
            </a:fld>
            <a:endParaRPr lang="de-DE" altLang="de-DE">
              <a:latin typeface="+mn-lt"/>
              <a:cs typeface="+mn-cs"/>
            </a:endParaRPr>
          </a:p>
        </p:txBody>
      </p:sp>
      <p:pic>
        <p:nvPicPr>
          <p:cNvPr id="17"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2" name="Caption_134147"/>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de-DE" altLang="de-DE" sz="2000" b="1">
              <a:latin typeface="Calibri Light"/>
            </a:endParaRPr>
          </a:p>
        </p:txBody>
      </p:sp>
      <p:sp>
        <p:nvSpPr>
          <p:cNvPr id="23" name="Caption_134148"/>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de-DE" altLang="de-DE" sz="2000" b="1">
              <a:latin typeface="Calibri Light"/>
            </a:endParaRPr>
          </a:p>
        </p:txBody>
      </p:sp>
      <p:sp>
        <p:nvSpPr>
          <p:cNvPr id="24" name="Caption_134149"/>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de-DE" altLang="de-DE" sz="2000" b="1">
              <a:latin typeface="Calibri Light"/>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σχεδιάζει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59</a:t>
            </a:fld>
            <a:endParaRPr lang="de-DE" altLang="de-DE">
              <a:latin typeface="+mn-lt"/>
              <a:cs typeface="+mn-cs"/>
            </a:endParaRPr>
          </a:p>
        </p:txBody>
      </p:sp>
      <p:pic>
        <p:nvPicPr>
          <p:cNvPr id="19"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6200"/>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de-DE" altLang="de-DE" sz="2000" b="1">
              <a:latin typeface="Calibri Light"/>
            </a:endParaRPr>
          </a:p>
        </p:txBody>
      </p:sp>
      <p:sp>
        <p:nvSpPr>
          <p:cNvPr id="25" name="Caption_136201"/>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de-DE" altLang="de-DE" sz="2000" b="1">
              <a:latin typeface="Calibri Light"/>
            </a:endParaRPr>
          </a:p>
        </p:txBody>
      </p:sp>
      <p:sp>
        <p:nvSpPr>
          <p:cNvPr id="26" name="Caption_136202"/>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de-DE" altLang="de-DE" sz="2000" b="1">
              <a:latin typeface="Calibri Light"/>
            </a:endParaRPr>
          </a:p>
        </p:txBody>
      </p:sp>
      <p:sp>
        <p:nvSpPr>
          <p:cNvPr id="27"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σχεδιάζει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60</a:t>
            </a:fld>
            <a:endParaRPr lang="de-DE" altLang="de-DE">
              <a:latin typeface="+mn-lt"/>
              <a:cs typeface="+mn-cs"/>
            </a:endParaRPr>
          </a:p>
        </p:txBody>
      </p:sp>
      <p:pic>
        <p:nvPicPr>
          <p:cNvPr id="21"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38246"/>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de-DE" altLang="de-DE" sz="2000" b="1">
              <a:latin typeface="Calibri Light"/>
            </a:endParaRPr>
          </a:p>
        </p:txBody>
      </p:sp>
      <p:sp>
        <p:nvSpPr>
          <p:cNvPr id="28" name="Caption_138247"/>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de-DE" altLang="de-DE" sz="2000" b="1">
              <a:latin typeface="Calibri Light"/>
            </a:endParaRPr>
          </a:p>
        </p:txBody>
      </p:sp>
      <p:sp>
        <p:nvSpPr>
          <p:cNvPr id="29" name="Caption_13824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de-DE" altLang="de-DE" sz="2000" b="1">
              <a:latin typeface="Calibri Light"/>
            </a:endParaRPr>
          </a:p>
        </p:txBody>
      </p:sp>
      <p:sp>
        <p:nvSpPr>
          <p:cNvPr id="30"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1"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2"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61</a:t>
            </a:fld>
            <a:endParaRPr lang="de-DE" altLang="de-DE">
              <a:latin typeface="+mn-lt"/>
              <a:cs typeface="+mn-cs"/>
            </a:endParaRPr>
          </a:p>
        </p:txBody>
      </p:sp>
      <p:pic>
        <p:nvPicPr>
          <p:cNvPr id="14"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8"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de-DE" altLang="de-DE" sz="2000" b="1">
              <a:latin typeface="Calibri Light"/>
            </a:endParaRPr>
          </a:p>
        </p:txBody>
      </p:sp>
      <p:sp>
        <p:nvSpPr>
          <p:cNvPr id="19"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0"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1"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62</a:t>
            </a:fld>
            <a:endParaRPr lang="de-DE" altLang="de-DE">
              <a:latin typeface="+mn-lt"/>
              <a:cs typeface="+mn-cs"/>
            </a:endParaRPr>
          </a:p>
        </p:txBody>
      </p:sp>
      <p:pic>
        <p:nvPicPr>
          <p:cNvPr id="17"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21"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Caption_142338"/>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3" name="Caption_142339"/>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4" name="Caption_142340"/>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63</a:t>
            </a:fld>
            <a:endParaRPr lang="de-DE" altLang="de-DE">
              <a:latin typeface="+mn-lt"/>
              <a:cs typeface="+mn-cs"/>
            </a:endParaRPr>
          </a:p>
        </p:txBody>
      </p:sp>
      <p:pic>
        <p:nvPicPr>
          <p:cNvPr id="19"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4392"/>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dirty="0">
              <a:latin typeface="Calibri Light"/>
            </a:endParaRPr>
          </a:p>
        </p:txBody>
      </p:sp>
      <p:sp>
        <p:nvSpPr>
          <p:cNvPr id="25" name="Caption_144393"/>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6" name="Caption_144394"/>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7"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64</a:t>
            </a:fld>
            <a:endParaRPr lang="de-DE" altLang="de-DE">
              <a:latin typeface="+mn-lt"/>
              <a:cs typeface="+mn-cs"/>
            </a:endParaRPr>
          </a:p>
        </p:txBody>
      </p:sp>
      <p:pic>
        <p:nvPicPr>
          <p:cNvPr id="21"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5"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4644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8" name="Caption_14644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9" name="Caption_14644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30"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65</a:t>
            </a:fld>
            <a:endParaRPr lang="de-DE" altLang="de-DE">
              <a:latin typeface="+mn-lt"/>
              <a:cs typeface="+mn-cs"/>
            </a:endParaRPr>
          </a:p>
        </p:txBody>
      </p:sp>
      <p:pic>
        <p:nvPicPr>
          <p:cNvPr id="14"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8487"/>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19"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σχεδιάζει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66</a:t>
            </a:fld>
            <a:endParaRPr lang="de-DE" altLang="de-DE">
              <a:latin typeface="+mn-lt"/>
              <a:cs typeface="+mn-cs"/>
            </a:endParaRPr>
          </a:p>
        </p:txBody>
      </p:sp>
      <p:pic>
        <p:nvPicPr>
          <p:cNvPr id="17"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053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2" name="Caption_15053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3" name="Caption_15053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4"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σχεδιάζει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67</a:t>
            </a:fld>
            <a:endParaRPr lang="de-DE" altLang="de-DE">
              <a:latin typeface="+mn-lt"/>
              <a:cs typeface="+mn-cs"/>
            </a:endParaRPr>
          </a:p>
        </p:txBody>
      </p:sp>
      <p:pic>
        <p:nvPicPr>
          <p:cNvPr id="19"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258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dirty="0">
              <a:latin typeface="Calibri Light"/>
            </a:endParaRPr>
          </a:p>
        </p:txBody>
      </p:sp>
      <p:sp>
        <p:nvSpPr>
          <p:cNvPr id="25" name="Caption_15258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6" name="Caption_15258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7"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8"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σχεδιάζει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68</a:t>
            </a:fld>
            <a:endParaRPr lang="de-DE" altLang="de-DE">
              <a:latin typeface="+mn-lt"/>
              <a:cs typeface="+mn-cs"/>
            </a:endParaRPr>
          </a:p>
        </p:txBody>
      </p:sp>
      <p:pic>
        <p:nvPicPr>
          <p:cNvPr id="21"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5"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54630"/>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dirty="0">
              <a:latin typeface="Calibri Light"/>
            </a:endParaRPr>
          </a:p>
        </p:txBody>
      </p:sp>
      <p:sp>
        <p:nvSpPr>
          <p:cNvPr id="28" name="Caption_154631"/>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9" name="Caption_154632"/>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30"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69</a:t>
            </a:fld>
            <a:endParaRPr lang="de-DE" altLang="de-DE">
              <a:latin typeface="+mn-lt"/>
              <a:cs typeface="+mn-cs"/>
            </a:endParaRPr>
          </a:p>
        </p:txBody>
      </p:sp>
      <p:pic>
        <p:nvPicPr>
          <p:cNvPr id="14"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19"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σχεδιάζει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70</a:t>
            </a:fld>
            <a:endParaRPr lang="de-DE" altLang="de-DE">
              <a:latin typeface="+mn-lt"/>
              <a:cs typeface="+mn-cs"/>
            </a:endParaRPr>
          </a:p>
        </p:txBody>
      </p:sp>
      <p:pic>
        <p:nvPicPr>
          <p:cNvPr id="17"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872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2" name="Caption_15872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3" name="Caption_15872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4"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σχεδιάζει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71</a:t>
            </a:fld>
            <a:endParaRPr lang="de-DE" altLang="de-DE">
              <a:latin typeface="+mn-lt"/>
              <a:cs typeface="+mn-cs"/>
            </a:endParaRPr>
          </a:p>
        </p:txBody>
      </p:sp>
      <p:pic>
        <p:nvPicPr>
          <p:cNvPr id="19"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077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5" name="Caption_16077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6" name="Caption_16077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7"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σχεδιάζει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72</a:t>
            </a:fld>
            <a:endParaRPr lang="de-DE" altLang="de-DE">
              <a:latin typeface="+mn-lt"/>
              <a:cs typeface="+mn-cs"/>
            </a:endParaRPr>
          </a:p>
        </p:txBody>
      </p:sp>
      <p:pic>
        <p:nvPicPr>
          <p:cNvPr id="21"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62822"/>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8" name="Caption_162823"/>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9" name="Caption_162824"/>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30"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73</a:t>
            </a:fld>
            <a:endParaRPr lang="de-DE" altLang="de-DE">
              <a:latin typeface="+mn-lt"/>
              <a:cs typeface="+mn-cs"/>
            </a:endParaRPr>
          </a:p>
        </p:txBody>
      </p:sp>
      <p:pic>
        <p:nvPicPr>
          <p:cNvPr id="14"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1" name="Caption_164873"/>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74</a:t>
            </a:fld>
            <a:endParaRPr lang="de-DE" altLang="de-DE">
              <a:latin typeface="+mn-lt"/>
              <a:cs typeface="+mn-cs"/>
            </a:endParaRPr>
          </a:p>
        </p:txBody>
      </p:sp>
      <p:pic>
        <p:nvPicPr>
          <p:cNvPr id="17"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691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2" name="Caption_16691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3" name="Caption_16691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4"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75</a:t>
            </a:fld>
            <a:endParaRPr lang="de-DE" altLang="de-DE">
              <a:latin typeface="+mn-lt"/>
              <a:cs typeface="+mn-cs"/>
            </a:endParaRPr>
          </a:p>
        </p:txBody>
      </p:sp>
      <p:pic>
        <p:nvPicPr>
          <p:cNvPr id="19"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896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5" name="Caption_16896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6" name="Caption_16896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7"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76</a:t>
            </a:fld>
            <a:endParaRPr lang="de-DE" altLang="de-DE">
              <a:latin typeface="+mn-lt"/>
              <a:cs typeface="+mn-cs"/>
            </a:endParaRPr>
          </a:p>
        </p:txBody>
      </p:sp>
      <p:pic>
        <p:nvPicPr>
          <p:cNvPr id="21"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71014"/>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dirty="0">
              <a:latin typeface="Calibri Light"/>
            </a:endParaRPr>
          </a:p>
        </p:txBody>
      </p:sp>
      <p:sp>
        <p:nvSpPr>
          <p:cNvPr id="28" name="Caption_171015"/>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9" name="Caption_171016"/>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30"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77</a:t>
            </a:fld>
            <a:endParaRPr lang="de-DE" altLang="de-DE">
              <a:latin typeface="+mn-lt"/>
              <a:cs typeface="+mn-cs"/>
            </a:endParaRPr>
          </a:p>
        </p:txBody>
      </p:sp>
      <p:pic>
        <p:nvPicPr>
          <p:cNvPr id="14"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8"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19"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78</a:t>
            </a:fld>
            <a:endParaRPr lang="de-DE" altLang="de-DE">
              <a:latin typeface="+mn-lt"/>
              <a:cs typeface="+mn-cs"/>
            </a:endParaRPr>
          </a:p>
        </p:txBody>
      </p:sp>
      <p:pic>
        <p:nvPicPr>
          <p:cNvPr id="17"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5107"/>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2" name="Caption_175108"/>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3" name="Caption_175109"/>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4"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79</a:t>
            </a:fld>
            <a:endParaRPr lang="de-DE" altLang="de-DE">
              <a:latin typeface="+mn-lt"/>
              <a:cs typeface="+mn-cs"/>
            </a:endParaRPr>
          </a:p>
        </p:txBody>
      </p:sp>
      <p:pic>
        <p:nvPicPr>
          <p:cNvPr id="19"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7157"/>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5" name="Caption_177158"/>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6" name="Caption_177159"/>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7"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80</a:t>
            </a:fld>
            <a:endParaRPr lang="de-DE" altLang="de-DE">
              <a:latin typeface="+mn-lt"/>
              <a:cs typeface="+mn-cs"/>
            </a:endParaRPr>
          </a:p>
        </p:txBody>
      </p:sp>
      <p:pic>
        <p:nvPicPr>
          <p:cNvPr id="21"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79206"/>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8" name="Caption_179207"/>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9" name="Caption_17920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30"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81</a:t>
            </a:fld>
            <a:endParaRPr lang="de-DE" altLang="de-DE">
              <a:latin typeface="+mn-lt"/>
              <a:cs typeface="+mn-cs"/>
            </a:endParaRPr>
          </a:p>
        </p:txBody>
      </p:sp>
      <p:pic>
        <p:nvPicPr>
          <p:cNvPr id="14"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19"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σχεδιάζει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82</a:t>
            </a:fld>
            <a:endParaRPr lang="de-DE" altLang="de-DE">
              <a:latin typeface="+mn-lt"/>
              <a:cs typeface="+mn-cs"/>
            </a:endParaRPr>
          </a:p>
        </p:txBody>
      </p:sp>
      <p:pic>
        <p:nvPicPr>
          <p:cNvPr id="17"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330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2" name="Caption_18330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3" name="Caption_183299"/>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4"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σχεδιάζει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83</a:t>
            </a:fld>
            <a:endParaRPr lang="de-DE" altLang="de-DE">
              <a:latin typeface="+mn-lt"/>
              <a:cs typeface="+mn-cs"/>
            </a:endParaRPr>
          </a:p>
        </p:txBody>
      </p:sp>
      <p:pic>
        <p:nvPicPr>
          <p:cNvPr id="19"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535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5" name="Caption_18535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6" name="Caption_185349"/>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7"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σχεδιάζει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84</a:t>
            </a:fld>
            <a:endParaRPr lang="de-DE" altLang="de-DE">
              <a:latin typeface="+mn-lt"/>
              <a:cs typeface="+mn-cs"/>
            </a:endParaRPr>
          </a:p>
        </p:txBody>
      </p:sp>
      <p:pic>
        <p:nvPicPr>
          <p:cNvPr id="21"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87400"/>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8" name="Caption_187399"/>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9" name="Caption_18739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30"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85</a:t>
            </a:fld>
            <a:endParaRPr lang="de-DE" altLang="de-DE">
              <a:latin typeface="+mn-lt"/>
              <a:cs typeface="+mn-cs"/>
            </a:endParaRPr>
          </a:p>
        </p:txBody>
      </p:sp>
      <p:pic>
        <p:nvPicPr>
          <p:cNvPr id="14"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7"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89446"/>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19"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86</a:t>
            </a:fld>
            <a:endParaRPr lang="de-DE" altLang="de-DE">
              <a:latin typeface="+mn-lt"/>
              <a:cs typeface="+mn-cs"/>
            </a:endParaRPr>
          </a:p>
        </p:txBody>
      </p:sp>
      <p:pic>
        <p:nvPicPr>
          <p:cNvPr id="17"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149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2" name="Caption_19149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3" name="Caption_19149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4"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87</a:t>
            </a:fld>
            <a:endParaRPr lang="de-DE" altLang="de-DE">
              <a:latin typeface="+mn-lt"/>
              <a:cs typeface="+mn-cs"/>
            </a:endParaRPr>
          </a:p>
        </p:txBody>
      </p:sp>
      <p:pic>
        <p:nvPicPr>
          <p:cNvPr id="19"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354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5" name="Caption_19354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6" name="Caption_19354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7"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88</a:t>
            </a:fld>
            <a:endParaRPr lang="de-DE" altLang="de-DE">
              <a:latin typeface="+mn-lt"/>
              <a:cs typeface="+mn-cs"/>
            </a:endParaRPr>
          </a:p>
        </p:txBody>
      </p:sp>
      <p:pic>
        <p:nvPicPr>
          <p:cNvPr id="21"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95590"/>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8" name="Caption_195591"/>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9" name="Caption_195592"/>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30"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89</a:t>
            </a:fld>
            <a:endParaRPr lang="de-DE" altLang="de-DE">
              <a:latin typeface="+mn-lt"/>
              <a:cs typeface="+mn-cs"/>
            </a:endParaRPr>
          </a:p>
        </p:txBody>
      </p:sp>
      <p:pic>
        <p:nvPicPr>
          <p:cNvPr id="14"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19"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90</a:t>
            </a:fld>
            <a:endParaRPr lang="de-DE" altLang="de-DE">
              <a:latin typeface="+mn-lt"/>
              <a:cs typeface="+mn-cs"/>
            </a:endParaRPr>
          </a:p>
        </p:txBody>
      </p:sp>
      <p:pic>
        <p:nvPicPr>
          <p:cNvPr id="17"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968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2" name="Caption_19968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3" name="Caption_19968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4"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91</a:t>
            </a:fld>
            <a:endParaRPr lang="de-DE" altLang="de-DE">
              <a:latin typeface="+mn-lt"/>
              <a:cs typeface="+mn-cs"/>
            </a:endParaRPr>
          </a:p>
        </p:txBody>
      </p:sp>
      <p:pic>
        <p:nvPicPr>
          <p:cNvPr id="19"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173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5" name="Caption_20173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6" name="Caption_20173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27"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92</a:t>
            </a:fld>
            <a:endParaRPr lang="de-DE" altLang="de-DE">
              <a:latin typeface="+mn-lt"/>
              <a:cs typeface="+mn-cs"/>
            </a:endParaRPr>
          </a:p>
        </p:txBody>
      </p:sp>
      <p:pic>
        <p:nvPicPr>
          <p:cNvPr id="21"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203782"/>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4α;</a:t>
            </a:r>
            <a:endParaRPr lang="en-US" altLang="de-DE" sz="2400">
              <a:latin typeface="Calibri Light"/>
            </a:endParaRPr>
          </a:p>
        </p:txBody>
      </p:sp>
      <p:sp>
        <p:nvSpPr>
          <p:cNvPr id="28" name="Caption_203783"/>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4β;</a:t>
            </a:r>
            <a:endParaRPr lang="en-US" altLang="de-DE" sz="2400">
              <a:latin typeface="Calibri Light"/>
            </a:endParaRPr>
          </a:p>
        </p:txBody>
      </p:sp>
      <p:sp>
        <p:nvSpPr>
          <p:cNvPr id="29" name="Caption_203784"/>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30"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93</a:t>
            </a:fld>
            <a:endParaRPr lang="de-DE" altLang="de-DE">
              <a:latin typeface="+mn-lt"/>
              <a:cs typeface="+mn-cs"/>
            </a:endParaRPr>
          </a:p>
        </p:txBody>
      </p:sp>
      <p:pic>
        <p:nvPicPr>
          <p:cNvPr id="14"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8"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1">
                <a:latin typeface="Calibri Light"/>
              </a:rPr>
              <a:t>4γ</a:t>
            </a:r>
            <a:endParaRPr lang="en-US" altLang="de-DE" sz="2400">
              <a:latin typeface="Calibri Light"/>
            </a:endParaRPr>
          </a:p>
        </p:txBody>
      </p:sp>
      <p:sp>
        <p:nvSpPr>
          <p:cNvPr id="19"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Περίληψη</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94</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a:t>
            </a:r>
            <a:r>
              <a:rPr lang="el-GR" altLang="de-DE" sz="2400" dirty="0">
                <a:solidFill>
                  <a:srgbClr val="333333"/>
                </a:solidFill>
              </a:rPr>
              <a:t> 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Περίληψη</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95</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a:t>
            </a:r>
            <a:r>
              <a:rPr lang="el-GR" altLang="de-DE" sz="2400" dirty="0">
                <a:solidFill>
                  <a:srgbClr val="333333"/>
                </a:solidFill>
              </a:rPr>
              <a:t> 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Γι</a:t>
            </a:r>
            <a:r>
              <a:rPr lang="en-US" altLang="de-DE" sz="2400" dirty="0">
                <a:solidFill>
                  <a:srgbClr val="333333"/>
                </a:solidFill>
              </a:rPr>
              <a:t>α να αξιολογήσ</a:t>
            </a:r>
            <a:r>
              <a:rPr lang="el-GR" altLang="de-DE" sz="2400" dirty="0">
                <a:solidFill>
                  <a:srgbClr val="333333"/>
                </a:solidFill>
              </a:rPr>
              <a:t>ετε</a:t>
            </a:r>
            <a:r>
              <a:rPr lang="en-US" altLang="de-DE" sz="2400" dirty="0">
                <a:solidFill>
                  <a:srgbClr val="333333"/>
                </a:solidFill>
              </a:rPr>
              <a:t> π</a:t>
            </a:r>
            <a:r>
              <a:rPr lang="en-US" altLang="de-DE" sz="2400" dirty="0" err="1">
                <a:solidFill>
                  <a:srgbClr val="333333"/>
                </a:solidFill>
              </a:rPr>
              <a:t>ερί</a:t>
            </a:r>
            <a:r>
              <a:rPr lang="en-US" altLang="de-DE" sz="2400" dirty="0">
                <a:solidFill>
                  <a:srgbClr val="333333"/>
                </a:solidFill>
              </a:rPr>
              <a:t>πλοκες καταστάσεις (</a:t>
            </a:r>
            <a:r>
              <a:rPr lang="el-GR" altLang="de-DE" sz="2400" dirty="0">
                <a:solidFill>
                  <a:srgbClr val="333333"/>
                </a:solidFill>
              </a:rPr>
              <a:t>σαν κι</a:t>
            </a:r>
            <a:r>
              <a:rPr lang="en-US" altLang="de-DE" sz="2400" dirty="0">
                <a:solidFill>
                  <a:srgbClr val="333333"/>
                </a:solidFill>
              </a:rPr>
              <a:t> α</a:t>
            </a:r>
            <a:r>
              <a:rPr lang="en-US" altLang="de-DE" sz="2400" dirty="0" err="1">
                <a:solidFill>
                  <a:srgbClr val="333333"/>
                </a:solidFill>
              </a:rPr>
              <a:t>υτές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πα</a:t>
            </a:r>
            <a:r>
              <a:rPr lang="en-US" altLang="de-DE" sz="2400" dirty="0" err="1">
                <a:solidFill>
                  <a:srgbClr val="333333"/>
                </a:solidFill>
              </a:rPr>
              <a:t>ρουσ</a:t>
            </a:r>
            <a:r>
              <a:rPr lang="el-GR" altLang="de-DE" sz="2400" dirty="0">
                <a:solidFill>
                  <a:srgbClr val="333333"/>
                </a:solidFill>
              </a:rPr>
              <a:t>ιά</a:t>
            </a:r>
            <a:r>
              <a:rPr lang="en-US" altLang="de-DE" sz="2400" dirty="0">
                <a:solidFill>
                  <a:srgbClr val="333333"/>
                </a:solidFill>
              </a:rPr>
              <a:t>σ</a:t>
            </a:r>
            <a:r>
              <a:rPr lang="el-GR" altLang="de-DE" sz="2400" dirty="0">
                <a:solidFill>
                  <a:srgbClr val="333333"/>
                </a:solidFill>
              </a:rPr>
              <a:t>τηκαν</a:t>
            </a:r>
            <a:r>
              <a:rPr lang="en-US" altLang="de-DE" sz="2400" dirty="0">
                <a:solidFill>
                  <a:srgbClr val="333333"/>
                </a:solidFill>
              </a:rPr>
              <a:t> π</a:t>
            </a:r>
            <a:r>
              <a:rPr lang="en-US" altLang="de-DE" sz="2400" dirty="0" err="1">
                <a:solidFill>
                  <a:srgbClr val="333333"/>
                </a:solidFill>
              </a:rPr>
              <a:t>ριν</a:t>
            </a:r>
            <a:r>
              <a:rPr lang="en-US" altLang="de-DE" sz="2400" dirty="0">
                <a:solidFill>
                  <a:srgbClr val="333333"/>
                </a:solidFill>
              </a:rPr>
              <a:t> </a:t>
            </a:r>
            <a:r>
              <a:rPr lang="en-US" altLang="de-DE" sz="2400" dirty="0" err="1">
                <a:solidFill>
                  <a:srgbClr val="333333"/>
                </a:solidFill>
              </a:rPr>
              <a:t>λίγο</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σημαντικό να εξετάσε</a:t>
            </a:r>
            <a:r>
              <a:rPr lang="el-GR" altLang="de-DE" sz="2400" dirty="0">
                <a:solidFill>
                  <a:srgbClr val="333333"/>
                </a:solidFill>
              </a:rPr>
              <a:t>τε</a:t>
            </a:r>
            <a:r>
              <a:rPr lang="en-US" altLang="de-DE" sz="2400" dirty="0">
                <a:solidFill>
                  <a:srgbClr val="333333"/>
                </a:solidFill>
              </a:rPr>
              <a:t> </a:t>
            </a:r>
            <a:r>
              <a:rPr lang="en-US" altLang="de-DE" sz="2400" dirty="0" err="1">
                <a:solidFill>
                  <a:srgbClr val="333333"/>
                </a:solidFill>
              </a:rPr>
              <a:t>όλες</a:t>
            </a:r>
            <a:r>
              <a:rPr lang="en-US" altLang="de-DE" sz="2400" dirty="0">
                <a:solidFill>
                  <a:srgbClr val="333333"/>
                </a:solidFill>
              </a:rPr>
              <a:t> </a:t>
            </a:r>
            <a:r>
              <a:rPr lang="en-US" altLang="de-DE" sz="2400" dirty="0" err="1">
                <a:solidFill>
                  <a:srgbClr val="333333"/>
                </a:solidFill>
              </a:rPr>
              <a:t>τις</a:t>
            </a:r>
            <a:r>
              <a:rPr lang="en-US" altLang="de-DE" sz="2400" dirty="0">
                <a:solidFill>
                  <a:srgbClr val="333333"/>
                </a:solidFill>
              </a:rPr>
              <a:t> </a:t>
            </a:r>
            <a:r>
              <a:rPr lang="en-US" altLang="de-DE" sz="2400" dirty="0" err="1">
                <a:solidFill>
                  <a:srgbClr val="333333"/>
                </a:solidFill>
              </a:rPr>
              <a:t>δι</a:t>
            </a:r>
            <a:r>
              <a:rPr lang="en-US" altLang="de-DE" sz="2400" dirty="0">
                <a:solidFill>
                  <a:srgbClr val="333333"/>
                </a:solidFill>
              </a:rPr>
              <a:t>αθέσιμες </a:t>
            </a:r>
            <a:r>
              <a:rPr lang="en-US" altLang="de-DE" sz="2400">
                <a:solidFill>
                  <a:srgbClr val="333333"/>
                </a:solidFill>
              </a:rPr>
              <a:t>πληροφορίες.</a:t>
            </a:r>
            <a:endParaRPr lang="en-US" sz="2400" dirty="0"/>
          </a:p>
        </p:txBody>
      </p:sp>
    </p:spTree>
    <p:extLst>
      <p:ext uri="{BB962C8B-B14F-4D97-AF65-F5344CB8AC3E}">
        <p14:creationId xmlns:p14="http://schemas.microsoft.com/office/powerpoint/2010/main" val="2768522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Περίληψη</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96</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a:t>
            </a:r>
            <a:r>
              <a:rPr lang="el-GR" altLang="de-DE" sz="2400" dirty="0">
                <a:solidFill>
                  <a:srgbClr val="333333"/>
                </a:solidFill>
              </a:rPr>
              <a:t> 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Γι</a:t>
            </a:r>
            <a:r>
              <a:rPr lang="en-US" altLang="de-DE" sz="2400" dirty="0">
                <a:solidFill>
                  <a:srgbClr val="333333"/>
                </a:solidFill>
              </a:rPr>
              <a:t>α να αξιολογήσ</a:t>
            </a:r>
            <a:r>
              <a:rPr lang="el-GR" altLang="de-DE" sz="2400" dirty="0">
                <a:solidFill>
                  <a:srgbClr val="333333"/>
                </a:solidFill>
              </a:rPr>
              <a:t>ετε</a:t>
            </a:r>
            <a:r>
              <a:rPr lang="en-US" altLang="de-DE" sz="2400" dirty="0">
                <a:solidFill>
                  <a:srgbClr val="333333"/>
                </a:solidFill>
              </a:rPr>
              <a:t> π</a:t>
            </a:r>
            <a:r>
              <a:rPr lang="en-US" altLang="de-DE" sz="2400" dirty="0" err="1">
                <a:solidFill>
                  <a:srgbClr val="333333"/>
                </a:solidFill>
              </a:rPr>
              <a:t>ερί</a:t>
            </a:r>
            <a:r>
              <a:rPr lang="en-US" altLang="de-DE" sz="2400" dirty="0">
                <a:solidFill>
                  <a:srgbClr val="333333"/>
                </a:solidFill>
              </a:rPr>
              <a:t>πλοκες καταστάσεις (</a:t>
            </a:r>
            <a:r>
              <a:rPr lang="el-GR" altLang="de-DE" sz="2400" dirty="0">
                <a:solidFill>
                  <a:srgbClr val="333333"/>
                </a:solidFill>
              </a:rPr>
              <a:t>σαν κι</a:t>
            </a:r>
            <a:r>
              <a:rPr lang="en-US" altLang="de-DE" sz="2400" dirty="0">
                <a:solidFill>
                  <a:srgbClr val="333333"/>
                </a:solidFill>
              </a:rPr>
              <a:t> α</a:t>
            </a:r>
            <a:r>
              <a:rPr lang="en-US" altLang="de-DE" sz="2400" dirty="0" err="1">
                <a:solidFill>
                  <a:srgbClr val="333333"/>
                </a:solidFill>
              </a:rPr>
              <a:t>υτές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πα</a:t>
            </a:r>
            <a:r>
              <a:rPr lang="en-US" altLang="de-DE" sz="2400" dirty="0" err="1">
                <a:solidFill>
                  <a:srgbClr val="333333"/>
                </a:solidFill>
              </a:rPr>
              <a:t>ρουσ</a:t>
            </a:r>
            <a:r>
              <a:rPr lang="el-GR" altLang="de-DE" sz="2400" dirty="0">
                <a:solidFill>
                  <a:srgbClr val="333333"/>
                </a:solidFill>
              </a:rPr>
              <a:t>ιά</a:t>
            </a:r>
            <a:r>
              <a:rPr lang="en-US" altLang="de-DE" sz="2400" dirty="0">
                <a:solidFill>
                  <a:srgbClr val="333333"/>
                </a:solidFill>
              </a:rPr>
              <a:t>σ</a:t>
            </a:r>
            <a:r>
              <a:rPr lang="el-GR" altLang="de-DE" sz="2400" dirty="0">
                <a:solidFill>
                  <a:srgbClr val="333333"/>
                </a:solidFill>
              </a:rPr>
              <a:t>τηκαν</a:t>
            </a:r>
            <a:r>
              <a:rPr lang="en-US" altLang="de-DE" sz="2400" dirty="0">
                <a:solidFill>
                  <a:srgbClr val="333333"/>
                </a:solidFill>
              </a:rPr>
              <a:t> π</a:t>
            </a:r>
            <a:r>
              <a:rPr lang="en-US" altLang="de-DE" sz="2400" dirty="0" err="1">
                <a:solidFill>
                  <a:srgbClr val="333333"/>
                </a:solidFill>
              </a:rPr>
              <a:t>ριν</a:t>
            </a:r>
            <a:r>
              <a:rPr lang="en-US" altLang="de-DE" sz="2400" dirty="0">
                <a:solidFill>
                  <a:srgbClr val="333333"/>
                </a:solidFill>
              </a:rPr>
              <a:t> </a:t>
            </a:r>
            <a:r>
              <a:rPr lang="en-US" altLang="de-DE" sz="2400" dirty="0" err="1">
                <a:solidFill>
                  <a:srgbClr val="333333"/>
                </a:solidFill>
              </a:rPr>
              <a:t>λίγο</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σημαντικό να εξετάσε</a:t>
            </a:r>
            <a:r>
              <a:rPr lang="el-GR" altLang="de-DE" sz="2400" dirty="0">
                <a:solidFill>
                  <a:srgbClr val="333333"/>
                </a:solidFill>
              </a:rPr>
              <a:t>τε</a:t>
            </a:r>
            <a:r>
              <a:rPr lang="en-US" altLang="de-DE" sz="2400" dirty="0">
                <a:solidFill>
                  <a:srgbClr val="333333"/>
                </a:solidFill>
              </a:rPr>
              <a:t> </a:t>
            </a:r>
            <a:r>
              <a:rPr lang="en-US" altLang="de-DE" sz="2400" dirty="0" err="1">
                <a:solidFill>
                  <a:srgbClr val="333333"/>
                </a:solidFill>
              </a:rPr>
              <a:t>όλες</a:t>
            </a:r>
            <a:r>
              <a:rPr lang="en-US" altLang="de-DE" sz="2400" dirty="0">
                <a:solidFill>
                  <a:srgbClr val="333333"/>
                </a:solidFill>
              </a:rPr>
              <a:t> </a:t>
            </a:r>
            <a:r>
              <a:rPr lang="en-US" altLang="de-DE" sz="2400" dirty="0" err="1">
                <a:solidFill>
                  <a:srgbClr val="333333"/>
                </a:solidFill>
              </a:rPr>
              <a:t>τις</a:t>
            </a:r>
            <a:r>
              <a:rPr lang="en-US" altLang="de-DE" sz="2400" dirty="0">
                <a:solidFill>
                  <a:srgbClr val="333333"/>
                </a:solidFill>
              </a:rPr>
              <a:t> </a:t>
            </a:r>
            <a:r>
              <a:rPr lang="en-US" altLang="de-DE" sz="2400" dirty="0" err="1">
                <a:solidFill>
                  <a:srgbClr val="333333"/>
                </a:solidFill>
              </a:rPr>
              <a:t>δι</a:t>
            </a:r>
            <a:r>
              <a:rPr lang="en-US" altLang="de-DE" sz="2400" dirty="0">
                <a:solidFill>
                  <a:srgbClr val="333333"/>
                </a:solidFill>
              </a:rPr>
              <a:t>αθέσιμες πληροφορίες.</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Όσο</a:t>
            </a:r>
            <a:r>
              <a:rPr lang="en-US" altLang="de-DE" sz="2400" dirty="0">
                <a:solidFill>
                  <a:srgbClr val="333333"/>
                </a:solidFill>
              </a:rPr>
              <a:t> π</a:t>
            </a:r>
            <a:r>
              <a:rPr lang="en-US" altLang="de-DE" sz="2400" dirty="0" err="1">
                <a:solidFill>
                  <a:srgbClr val="333333"/>
                </a:solidFill>
              </a:rPr>
              <a:t>ερισσότερες</a:t>
            </a:r>
            <a:r>
              <a:rPr lang="en-US" altLang="de-DE" sz="2400" dirty="0">
                <a:solidFill>
                  <a:srgbClr val="333333"/>
                </a:solidFill>
              </a:rPr>
              <a:t> π</a:t>
            </a:r>
            <a:r>
              <a:rPr lang="en-US" altLang="de-DE" sz="2400" dirty="0" err="1">
                <a:solidFill>
                  <a:srgbClr val="333333"/>
                </a:solidFill>
              </a:rPr>
              <a:t>ληροφορίες</a:t>
            </a:r>
            <a:r>
              <a:rPr lang="en-US" altLang="de-DE" sz="2400" dirty="0">
                <a:solidFill>
                  <a:srgbClr val="333333"/>
                </a:solidFill>
              </a:rPr>
              <a:t> </a:t>
            </a:r>
            <a:r>
              <a:rPr lang="el-GR" altLang="de-DE" sz="2400" dirty="0">
                <a:solidFill>
                  <a:srgbClr val="333333"/>
                </a:solidFill>
              </a:rPr>
              <a:t>λαμβάνετε υπόψιν</a:t>
            </a:r>
            <a:r>
              <a:rPr lang="en-US" altLang="de-DE" sz="2400" dirty="0">
                <a:solidFill>
                  <a:srgbClr val="333333"/>
                </a:solidFill>
              </a:rPr>
              <a:t>, </a:t>
            </a:r>
            <a:r>
              <a:rPr lang="en-US" altLang="de-DE" sz="2400" dirty="0" err="1">
                <a:solidFill>
                  <a:srgbClr val="333333"/>
                </a:solidFill>
              </a:rPr>
              <a:t>τόσο</a:t>
            </a:r>
            <a:r>
              <a:rPr lang="en-US" altLang="de-DE" sz="2400" dirty="0">
                <a:solidFill>
                  <a:srgbClr val="333333"/>
                </a:solidFill>
              </a:rPr>
              <a:t> π</a:t>
            </a:r>
            <a:r>
              <a:rPr lang="en-US" altLang="de-DE" sz="2400" dirty="0" err="1">
                <a:solidFill>
                  <a:srgbClr val="333333"/>
                </a:solidFill>
              </a:rPr>
              <a:t>ιο</a:t>
            </a:r>
            <a:r>
              <a:rPr lang="en-US" altLang="de-DE" sz="2400" dirty="0">
                <a:solidFill>
                  <a:srgbClr val="333333"/>
                </a:solidFill>
              </a:rPr>
              <a:t> π</a:t>
            </a:r>
            <a:r>
              <a:rPr lang="en-US" altLang="de-DE" sz="2400" dirty="0" err="1">
                <a:solidFill>
                  <a:srgbClr val="333333"/>
                </a:solidFill>
              </a:rPr>
              <a:t>ιθ</a:t>
            </a:r>
            <a:r>
              <a:rPr lang="en-US" altLang="de-DE" sz="2400" dirty="0">
                <a:solidFill>
                  <a:srgbClr val="333333"/>
                </a:solidFill>
              </a:rPr>
              <a:t>ανό είναι να </a:t>
            </a:r>
            <a:r>
              <a:rPr lang="el-GR" altLang="de-DE" sz="2400" dirty="0">
                <a:solidFill>
                  <a:srgbClr val="333333"/>
                </a:solidFill>
              </a:rPr>
              <a:t>σχηματίσετε μια σωστή κρίση</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118656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4η Εργασία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Θα </a:t>
            </a:r>
            <a:r>
              <a:rPr lang="el-GR" altLang="de-DE" sz="2400" dirty="0">
                <a:solidFill>
                  <a:srgbClr val="333333"/>
                </a:solidFill>
              </a:rPr>
              <a:t>σας εμφανιστούν</a:t>
            </a:r>
            <a:r>
              <a:rPr lang="de-DE" altLang="de-DE" sz="2400" dirty="0">
                <a:solidFill>
                  <a:srgbClr val="333333"/>
                </a:solidFill>
              </a:rPr>
              <a:t> μια σειρά από εικόνες που αφηγούνται μια ιστορία.</a:t>
            </a:r>
            <a:endParaRPr lang="el-GR"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Οι φωτογραφίες θα συνοδεύονται από τρ</a:t>
            </a:r>
            <a:r>
              <a:rPr lang="el-GR" altLang="de-DE" sz="2400" dirty="0">
                <a:solidFill>
                  <a:srgbClr val="333333"/>
                </a:solidFill>
              </a:rPr>
              <a:t>εις</a:t>
            </a:r>
            <a:r>
              <a:rPr lang="de-DE" altLang="de-DE" sz="2400" dirty="0">
                <a:solidFill>
                  <a:srgbClr val="333333"/>
                </a:solidFill>
              </a:rPr>
              <a:t> πιθαν</a:t>
            </a:r>
            <a:r>
              <a:rPr lang="el-GR" altLang="de-DE" sz="2400" dirty="0">
                <a:solidFill>
                  <a:srgbClr val="333333"/>
                </a:solidFill>
              </a:rPr>
              <a:t>ές</a:t>
            </a:r>
            <a:r>
              <a:rPr lang="de-DE" altLang="de-DE" sz="2400" dirty="0">
                <a:solidFill>
                  <a:srgbClr val="333333"/>
                </a:solidFill>
              </a:rPr>
              <a:t> </a:t>
            </a:r>
            <a:r>
              <a:rPr lang="el-GR" altLang="de-DE" sz="2400" dirty="0">
                <a:solidFill>
                  <a:srgbClr val="333333"/>
                </a:solidFill>
              </a:rPr>
              <a:t>εκβάσεις της ιστορίας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Η </a:t>
            </a:r>
            <a:r>
              <a:rPr lang="en-US" altLang="de-DE" sz="2400" dirty="0" err="1">
                <a:solidFill>
                  <a:srgbClr val="333333"/>
                </a:solidFill>
              </a:rPr>
              <a:t>δουλειά</a:t>
            </a:r>
            <a:r>
              <a:rPr lang="en-US" altLang="de-DE" sz="2400" dirty="0">
                <a:solidFill>
                  <a:srgbClr val="333333"/>
                </a:solidFill>
              </a:rPr>
              <a:t> σ</a:t>
            </a:r>
            <a:r>
              <a:rPr lang="el-GR" altLang="de-DE" sz="2400" dirty="0">
                <a:solidFill>
                  <a:srgbClr val="333333"/>
                </a:solidFill>
              </a:rPr>
              <a:t>ας</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να καθορ</a:t>
            </a:r>
            <a:r>
              <a:rPr lang="el-GR" altLang="de-DE" sz="2400" dirty="0">
                <a:solidFill>
                  <a:srgbClr val="333333"/>
                </a:solidFill>
              </a:rPr>
              <a:t>ίσετε</a:t>
            </a:r>
            <a:r>
              <a:rPr lang="en-US" altLang="de-DE" sz="2400" dirty="0">
                <a:solidFill>
                  <a:srgbClr val="333333"/>
                </a:solidFill>
              </a:rPr>
              <a:t> π</a:t>
            </a:r>
            <a:r>
              <a:rPr lang="en-US" altLang="de-DE" sz="2400" dirty="0" err="1">
                <a:solidFill>
                  <a:srgbClr val="333333"/>
                </a:solidFill>
              </a:rPr>
              <a:t>οι</a:t>
            </a:r>
            <a:r>
              <a:rPr lang="en-US" altLang="de-DE" sz="2400" dirty="0">
                <a:solidFill>
                  <a:srgbClr val="333333"/>
                </a:solidFill>
              </a:rPr>
              <a:t>α από τις τρεις </a:t>
            </a:r>
            <a:r>
              <a:rPr lang="el-GR" altLang="de-DE" sz="2400" dirty="0">
                <a:solidFill>
                  <a:srgbClr val="333333"/>
                </a:solidFill>
              </a:rPr>
              <a:t>εκβάσεις </a:t>
            </a:r>
            <a:r>
              <a:rPr lang="en-US" altLang="de-DE" sz="2400" dirty="0" err="1">
                <a:solidFill>
                  <a:srgbClr val="333333"/>
                </a:solidFill>
              </a:rPr>
              <a:t>είν</a:t>
            </a:r>
            <a:r>
              <a:rPr lang="en-US" altLang="de-DE" sz="2400" dirty="0">
                <a:solidFill>
                  <a:srgbClr val="333333"/>
                </a:solidFill>
              </a:rPr>
              <a:t>αι πιο</a:t>
            </a:r>
            <a:r>
              <a:rPr lang="el-GR" altLang="de-DE" sz="2400" dirty="0">
                <a:solidFill>
                  <a:srgbClr val="333333"/>
                </a:solidFill>
              </a:rPr>
              <a:t> η</a:t>
            </a:r>
            <a:r>
              <a:rPr lang="en-US" altLang="de-DE" sz="2400" dirty="0">
                <a:solidFill>
                  <a:srgbClr val="333333"/>
                </a:solidFill>
              </a:rPr>
              <a:t> π</a:t>
            </a:r>
            <a:r>
              <a:rPr lang="en-US" altLang="de-DE" sz="2400" dirty="0" err="1">
                <a:solidFill>
                  <a:srgbClr val="333333"/>
                </a:solidFill>
              </a:rPr>
              <a:t>ιθ</a:t>
            </a:r>
            <a:r>
              <a:rPr lang="en-US" altLang="de-DE" sz="2400" dirty="0">
                <a:solidFill>
                  <a:srgbClr val="333333"/>
                </a:solidFill>
              </a:rPr>
              <a:t>αν</a:t>
            </a:r>
            <a:r>
              <a:rPr lang="el-GR" altLang="de-DE" sz="2400" dirty="0">
                <a:solidFill>
                  <a:srgbClr val="333333"/>
                </a:solidFill>
              </a:rPr>
              <a:t>ή ώστε</a:t>
            </a:r>
            <a:r>
              <a:rPr lang="en-US" altLang="de-DE" sz="2400" dirty="0">
                <a:solidFill>
                  <a:srgbClr val="333333"/>
                </a:solidFill>
              </a:rPr>
              <a:t> να</a:t>
            </a:r>
            <a:r>
              <a:rPr lang="el-GR" altLang="de-DE" sz="2400" dirty="0">
                <a:solidFill>
                  <a:srgbClr val="333333"/>
                </a:solidFill>
              </a:rPr>
              <a:t> ολοκληρωθεί η </a:t>
            </a:r>
            <a:r>
              <a:rPr lang="en-US" altLang="de-DE" sz="2400" dirty="0" err="1">
                <a:solidFill>
                  <a:srgbClr val="333333"/>
                </a:solidFill>
              </a:rPr>
              <a:t>ιστορί</a:t>
            </a:r>
            <a:r>
              <a:rPr lang="en-US" altLang="de-DE" sz="2400" dirty="0">
                <a:solidFill>
                  <a:srgbClr val="333333"/>
                </a:solidFill>
              </a:rPr>
              <a:t>α.</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προτίθεται να κάνει το αγόρι με τα κόκκινα;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98</a:t>
            </a:fld>
            <a:endParaRPr lang="de-DE" altLang="de-DE">
              <a:latin typeface="+mn-lt"/>
              <a:cs typeface="+mn-cs"/>
            </a:endParaRPr>
          </a:p>
        </p:txBody>
      </p:sp>
      <p:sp>
        <p:nvSpPr>
          <p:cNvPr id="114692"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αγνοήσει το φίλο του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βοηθήσει το φίλο του.</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μάθει πως μεγαλώνει ένα οπωροφόρο δέντρο.</a:t>
            </a:r>
            <a:endParaRPr lang="en-US" altLang="de-DE" sz="2400" dirty="0">
              <a:solidFill>
                <a:srgbClr val="333333"/>
              </a:solidFill>
              <a:latin typeface="+mn-lt"/>
              <a:cs typeface="+mn-cs"/>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προτίθεται να κάνει το αγόρι με τα κόκκινα;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99</a:t>
            </a:fld>
            <a:endParaRPr lang="de-DE" altLang="de-DE">
              <a:latin typeface="+mn-lt"/>
              <a:cs typeface="+mn-cs"/>
            </a:endParaRPr>
          </a:p>
        </p:txBody>
      </p:sp>
      <p:sp>
        <p:nvSpPr>
          <p:cNvPr id="115718"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αγνοήσει το φίλο του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βοηθήσει το φίλο του.</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μάθει πως μεγαλώνει ένα οπωροφόρο δέντρο.</a:t>
            </a:r>
            <a:endParaRPr lang="en-US" altLang="de-DE" sz="2400" dirty="0">
              <a:solidFill>
                <a:srgbClr val="333333"/>
              </a:solidFill>
              <a:latin typeface="+mn-lt"/>
              <a:cs typeface="+mn-cs"/>
            </a:endParaRPr>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4"/>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προτίθεται να κάνει το αγόρι με τα κόκκινα;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100</a:t>
            </a:fld>
            <a:endParaRPr lang="de-DE" altLang="de-DE">
              <a:latin typeface="+mn-lt"/>
              <a:cs typeface="+mn-cs"/>
            </a:endParaRPr>
          </a:p>
        </p:txBody>
      </p:sp>
      <p:sp>
        <p:nvSpPr>
          <p:cNvPr id="116743"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αγνοήσει το φίλο του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βοηθήσει το φίλο του.</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μάθει πως μεγαλώνει ένα οπωροφόρο δέντρο.</a:t>
            </a:r>
            <a:endParaRPr lang="en-US" altLang="de-DE" sz="2400" dirty="0">
              <a:solidFill>
                <a:srgbClr val="333333"/>
              </a:solidFill>
              <a:latin typeface="+mn-lt"/>
              <a:cs typeface="+mn-cs"/>
            </a:endParaRP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Rectangle 4"/>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προτίθεται να κάνει το αγόρι με τα κόκκινα;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101</a:t>
            </a:fld>
            <a:endParaRPr lang="de-DE" altLang="de-DE">
              <a:latin typeface="+mn-lt"/>
              <a:cs typeface="+mn-cs"/>
            </a:endParaRPr>
          </a:p>
        </p:txBody>
      </p:sp>
      <p:sp>
        <p:nvSpPr>
          <p:cNvPr id="117768"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αγνοήσει το φίλο του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βοηθήσει το φίλο του.</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μάθει πως μεγαλώνει ένα οπωροφόρο δέντρο.</a:t>
            </a:r>
            <a:endParaRPr lang="en-US" altLang="de-DE" sz="2400" dirty="0">
              <a:solidFill>
                <a:srgbClr val="333333"/>
              </a:solidFill>
              <a:latin typeface="+mn-lt"/>
              <a:cs typeface="+mn-cs"/>
            </a:endParaRP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προτίθεται να κάνει το αγόρι με τα κόκκινα;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102</a:t>
            </a:fld>
            <a:endParaRPr lang="de-DE" altLang="de-DE">
              <a:latin typeface="+mn-lt"/>
              <a:cs typeface="+mn-cs"/>
            </a:endParaRPr>
          </a:p>
        </p:txBody>
      </p:sp>
      <p:sp>
        <p:nvSpPr>
          <p:cNvPr id="11878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αγνοήσει το φίλο του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l-GR" altLang="de-DE" sz="2400" dirty="0">
                <a:solidFill>
                  <a:srgbClr val="004992"/>
                </a:solidFill>
                <a:latin typeface="+mn-lt"/>
                <a:cs typeface="+mn-cs"/>
              </a:rPr>
              <a:t>Να βοηθήσει το φίλο του</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μάθει πως μεγαλώνει ένα οπωροφόρο δέντρο.</a:t>
            </a:r>
            <a:endParaRPr lang="en-US" altLang="de-DE" sz="2400" dirty="0">
              <a:solidFill>
                <a:srgbClr val="333333"/>
              </a:solidFill>
              <a:latin typeface="+mn-lt"/>
              <a:cs typeface="+mn-cs"/>
            </a:endParaRP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 με τα κόκκινα;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103</a:t>
            </a:fld>
            <a:endParaRPr lang="de-DE" altLang="de-DE">
              <a:latin typeface="+mn-lt"/>
              <a:cs typeface="+mn-cs"/>
            </a:endParaRPr>
          </a:p>
        </p:txBody>
      </p:sp>
      <p:sp>
        <p:nvSpPr>
          <p:cNvPr id="5" name="Rectangle 5"/>
          <p:cNvSpPr>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Μαζεύει λουλούδια για τη φίλη του.</a:t>
            </a:r>
            <a:endParaRPr lang="en-CA"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Πιάνει μια μέλισσα για να κάνει μέλι.</a:t>
            </a:r>
          </a:p>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Κάνει μια φάρσα στη φίλη του.</a:t>
            </a:r>
            <a:endParaRPr lang="en-US" dirty="0">
              <a:solidFill>
                <a:srgbClr val="333333"/>
              </a:solidFill>
              <a:latin typeface="+mn-lt"/>
              <a:cs typeface="+mn-cs"/>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 με τα κόκκινα;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104</a:t>
            </a:fld>
            <a:endParaRPr lang="de-DE" altLang="de-DE">
              <a:latin typeface="+mn-lt"/>
              <a:cs typeface="+mn-cs"/>
            </a:endParaRPr>
          </a:p>
        </p:txBody>
      </p:sp>
      <p:sp>
        <p:nvSpPr>
          <p:cNvPr id="6" name="Rectangle 5"/>
          <p:cNvSpPr>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Μαζεύει λουλούδια για τη φίλη του.</a:t>
            </a:r>
            <a:endParaRPr lang="en-CA"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Πιάνει μια μέλισσα για να κάνει μέλι.</a:t>
            </a:r>
          </a:p>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Κάνει μια φάρσα στη φίλη του.</a:t>
            </a:r>
            <a:endParaRPr lang="en-US" dirty="0">
              <a:solidFill>
                <a:srgbClr val="333333"/>
              </a:solidFill>
              <a:latin typeface="+mn-lt"/>
              <a:cs typeface="+mn-cs"/>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5"/>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 με τα κόκκινα;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105</a:t>
            </a:fld>
            <a:endParaRPr lang="de-DE" altLang="de-DE">
              <a:latin typeface="+mn-lt"/>
              <a:cs typeface="+mn-cs"/>
            </a:endParaRPr>
          </a:p>
        </p:txBody>
      </p:sp>
      <p:sp>
        <p:nvSpPr>
          <p:cNvPr id="7" name="Rectangle 5"/>
          <p:cNvSpPr>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UcPeriod"/>
              <a:defRPr/>
            </a:pPr>
            <a:r>
              <a:rPr lang="el-GR" dirty="0">
                <a:latin typeface="+mn-lt"/>
                <a:cs typeface="+mn-cs"/>
              </a:rPr>
              <a:t>Μαζεύει λουλούδια για τη φίλη του.</a:t>
            </a:r>
            <a:endParaRPr lang="en-CA" dirty="0">
              <a:latin typeface="+mn-lt"/>
              <a:cs typeface="+mn-cs"/>
            </a:endParaRPr>
          </a:p>
          <a:p>
            <a:pPr marL="457200" indent="-457200">
              <a:lnSpc>
                <a:spcPct val="105000"/>
              </a:lnSpc>
              <a:spcBef>
                <a:spcPts val="1999"/>
              </a:spcBef>
              <a:spcAft>
                <a:spcPts val="0"/>
              </a:spcAft>
              <a:buClr>
                <a:srgbClr val="333333"/>
              </a:buClr>
              <a:buFont typeface="WingDings"/>
              <a:buAutoNum type="alphaUcPeriod"/>
              <a:defRPr/>
            </a:pPr>
            <a:r>
              <a:rPr lang="el-GR" dirty="0">
                <a:latin typeface="+mn-lt"/>
                <a:cs typeface="+mn-cs"/>
              </a:rPr>
              <a:t>Πιάνει μια μέλισσα για να κάνει μέλι.</a:t>
            </a:r>
          </a:p>
          <a:p>
            <a:pPr marL="457200" indent="-457200">
              <a:lnSpc>
                <a:spcPct val="105000"/>
              </a:lnSpc>
              <a:spcBef>
                <a:spcPts val="1999"/>
              </a:spcBef>
              <a:spcAft>
                <a:spcPts val="0"/>
              </a:spcAft>
              <a:buClr>
                <a:srgbClr val="333333"/>
              </a:buClr>
              <a:buFont typeface="WingDings"/>
              <a:buAutoNum type="alphaUcPeriod"/>
              <a:defRPr/>
            </a:pPr>
            <a:r>
              <a:rPr lang="el-GR" dirty="0">
                <a:latin typeface="+mn-lt"/>
                <a:cs typeface="+mn-cs"/>
              </a:rPr>
              <a:t>Κάνει μια φάρσα στη φίλη του.</a:t>
            </a:r>
            <a:endParaRPr lang="en-US" dirty="0">
              <a:latin typeface="+mn-lt"/>
              <a:cs typeface="+mn-cs"/>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 με τα κόκκινα;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106</a:t>
            </a:fld>
            <a:endParaRPr lang="de-DE" altLang="de-DE">
              <a:latin typeface="+mn-lt"/>
              <a:cs typeface="+mn-cs"/>
            </a:endParaRPr>
          </a:p>
        </p:txBody>
      </p:sp>
      <p:sp>
        <p:nvSpPr>
          <p:cNvPr id="108549" name="Rectangle 5"/>
          <p:cNvSpPr>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Μαζεύει λουλούδια για τη φίλη του.</a:t>
            </a:r>
            <a:endParaRPr lang="en-CA"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Πιάνει μια μέλισσα για να κάνει μέλι.</a:t>
            </a:r>
          </a:p>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Κάνει μια φάρσα στη φίλη του.</a:t>
            </a:r>
            <a:endParaRPr lang="en-US" dirty="0">
              <a:solidFill>
                <a:srgbClr val="333333"/>
              </a:solidFill>
              <a:latin typeface="+mn-lt"/>
              <a:cs typeface="+mn-cs"/>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 με τα κόκκινα;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107</a:t>
            </a:fld>
            <a:endParaRPr lang="de-DE" altLang="de-DE">
              <a:latin typeface="+mn-lt"/>
              <a:cs typeface="+mn-cs"/>
            </a:endParaRPr>
          </a:p>
        </p:txBody>
      </p:sp>
      <p:sp>
        <p:nvSpPr>
          <p:cNvPr id="109571" name="Rectangle 3"/>
          <p:cNvSpPr>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Μαζεύει λουλούδια για τη φίλη του.</a:t>
            </a:r>
            <a:endParaRPr lang="en-CA"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UcPeriod"/>
              <a:defRPr/>
            </a:pPr>
            <a:r>
              <a:rPr lang="el-GR" dirty="0">
                <a:solidFill>
                  <a:srgbClr val="333333"/>
                </a:solidFill>
                <a:latin typeface="+mn-lt"/>
                <a:cs typeface="+mn-cs"/>
              </a:rPr>
              <a:t>Πιάνει μια μέλισσα για να κάνει μέλι.</a:t>
            </a:r>
            <a:endParaRPr lang="en-CA" dirty="0">
              <a:solidFill>
                <a:srgbClr val="333333"/>
              </a:solidFill>
              <a:latin typeface="+mn-lt"/>
              <a:cs typeface="+mn-cs"/>
            </a:endParaRPr>
          </a:p>
          <a:p>
            <a:pPr marL="457200" indent="-457200">
              <a:lnSpc>
                <a:spcPct val="105000"/>
              </a:lnSpc>
              <a:spcBef>
                <a:spcPts val="1999"/>
              </a:spcBef>
              <a:spcAft>
                <a:spcPts val="0"/>
              </a:spcAft>
              <a:buClr>
                <a:srgbClr val="004992"/>
              </a:buClr>
              <a:buFont typeface="WingDings"/>
              <a:buAutoNum type="alphaUcPeriod"/>
              <a:defRPr/>
            </a:pPr>
            <a:r>
              <a:rPr lang="el-GR" dirty="0">
                <a:solidFill>
                  <a:srgbClr val="004992"/>
                </a:solidFill>
                <a:latin typeface="+mn-lt"/>
                <a:cs typeface="+mn-cs"/>
              </a:rPr>
              <a:t>Κάνει μια φάρσα στη φίλη του</a:t>
            </a:r>
            <a:r>
              <a:rPr lang="en-CA" dirty="0">
                <a:solidFill>
                  <a:srgbClr val="004992"/>
                </a:solidFill>
                <a:latin typeface="+mn-lt"/>
                <a:cs typeface="+mn-cs"/>
              </a:rPr>
              <a:t>.</a:t>
            </a:r>
            <a:endParaRPr lang="en-US" dirty="0">
              <a:solidFill>
                <a:srgbClr val="004992"/>
              </a:solidFill>
              <a:latin typeface="+mn-lt"/>
              <a:cs typeface="+mn-cs"/>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108</a:t>
            </a:fld>
            <a:endParaRPr lang="de-DE" altLang="de-DE">
              <a:latin typeface="+mn-lt"/>
              <a:cs typeface="+mn-cs"/>
            </a:endParaRPr>
          </a:p>
        </p:txBody>
      </p:sp>
      <p:sp>
        <p:nvSpPr>
          <p:cNvPr id="124932"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ζητήσουν από τη γυναίκα ραντεβού.</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 αγοράσουν γλυκά.</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ληστέψουν το μαγαζί</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109</a:t>
            </a:fld>
            <a:endParaRPr lang="de-DE" altLang="de-DE">
              <a:latin typeface="+mn-lt"/>
              <a:cs typeface="+mn-cs"/>
            </a:endParaRPr>
          </a:p>
        </p:txBody>
      </p:sp>
      <p:sp>
        <p:nvSpPr>
          <p:cNvPr id="125957"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ζητήσουν από τη γυναίκα ραντεβού.</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 αγοράσουν γλυκά.</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ληστέψουν το μαγαζί</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110</a:t>
            </a:fld>
            <a:endParaRPr lang="de-DE" altLang="de-DE">
              <a:latin typeface="+mn-lt"/>
              <a:cs typeface="+mn-cs"/>
            </a:endParaRPr>
          </a:p>
        </p:txBody>
      </p:sp>
      <p:sp>
        <p:nvSpPr>
          <p:cNvPr id="126981"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ζητήσουν από τη γυναίκα ραντεβού.</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 αγοράσουν γλυκά.</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ληστέψουν το μαγαζί</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111</a:t>
            </a:fld>
            <a:endParaRPr lang="de-DE" altLang="de-DE">
              <a:latin typeface="+mn-lt"/>
              <a:cs typeface="+mn-cs"/>
            </a:endParaRPr>
          </a:p>
        </p:txBody>
      </p:sp>
      <p:sp>
        <p:nvSpPr>
          <p:cNvPr id="128006"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ζητήσουν από τη γυναίκα ραντεβού.</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 αγοράσουν γλυκά.</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ληστέψουν το μαγαζί</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3" name="Slide Number Placeholder 2"/>
          <p:cNvSpPr>
            <a:spLocks noGrp="1"/>
          </p:cNvSpPr>
          <p:nvPr>
            <p:ph type="sldNum" sz="quarter" idx="12"/>
          </p:nvPr>
        </p:nvSpPr>
        <p:spPr/>
        <p:txBody>
          <a:bodyPr/>
          <a:lstStyle/>
          <a:p>
            <a:fld id="{45F018E6-6547-4A2C-8C69-AF40053F616A}" type="slidenum">
              <a:rPr lang="de-DE" altLang="de-DE" smtClean="0">
                <a:latin typeface="+mn-lt"/>
                <a:cs typeface="+mn-cs"/>
              </a:rPr>
              <a:pPr/>
              <a:t>112</a:t>
            </a:fld>
            <a:endParaRPr lang="de-DE" altLang="de-DE">
              <a:latin typeface="+mn-lt"/>
              <a:cs typeface="+mn-cs"/>
            </a:endParaRPr>
          </a:p>
        </p:txBody>
      </p:sp>
      <p:sp>
        <p:nvSpPr>
          <p:cNvPr id="129030"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Να ζητήσουν από τη γυναίκα ραντεβού.</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cs typeface="+mn-cs"/>
              </a:rPr>
              <a:t>Ν αγοράσουν γλυκά.</a:t>
            </a:r>
          </a:p>
          <a:p>
            <a:pPr marL="457200" indent="-457200" eaLnBrk="1" hangingPunct="1">
              <a:lnSpc>
                <a:spcPct val="105000"/>
              </a:lnSpc>
              <a:spcBef>
                <a:spcPts val="1999"/>
              </a:spcBef>
              <a:spcAft>
                <a:spcPts val="0"/>
              </a:spcAft>
              <a:buClr>
                <a:srgbClr val="004992"/>
              </a:buClr>
              <a:buFont typeface="WingDings"/>
              <a:buAutoNum type="alphaUcPeriod"/>
            </a:pPr>
            <a:r>
              <a:rPr lang="el-GR" altLang="de-DE" sz="2400" dirty="0">
                <a:solidFill>
                  <a:srgbClr val="004992"/>
                </a:solidFill>
                <a:latin typeface="+mn-lt"/>
                <a:cs typeface="+mn-cs"/>
              </a:rPr>
              <a:t>Να ληστέψουν το μαγαζί</a:t>
            </a:r>
            <a:r>
              <a:rPr lang="en-CA" altLang="de-DE" sz="2400" dirty="0">
                <a:solidFill>
                  <a:srgbClr val="004992"/>
                </a:solidFill>
                <a:latin typeface="+mn-lt"/>
                <a:cs typeface="+mn-cs"/>
              </a:rPr>
              <a:t>.</a:t>
            </a:r>
            <a:endParaRPr lang="en-US" altLang="de-DE" sz="2400" dirty="0">
              <a:solidFill>
                <a:srgbClr val="004992"/>
              </a:solidFill>
              <a:latin typeface="+mn-lt"/>
              <a:cs typeface="+mn-cs"/>
            </a:endParaRP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l-GR" altLang="de-DE" sz="2400" dirty="0">
                <a:solidFill>
                  <a:srgbClr val="333333"/>
                </a:solidFill>
              </a:rPr>
              <a:t> </a:t>
            </a:r>
            <a:r>
              <a:rPr lang="en-GB" altLang="de-DE" sz="2400" dirty="0">
                <a:solidFill>
                  <a:srgbClr val="333333"/>
                </a:solidFill>
              </a:rPr>
              <a:t>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l-GR"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113</a:t>
            </a:fld>
            <a:endParaRPr lang="de-DE" altLang="de-DE">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l-GR" altLang="de-DE" sz="2400" dirty="0">
                <a:solidFill>
                  <a:srgbClr val="333333"/>
                </a:solidFill>
              </a:rPr>
              <a:t> </a:t>
            </a:r>
            <a:r>
              <a:rPr lang="en-GB" altLang="de-DE" sz="2400" dirty="0">
                <a:solidFill>
                  <a:srgbClr val="333333"/>
                </a:solidFill>
              </a:rPr>
              <a:t>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l-GR"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Οι</a:t>
            </a:r>
            <a:r>
              <a:rPr lang="en-GB" altLang="de-DE" sz="2400" dirty="0">
                <a:solidFill>
                  <a:srgbClr val="333333"/>
                </a:solidFill>
              </a:rPr>
              <a:t> </a:t>
            </a:r>
            <a:r>
              <a:rPr lang="en-GB" altLang="de-DE" sz="2400" dirty="0" err="1">
                <a:solidFill>
                  <a:srgbClr val="333333"/>
                </a:solidFill>
              </a:rPr>
              <a:t>εκφράσεις</a:t>
            </a:r>
            <a:r>
              <a:rPr lang="en-GB" altLang="de-DE" sz="2400" dirty="0">
                <a:solidFill>
                  <a:srgbClr val="333333"/>
                </a:solidFill>
              </a:rPr>
              <a:t> </a:t>
            </a:r>
            <a:r>
              <a:rPr lang="en-GB" altLang="de-DE" sz="2400" dirty="0" err="1">
                <a:solidFill>
                  <a:srgbClr val="333333"/>
                </a:solidFill>
              </a:rPr>
              <a:t>του</a:t>
            </a:r>
            <a:r>
              <a:rPr lang="en-GB" altLang="de-DE" sz="2400" dirty="0">
                <a:solidFill>
                  <a:srgbClr val="333333"/>
                </a:solidFill>
              </a:rPr>
              <a:t> π</a:t>
            </a:r>
            <a:r>
              <a:rPr lang="en-GB" altLang="de-DE" sz="2400" dirty="0" err="1">
                <a:solidFill>
                  <a:srgbClr val="333333"/>
                </a:solidFill>
              </a:rPr>
              <a:t>ροσώ</a:t>
            </a:r>
            <a:r>
              <a:rPr lang="en-GB" altLang="de-DE" sz="2400" dirty="0">
                <a:solidFill>
                  <a:srgbClr val="333333"/>
                </a:solidFill>
              </a:rPr>
              <a:t>που και </a:t>
            </a:r>
            <a:r>
              <a:rPr lang="el-GR" altLang="de-DE" sz="2400" dirty="0">
                <a:solidFill>
                  <a:srgbClr val="333333"/>
                </a:solidFill>
              </a:rPr>
              <a:t>οι</a:t>
            </a:r>
            <a:r>
              <a:rPr lang="en-GB" altLang="de-DE" sz="2400" dirty="0">
                <a:solidFill>
                  <a:srgbClr val="333333"/>
                </a:solidFill>
              </a:rPr>
              <a:t> </a:t>
            </a:r>
            <a:r>
              <a:rPr lang="en-GB" altLang="de-DE" sz="2400" dirty="0" err="1">
                <a:solidFill>
                  <a:srgbClr val="333333"/>
                </a:solidFill>
              </a:rPr>
              <a:t>χειρονομίες</a:t>
            </a:r>
            <a:r>
              <a:rPr lang="en-GB" altLang="de-DE" sz="2400" dirty="0">
                <a:solidFill>
                  <a:srgbClr val="333333"/>
                </a:solidFill>
              </a:rPr>
              <a:t> </a:t>
            </a:r>
            <a:r>
              <a:rPr lang="en-GB" altLang="de-DE" sz="2400" dirty="0" err="1">
                <a:solidFill>
                  <a:srgbClr val="333333"/>
                </a:solidFill>
              </a:rPr>
              <a:t>είν</a:t>
            </a:r>
            <a:r>
              <a:rPr lang="en-GB" altLang="de-DE" sz="2400" dirty="0">
                <a:solidFill>
                  <a:srgbClr val="333333"/>
                </a:solidFill>
              </a:rPr>
              <a:t>αι </a:t>
            </a:r>
            <a:r>
              <a:rPr lang="de-DE" altLang="de-DE" sz="2400" dirty="0">
                <a:solidFill>
                  <a:srgbClr val="333333"/>
                </a:solidFill>
              </a:rPr>
              <a:t>σημαντικ</a:t>
            </a:r>
            <a:r>
              <a:rPr lang="el-GR" altLang="de-DE" sz="2400" dirty="0">
                <a:solidFill>
                  <a:srgbClr val="333333"/>
                </a:solidFill>
              </a:rPr>
              <a:t>ές</a:t>
            </a:r>
            <a:r>
              <a:rPr lang="en-GB" altLang="de-DE" sz="2400" dirty="0">
                <a:solidFill>
                  <a:srgbClr val="333333"/>
                </a:solidFill>
              </a:rPr>
              <a:t> </a:t>
            </a:r>
            <a:r>
              <a:rPr lang="en-GB" altLang="de-DE" sz="2400" dirty="0" err="1">
                <a:solidFill>
                  <a:srgbClr val="333333"/>
                </a:solidFill>
              </a:rPr>
              <a:t>ενδείξεις</a:t>
            </a:r>
            <a:r>
              <a:rPr lang="en-GB" altLang="de-DE" sz="2400" dirty="0">
                <a:solidFill>
                  <a:srgbClr val="333333"/>
                </a:solidFill>
              </a:rPr>
              <a:t> </a:t>
            </a:r>
            <a:r>
              <a:rPr lang="en-GB" altLang="de-DE" sz="2400" dirty="0" err="1">
                <a:solidFill>
                  <a:srgbClr val="333333"/>
                </a:solidFill>
              </a:rPr>
              <a:t>γι</a:t>
            </a:r>
            <a:r>
              <a:rPr lang="en-GB" altLang="de-DE" sz="2400" dirty="0">
                <a:solidFill>
                  <a:srgbClr val="333333"/>
                </a:solidFill>
              </a:rPr>
              <a:t>α το τι αισθάνεται ένας άνθρωπος, αλλά μπορεί να </a:t>
            </a:r>
            <a:r>
              <a:rPr lang="de-DE" altLang="de-DE" sz="2400" dirty="0">
                <a:solidFill>
                  <a:srgbClr val="333333"/>
                </a:solidFill>
              </a:rPr>
              <a:t>είναι παραπλανητικ</a:t>
            </a:r>
            <a:r>
              <a:rPr lang="el-GR" altLang="de-DE" sz="2400" dirty="0">
                <a:solidFill>
                  <a:srgbClr val="333333"/>
                </a:solidFill>
              </a:rPr>
              <a:t>ές μερικές </a:t>
            </a:r>
            <a:r>
              <a:rPr lang="el-GR" altLang="de-DE" sz="2400">
                <a:solidFill>
                  <a:srgbClr val="333333"/>
                </a:solidFill>
              </a:rPr>
              <a:t>φορές</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114</a:t>
            </a:fld>
            <a:endParaRPr lang="de-DE" altLang="de-DE">
              <a:latin typeface="+mn-lt"/>
              <a:cs typeface="+mn-cs"/>
            </a:endParaRPr>
          </a:p>
        </p:txBody>
      </p:sp>
    </p:spTree>
    <p:extLst>
      <p:ext uri="{BB962C8B-B14F-4D97-AF65-F5344CB8AC3E}">
        <p14:creationId xmlns:p14="http://schemas.microsoft.com/office/powerpoint/2010/main" val="28558602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l-GR" altLang="de-DE" sz="2400" dirty="0">
                <a:solidFill>
                  <a:srgbClr val="333333"/>
                </a:solidFill>
              </a:rPr>
              <a:t> </a:t>
            </a:r>
            <a:r>
              <a:rPr lang="en-GB" altLang="de-DE" sz="2400" dirty="0">
                <a:solidFill>
                  <a:srgbClr val="333333"/>
                </a:solidFill>
              </a:rPr>
              <a:t>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l-GR"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Οι</a:t>
            </a:r>
            <a:r>
              <a:rPr lang="en-GB" altLang="de-DE" sz="2400" dirty="0">
                <a:solidFill>
                  <a:srgbClr val="333333"/>
                </a:solidFill>
              </a:rPr>
              <a:t> </a:t>
            </a:r>
            <a:r>
              <a:rPr lang="en-GB" altLang="de-DE" sz="2400" dirty="0" err="1">
                <a:solidFill>
                  <a:srgbClr val="333333"/>
                </a:solidFill>
              </a:rPr>
              <a:t>εκφράσεις</a:t>
            </a:r>
            <a:r>
              <a:rPr lang="en-GB" altLang="de-DE" sz="2400" dirty="0">
                <a:solidFill>
                  <a:srgbClr val="333333"/>
                </a:solidFill>
              </a:rPr>
              <a:t> </a:t>
            </a:r>
            <a:r>
              <a:rPr lang="en-GB" altLang="de-DE" sz="2400" dirty="0" err="1">
                <a:solidFill>
                  <a:srgbClr val="333333"/>
                </a:solidFill>
              </a:rPr>
              <a:t>του</a:t>
            </a:r>
            <a:r>
              <a:rPr lang="en-GB" altLang="de-DE" sz="2400" dirty="0">
                <a:solidFill>
                  <a:srgbClr val="333333"/>
                </a:solidFill>
              </a:rPr>
              <a:t> π</a:t>
            </a:r>
            <a:r>
              <a:rPr lang="en-GB" altLang="de-DE" sz="2400" dirty="0" err="1">
                <a:solidFill>
                  <a:srgbClr val="333333"/>
                </a:solidFill>
              </a:rPr>
              <a:t>ροσώ</a:t>
            </a:r>
            <a:r>
              <a:rPr lang="en-GB" altLang="de-DE" sz="2400" dirty="0">
                <a:solidFill>
                  <a:srgbClr val="333333"/>
                </a:solidFill>
              </a:rPr>
              <a:t>που και </a:t>
            </a:r>
            <a:r>
              <a:rPr lang="el-GR" altLang="de-DE" sz="2400" dirty="0">
                <a:solidFill>
                  <a:srgbClr val="333333"/>
                </a:solidFill>
              </a:rPr>
              <a:t>οι</a:t>
            </a:r>
            <a:r>
              <a:rPr lang="en-GB" altLang="de-DE" sz="2400" dirty="0">
                <a:solidFill>
                  <a:srgbClr val="333333"/>
                </a:solidFill>
              </a:rPr>
              <a:t> </a:t>
            </a:r>
            <a:r>
              <a:rPr lang="en-GB" altLang="de-DE" sz="2400" dirty="0" err="1">
                <a:solidFill>
                  <a:srgbClr val="333333"/>
                </a:solidFill>
              </a:rPr>
              <a:t>χειρονομίες</a:t>
            </a:r>
            <a:r>
              <a:rPr lang="en-GB" altLang="de-DE" sz="2400" dirty="0">
                <a:solidFill>
                  <a:srgbClr val="333333"/>
                </a:solidFill>
              </a:rPr>
              <a:t> </a:t>
            </a:r>
            <a:r>
              <a:rPr lang="en-GB" altLang="de-DE" sz="2400" dirty="0" err="1">
                <a:solidFill>
                  <a:srgbClr val="333333"/>
                </a:solidFill>
              </a:rPr>
              <a:t>είν</a:t>
            </a:r>
            <a:r>
              <a:rPr lang="en-GB" altLang="de-DE" sz="2400" dirty="0">
                <a:solidFill>
                  <a:srgbClr val="333333"/>
                </a:solidFill>
              </a:rPr>
              <a:t>αι </a:t>
            </a:r>
            <a:r>
              <a:rPr lang="de-DE" altLang="de-DE" sz="2400" dirty="0">
                <a:solidFill>
                  <a:srgbClr val="333333"/>
                </a:solidFill>
              </a:rPr>
              <a:t>σημαντικ</a:t>
            </a:r>
            <a:r>
              <a:rPr lang="el-GR" altLang="de-DE" sz="2400" dirty="0">
                <a:solidFill>
                  <a:srgbClr val="333333"/>
                </a:solidFill>
              </a:rPr>
              <a:t>ές</a:t>
            </a:r>
            <a:r>
              <a:rPr lang="en-GB" altLang="de-DE" sz="2400" dirty="0">
                <a:solidFill>
                  <a:srgbClr val="333333"/>
                </a:solidFill>
              </a:rPr>
              <a:t> </a:t>
            </a:r>
            <a:r>
              <a:rPr lang="en-GB" altLang="de-DE" sz="2400" dirty="0" err="1">
                <a:solidFill>
                  <a:srgbClr val="333333"/>
                </a:solidFill>
              </a:rPr>
              <a:t>ενδείξεις</a:t>
            </a:r>
            <a:r>
              <a:rPr lang="en-GB" altLang="de-DE" sz="2400" dirty="0">
                <a:solidFill>
                  <a:srgbClr val="333333"/>
                </a:solidFill>
              </a:rPr>
              <a:t> </a:t>
            </a:r>
            <a:r>
              <a:rPr lang="en-GB" altLang="de-DE" sz="2400" dirty="0" err="1">
                <a:solidFill>
                  <a:srgbClr val="333333"/>
                </a:solidFill>
              </a:rPr>
              <a:t>γι</a:t>
            </a:r>
            <a:r>
              <a:rPr lang="en-GB" altLang="de-DE" sz="2400" dirty="0">
                <a:solidFill>
                  <a:srgbClr val="333333"/>
                </a:solidFill>
              </a:rPr>
              <a:t>α το τι αισθάνεται ένας άνθρωπος, αλλά μπορεί να </a:t>
            </a:r>
            <a:r>
              <a:rPr lang="de-DE" altLang="de-DE" sz="2400" dirty="0">
                <a:solidFill>
                  <a:srgbClr val="333333"/>
                </a:solidFill>
              </a:rPr>
              <a:t>είναι παραπλανητικ</a:t>
            </a:r>
            <a:r>
              <a:rPr lang="el-GR" altLang="de-DE" sz="2400" dirty="0">
                <a:solidFill>
                  <a:srgbClr val="333333"/>
                </a:solidFill>
              </a:rPr>
              <a:t>ές μερικές φορές</a:t>
            </a:r>
            <a:r>
              <a:rPr lang="de-DE" altLang="de-DE" sz="2400" dirty="0">
                <a:solidFill>
                  <a:srgbClr val="333333"/>
                </a:solidFill>
              </a:rPr>
              <a:t>.</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Κατά την αξιολόγηση πολύπλοκ</a:t>
            </a:r>
            <a:r>
              <a:rPr lang="el-GR" altLang="de-DE" sz="2400" dirty="0">
                <a:solidFill>
                  <a:srgbClr val="333333"/>
                </a:solidFill>
              </a:rPr>
              <a:t>ων</a:t>
            </a:r>
            <a:r>
              <a:rPr lang="de-DE" altLang="de-DE" sz="2400" dirty="0">
                <a:solidFill>
                  <a:srgbClr val="333333"/>
                </a:solidFill>
              </a:rPr>
              <a:t> καταστάσε</a:t>
            </a:r>
            <a:r>
              <a:rPr lang="el-GR" altLang="de-DE" sz="2400" dirty="0">
                <a:solidFill>
                  <a:srgbClr val="333333"/>
                </a:solidFill>
              </a:rPr>
              <a:t>ων</a:t>
            </a:r>
            <a:r>
              <a:rPr lang="de-DE" altLang="de-DE" sz="2400" dirty="0">
                <a:solidFill>
                  <a:srgbClr val="333333"/>
                </a:solidFill>
              </a:rPr>
              <a:t>, είναι σημαντικό να εξετάσει</a:t>
            </a:r>
            <a:r>
              <a:rPr lang="el-GR" altLang="de-DE" sz="2400" dirty="0">
                <a:solidFill>
                  <a:srgbClr val="333333"/>
                </a:solidFill>
              </a:rPr>
              <a:t> κανείς</a:t>
            </a:r>
            <a:r>
              <a:rPr lang="de-DE" altLang="de-DE" sz="2400" dirty="0">
                <a:solidFill>
                  <a:srgbClr val="333333"/>
                </a:solidFill>
              </a:rPr>
              <a:t> όλες τις διαθέσιμες </a:t>
            </a:r>
            <a:r>
              <a:rPr lang="de-DE" altLang="de-DE" sz="2400">
                <a:solidFill>
                  <a:srgbClr val="333333"/>
                </a:solidFill>
              </a:rPr>
              <a:t>πληροφορίες.</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115</a:t>
            </a:fld>
            <a:endParaRPr lang="de-DE" altLang="de-DE">
              <a:latin typeface="+mn-lt"/>
              <a:cs typeface="+mn-cs"/>
            </a:endParaRPr>
          </a:p>
        </p:txBody>
      </p:sp>
    </p:spTree>
    <p:extLst>
      <p:ext uri="{BB962C8B-B14F-4D97-AF65-F5344CB8AC3E}">
        <p14:creationId xmlns:p14="http://schemas.microsoft.com/office/powerpoint/2010/main" val="42816758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l-GR" altLang="de-DE" sz="2400" dirty="0">
                <a:solidFill>
                  <a:srgbClr val="333333"/>
                </a:solidFill>
              </a:rPr>
              <a:t> </a:t>
            </a:r>
            <a:r>
              <a:rPr lang="en-GB" altLang="de-DE" sz="2400" dirty="0">
                <a:solidFill>
                  <a:srgbClr val="333333"/>
                </a:solidFill>
              </a:rPr>
              <a:t>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l-GR"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Οι</a:t>
            </a:r>
            <a:r>
              <a:rPr lang="en-GB" altLang="de-DE" sz="2400" dirty="0">
                <a:solidFill>
                  <a:srgbClr val="333333"/>
                </a:solidFill>
              </a:rPr>
              <a:t> </a:t>
            </a:r>
            <a:r>
              <a:rPr lang="en-GB" altLang="de-DE" sz="2400" dirty="0" err="1">
                <a:solidFill>
                  <a:srgbClr val="333333"/>
                </a:solidFill>
              </a:rPr>
              <a:t>εκφράσεις</a:t>
            </a:r>
            <a:r>
              <a:rPr lang="en-GB" altLang="de-DE" sz="2400" dirty="0">
                <a:solidFill>
                  <a:srgbClr val="333333"/>
                </a:solidFill>
              </a:rPr>
              <a:t> </a:t>
            </a:r>
            <a:r>
              <a:rPr lang="en-GB" altLang="de-DE" sz="2400" dirty="0" err="1">
                <a:solidFill>
                  <a:srgbClr val="333333"/>
                </a:solidFill>
              </a:rPr>
              <a:t>του</a:t>
            </a:r>
            <a:r>
              <a:rPr lang="en-GB" altLang="de-DE" sz="2400" dirty="0">
                <a:solidFill>
                  <a:srgbClr val="333333"/>
                </a:solidFill>
              </a:rPr>
              <a:t> π</a:t>
            </a:r>
            <a:r>
              <a:rPr lang="en-GB" altLang="de-DE" sz="2400" dirty="0" err="1">
                <a:solidFill>
                  <a:srgbClr val="333333"/>
                </a:solidFill>
              </a:rPr>
              <a:t>ροσώ</a:t>
            </a:r>
            <a:r>
              <a:rPr lang="en-GB" altLang="de-DE" sz="2400" dirty="0">
                <a:solidFill>
                  <a:srgbClr val="333333"/>
                </a:solidFill>
              </a:rPr>
              <a:t>που και </a:t>
            </a:r>
            <a:r>
              <a:rPr lang="el-GR" altLang="de-DE" sz="2400" dirty="0">
                <a:solidFill>
                  <a:srgbClr val="333333"/>
                </a:solidFill>
              </a:rPr>
              <a:t>οι</a:t>
            </a:r>
            <a:r>
              <a:rPr lang="en-GB" altLang="de-DE" sz="2400" dirty="0">
                <a:solidFill>
                  <a:srgbClr val="333333"/>
                </a:solidFill>
              </a:rPr>
              <a:t> </a:t>
            </a:r>
            <a:r>
              <a:rPr lang="en-GB" altLang="de-DE" sz="2400" dirty="0" err="1">
                <a:solidFill>
                  <a:srgbClr val="333333"/>
                </a:solidFill>
              </a:rPr>
              <a:t>χειρονομίες</a:t>
            </a:r>
            <a:r>
              <a:rPr lang="en-GB" altLang="de-DE" sz="2400" dirty="0">
                <a:solidFill>
                  <a:srgbClr val="333333"/>
                </a:solidFill>
              </a:rPr>
              <a:t> </a:t>
            </a:r>
            <a:r>
              <a:rPr lang="en-GB" altLang="de-DE" sz="2400" dirty="0" err="1">
                <a:solidFill>
                  <a:srgbClr val="333333"/>
                </a:solidFill>
              </a:rPr>
              <a:t>είν</a:t>
            </a:r>
            <a:r>
              <a:rPr lang="en-GB" altLang="de-DE" sz="2400" dirty="0">
                <a:solidFill>
                  <a:srgbClr val="333333"/>
                </a:solidFill>
              </a:rPr>
              <a:t>αι </a:t>
            </a:r>
            <a:r>
              <a:rPr lang="de-DE" altLang="de-DE" sz="2400" dirty="0">
                <a:solidFill>
                  <a:srgbClr val="333333"/>
                </a:solidFill>
              </a:rPr>
              <a:t>σημαντικ</a:t>
            </a:r>
            <a:r>
              <a:rPr lang="el-GR" altLang="de-DE" sz="2400" dirty="0">
                <a:solidFill>
                  <a:srgbClr val="333333"/>
                </a:solidFill>
              </a:rPr>
              <a:t>ές</a:t>
            </a:r>
            <a:r>
              <a:rPr lang="en-GB" altLang="de-DE" sz="2400" dirty="0">
                <a:solidFill>
                  <a:srgbClr val="333333"/>
                </a:solidFill>
              </a:rPr>
              <a:t> </a:t>
            </a:r>
            <a:r>
              <a:rPr lang="en-GB" altLang="de-DE" sz="2400" dirty="0" err="1">
                <a:solidFill>
                  <a:srgbClr val="333333"/>
                </a:solidFill>
              </a:rPr>
              <a:t>ενδείξεις</a:t>
            </a:r>
            <a:r>
              <a:rPr lang="en-GB" altLang="de-DE" sz="2400" dirty="0">
                <a:solidFill>
                  <a:srgbClr val="333333"/>
                </a:solidFill>
              </a:rPr>
              <a:t> </a:t>
            </a:r>
            <a:r>
              <a:rPr lang="en-GB" altLang="de-DE" sz="2400" dirty="0" err="1">
                <a:solidFill>
                  <a:srgbClr val="333333"/>
                </a:solidFill>
              </a:rPr>
              <a:t>γι</a:t>
            </a:r>
            <a:r>
              <a:rPr lang="en-GB" altLang="de-DE" sz="2400" dirty="0">
                <a:solidFill>
                  <a:srgbClr val="333333"/>
                </a:solidFill>
              </a:rPr>
              <a:t>α το τι αισθάνεται ένας άνθρωπος, αλλά μπορεί να </a:t>
            </a:r>
            <a:r>
              <a:rPr lang="de-DE" altLang="de-DE" sz="2400" dirty="0">
                <a:solidFill>
                  <a:srgbClr val="333333"/>
                </a:solidFill>
              </a:rPr>
              <a:t>είναι παραπλανητικ</a:t>
            </a:r>
            <a:r>
              <a:rPr lang="el-GR" altLang="de-DE" sz="2400" dirty="0">
                <a:solidFill>
                  <a:srgbClr val="333333"/>
                </a:solidFill>
              </a:rPr>
              <a:t>ές μερικές φορές</a:t>
            </a:r>
            <a:r>
              <a:rPr lang="de-DE" altLang="de-DE" sz="2400" dirty="0">
                <a:solidFill>
                  <a:srgbClr val="333333"/>
                </a:solidFill>
              </a:rPr>
              <a:t>.</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Κατά την αξιολόγηση πολύπλοκ</a:t>
            </a:r>
            <a:r>
              <a:rPr lang="el-GR" altLang="de-DE" sz="2400" dirty="0">
                <a:solidFill>
                  <a:srgbClr val="333333"/>
                </a:solidFill>
              </a:rPr>
              <a:t>ων</a:t>
            </a:r>
            <a:r>
              <a:rPr lang="de-DE" altLang="de-DE" sz="2400" dirty="0">
                <a:solidFill>
                  <a:srgbClr val="333333"/>
                </a:solidFill>
              </a:rPr>
              <a:t> καταστάσε</a:t>
            </a:r>
            <a:r>
              <a:rPr lang="el-GR" altLang="de-DE" sz="2400" dirty="0">
                <a:solidFill>
                  <a:srgbClr val="333333"/>
                </a:solidFill>
              </a:rPr>
              <a:t>ων</a:t>
            </a:r>
            <a:r>
              <a:rPr lang="de-DE" altLang="de-DE" sz="2400" dirty="0">
                <a:solidFill>
                  <a:srgbClr val="333333"/>
                </a:solidFill>
              </a:rPr>
              <a:t>, είναι σημαντικό να εξετάσει</a:t>
            </a:r>
            <a:r>
              <a:rPr lang="el-GR" altLang="de-DE" sz="2400" dirty="0">
                <a:solidFill>
                  <a:srgbClr val="333333"/>
                </a:solidFill>
              </a:rPr>
              <a:t> κανείς</a:t>
            </a:r>
            <a:r>
              <a:rPr lang="de-DE" altLang="de-DE" sz="2400" dirty="0">
                <a:solidFill>
                  <a:srgbClr val="333333"/>
                </a:solidFill>
              </a:rPr>
              <a:t> όλες τις διαθέσιμες πληροφορίες.</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Όσ</a:t>
            </a:r>
            <a:r>
              <a:rPr lang="el-GR" altLang="de-DE" sz="2400" dirty="0">
                <a:solidFill>
                  <a:srgbClr val="333333"/>
                </a:solidFill>
              </a:rPr>
              <a:t>ες</a:t>
            </a:r>
            <a:r>
              <a:rPr lang="de-DE" altLang="de-DE" sz="2400" dirty="0">
                <a:solidFill>
                  <a:srgbClr val="333333"/>
                </a:solidFill>
              </a:rPr>
              <a:t> περισσότερες πληροφορίες </a:t>
            </a:r>
            <a:r>
              <a:rPr lang="el-GR" altLang="de-DE" sz="2400" dirty="0">
                <a:solidFill>
                  <a:srgbClr val="333333"/>
                </a:solidFill>
              </a:rPr>
              <a:t>λαμβάνετε υπόψιν</a:t>
            </a:r>
            <a:r>
              <a:rPr lang="de-DE" altLang="de-DE" sz="2400" dirty="0">
                <a:solidFill>
                  <a:srgbClr val="333333"/>
                </a:solidFill>
              </a:rPr>
              <a:t> τόσο πιο πιθανό είναι να κ</a:t>
            </a:r>
            <a:r>
              <a:rPr lang="el-GR" altLang="de-DE" sz="2400" dirty="0">
                <a:solidFill>
                  <a:srgbClr val="333333"/>
                </a:solidFill>
              </a:rPr>
              <a:t>ρίνετε σωστά</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116</a:t>
            </a:fld>
            <a:endParaRPr lang="de-DE" altLang="de-DE">
              <a:latin typeface="+mn-lt"/>
              <a:cs typeface="+mn-cs"/>
            </a:endParaRPr>
          </a:p>
        </p:txBody>
      </p:sp>
    </p:spTree>
    <p:extLst>
      <p:ext uri="{BB962C8B-B14F-4D97-AF65-F5344CB8AC3E}">
        <p14:creationId xmlns:p14="http://schemas.microsoft.com/office/powerpoint/2010/main" val="323840228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000" dirty="0">
                <a:solidFill>
                  <a:srgbClr val="333333"/>
                </a:solidFill>
              </a:rPr>
              <a:t>Κατά τη διάρκεια της ψύχωσης οι άνθρωποι κινδυνεύουν να παρερμηνεύσουν ή να ερμηνεύσουν υπερβολικά τις εκφράσεις του προσώπου κάποιου ή τις πράξεις του.</a:t>
            </a:r>
            <a:endParaRPr lang="en-AU" altLang="de-DE" sz="2000" dirty="0">
              <a:solidFill>
                <a:srgbClr val="333333"/>
              </a:solidFill>
            </a:endParaRPr>
          </a:p>
          <a:p>
            <a:pPr lvl="0" defTabSz="914400" fontAlgn="base"/>
            <a:r>
              <a:rPr lang="el-GR" altLang="de-DE" sz="2000" dirty="0">
                <a:solidFill>
                  <a:srgbClr val="004992"/>
                </a:solidFill>
              </a:rPr>
              <a:t>Παραάδειγμα</a:t>
            </a:r>
            <a:r>
              <a:rPr lang="en-AU" altLang="de-DE" sz="2000" dirty="0">
                <a:solidFill>
                  <a:srgbClr val="004992"/>
                </a:solidFill>
              </a:rPr>
              <a:t>: </a:t>
            </a:r>
            <a:r>
              <a:rPr lang="el-GR" altLang="de-DE" sz="2000" dirty="0">
                <a:solidFill>
                  <a:srgbClr val="333333"/>
                </a:solidFill>
              </a:rPr>
              <a:t>Η Βιργινία κρύβεται στο δωμάτιό της για μέρες γιατί πιστεύει ότι την κυνηγάνε οι νεοναζί.</a:t>
            </a:r>
          </a:p>
          <a:p>
            <a:pPr lvl="0" defTabSz="914400" fontAlgn="base"/>
            <a:r>
              <a:rPr lang="el-GR" altLang="de-DE" sz="2000" dirty="0">
                <a:solidFill>
                  <a:srgbClr val="004992"/>
                </a:solidFill>
              </a:rPr>
              <a:t>Ιστορικό</a:t>
            </a:r>
            <a:r>
              <a:rPr lang="en-AU" altLang="de-DE" sz="2000" dirty="0">
                <a:solidFill>
                  <a:srgbClr val="004992"/>
                </a:solidFill>
              </a:rPr>
              <a:t>: </a:t>
            </a:r>
            <a:r>
              <a:rPr lang="el-GR" altLang="de-DE" sz="2000" dirty="0">
                <a:solidFill>
                  <a:srgbClr val="333333"/>
                </a:solidFill>
              </a:rPr>
              <a:t>Συνάντησε έναν άνδρα με ξυρισμένο κεφάλι που πράγματι της έριξε μια μοχθηρή ματιά.</a:t>
            </a:r>
          </a:p>
          <a:p>
            <a:pPr lvl="0" defTabSz="914400" fontAlgn="base"/>
            <a:r>
              <a:rPr lang="el-GR" altLang="de-DE" sz="2000" dirty="0">
                <a:solidFill>
                  <a:srgbClr val="004992"/>
                </a:solidFill>
              </a:rPr>
              <a:t>Αλλά</a:t>
            </a:r>
            <a:r>
              <a:rPr lang="en-AU" altLang="de-DE" sz="2000" dirty="0">
                <a:solidFill>
                  <a:srgbClr val="004992"/>
                </a:solidFill>
              </a:rPr>
              <a:t>: </a:t>
            </a:r>
            <a:r>
              <a:rPr lang="en-AU" altLang="de-DE" sz="2000" dirty="0">
                <a:solidFill>
                  <a:srgbClr val="333333"/>
                </a:solidFill>
              </a:rPr>
              <a:t>M</a:t>
            </a:r>
            <a:r>
              <a:rPr lang="el-GR" altLang="de-DE" sz="2000" dirty="0">
                <a:solidFill>
                  <a:srgbClr val="333333"/>
                </a:solidFill>
              </a:rPr>
              <a:t>πιθανώς ο άνδρας της έριξε πράγματι μια μοχθηρή ματιά αλλά αυτό δεν σημαίνει ότι την κυνηγά! Προσοχή: Δεν είναι όλοι οι άνδρες με ξυρισμένο κεφάλι νεοναζί. Δεν έχει τη διεύθυνσή της και δεν έχει κανέναν λόγο να την κυνηγά</a:t>
            </a:r>
            <a:r>
              <a:rPr lang="de-DE" altLang="de-DE" sz="2000" dirty="0">
                <a:solidFill>
                  <a:srgbClr val="333333"/>
                </a:solidFill>
              </a:rPr>
              <a:t>. </a:t>
            </a:r>
            <a:r>
              <a:rPr lang="el-GR" altLang="de-DE" sz="2000" dirty="0">
                <a:solidFill>
                  <a:srgbClr val="333333"/>
                </a:solidFill>
              </a:rPr>
              <a:t>Προσοχή: Δεν είναι όλοι οι άνδρες με ξυρισμένο κεφάλι νεοναζί.</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117</a:t>
            </a:fld>
            <a:endParaRPr lang="de-DE" altLang="de-DE">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000" dirty="0">
                <a:solidFill>
                  <a:srgbClr val="333333"/>
                </a:solidFill>
              </a:rPr>
              <a:t>Κατά τη διάρκεια της ψύχωσης οι άνθρωποι κινδυνεύουν να παρερμηνεύσουν ή να ερμηνεύσουν υπερβολικά τις εκφράσεις του προσώπου κάποιου ή τις πράξεις του.</a:t>
            </a:r>
            <a:endParaRPr lang="en-AU" altLang="de-DE" sz="2000" dirty="0">
              <a:solidFill>
                <a:srgbClr val="333333"/>
              </a:solidFill>
            </a:endParaRPr>
          </a:p>
          <a:p>
            <a:pPr lvl="0" defTabSz="914400" fontAlgn="base"/>
            <a:r>
              <a:rPr lang="el-GR" altLang="de-DE" sz="2000" dirty="0">
                <a:solidFill>
                  <a:srgbClr val="004992"/>
                </a:solidFill>
              </a:rPr>
              <a:t>Παραάδειγμα</a:t>
            </a:r>
            <a:r>
              <a:rPr lang="en-AU" altLang="de-DE" sz="2000" dirty="0">
                <a:solidFill>
                  <a:srgbClr val="004992"/>
                </a:solidFill>
              </a:rPr>
              <a:t>: </a:t>
            </a:r>
            <a:r>
              <a:rPr lang="el-GR" altLang="de-DE" sz="2000" dirty="0">
                <a:solidFill>
                  <a:srgbClr val="333333"/>
                </a:solidFill>
              </a:rPr>
              <a:t>Η Βιργινία κρύβεται στο δωμάτιό της για μέρες γιατί πιστεύει ότι την κυνηγάνε οι νεοναζί.</a:t>
            </a:r>
          </a:p>
          <a:p>
            <a:pPr lvl="0" defTabSz="914400" fontAlgn="base"/>
            <a:r>
              <a:rPr lang="el-GR" altLang="de-DE" sz="2000" dirty="0">
                <a:solidFill>
                  <a:srgbClr val="004992"/>
                </a:solidFill>
              </a:rPr>
              <a:t>Ιστορικό</a:t>
            </a:r>
            <a:r>
              <a:rPr lang="en-AU" altLang="de-DE" sz="2000" dirty="0">
                <a:solidFill>
                  <a:srgbClr val="004992"/>
                </a:solidFill>
              </a:rPr>
              <a:t>: </a:t>
            </a:r>
            <a:r>
              <a:rPr lang="el-GR" altLang="de-DE" sz="2000" dirty="0">
                <a:solidFill>
                  <a:srgbClr val="333333"/>
                </a:solidFill>
              </a:rPr>
              <a:t>Συνάντησε έναν άνδρα με ξυρισμένο κεφάλι που πράγματι της έριξε μια μοχθηρή ματιά.</a:t>
            </a:r>
          </a:p>
          <a:p>
            <a:pPr lvl="0" defTabSz="914400" fontAlgn="base"/>
            <a:r>
              <a:rPr lang="el-GR" altLang="de-DE" sz="2000" dirty="0">
                <a:solidFill>
                  <a:srgbClr val="004992"/>
                </a:solidFill>
              </a:rPr>
              <a:t>Αλλά</a:t>
            </a:r>
            <a:r>
              <a:rPr lang="en-AU" altLang="de-DE" sz="2000" dirty="0">
                <a:solidFill>
                  <a:srgbClr val="004992"/>
                </a:solidFill>
              </a:rPr>
              <a:t>: </a:t>
            </a:r>
            <a:r>
              <a:rPr lang="en-AU" altLang="de-DE" sz="2000" dirty="0">
                <a:solidFill>
                  <a:srgbClr val="333333"/>
                </a:solidFill>
              </a:rPr>
              <a:t>M</a:t>
            </a:r>
            <a:r>
              <a:rPr lang="el-GR" altLang="de-DE" sz="2000" dirty="0">
                <a:solidFill>
                  <a:srgbClr val="333333"/>
                </a:solidFill>
              </a:rPr>
              <a:t>πιθανώς ο άνδρας της έριξε πράγματι μια μοχθηρή ματιά αλλά αυτό δεν σημαίνει ότι την κυνηγά! Προσοχή: Δεν είναι όλοι οι άνδρες με ξυρισμένο κεφάλι νεοναζί. Δεν έχει τη διεύθυνσή της και δεν έχει κανέναν λόγο να την κυνηγά</a:t>
            </a:r>
            <a:r>
              <a:rPr lang="de-DE" altLang="de-DE" sz="2000" dirty="0">
                <a:solidFill>
                  <a:srgbClr val="333333"/>
                </a:solidFill>
              </a:rPr>
              <a:t>. </a:t>
            </a:r>
            <a:r>
              <a:rPr lang="el-GR" altLang="de-DE" sz="2000" dirty="0">
                <a:solidFill>
                  <a:srgbClr val="333333"/>
                </a:solidFill>
              </a:rPr>
              <a:t>Προσοχή: Δεν είναι όλοι οι άνδρες με ξυρισμένο κεφάλι νεοναζί.</a:t>
            </a:r>
          </a:p>
          <a:p>
            <a:pPr lvl="0" defTabSz="914400" fontAlgn="base"/>
            <a:r>
              <a:rPr lang="de-DE" altLang="de-DE" sz="2000" dirty="0">
                <a:solidFill>
                  <a:srgbClr val="333333"/>
                </a:solidFill>
              </a:rPr>
              <a:t>Πολλά πράγματα είναι στο μάτι του θεατή</a:t>
            </a:r>
            <a:r>
              <a:rPr lang="el-GR" altLang="de-DE" sz="2000" dirty="0">
                <a:solidFill>
                  <a:srgbClr val="333333"/>
                </a:solidFill>
              </a:rPr>
              <a:t> (δηλαδή στο πώς βλέπει κανείς τα πράγματα)</a:t>
            </a:r>
            <a:r>
              <a:rPr lang="de-DE" altLang="de-DE" sz="2000" dirty="0">
                <a:solidFill>
                  <a:srgbClr val="333333"/>
                </a:solidFill>
              </a:rPr>
              <a:t>. </a:t>
            </a:r>
            <a:r>
              <a:rPr lang="el-GR" altLang="de-DE" sz="2000" dirty="0">
                <a:solidFill>
                  <a:srgbClr val="333333"/>
                </a:solidFill>
              </a:rPr>
              <a:t>Τα σ</a:t>
            </a:r>
            <a:r>
              <a:rPr lang="de-DE" altLang="de-DE" sz="2000" dirty="0">
                <a:solidFill>
                  <a:srgbClr val="333333"/>
                </a:solidFill>
              </a:rPr>
              <a:t>υναισθήματά μας επ</a:t>
            </a:r>
            <a:r>
              <a:rPr lang="el-GR" altLang="de-DE" sz="2000" dirty="0">
                <a:solidFill>
                  <a:srgbClr val="333333"/>
                </a:solidFill>
              </a:rPr>
              <a:t>ι</a:t>
            </a:r>
            <a:r>
              <a:rPr lang="de-DE" altLang="de-DE" sz="2000" dirty="0">
                <a:solidFill>
                  <a:srgbClr val="333333"/>
                </a:solidFill>
              </a:rPr>
              <a:t>δ</a:t>
            </a:r>
            <a:r>
              <a:rPr lang="el-GR" altLang="de-DE" sz="2000" dirty="0">
                <a:solidFill>
                  <a:srgbClr val="333333"/>
                </a:solidFill>
              </a:rPr>
              <a:t>ρούν</a:t>
            </a:r>
            <a:r>
              <a:rPr lang="de-DE" altLang="de-DE" sz="2000" dirty="0">
                <a:solidFill>
                  <a:srgbClr val="333333"/>
                </a:solidFill>
              </a:rPr>
              <a:t> στις αντιλήψεις μας, ειδικά όταν αισθ</a:t>
            </a:r>
            <a:r>
              <a:rPr lang="el-GR" altLang="de-DE" sz="2000" dirty="0">
                <a:solidFill>
                  <a:srgbClr val="333333"/>
                </a:solidFill>
              </a:rPr>
              <a:t>ανόμαστε</a:t>
            </a:r>
            <a:r>
              <a:rPr lang="de-DE" altLang="de-DE" sz="2000" dirty="0">
                <a:solidFill>
                  <a:srgbClr val="333333"/>
                </a:solidFill>
              </a:rPr>
              <a:t> ότι απειλού</a:t>
            </a:r>
            <a:r>
              <a:rPr lang="el-GR" altLang="de-DE" sz="2000" dirty="0">
                <a:solidFill>
                  <a:srgbClr val="333333"/>
                </a:solidFill>
              </a:rPr>
              <a:t>μαστε</a:t>
            </a:r>
            <a:r>
              <a:rPr lang="de-DE"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118</a:t>
            </a:fld>
            <a:endParaRPr lang="de-DE" altLang="de-DE">
              <a:latin typeface="+mn-lt"/>
              <a:cs typeface="+mn-cs"/>
            </a:endParaRPr>
          </a:p>
        </p:txBody>
      </p:sp>
    </p:spTree>
    <p:extLst>
      <p:ext uri="{BB962C8B-B14F-4D97-AF65-F5344CB8AC3E}">
        <p14:creationId xmlns:p14="http://schemas.microsoft.com/office/powerpoint/2010/main" val="23695742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6248F8D1-6D80-403A-B856-27FB5FF3EF4A}" type="slidenum">
              <a:rPr lang="de-DE" altLang="de-DE" smtClean="0">
                <a:latin typeface="+mn-lt"/>
                <a:cs typeface="+mn-cs"/>
              </a:rPr>
              <a:pPr/>
              <a:t>119</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5874289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4" name="Slide Number Placeholder 3"/>
          <p:cNvSpPr>
            <a:spLocks noGrp="1"/>
          </p:cNvSpPr>
          <p:nvPr>
            <p:ph type="sldNum" sz="quarter" idx="12"/>
          </p:nvPr>
        </p:nvSpPr>
        <p:spPr/>
        <p:txBody>
          <a:bodyPr/>
          <a:lstStyle/>
          <a:p>
            <a:fld id="{45F018E6-6547-4A2C-8C69-AF40053F616A}" type="slidenum">
              <a:rPr lang="de-DE" altLang="de-DE" smtClean="0">
                <a:latin typeface="+mn-lt"/>
                <a:cs typeface="+mn-cs"/>
              </a:rPr>
              <a:pPr/>
              <a:t>120</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773445724"/>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5" name="Slide Number Placeholder 4"/>
          <p:cNvSpPr>
            <a:spLocks noGrp="1"/>
          </p:cNvSpPr>
          <p:nvPr>
            <p:ph type="sldNum" sz="quarter" idx="12"/>
          </p:nvPr>
        </p:nvSpPr>
        <p:spPr/>
        <p:txBody>
          <a:bodyPr/>
          <a:lstStyle/>
          <a:p>
            <a:fld id="{45F018E6-6547-4A2C-8C69-AF40053F616A}" type="slidenum">
              <a:rPr lang="de-DE" altLang="de-DE" smtClean="0">
                <a:latin typeface="+mn-lt"/>
                <a:cs typeface="+mn-cs"/>
              </a:rPr>
              <a:pPr/>
              <a:t>121</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552603664"/>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a:t>
                      </a:r>
                      <a:r>
                        <a:rPr kumimoji="0" lang="de-DE" sz="1000" b="0" i="0" u="none" strike="noStrike" cap="none" normalizeH="0" baseline="0" dirty="0" err="1">
                          <a:ln>
                            <a:noFill/>
                          </a:ln>
                          <a:solidFill>
                            <a:srgbClr val="333333"/>
                          </a:solidFill>
                          <a:effectLst/>
                          <a:latin typeface="Calibri Light"/>
                          <a:cs typeface="Times New Roman" pitchFamily="18" charset="0"/>
                        </a:rPr>
                        <a:t>Photographer</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Eddie “Eagle” Edwards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4 – Ενσυναίσθηση... Ι</a:t>
            </a:r>
            <a:endParaRPr lang="de-DE">
              <a:latin typeface="+mn-lt"/>
              <a:cs typeface="+mn-cs"/>
            </a:endParaRPr>
          </a:p>
        </p:txBody>
      </p:sp>
      <p:sp>
        <p:nvSpPr>
          <p:cNvPr id="5" name="Slide Number Placeholder 4"/>
          <p:cNvSpPr>
            <a:spLocks noGrp="1"/>
          </p:cNvSpPr>
          <p:nvPr>
            <p:ph type="sldNum" sz="quarter" idx="12"/>
          </p:nvPr>
        </p:nvSpPr>
        <p:spPr/>
        <p:txBody>
          <a:bodyPr/>
          <a:lstStyle/>
          <a:p>
            <a:fld id="{45F018E6-6547-4A2C-8C69-AF40053F616A}" type="slidenum">
              <a:rPr lang="de-DE" altLang="de-DE" smtClean="0">
                <a:latin typeface="+mn-lt"/>
                <a:cs typeface="+mn-cs"/>
              </a:rPr>
              <a:pPr/>
              <a:t>122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845946014"/>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a:t>
                      </a: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burglary/ Verschiedene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6915</Words>
  <Application>Microsoft Office PowerPoint</Application>
  <PresentationFormat>Benutzerdefiniert</PresentationFormat>
  <Paragraphs>1231</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122</vt:i4>
      </vt:variant>
    </vt:vector>
  </HeadingPairs>
  <TitlesOfParts>
    <vt:vector size="131" baseType="lpstr">
      <vt:lpstr>Calibri Light</vt:lpstr>
      <vt:lpstr>Arial</vt:lpstr>
      <vt:lpstr>Times New Roman</vt:lpstr>
      <vt:lpstr>Wingdings</vt:lpstr>
      <vt:lpstr>Wingdings</vt:lpstr>
      <vt:lpstr>Symbol</vt:lpstr>
      <vt:lpstr>Calibri</vt:lpstr>
      <vt:lpstr>UKE_PPT-Vorlage_16zu9</vt:lpstr>
      <vt:lpstr>1_UKE_PPT-Vorlage_16zu9</vt:lpstr>
      <vt:lpstr>ΜΓΘ 4 Β – Ενσυναίσθηση... Ι</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Γιατί το κάνουμε αυτό;</vt:lpstr>
      <vt:lpstr>Γιατί το κάνουμε αυτό;</vt:lpstr>
      <vt:lpstr>Πώς τα προβλήματα στην αναγνώριση συναισθημάτων, οδηγούν σε παρερμηνείες κατά τη διάρκεια της ψύχωσης - παραδείγματα</vt:lpstr>
      <vt:lpstr>Εργασία 1</vt:lpstr>
      <vt:lpstr>Παρακαλώ αναφέρετε μερικά ανθρώπινα αισθήματα / συναισθήματα</vt:lpstr>
      <vt:lpstr>Παρακαλώ αναφέρετε μερικά ανθρώπινα αισθήματα / συναισθήματα</vt:lpstr>
      <vt:lpstr>Αισθήματα / Συναισθήματα Μερικές φορές είναι εύκολο να καταλάβετε τι αισθάνεται κάποιος άλλος ... ειδικά αν γνωρίζετε το γενικό πλαίσιο….</vt:lpstr>
      <vt:lpstr>Αισθήματα / Συναισθήματα Μερικές φορές είναι εύκολο να καταλάβετε τι αισθάνεται κάποιος άλλος ... ειδικά αν γνωρίζετε το γενικό πλαίσιο….</vt:lpstr>
      <vt:lpstr>PowerPoint-Präsentation</vt:lpstr>
      <vt:lpstr>PowerPoint-Präsentation</vt:lpstr>
      <vt:lpstr>Μπορούμε να βγάλουμε συμπεράσματα για το χαρακτήρα ή το επάγγελμα ενός ανθρώπου, μόνο και μόνο από την εμφάνισή του;</vt:lpstr>
      <vt:lpstr>Το γνωρίζατε αυτό!;</vt:lpstr>
      <vt:lpstr>Όταν είσαι στη Ρώμη, συμπεριφέρσου όπως και οι Ρωμαίοι! Κοινές παρερμηνείες χειρονομιών</vt:lpstr>
      <vt:lpstr>Όταν είσαι στη Ρώμη, συμπεριφέρσου όπως και οι Ρωμαίοι! Κοινές παρερμηνείες χειρονομιών</vt:lpstr>
      <vt:lpstr>Όταν είσαι στη Ρώμη, συμπεριφέρσου όπως και οι Ρωμαίοι! Κοινές παρερμηνείες χειρονομιών</vt:lpstr>
      <vt:lpstr>Συχνές παρερμηνείες χειρονομιών μεταξύ διαφορετικών πολιτισμών</vt:lpstr>
      <vt:lpstr>Συχνές παρερμηνείες χειρονομιών μεταξύ διαφορετικών πολιτισμών</vt:lpstr>
      <vt:lpstr>2η Εργασία</vt:lpstr>
      <vt:lpstr>Τι αισθάνεται αυτός ο άνθρωπος ή τι κάνει; Πόσο σίγουροι είστε;</vt:lpstr>
      <vt:lpstr>PowerPoint-Präsentation</vt:lpstr>
      <vt:lpstr>Τι αισθάνεται αυτός ο άνθρωπος ή τι κάνει; Πόσο σίγουροι είστε;</vt:lpstr>
      <vt:lpstr>PowerPoint-Präsentation</vt:lpstr>
      <vt:lpstr>Τι αισθάνεται αυτός ο άνθρωπος ή τι κάνει; Πόσο σίγουροι είστε;</vt:lpstr>
      <vt:lpstr>PowerPoint-Präsentation</vt:lpstr>
      <vt:lpstr>Τι αισθάνεται αυτός ο άνθρωπος ή τι κάνει; Πόσο σίγουροι είστε;</vt:lpstr>
      <vt:lpstr>PowerPoint-Präsentation</vt:lpstr>
      <vt:lpstr>Τι αισθάνεται αυτός ο άνθρωπος ή τι κάνει; Πόσο σίγουροι είστε;</vt:lpstr>
      <vt:lpstr>PowerPoint-Präsentation</vt:lpstr>
      <vt:lpstr>προαιρετικά: Βίντεο Κλιπ</vt:lpstr>
      <vt:lpstr>Τι αισθάνεται αυτός ο άνθρωπος ή τι κάνει; Πόσο σίγουροι είστε;</vt:lpstr>
      <vt:lpstr>PowerPoint-Präsentation</vt:lpstr>
      <vt:lpstr>Τι αισθάνεται αυτός ο άνθρωπος ή τι κάνει; Πόσο σίγουροι είστε;</vt:lpstr>
      <vt:lpstr>PowerPoint-Präsentation</vt:lpstr>
      <vt:lpstr>Τι αισθάνεται αυτός ο άνθρωπος ή τι κάνει; Πόσο σίγουροι είστε;</vt:lpstr>
      <vt:lpstr>PowerPoint-Präsentation</vt:lpstr>
      <vt:lpstr>Τα εφτά θανάσιμα αμαρτήματα</vt:lpstr>
      <vt:lpstr>Τα εφτά θανάσιμα αμαρτήματα</vt:lpstr>
      <vt:lpstr>Τι αισθάνεται αυτός ο άνθρωπος ή τι κάνει; Πόσο σίγουροι είστε;</vt:lpstr>
      <vt:lpstr>PowerPoint-Präsentation</vt:lpstr>
      <vt:lpstr>Τι αισθάνεται αυτός ο άνθρωπος ή τι κάνει; Πόσο σίγουροι είστε;</vt:lpstr>
      <vt:lpstr>PowerPoint-Präsentation</vt:lpstr>
      <vt:lpstr>Πρώτο συμπέρασμα!</vt:lpstr>
      <vt:lpstr>Πρώτο συμπέρασμα!</vt:lpstr>
      <vt:lpstr>Πρώτο συμπέρασμα!</vt:lpstr>
      <vt:lpstr>Εργασία 3</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4β!</vt:lpstr>
      <vt:lpstr>Τι σχεδιάζει να κάνει αυτή η γυναίκα;</vt:lpstr>
      <vt:lpstr>Τι σχεδιάζει να κάνει αυτή η γυναίκα;</vt:lpstr>
      <vt:lpstr>Τι σχεδιάζει να κάνει αυτή η γυναίκα;</vt:lpstr>
      <vt:lpstr>Η σωστή απάντηση είναι η 4γ!</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4α!</vt:lpstr>
      <vt:lpstr>Τί σχεδιάζει να κάνει αυτός ο άνδρας;</vt:lpstr>
      <vt:lpstr>Τί σχεδιάζει να κάνει αυτός ο άνδρας;</vt:lpstr>
      <vt:lpstr>Τί σχεδιάζει να κάνει αυτός ο άνδρας;</vt:lpstr>
      <vt:lpstr>Η σωστή απάντηση είναι η 4β!</vt:lpstr>
      <vt:lpstr>Τί σχεδιάζει να κάνει αυτός ο άνδρας;</vt:lpstr>
      <vt:lpstr>Τί σχεδιάζει να κάνει αυτός ο άνδρας;</vt:lpstr>
      <vt:lpstr>Τί σχεδιάζει να κάνει αυτός ο άνδρας;</vt:lpstr>
      <vt:lpstr>Η σωστή απάντηση είναι η 4α!</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4γ!</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4β!</vt:lpstr>
      <vt:lpstr>Τί σχεδιάζει να κάνει αυτός ο άνδρας;</vt:lpstr>
      <vt:lpstr>Τί σχεδιάζει να κάνει αυτός ο άνδρας;</vt:lpstr>
      <vt:lpstr>Τί σχεδιάζει να κάνει αυτός ο άνδρας;</vt:lpstr>
      <vt:lpstr>Η σωστή απάντηση είναι η 4α!</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4β!</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4γ!</vt:lpstr>
      <vt:lpstr>Περίληψη</vt:lpstr>
      <vt:lpstr>Περίληψη</vt:lpstr>
      <vt:lpstr>Περίληψη</vt:lpstr>
      <vt:lpstr>4η Εργασία</vt:lpstr>
      <vt:lpstr>Τι προτίθεται να κάνει το αγόρι με τα κόκκινα;</vt:lpstr>
      <vt:lpstr>Τι προτίθεται να κάνει το αγόρι με τα κόκκινα;</vt:lpstr>
      <vt:lpstr>Τι προτίθεται να κάνει το αγόρι με τα κόκκινα;</vt:lpstr>
      <vt:lpstr>Τι προτίθεται να κάνει το αγόρι με τα κόκκινα;</vt:lpstr>
      <vt:lpstr>Τι προτίθεται να κάνει το αγόρι με τα κόκκινα;</vt:lpstr>
      <vt:lpstr>Τι κάνει το αγόρι με τα κόκκινα;</vt:lpstr>
      <vt:lpstr>Τι κάνει το αγόρι με τα κόκκινα;</vt:lpstr>
      <vt:lpstr>Τι κάνει το αγόρι με τα κόκκινα;</vt:lpstr>
      <vt:lpstr>Τι κάνει το αγόρι με τα κόκκινα;</vt:lpstr>
      <vt:lpstr>Τι κάνει το αγόρι με τα κόκκινα;</vt:lpstr>
      <vt:lpstr>Τι σχεδιάζουν τα αγόρια;</vt:lpstr>
      <vt:lpstr>Τι σχεδιάζουν τα αγόρια;</vt:lpstr>
      <vt:lpstr>Τι σχεδιάζουν τα αγόρια;</vt:lpstr>
      <vt:lpstr>Τι σχεδιάζουν τα αγόρια;</vt:lpstr>
      <vt:lpstr>Τι σχεδιάζουν τα αγόρια;</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Πώς σχετίζεται αυτό με την ψύχωση;</vt:lpstr>
      <vt:lpstr>Πώς σχετίζεται αυτό με την ψύχωση;</vt:lpstr>
      <vt:lpstr>Σας ευχαριστούμε για την προσοχή σας</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419</cp:revision>
  <dcterms:created xsi:type="dcterms:W3CDTF">2004-07-26T08:39:44Z</dcterms:created>
  <dcterms:modified xsi:type="dcterms:W3CDTF">2022-06-23T10:21:34Z</dcterms:modified>
</cp:coreProperties>
</file>