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92" r:id="rId1"/>
  </p:sldMasterIdLst>
  <p:notesMasterIdLst>
    <p:notesMasterId r:id="rId124"/>
  </p:notesMasterIdLst>
  <p:handoutMasterIdLst>
    <p:handoutMasterId r:id="rId125"/>
  </p:handoutMasterIdLst>
  <p:sldIdLst>
    <p:sldId id="684" r:id="rId2"/>
    <p:sldId id="496" r:id="rId3"/>
    <p:sldId id="618" r:id="rId4"/>
    <p:sldId id="668" r:id="rId5"/>
    <p:sldId id="667" r:id="rId6"/>
    <p:sldId id="622" r:id="rId7"/>
    <p:sldId id="671" r:id="rId8"/>
    <p:sldId id="670" r:id="rId9"/>
    <p:sldId id="669" r:id="rId10"/>
    <p:sldId id="624" r:id="rId11"/>
    <p:sldId id="672" r:id="rId12"/>
    <p:sldId id="625" r:id="rId13"/>
    <p:sldId id="507" r:id="rId14"/>
    <p:sldId id="626" r:id="rId15"/>
    <p:sldId id="627" r:id="rId16"/>
    <p:sldId id="628" r:id="rId17"/>
    <p:sldId id="511" r:id="rId18"/>
    <p:sldId id="512" r:id="rId19"/>
    <p:sldId id="513" r:id="rId20"/>
    <p:sldId id="629" r:id="rId21"/>
    <p:sldId id="630" r:id="rId22"/>
    <p:sldId id="634" r:id="rId23"/>
    <p:sldId id="675" r:id="rId24"/>
    <p:sldId id="674" r:id="rId25"/>
    <p:sldId id="673" r:id="rId26"/>
    <p:sldId id="520" r:id="rId27"/>
    <p:sldId id="521" r:id="rId28"/>
    <p:sldId id="522" r:id="rId29"/>
    <p:sldId id="523" r:id="rId30"/>
    <p:sldId id="524" r:id="rId31"/>
    <p:sldId id="525" r:id="rId32"/>
    <p:sldId id="526" r:id="rId33"/>
    <p:sldId id="527" r:id="rId34"/>
    <p:sldId id="528" r:id="rId35"/>
    <p:sldId id="529" r:id="rId36"/>
    <p:sldId id="530" r:id="rId37"/>
    <p:sldId id="665" r:id="rId38"/>
    <p:sldId id="531" r:id="rId39"/>
    <p:sldId id="532" r:id="rId40"/>
    <p:sldId id="533" r:id="rId41"/>
    <p:sldId id="534" r:id="rId42"/>
    <p:sldId id="535" r:id="rId43"/>
    <p:sldId id="536" r:id="rId44"/>
    <p:sldId id="537" r:id="rId45"/>
    <p:sldId id="538" r:id="rId46"/>
    <p:sldId id="539" r:id="rId47"/>
    <p:sldId id="540" r:id="rId48"/>
    <p:sldId id="541" r:id="rId49"/>
    <p:sldId id="542" r:id="rId50"/>
    <p:sldId id="661" r:id="rId51"/>
    <p:sldId id="677" r:id="rId52"/>
    <p:sldId id="676" r:id="rId53"/>
    <p:sldId id="546" r:id="rId54"/>
    <p:sldId id="547" r:id="rId55"/>
    <p:sldId id="637" r:id="rId56"/>
    <p:sldId id="636" r:id="rId57"/>
    <p:sldId id="550" r:id="rId58"/>
    <p:sldId id="551" r:id="rId59"/>
    <p:sldId id="638" r:id="rId60"/>
    <p:sldId id="639" r:id="rId61"/>
    <p:sldId id="554" r:id="rId62"/>
    <p:sldId id="555" r:id="rId63"/>
    <p:sldId id="641" r:id="rId64"/>
    <p:sldId id="640" r:id="rId65"/>
    <p:sldId id="558" r:id="rId66"/>
    <p:sldId id="662" r:id="rId67"/>
    <p:sldId id="559" r:id="rId68"/>
    <p:sldId id="642" r:id="rId69"/>
    <p:sldId id="562" r:id="rId70"/>
    <p:sldId id="563" r:id="rId71"/>
    <p:sldId id="643" r:id="rId72"/>
    <p:sldId id="644" r:id="rId73"/>
    <p:sldId id="566" r:id="rId74"/>
    <p:sldId id="567" r:id="rId75"/>
    <p:sldId id="645" r:id="rId76"/>
    <p:sldId id="646" r:id="rId77"/>
    <p:sldId id="570" r:id="rId78"/>
    <p:sldId id="571" r:id="rId79"/>
    <p:sldId id="647" r:id="rId80"/>
    <p:sldId id="648" r:id="rId81"/>
    <p:sldId id="574" r:id="rId82"/>
    <p:sldId id="575" r:id="rId83"/>
    <p:sldId id="649" r:id="rId84"/>
    <p:sldId id="650" r:id="rId85"/>
    <p:sldId id="578" r:id="rId86"/>
    <p:sldId id="579" r:id="rId87"/>
    <p:sldId id="651" r:id="rId88"/>
    <p:sldId id="652" r:id="rId89"/>
    <p:sldId id="582" r:id="rId90"/>
    <p:sldId id="583" r:id="rId91"/>
    <p:sldId id="653" r:id="rId92"/>
    <p:sldId id="654" r:id="rId93"/>
    <p:sldId id="586" r:id="rId94"/>
    <p:sldId id="656" r:id="rId95"/>
    <p:sldId id="679" r:id="rId96"/>
    <p:sldId id="678" r:id="rId97"/>
    <p:sldId id="590" r:id="rId98"/>
    <p:sldId id="591" r:id="rId99"/>
    <p:sldId id="592" r:id="rId100"/>
    <p:sldId id="593" r:id="rId101"/>
    <p:sldId id="594" r:id="rId102"/>
    <p:sldId id="595" r:id="rId103"/>
    <p:sldId id="596" r:id="rId104"/>
    <p:sldId id="597" r:id="rId105"/>
    <p:sldId id="598" r:id="rId106"/>
    <p:sldId id="599" r:id="rId107"/>
    <p:sldId id="600" r:id="rId108"/>
    <p:sldId id="601" r:id="rId109"/>
    <p:sldId id="602" r:id="rId110"/>
    <p:sldId id="603" r:id="rId111"/>
    <p:sldId id="604" r:id="rId112"/>
    <p:sldId id="605" r:id="rId113"/>
    <p:sldId id="659" r:id="rId114"/>
    <p:sldId id="682" r:id="rId115"/>
    <p:sldId id="681" r:id="rId116"/>
    <p:sldId id="680" r:id="rId117"/>
    <p:sldId id="660" r:id="rId118"/>
    <p:sldId id="683" r:id="rId119"/>
    <p:sldId id="666" r:id="rId120"/>
    <p:sldId id="613" r:id="rId121"/>
    <p:sldId id="614" r:id="rId122"/>
    <p:sldId id="615" r:id="rId123"/>
  </p:sldIdLst>
  <p:sldSz cx="12195175" cy="6858000"/>
  <p:notesSz cx="7099300" cy="10234613"/>
  <p:embeddedFontLst>
    <p:embeddedFont>
      <p:font typeface="Calibri Light" panose="020F0302020204030204" pitchFamily="34" charset="0"/>
      <p:regular r:id="rId126"/>
      <p:italic r:id="rId127"/>
    </p:embeddedFont>
  </p:embeddedFontLst>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95" autoAdjust="0"/>
    <p:restoredTop sz="99881" autoAdjust="0"/>
  </p:normalViewPr>
  <p:slideViewPr>
    <p:cSldViewPr>
      <p:cViewPr varScale="1">
        <p:scale>
          <a:sx n="67" d="100"/>
          <a:sy n="67" d="100"/>
        </p:scale>
        <p:origin x="836" y="52"/>
      </p:cViewPr>
      <p:guideLst>
        <p:guide orient="horz" pos="2568"/>
        <p:guide pos="295"/>
        <p:guide pos="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Lst>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12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_rels/viewProps.xml.rels><?xml version="1.0" encoding="UTF-8" standalone="yes"?>
<Relationships xmlns="http://schemas.openxmlformats.org/package/2006/relationships"><Relationship Id="rId8" Type="http://schemas.openxmlformats.org/officeDocument/2006/relationships/slide" Target="slides/slide16.xml"/><Relationship Id="rId3" Type="http://schemas.openxmlformats.org/officeDocument/2006/relationships/slide" Target="slides/slide6.xml"/><Relationship Id="rId7" Type="http://schemas.openxmlformats.org/officeDocument/2006/relationships/slide" Target="slides/slide15.xml"/><Relationship Id="rId2" Type="http://schemas.openxmlformats.org/officeDocument/2006/relationships/slide" Target="slides/slide3.xml"/><Relationship Id="rId1" Type="http://schemas.openxmlformats.org/officeDocument/2006/relationships/slide" Target="slides/slide2.xml"/><Relationship Id="rId6" Type="http://schemas.openxmlformats.org/officeDocument/2006/relationships/slide" Target="slides/slide14.xml"/><Relationship Id="rId5" Type="http://schemas.openxmlformats.org/officeDocument/2006/relationships/slide" Target="slides/slide12.xml"/><Relationship Id="rId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B9BB193B-D20F-4EC3-9770-20705FEEA31F}" type="slidenum">
              <a:rPr lang="he-IL" altLang="fr-FR"/>
              <a:pPr>
                <a:defRPr/>
              </a:pPr>
              <a:t>‹Nr.›</a:t>
            </a:fld>
            <a:endParaRPr lang="en-GB" altLang="fr-FR"/>
          </a:p>
        </p:txBody>
      </p:sp>
    </p:spTree>
    <p:extLst>
      <p:ext uri="{BB962C8B-B14F-4D97-AF65-F5344CB8AC3E}">
        <p14:creationId xmlns:p14="http://schemas.microsoft.com/office/powerpoint/2010/main" val="35007194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AF369028-34F0-49D1-83DE-4C6937530355}" type="slidenum">
              <a:rPr lang="he-IL" altLang="fr-FR"/>
              <a:pPr>
                <a:defRPr/>
              </a:pPr>
              <a:t>‹Nr.›</a:t>
            </a:fld>
            <a:endParaRPr lang="en-US" altLang="fr-FR"/>
          </a:p>
        </p:txBody>
      </p:sp>
    </p:spTree>
    <p:extLst>
      <p:ext uri="{BB962C8B-B14F-4D97-AF65-F5344CB8AC3E}">
        <p14:creationId xmlns:p14="http://schemas.microsoft.com/office/powerpoint/2010/main" val="12067836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89CA6C-D10D-4499-9CC1-309C694981D3}" type="slidenum">
              <a:rPr lang="en-US" altLang="fr-FR" sz="1300">
                <a:cs typeface="Times New Roman" panose="02020603050405020304" pitchFamily="18" charset="0"/>
              </a:rPr>
              <a:pPr>
                <a:spcBef>
                  <a:spcPct val="0"/>
                </a:spcBef>
              </a:pPr>
              <a:t>2</a:t>
            </a:fld>
            <a:endParaRPr lang="en-US" altLang="fr-FR" sz="1300">
              <a:cs typeface="Times New Roman" panose="02020603050405020304" pitchFamily="18" charset="0"/>
            </a:endParaRPr>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25208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505BCB-3A63-48EE-A616-04EF70E3EBAF}" type="slidenum">
              <a:rPr lang="en-US" altLang="fr-FR" sz="1300">
                <a:cs typeface="Times New Roman" panose="02020603050405020304" pitchFamily="18" charset="0"/>
              </a:rPr>
              <a:pPr>
                <a:spcBef>
                  <a:spcPct val="0"/>
                </a:spcBef>
              </a:pPr>
              <a:t>3</a:t>
            </a:fld>
            <a:endParaRPr lang="en-US" altLang="fr-FR" sz="1300">
              <a:cs typeface="Times New Roman" panose="02020603050405020304" pitchFamily="18" charset="0"/>
            </a:endParaRPr>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906993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505BCB-3A63-48EE-A616-04EF70E3EBAF}" type="slidenum">
              <a:rPr lang="en-US" altLang="fr-FR" sz="1300">
                <a:cs typeface="Times New Roman" panose="02020603050405020304" pitchFamily="18" charset="0"/>
              </a:rPr>
              <a:pPr>
                <a:spcBef>
                  <a:spcPct val="0"/>
                </a:spcBef>
              </a:pPr>
              <a:t>4</a:t>
            </a:fld>
            <a:endParaRPr lang="en-US" altLang="fr-FR" sz="1300">
              <a:cs typeface="Times New Roman" panose="02020603050405020304" pitchFamily="18" charset="0"/>
            </a:endParaRPr>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906993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505BCB-3A63-48EE-A616-04EF70E3EBAF}" type="slidenum">
              <a:rPr lang="en-US" altLang="fr-FR" sz="1300">
                <a:cs typeface="Times New Roman" panose="02020603050405020304" pitchFamily="18" charset="0"/>
              </a:rPr>
              <a:pPr>
                <a:spcBef>
                  <a:spcPct val="0"/>
                </a:spcBef>
              </a:pPr>
              <a:t>5</a:t>
            </a:fld>
            <a:endParaRPr lang="en-US" altLang="fr-FR" sz="1300">
              <a:cs typeface="Times New Roman" panose="02020603050405020304" pitchFamily="18" charset="0"/>
            </a:endParaRPr>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906993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D96AD6-6B1A-45F2-87D5-0856FBBBA337}" type="slidenum">
              <a:rPr lang="en-US" altLang="fr-FR" sz="1300">
                <a:cs typeface="Times New Roman" panose="02020603050405020304" pitchFamily="18" charset="0"/>
              </a:rPr>
              <a:pPr>
                <a:spcBef>
                  <a:spcPct val="0"/>
                </a:spcBef>
              </a:pPr>
              <a:t>6</a:t>
            </a:fld>
            <a:endParaRPr lang="en-US" altLang="fr-FR" sz="1300">
              <a:cs typeface="Times New Roman" panose="02020603050405020304" pitchFamily="18" charset="0"/>
            </a:endParaRPr>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383652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D96AD6-6B1A-45F2-87D5-0856FBBBA337}" type="slidenum">
              <a:rPr lang="en-US" altLang="fr-FR" sz="1300">
                <a:cs typeface="Times New Roman" panose="02020603050405020304" pitchFamily="18" charset="0"/>
              </a:rPr>
              <a:pPr>
                <a:spcBef>
                  <a:spcPct val="0"/>
                </a:spcBef>
              </a:pPr>
              <a:t>7</a:t>
            </a:fld>
            <a:endParaRPr lang="en-US" altLang="fr-FR" sz="1300">
              <a:cs typeface="Times New Roman" panose="02020603050405020304" pitchFamily="18" charset="0"/>
            </a:endParaRPr>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383652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D96AD6-6B1A-45F2-87D5-0856FBBBA337}" type="slidenum">
              <a:rPr lang="en-US" altLang="fr-FR" sz="1300">
                <a:cs typeface="Times New Roman" panose="02020603050405020304" pitchFamily="18" charset="0"/>
              </a:rPr>
              <a:pPr>
                <a:spcBef>
                  <a:spcPct val="0"/>
                </a:spcBef>
              </a:pPr>
              <a:t>8</a:t>
            </a:fld>
            <a:endParaRPr lang="en-US" altLang="fr-FR" sz="1300">
              <a:cs typeface="Times New Roman" panose="02020603050405020304" pitchFamily="18" charset="0"/>
            </a:endParaRPr>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383652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D96AD6-6B1A-45F2-87D5-0856FBBBA337}" type="slidenum">
              <a:rPr lang="en-US" altLang="fr-FR" sz="1300">
                <a:cs typeface="Times New Roman" panose="02020603050405020304" pitchFamily="18" charset="0"/>
              </a:rPr>
              <a:pPr>
                <a:spcBef>
                  <a:spcPct val="0"/>
                </a:spcBef>
              </a:pPr>
              <a:t>9</a:t>
            </a:fld>
            <a:endParaRPr lang="en-US" altLang="fr-FR" sz="1300">
              <a:cs typeface="Times New Roman" panose="02020603050405020304" pitchFamily="18" charset="0"/>
            </a:endParaRPr>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383652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9DBFE9-FA19-42D4-9240-83BB909DB301}" type="slidenum">
              <a:rPr lang="en-US" altLang="fr-FR" sz="1300">
                <a:cs typeface="Times New Roman" panose="02020603050405020304" pitchFamily="18" charset="0"/>
              </a:rPr>
              <a:pPr>
                <a:spcBef>
                  <a:spcPct val="0"/>
                </a:spcBef>
              </a:pPr>
              <a:t>10</a:t>
            </a:fld>
            <a:endParaRPr lang="en-US" altLang="fr-FR" sz="1300">
              <a:cs typeface="Times New Roman" panose="02020603050405020304" pitchFamily="18" charset="0"/>
            </a:endParaRPr>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0280242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9DBFE9-FA19-42D4-9240-83BB909DB301}" type="slidenum">
              <a:rPr lang="en-US" altLang="fr-FR" sz="1300">
                <a:cs typeface="Times New Roman" panose="02020603050405020304" pitchFamily="18" charset="0"/>
              </a:rPr>
              <a:pPr>
                <a:spcBef>
                  <a:spcPct val="0"/>
                </a:spcBef>
              </a:pPr>
              <a:t>11</a:t>
            </a:fld>
            <a:endParaRPr lang="en-US" altLang="fr-FR" sz="1300">
              <a:cs typeface="Times New Roman" panose="02020603050405020304" pitchFamily="18" charset="0"/>
            </a:endParaRPr>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0280242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DD4468-2A9D-47CF-BBC2-DDA87C1EED09}" type="slidenum">
              <a:rPr lang="en-US" altLang="fr-FR" sz="1300">
                <a:cs typeface="Times New Roman" panose="02020603050405020304" pitchFamily="18" charset="0"/>
              </a:rPr>
              <a:pPr>
                <a:spcBef>
                  <a:spcPct val="0"/>
                </a:spcBef>
              </a:pPr>
              <a:t>12</a:t>
            </a:fld>
            <a:endParaRPr lang="en-US" altLang="fr-FR" sz="1300">
              <a:cs typeface="Times New Roman" panose="02020603050405020304" pitchFamily="18" charset="0"/>
            </a:endParaRPr>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113585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A4F7D8-DF51-405A-980F-F620CA2538F8}" type="slidenum">
              <a:rPr lang="en-US" altLang="fr-FR" sz="1300">
                <a:cs typeface="Times New Roman" panose="02020603050405020304" pitchFamily="18" charset="0"/>
              </a:rPr>
              <a:pPr>
                <a:spcBef>
                  <a:spcPct val="0"/>
                </a:spcBef>
              </a:pPr>
              <a:t>13</a:t>
            </a:fld>
            <a:endParaRPr lang="en-US" altLang="fr-FR" sz="1300">
              <a:cs typeface="Times New Roman" panose="02020603050405020304" pitchFamily="18" charset="0"/>
            </a:endParaRPr>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954447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B8AD42-7418-425D-BB49-A26872095602}" type="slidenum">
              <a:rPr lang="en-US" altLang="fr-FR" sz="1300">
                <a:cs typeface="Times New Roman" panose="02020603050405020304" pitchFamily="18" charset="0"/>
              </a:rPr>
              <a:pPr>
                <a:spcBef>
                  <a:spcPct val="0"/>
                </a:spcBef>
              </a:pPr>
              <a:t>14</a:t>
            </a:fld>
            <a:endParaRPr lang="en-US" altLang="fr-FR" sz="1300">
              <a:cs typeface="Times New Roman" panose="02020603050405020304" pitchFamily="18" charset="0"/>
            </a:endParaRPr>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793459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AF1C8C-986B-4545-B226-1BBD3568DDE9}" type="slidenum">
              <a:rPr lang="en-US" altLang="fr-FR" sz="1300">
                <a:cs typeface="Times New Roman" panose="02020603050405020304" pitchFamily="18" charset="0"/>
              </a:rPr>
              <a:pPr>
                <a:spcBef>
                  <a:spcPct val="0"/>
                </a:spcBef>
              </a:pPr>
              <a:t>15</a:t>
            </a:fld>
            <a:endParaRPr lang="en-US" altLang="fr-FR" sz="1300">
              <a:cs typeface="Times New Roman" panose="02020603050405020304" pitchFamily="18" charset="0"/>
            </a:endParaRPr>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490543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70EA9B-995D-4CB6-9233-E46AB54E9979}" type="slidenum">
              <a:rPr lang="en-US" altLang="fr-FR" sz="1300">
                <a:cs typeface="Times New Roman" panose="02020603050405020304" pitchFamily="18" charset="0"/>
              </a:rPr>
              <a:pPr>
                <a:spcBef>
                  <a:spcPct val="0"/>
                </a:spcBef>
              </a:pPr>
              <a:t>16</a:t>
            </a:fld>
            <a:endParaRPr lang="en-US" altLang="fr-FR" sz="13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409704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D6F9C4-3EDB-45AA-A45D-6D8014166B3A}" type="slidenum">
              <a:rPr lang="en-US" altLang="fr-FR" sz="1300">
                <a:cs typeface="Times New Roman" panose="02020603050405020304" pitchFamily="18" charset="0"/>
              </a:rPr>
              <a:pPr>
                <a:spcBef>
                  <a:spcPct val="0"/>
                </a:spcBef>
              </a:pPr>
              <a:t>17</a:t>
            </a:fld>
            <a:endParaRPr lang="en-US" altLang="fr-FR" sz="1300">
              <a:cs typeface="Times New Roman" panose="02020603050405020304" pitchFamily="18" charset="0"/>
            </a:endParaRPr>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71045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D75970-FE96-46A2-96A2-E4B184FD5C24}" type="slidenum">
              <a:rPr lang="en-US" altLang="fr-FR" sz="1300">
                <a:cs typeface="Times New Roman" panose="02020603050405020304" pitchFamily="18" charset="0"/>
              </a:rPr>
              <a:pPr>
                <a:spcBef>
                  <a:spcPct val="0"/>
                </a:spcBef>
              </a:pPr>
              <a:t>18</a:t>
            </a:fld>
            <a:endParaRPr lang="en-US" altLang="fr-FR" sz="1300">
              <a:cs typeface="Times New Roman" panose="02020603050405020304" pitchFamily="18" charset="0"/>
            </a:endParaRPr>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282143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9C0049-497F-4827-89CB-7FABD11C52C9}" type="slidenum">
              <a:rPr lang="en-US" altLang="fr-FR" sz="1300">
                <a:cs typeface="Times New Roman" panose="02020603050405020304" pitchFamily="18" charset="0"/>
              </a:rPr>
              <a:pPr>
                <a:spcBef>
                  <a:spcPct val="0"/>
                </a:spcBef>
              </a:pPr>
              <a:t>19</a:t>
            </a:fld>
            <a:endParaRPr lang="en-US" altLang="fr-FR" sz="1300">
              <a:cs typeface="Times New Roman" panose="02020603050405020304" pitchFamily="18" charset="0"/>
            </a:endParaRPr>
          </a:p>
        </p:txBody>
      </p:sp>
      <p:sp>
        <p:nvSpPr>
          <p:cNvPr id="430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30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517825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D8259A-80A0-49E9-83A9-3FA511FFE14E}" type="slidenum">
              <a:rPr lang="en-US" altLang="fr-FR" sz="1300">
                <a:cs typeface="Times New Roman" panose="02020603050405020304" pitchFamily="18" charset="0"/>
              </a:rPr>
              <a:pPr>
                <a:spcBef>
                  <a:spcPct val="0"/>
                </a:spcBef>
              </a:pPr>
              <a:t>20</a:t>
            </a:fld>
            <a:endParaRPr lang="en-US" altLang="fr-FR" sz="1300">
              <a:cs typeface="Times New Roman" panose="02020603050405020304" pitchFamily="18" charset="0"/>
            </a:endParaRPr>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1395623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86F3D9-04E5-4BFB-861A-C08759F21FB2}" type="slidenum">
              <a:rPr lang="en-US" altLang="fr-FR" sz="1300">
                <a:cs typeface="Times New Roman" panose="02020603050405020304" pitchFamily="18" charset="0"/>
              </a:rPr>
              <a:pPr>
                <a:spcBef>
                  <a:spcPct val="0"/>
                </a:spcBef>
              </a:pPr>
              <a:t>21</a:t>
            </a:fld>
            <a:endParaRPr lang="en-US" altLang="fr-FR" sz="1300">
              <a:cs typeface="Times New Roman" panose="02020603050405020304" pitchFamily="18"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8655404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AEAFF0-7D9B-404A-A174-C551993B5F99}" type="slidenum">
              <a:rPr lang="en-US" altLang="fr-FR" sz="1300">
                <a:cs typeface="Times New Roman" panose="02020603050405020304" pitchFamily="18" charset="0"/>
              </a:rPr>
              <a:pPr>
                <a:spcBef>
                  <a:spcPct val="0"/>
                </a:spcBef>
              </a:pPr>
              <a:t>22</a:t>
            </a:fld>
            <a:endParaRPr lang="en-US" altLang="fr-FR" sz="1300">
              <a:cs typeface="Times New Roman" panose="02020603050405020304" pitchFamily="18" charset="0"/>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0474897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AEAFF0-7D9B-404A-A174-C551993B5F99}" type="slidenum">
              <a:rPr lang="en-US" altLang="fr-FR" sz="1300">
                <a:cs typeface="Times New Roman" panose="02020603050405020304" pitchFamily="18" charset="0"/>
              </a:rPr>
              <a:pPr>
                <a:spcBef>
                  <a:spcPct val="0"/>
                </a:spcBef>
              </a:pPr>
              <a:t>23</a:t>
            </a:fld>
            <a:endParaRPr lang="en-US" altLang="fr-FR" sz="1300">
              <a:cs typeface="Times New Roman" panose="02020603050405020304" pitchFamily="18" charset="0"/>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0474897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AEAFF0-7D9B-404A-A174-C551993B5F99}" type="slidenum">
              <a:rPr lang="en-US" altLang="fr-FR" sz="1300">
                <a:cs typeface="Times New Roman" panose="02020603050405020304" pitchFamily="18" charset="0"/>
              </a:rPr>
              <a:pPr>
                <a:spcBef>
                  <a:spcPct val="0"/>
                </a:spcBef>
              </a:pPr>
              <a:t>24</a:t>
            </a:fld>
            <a:endParaRPr lang="en-US" altLang="fr-FR" sz="1300">
              <a:cs typeface="Times New Roman" panose="02020603050405020304" pitchFamily="18" charset="0"/>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0474897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AEAFF0-7D9B-404A-A174-C551993B5F99}" type="slidenum">
              <a:rPr lang="en-US" altLang="fr-FR" sz="1300">
                <a:cs typeface="Times New Roman" panose="02020603050405020304" pitchFamily="18" charset="0"/>
              </a:rPr>
              <a:pPr>
                <a:spcBef>
                  <a:spcPct val="0"/>
                </a:spcBef>
              </a:pPr>
              <a:t>25</a:t>
            </a:fld>
            <a:endParaRPr lang="en-US" altLang="fr-FR" sz="1300">
              <a:cs typeface="Times New Roman" panose="02020603050405020304" pitchFamily="18" charset="0"/>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0474897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95ED6D-5794-4F34-95F4-46679212E60C}" type="slidenum">
              <a:rPr lang="en-US" altLang="fr-FR" sz="1300">
                <a:cs typeface="Times New Roman" panose="02020603050405020304" pitchFamily="18" charset="0"/>
              </a:rPr>
              <a:pPr>
                <a:spcBef>
                  <a:spcPct val="0"/>
                </a:spcBef>
              </a:pPr>
              <a:t>26</a:t>
            </a:fld>
            <a:endParaRPr lang="en-US" altLang="fr-FR" sz="1300">
              <a:cs typeface="Times New Roman" panose="02020603050405020304" pitchFamily="18" charset="0"/>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1685826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3DF7DF-5B24-464A-B55B-6A3C08AFAE35}" type="slidenum">
              <a:rPr lang="en-US" altLang="fr-FR" sz="1300">
                <a:cs typeface="Times New Roman" panose="02020603050405020304" pitchFamily="18" charset="0"/>
              </a:rPr>
              <a:pPr>
                <a:spcBef>
                  <a:spcPct val="0"/>
                </a:spcBef>
              </a:pPr>
              <a:t>27</a:t>
            </a:fld>
            <a:endParaRPr lang="en-US" altLang="fr-FR" sz="1300">
              <a:cs typeface="Times New Roman" panose="02020603050405020304" pitchFamily="18" charset="0"/>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9379315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5E82A-59AC-43B5-8205-D4660A7B6BD1}" type="slidenum">
              <a:rPr lang="en-US" altLang="fr-FR" sz="1300">
                <a:cs typeface="Times New Roman" panose="02020603050405020304" pitchFamily="18" charset="0"/>
              </a:rPr>
              <a:pPr>
                <a:spcBef>
                  <a:spcPct val="0"/>
                </a:spcBef>
              </a:pPr>
              <a:t>28</a:t>
            </a:fld>
            <a:endParaRPr lang="en-US" altLang="fr-FR" sz="1300">
              <a:cs typeface="Times New Roman" panose="02020603050405020304" pitchFamily="18" charset="0"/>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6497332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2ECC5F-B67E-443D-B13A-B72C1C1638D5}" type="slidenum">
              <a:rPr lang="en-US" altLang="fr-FR" sz="1300">
                <a:cs typeface="Times New Roman" panose="02020603050405020304" pitchFamily="18" charset="0"/>
              </a:rPr>
              <a:pPr>
                <a:spcBef>
                  <a:spcPct val="0"/>
                </a:spcBef>
              </a:pPr>
              <a:t>29</a:t>
            </a:fld>
            <a:endParaRPr lang="en-US" altLang="fr-FR" sz="1300">
              <a:cs typeface="Times New Roman" panose="02020603050405020304" pitchFamily="18" charset="0"/>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5209394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E86BF6-B5EF-4DB4-863C-8D6E7831DE3D}" type="slidenum">
              <a:rPr lang="en-US" altLang="fr-FR" sz="1300">
                <a:cs typeface="Times New Roman" panose="02020603050405020304" pitchFamily="18" charset="0"/>
              </a:rPr>
              <a:pPr>
                <a:spcBef>
                  <a:spcPct val="0"/>
                </a:spcBef>
              </a:pPr>
              <a:t>30</a:t>
            </a:fld>
            <a:endParaRPr lang="en-US" altLang="fr-FR" sz="1300">
              <a:cs typeface="Times New Roman" panose="02020603050405020304" pitchFamily="18"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8240967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AF696B-7F98-4DCD-8066-4B1C62DA2C20}" type="slidenum">
              <a:rPr lang="en-US" altLang="fr-FR" sz="1300">
                <a:cs typeface="Times New Roman" panose="02020603050405020304" pitchFamily="18" charset="0"/>
              </a:rPr>
              <a:pPr>
                <a:spcBef>
                  <a:spcPct val="0"/>
                </a:spcBef>
              </a:pPr>
              <a:t>31</a:t>
            </a:fld>
            <a:endParaRPr lang="en-US" altLang="fr-FR" sz="1300">
              <a:cs typeface="Times New Roman" panose="02020603050405020304" pitchFamily="18" charset="0"/>
            </a:endParaRPr>
          </a:p>
        </p:txBody>
      </p:sp>
      <p:sp>
        <p:nvSpPr>
          <p:cNvPr id="6758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2117D3E-811C-4D96-A682-CAC31DB7C0CE}" type="slidenum">
              <a:rPr lang="en-US" altLang="fr-FR" sz="1300"/>
              <a:pPr algn="r" eaLnBrk="1" hangingPunct="1">
                <a:spcBef>
                  <a:spcPct val="0"/>
                </a:spcBef>
              </a:pPr>
              <a:t>31</a:t>
            </a:fld>
            <a:endParaRPr lang="en-US" altLang="fr-FR" sz="1300"/>
          </a:p>
        </p:txBody>
      </p:sp>
      <p:sp>
        <p:nvSpPr>
          <p:cNvPr id="67588" name="Rectangle 2"/>
          <p:cNvSpPr>
            <a:spLocks noGrp="1" noRot="1" noChangeAspect="1" noChangeArrowheads="1" noTextEdit="1"/>
          </p:cNvSpPr>
          <p:nvPr>
            <p:ph type="sldImg"/>
          </p:nvPr>
        </p:nvSpPr>
        <p:spPr>
          <a:xfrm>
            <a:off x="139700" y="768350"/>
            <a:ext cx="6821488" cy="3836988"/>
          </a:xfrm>
          <a:ln/>
        </p:spPr>
      </p:sp>
      <p:sp>
        <p:nvSpPr>
          <p:cNvPr id="675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5529551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F7B310-A86C-415A-88B9-D194FDDA727C}" type="slidenum">
              <a:rPr lang="en-US" altLang="fr-FR" sz="1300">
                <a:cs typeface="Times New Roman" panose="02020603050405020304" pitchFamily="18" charset="0"/>
              </a:rPr>
              <a:pPr>
                <a:spcBef>
                  <a:spcPct val="0"/>
                </a:spcBef>
              </a:pPr>
              <a:t>32</a:t>
            </a:fld>
            <a:endParaRPr lang="en-US" altLang="fr-FR" sz="1300">
              <a:cs typeface="Times New Roman" panose="02020603050405020304" pitchFamily="18" charset="0"/>
            </a:endParaRPr>
          </a:p>
        </p:txBody>
      </p:sp>
      <p:sp>
        <p:nvSpPr>
          <p:cNvPr id="696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86E399A-13E0-48F7-BB98-F22B7E4B1752}" type="slidenum">
              <a:rPr lang="en-US" altLang="fr-FR" sz="1300"/>
              <a:pPr algn="r" eaLnBrk="1" hangingPunct="1">
                <a:spcBef>
                  <a:spcPct val="0"/>
                </a:spcBef>
              </a:pPr>
              <a:t>32</a:t>
            </a:fld>
            <a:endParaRPr lang="en-US" altLang="fr-FR" sz="1300"/>
          </a:p>
        </p:txBody>
      </p:sp>
      <p:sp>
        <p:nvSpPr>
          <p:cNvPr id="69636" name="Rectangle 2"/>
          <p:cNvSpPr>
            <a:spLocks noGrp="1" noRot="1" noChangeAspect="1" noChangeArrowheads="1" noTextEdit="1"/>
          </p:cNvSpPr>
          <p:nvPr>
            <p:ph type="sldImg"/>
          </p:nvPr>
        </p:nvSpPr>
        <p:spPr>
          <a:xfrm>
            <a:off x="139700" y="768350"/>
            <a:ext cx="6821488" cy="3836988"/>
          </a:xfrm>
          <a:ln/>
        </p:spPr>
      </p:sp>
      <p:sp>
        <p:nvSpPr>
          <p:cNvPr id="696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2036442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24B764-FD20-4B23-8951-153390136C5A}" type="slidenum">
              <a:rPr lang="en-US" altLang="fr-FR" sz="1300">
                <a:cs typeface="Times New Roman" panose="02020603050405020304" pitchFamily="18" charset="0"/>
              </a:rPr>
              <a:pPr>
                <a:spcBef>
                  <a:spcPct val="0"/>
                </a:spcBef>
              </a:pPr>
              <a:t>33</a:t>
            </a:fld>
            <a:endParaRPr lang="en-US" altLang="fr-FR" sz="1300">
              <a:cs typeface="Times New Roman" panose="02020603050405020304" pitchFamily="18"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8270887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AC1105-0082-4390-9A0A-CE39114DD5FE}" type="slidenum">
              <a:rPr lang="en-US" altLang="fr-FR" sz="1300">
                <a:cs typeface="Times New Roman" panose="02020603050405020304" pitchFamily="18" charset="0"/>
              </a:rPr>
              <a:pPr>
                <a:spcBef>
                  <a:spcPct val="0"/>
                </a:spcBef>
              </a:pPr>
              <a:t>34</a:t>
            </a:fld>
            <a:endParaRPr lang="en-US" altLang="fr-FR" sz="1300">
              <a:cs typeface="Times New Roman" panose="02020603050405020304" pitchFamily="18"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6724868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B4B73D-FB57-41D3-A383-AA2666FF0382}" type="slidenum">
              <a:rPr lang="en-US" altLang="fr-FR" sz="1300">
                <a:cs typeface="Times New Roman" panose="02020603050405020304" pitchFamily="18" charset="0"/>
              </a:rPr>
              <a:pPr>
                <a:spcBef>
                  <a:spcPct val="0"/>
                </a:spcBef>
              </a:pPr>
              <a:t>35</a:t>
            </a:fld>
            <a:endParaRPr lang="en-US" altLang="fr-FR" sz="1300">
              <a:cs typeface="Times New Roman" panose="02020603050405020304" pitchFamily="18" charset="0"/>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1568325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109E75-E27A-44D2-924E-1DC5661A762F}" type="slidenum">
              <a:rPr lang="en-US" altLang="fr-FR" sz="1300">
                <a:cs typeface="Times New Roman" panose="02020603050405020304" pitchFamily="18" charset="0"/>
              </a:rPr>
              <a:pPr>
                <a:spcBef>
                  <a:spcPct val="0"/>
                </a:spcBef>
              </a:pPr>
              <a:t>36</a:t>
            </a:fld>
            <a:endParaRPr lang="en-US" altLang="fr-FR" sz="1300">
              <a:cs typeface="Times New Roman" panose="02020603050405020304" pitchFamily="18"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4088616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F36470-C208-4E74-8A9A-22DA7F39A861}" type="slidenum">
              <a:rPr lang="en-US" altLang="fr-FR" sz="1300">
                <a:cs typeface="Times New Roman" panose="02020603050405020304" pitchFamily="18" charset="0"/>
              </a:rPr>
              <a:pPr>
                <a:spcBef>
                  <a:spcPct val="0"/>
                </a:spcBef>
              </a:pPr>
              <a:t>38</a:t>
            </a:fld>
            <a:endParaRPr lang="en-US" altLang="fr-FR" sz="1300">
              <a:cs typeface="Times New Roman" panose="02020603050405020304" pitchFamily="18"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0033589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56961E-FDBB-419F-973E-645894F35D56}" type="slidenum">
              <a:rPr lang="en-US" altLang="fr-FR" sz="1300">
                <a:cs typeface="Times New Roman" panose="02020603050405020304" pitchFamily="18" charset="0"/>
              </a:rPr>
              <a:pPr>
                <a:spcBef>
                  <a:spcPct val="0"/>
                </a:spcBef>
              </a:pPr>
              <a:t>39</a:t>
            </a:fld>
            <a:endParaRPr lang="en-US" altLang="fr-FR" sz="1300">
              <a:cs typeface="Times New Roman" panose="02020603050405020304" pitchFamily="18" charset="0"/>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3765860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F2FC5F-8769-4428-86C3-29044E5AD806}" type="slidenum">
              <a:rPr lang="en-US" altLang="fr-FR" sz="1300">
                <a:cs typeface="Times New Roman" panose="02020603050405020304" pitchFamily="18" charset="0"/>
              </a:rPr>
              <a:pPr>
                <a:spcBef>
                  <a:spcPct val="0"/>
                </a:spcBef>
              </a:pPr>
              <a:t>40</a:t>
            </a:fld>
            <a:endParaRPr lang="en-US" altLang="fr-FR" sz="1300">
              <a:cs typeface="Times New Roman" panose="02020603050405020304" pitchFamily="18" charset="0"/>
            </a:endParaRPr>
          </a:p>
        </p:txBody>
      </p:sp>
      <p:sp>
        <p:nvSpPr>
          <p:cNvPr id="83971" name="Rectangle 1026"/>
          <p:cNvSpPr>
            <a:spLocks noGrp="1" noRot="1" noChangeAspect="1" noChangeArrowheads="1" noTextEdit="1"/>
          </p:cNvSpPr>
          <p:nvPr>
            <p:ph type="sldImg"/>
          </p:nvPr>
        </p:nvSpPr>
        <p:spPr>
          <a:xfrm>
            <a:off x="138113" y="768350"/>
            <a:ext cx="6823075" cy="3836988"/>
          </a:xfrm>
          <a:ln/>
        </p:spPr>
      </p:sp>
      <p:sp>
        <p:nvSpPr>
          <p:cNvPr id="839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8816852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B7E5BE-0E79-4DE6-9543-19ED077D518D}" type="slidenum">
              <a:rPr lang="en-US" altLang="fr-FR" sz="1300">
                <a:cs typeface="Times New Roman" panose="02020603050405020304" pitchFamily="18" charset="0"/>
              </a:rPr>
              <a:pPr>
                <a:spcBef>
                  <a:spcPct val="0"/>
                </a:spcBef>
              </a:pPr>
              <a:t>41</a:t>
            </a:fld>
            <a:endParaRPr lang="en-US" altLang="fr-FR" sz="1300">
              <a:cs typeface="Times New Roman" panose="02020603050405020304" pitchFamily="18"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6913263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CDB5E2-DE6F-4DAA-A531-432CE29A3103}" type="slidenum">
              <a:rPr lang="en-US" altLang="fr-FR" sz="1300">
                <a:cs typeface="Times New Roman" panose="02020603050405020304" pitchFamily="18" charset="0"/>
              </a:rPr>
              <a:pPr>
                <a:spcBef>
                  <a:spcPct val="0"/>
                </a:spcBef>
              </a:pPr>
              <a:t>42</a:t>
            </a:fld>
            <a:endParaRPr lang="en-US" altLang="fr-FR" sz="1300">
              <a:cs typeface="Times New Roman" panose="02020603050405020304" pitchFamily="18" charset="0"/>
            </a:endParaRPr>
          </a:p>
        </p:txBody>
      </p:sp>
      <p:sp>
        <p:nvSpPr>
          <p:cNvPr id="88067" name="Rectangle 1026"/>
          <p:cNvSpPr>
            <a:spLocks noGrp="1" noRot="1" noChangeAspect="1" noChangeArrowheads="1" noTextEdit="1"/>
          </p:cNvSpPr>
          <p:nvPr>
            <p:ph type="sldImg"/>
          </p:nvPr>
        </p:nvSpPr>
        <p:spPr>
          <a:xfrm>
            <a:off x="138113" y="768350"/>
            <a:ext cx="6823075" cy="3836988"/>
          </a:xfrm>
          <a:ln/>
        </p:spPr>
      </p:sp>
      <p:sp>
        <p:nvSpPr>
          <p:cNvPr id="880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0850133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370ACE-FF98-4AA8-9BED-1BD4D832564D}" type="slidenum">
              <a:rPr lang="en-US" altLang="fr-FR" sz="1300">
                <a:cs typeface="Times New Roman" panose="02020603050405020304" pitchFamily="18" charset="0"/>
              </a:rPr>
              <a:pPr>
                <a:spcBef>
                  <a:spcPct val="0"/>
                </a:spcBef>
              </a:pPr>
              <a:t>43</a:t>
            </a:fld>
            <a:endParaRPr lang="en-US" altLang="fr-FR" sz="1300">
              <a:cs typeface="Times New Roman" panose="02020603050405020304" pitchFamily="18"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6022543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D113B9-3E4B-4C9A-8838-BC0141680BB0}" type="slidenum">
              <a:rPr lang="en-US" altLang="fr-FR" sz="1300">
                <a:cs typeface="Times New Roman" panose="02020603050405020304" pitchFamily="18" charset="0"/>
              </a:rPr>
              <a:pPr>
                <a:spcBef>
                  <a:spcPct val="0"/>
                </a:spcBef>
              </a:pPr>
              <a:t>44</a:t>
            </a:fld>
            <a:endParaRPr lang="en-US" altLang="fr-FR" sz="1300">
              <a:cs typeface="Times New Roman" panose="02020603050405020304" pitchFamily="18" charset="0"/>
            </a:endParaRPr>
          </a:p>
        </p:txBody>
      </p:sp>
      <p:sp>
        <p:nvSpPr>
          <p:cNvPr id="92163" name="Rectangle 1026"/>
          <p:cNvSpPr>
            <a:spLocks noGrp="1" noRot="1" noChangeAspect="1" noChangeArrowheads="1" noTextEdit="1"/>
          </p:cNvSpPr>
          <p:nvPr>
            <p:ph type="sldImg"/>
          </p:nvPr>
        </p:nvSpPr>
        <p:spPr>
          <a:xfrm>
            <a:off x="138113" y="768350"/>
            <a:ext cx="6823075" cy="3836988"/>
          </a:xfrm>
          <a:ln/>
        </p:spPr>
      </p:sp>
      <p:sp>
        <p:nvSpPr>
          <p:cNvPr id="921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9318696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58DDA7-08AC-44DF-8441-A871DBD5CBFE}" type="slidenum">
              <a:rPr lang="en-US" altLang="fr-FR" sz="1300">
                <a:cs typeface="Times New Roman" panose="02020603050405020304" pitchFamily="18" charset="0"/>
              </a:rPr>
              <a:pPr>
                <a:spcBef>
                  <a:spcPct val="0"/>
                </a:spcBef>
              </a:pPr>
              <a:t>45</a:t>
            </a:fld>
            <a:endParaRPr lang="en-US" altLang="fr-FR" sz="1300">
              <a:cs typeface="Times New Roman" panose="02020603050405020304" pitchFamily="18"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0186698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7B606C-F1F3-4EDD-98F6-D8AC3A1BD74B}" type="slidenum">
              <a:rPr lang="en-US" altLang="fr-FR" sz="1300">
                <a:cs typeface="Times New Roman" panose="02020603050405020304" pitchFamily="18" charset="0"/>
              </a:rPr>
              <a:pPr>
                <a:spcBef>
                  <a:spcPct val="0"/>
                </a:spcBef>
              </a:pPr>
              <a:t>46</a:t>
            </a:fld>
            <a:endParaRPr lang="en-US" altLang="fr-FR" sz="1300">
              <a:cs typeface="Times New Roman" panose="02020603050405020304" pitchFamily="18"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894620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93A3B7-909A-46D1-B8FC-0E3C54397C86}" type="slidenum">
              <a:rPr lang="en-US" altLang="fr-FR" sz="1300">
                <a:cs typeface="Times New Roman" panose="02020603050405020304" pitchFamily="18" charset="0"/>
              </a:rPr>
              <a:pPr>
                <a:spcBef>
                  <a:spcPct val="0"/>
                </a:spcBef>
              </a:pPr>
              <a:t>47</a:t>
            </a:fld>
            <a:endParaRPr lang="en-US" altLang="fr-FR" sz="1300">
              <a:cs typeface="Times New Roman" panose="02020603050405020304" pitchFamily="18" charset="0"/>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4478608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7B3258-71E7-4AAB-93D6-A50109939D35}" type="slidenum">
              <a:rPr lang="en-US" altLang="fr-FR" sz="1300">
                <a:cs typeface="Times New Roman" panose="02020603050405020304" pitchFamily="18" charset="0"/>
              </a:rPr>
              <a:pPr>
                <a:spcBef>
                  <a:spcPct val="0"/>
                </a:spcBef>
              </a:pPr>
              <a:t>48</a:t>
            </a:fld>
            <a:endParaRPr lang="en-US" altLang="fr-FR" sz="1300">
              <a:cs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03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652306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02DDCD-74BE-4B7B-B66F-E7B4331C6CE5}" type="slidenum">
              <a:rPr lang="en-US" altLang="fr-FR" sz="1300">
                <a:cs typeface="Times New Roman" panose="02020603050405020304" pitchFamily="18" charset="0"/>
              </a:rPr>
              <a:pPr>
                <a:spcBef>
                  <a:spcPct val="0"/>
                </a:spcBef>
              </a:pPr>
              <a:t>49</a:t>
            </a:fld>
            <a:endParaRPr lang="en-US" altLang="fr-FR" sz="1300">
              <a:cs typeface="Times New Roman" panose="02020603050405020304" pitchFamily="18" charset="0"/>
            </a:endParaRPr>
          </a:p>
        </p:txBody>
      </p:sp>
      <p:sp>
        <p:nvSpPr>
          <p:cNvPr id="10240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24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4864587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B3E996-DBDE-4679-AB0F-6D58E898F132}" type="slidenum">
              <a:rPr lang="en-US" altLang="fr-FR" sz="1300">
                <a:cs typeface="Times New Roman" panose="02020603050405020304" pitchFamily="18" charset="0"/>
              </a:rPr>
              <a:pPr>
                <a:spcBef>
                  <a:spcPct val="0"/>
                </a:spcBef>
              </a:pPr>
              <a:t>50</a:t>
            </a:fld>
            <a:endParaRPr lang="en-US" altLang="fr-FR" sz="1300">
              <a:cs typeface="Times New Roman" panose="02020603050405020304" pitchFamily="18"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9818854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B3E996-DBDE-4679-AB0F-6D58E898F132}" type="slidenum">
              <a:rPr lang="en-US" altLang="fr-FR" sz="1300">
                <a:cs typeface="Times New Roman" panose="02020603050405020304" pitchFamily="18" charset="0"/>
              </a:rPr>
              <a:pPr>
                <a:spcBef>
                  <a:spcPct val="0"/>
                </a:spcBef>
              </a:pPr>
              <a:t>51</a:t>
            </a:fld>
            <a:endParaRPr lang="en-US" altLang="fr-FR" sz="1300">
              <a:cs typeface="Times New Roman" panose="02020603050405020304" pitchFamily="18"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9818854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B3E996-DBDE-4679-AB0F-6D58E898F132}" type="slidenum">
              <a:rPr lang="en-US" altLang="fr-FR" sz="1300">
                <a:cs typeface="Times New Roman" panose="02020603050405020304" pitchFamily="18" charset="0"/>
              </a:rPr>
              <a:pPr>
                <a:spcBef>
                  <a:spcPct val="0"/>
                </a:spcBef>
              </a:pPr>
              <a:t>52</a:t>
            </a:fld>
            <a:endParaRPr lang="en-US" altLang="fr-FR" sz="1300">
              <a:cs typeface="Times New Roman" panose="02020603050405020304" pitchFamily="18"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9818854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29B66D-5E27-4936-8D28-2C5EABB470FA}" type="slidenum">
              <a:rPr lang="en-US" altLang="fr-FR" sz="1300">
                <a:cs typeface="Times New Roman" panose="02020603050405020304" pitchFamily="18" charset="0"/>
              </a:rPr>
              <a:pPr>
                <a:spcBef>
                  <a:spcPct val="0"/>
                </a:spcBef>
              </a:pPr>
              <a:t>53</a:t>
            </a:fld>
            <a:endParaRPr lang="en-US" altLang="fr-FR" sz="1300">
              <a:cs typeface="Times New Roman" panose="02020603050405020304" pitchFamily="18"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6465637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ED81C9-42AC-42F6-BACD-2F24231B0EF7}" type="slidenum">
              <a:rPr lang="en-US" altLang="fr-FR" sz="1300">
                <a:cs typeface="Times New Roman" panose="02020603050405020304" pitchFamily="18" charset="0"/>
              </a:rPr>
              <a:pPr>
                <a:spcBef>
                  <a:spcPct val="0"/>
                </a:spcBef>
              </a:pPr>
              <a:t>54</a:t>
            </a:fld>
            <a:endParaRPr lang="en-US" altLang="fr-FR" sz="1300">
              <a:cs typeface="Times New Roman" panose="02020603050405020304" pitchFamily="18"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40152771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01E118-0E09-4360-A821-54625E51B250}" type="slidenum">
              <a:rPr lang="en-US" altLang="fr-FR" sz="1300">
                <a:cs typeface="Times New Roman" panose="02020603050405020304" pitchFamily="18" charset="0"/>
              </a:rPr>
              <a:pPr>
                <a:spcBef>
                  <a:spcPct val="0"/>
                </a:spcBef>
              </a:pPr>
              <a:t>55</a:t>
            </a:fld>
            <a:endParaRPr lang="en-US" altLang="fr-FR" sz="13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2603499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CA5EB2-61C4-49C3-8DC5-D2DDAA81FD3F}" type="slidenum">
              <a:rPr lang="en-US" altLang="fr-FR" sz="1300">
                <a:cs typeface="Times New Roman" panose="02020603050405020304" pitchFamily="18" charset="0"/>
              </a:rPr>
              <a:pPr>
                <a:spcBef>
                  <a:spcPct val="0"/>
                </a:spcBef>
              </a:pPr>
              <a:t>56</a:t>
            </a:fld>
            <a:endParaRPr lang="en-US" altLang="fr-FR" sz="1300">
              <a:cs typeface="Times New Roman" panose="02020603050405020304" pitchFamily="18"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0533977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763ED5-1EFE-497B-86CF-2AD96A90A3F3}" type="slidenum">
              <a:rPr lang="en-US" altLang="fr-FR" sz="1300">
                <a:cs typeface="Times New Roman" panose="02020603050405020304" pitchFamily="18" charset="0"/>
              </a:rPr>
              <a:pPr>
                <a:spcBef>
                  <a:spcPct val="0"/>
                </a:spcBef>
              </a:pPr>
              <a:t>57</a:t>
            </a:fld>
            <a:endParaRPr lang="en-US" altLang="fr-FR" sz="1300">
              <a:cs typeface="Times New Roman" panose="02020603050405020304" pitchFamily="18" charset="0"/>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8171169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8B365E-8BA9-4717-9627-27ACE0D6024B}" type="slidenum">
              <a:rPr lang="en-US" altLang="fr-FR" sz="1300">
                <a:cs typeface="Times New Roman" panose="02020603050405020304" pitchFamily="18" charset="0"/>
              </a:rPr>
              <a:pPr>
                <a:spcBef>
                  <a:spcPct val="0"/>
                </a:spcBef>
              </a:pPr>
              <a:t>58</a:t>
            </a:fld>
            <a:endParaRPr lang="en-US" altLang="fr-FR" sz="1300">
              <a:cs typeface="Times New Roman" panose="02020603050405020304" pitchFamily="18" charset="0"/>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8713599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1DF64B-9A51-4236-8F99-3E45A903AC7A}" type="slidenum">
              <a:rPr lang="en-US" altLang="fr-FR" sz="1300">
                <a:cs typeface="Times New Roman" panose="02020603050405020304" pitchFamily="18" charset="0"/>
              </a:rPr>
              <a:pPr>
                <a:spcBef>
                  <a:spcPct val="0"/>
                </a:spcBef>
              </a:pPr>
              <a:t>59</a:t>
            </a:fld>
            <a:endParaRPr lang="en-US" altLang="fr-FR" sz="13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64492333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680461-4C8A-4731-8100-1BF64B8ABC9B}" type="slidenum">
              <a:rPr lang="en-US" altLang="fr-FR" sz="1300">
                <a:cs typeface="Times New Roman" panose="02020603050405020304" pitchFamily="18" charset="0"/>
              </a:rPr>
              <a:pPr>
                <a:spcBef>
                  <a:spcPct val="0"/>
                </a:spcBef>
              </a:pPr>
              <a:t>60</a:t>
            </a:fld>
            <a:endParaRPr lang="en-US" altLang="fr-FR" sz="1300">
              <a:cs typeface="Times New Roman" panose="02020603050405020304" pitchFamily="18" charset="0"/>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44245148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CC7B64-B7EB-4A52-A6CE-4E9597060540}" type="slidenum">
              <a:rPr lang="en-US" altLang="fr-FR" sz="1300">
                <a:cs typeface="Times New Roman" panose="02020603050405020304" pitchFamily="18" charset="0"/>
              </a:rPr>
              <a:pPr>
                <a:spcBef>
                  <a:spcPct val="0"/>
                </a:spcBef>
              </a:pPr>
              <a:t>61</a:t>
            </a:fld>
            <a:endParaRPr lang="en-US" altLang="fr-FR" sz="1300">
              <a:cs typeface="Times New Roman" panose="02020603050405020304" pitchFamily="18" charset="0"/>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9176758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6C3549-B209-4639-AE60-3E3DE00BFFA8}" type="slidenum">
              <a:rPr lang="en-US" altLang="fr-FR" sz="1300">
                <a:cs typeface="Times New Roman" panose="02020603050405020304" pitchFamily="18" charset="0"/>
              </a:rPr>
              <a:pPr>
                <a:spcBef>
                  <a:spcPct val="0"/>
                </a:spcBef>
              </a:pPr>
              <a:t>62</a:t>
            </a:fld>
            <a:endParaRPr lang="en-US" altLang="fr-FR" sz="1300">
              <a:cs typeface="Times New Roman" panose="02020603050405020304" pitchFamily="18" charset="0"/>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4254709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72D0C7-40EA-4D45-A1EE-A9A53827EA37}" type="slidenum">
              <a:rPr lang="en-US" altLang="fr-FR" sz="1300">
                <a:cs typeface="Times New Roman" panose="02020603050405020304" pitchFamily="18" charset="0"/>
              </a:rPr>
              <a:pPr>
                <a:spcBef>
                  <a:spcPct val="0"/>
                </a:spcBef>
              </a:pPr>
              <a:t>63</a:t>
            </a:fld>
            <a:endParaRPr lang="en-US" altLang="fr-FR" sz="1300">
              <a:cs typeface="Times New Roman" panose="02020603050405020304" pitchFamily="18" charset="0"/>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6927874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815D13-1CAB-4DE7-A165-163CBA3901E5}" type="slidenum">
              <a:rPr lang="en-US" altLang="fr-FR" sz="1300">
                <a:cs typeface="Times New Roman" panose="02020603050405020304" pitchFamily="18" charset="0"/>
              </a:rPr>
              <a:pPr>
                <a:spcBef>
                  <a:spcPct val="0"/>
                </a:spcBef>
              </a:pPr>
              <a:t>64</a:t>
            </a:fld>
            <a:endParaRPr lang="en-US" altLang="fr-FR" sz="1300">
              <a:cs typeface="Times New Roman" panose="02020603050405020304" pitchFamily="18" charset="0"/>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42481902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198205-D8DD-479A-894D-71947451CC1A}" type="slidenum">
              <a:rPr lang="en-US" altLang="fr-FR" sz="1300">
                <a:cs typeface="Times New Roman" panose="02020603050405020304" pitchFamily="18" charset="0"/>
              </a:rPr>
              <a:pPr>
                <a:spcBef>
                  <a:spcPct val="0"/>
                </a:spcBef>
              </a:pPr>
              <a:t>65</a:t>
            </a:fld>
            <a:endParaRPr lang="en-US" altLang="fr-FR" sz="1300">
              <a:cs typeface="Times New Roman" panose="02020603050405020304" pitchFamily="18" charset="0"/>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5002901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70CF49-E5A9-4A94-9155-DC54F3C2ACEB}" type="slidenum">
              <a:rPr lang="en-US" altLang="fr-FR" sz="1300">
                <a:cs typeface="Times New Roman" panose="02020603050405020304" pitchFamily="18" charset="0"/>
              </a:rPr>
              <a:pPr>
                <a:spcBef>
                  <a:spcPct val="0"/>
                </a:spcBef>
              </a:pPr>
              <a:t>66</a:t>
            </a:fld>
            <a:endParaRPr lang="en-US" altLang="fr-FR" sz="1300">
              <a:cs typeface="Times New Roman" panose="02020603050405020304" pitchFamily="18" charset="0"/>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64613498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E43C0E-D143-466B-BD57-037B0E9B0B69}" type="slidenum">
              <a:rPr lang="en-US" altLang="fr-FR" sz="1300">
                <a:cs typeface="Times New Roman" panose="02020603050405020304" pitchFamily="18" charset="0"/>
              </a:rPr>
              <a:pPr>
                <a:spcBef>
                  <a:spcPct val="0"/>
                </a:spcBef>
              </a:pPr>
              <a:t>67</a:t>
            </a:fld>
            <a:endParaRPr lang="en-US" altLang="fr-FR" sz="1300">
              <a:cs typeface="Times New Roman" panose="02020603050405020304" pitchFamily="18" charset="0"/>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26013731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AF5AC4-EADA-4DF1-9FDD-F42431D55523}" type="slidenum">
              <a:rPr lang="en-US" altLang="fr-FR" sz="1300">
                <a:cs typeface="Times New Roman" panose="02020603050405020304" pitchFamily="18" charset="0"/>
              </a:rPr>
              <a:pPr>
                <a:spcBef>
                  <a:spcPct val="0"/>
                </a:spcBef>
              </a:pPr>
              <a:t>68</a:t>
            </a:fld>
            <a:endParaRPr lang="en-US" altLang="fr-FR" sz="1300">
              <a:cs typeface="Times New Roman" panose="02020603050405020304" pitchFamily="18" charset="0"/>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6882704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4E6715-58C2-446C-92D0-87562E7297C2}" type="slidenum">
              <a:rPr lang="en-US" altLang="fr-FR" sz="1300">
                <a:cs typeface="Times New Roman" panose="02020603050405020304" pitchFamily="18" charset="0"/>
              </a:rPr>
              <a:pPr>
                <a:spcBef>
                  <a:spcPct val="0"/>
                </a:spcBef>
              </a:pPr>
              <a:t>69</a:t>
            </a:fld>
            <a:endParaRPr lang="en-US" altLang="fr-FR" sz="1300">
              <a:cs typeface="Times New Roman" panose="02020603050405020304" pitchFamily="18" charset="0"/>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11560872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1E9134-8930-4A33-A0B4-1C70B4A0A746}" type="slidenum">
              <a:rPr lang="en-US" altLang="fr-FR" sz="1300">
                <a:cs typeface="Times New Roman" panose="02020603050405020304" pitchFamily="18" charset="0"/>
              </a:rPr>
              <a:pPr>
                <a:spcBef>
                  <a:spcPct val="0"/>
                </a:spcBef>
              </a:pPr>
              <a:t>70</a:t>
            </a:fld>
            <a:endParaRPr lang="en-US" altLang="fr-FR" sz="1300">
              <a:cs typeface="Times New Roman" panose="02020603050405020304" pitchFamily="18" charset="0"/>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4177511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A5D1E9-9739-49D8-93E5-F3B986949728}" type="slidenum">
              <a:rPr lang="en-US" altLang="fr-FR" sz="1300">
                <a:cs typeface="Times New Roman" panose="02020603050405020304" pitchFamily="18" charset="0"/>
              </a:rPr>
              <a:pPr>
                <a:spcBef>
                  <a:spcPct val="0"/>
                </a:spcBef>
              </a:pPr>
              <a:t>71</a:t>
            </a:fld>
            <a:endParaRPr lang="en-US" altLang="fr-FR" sz="1300">
              <a:cs typeface="Times New Roman" panose="02020603050405020304" pitchFamily="18" charset="0"/>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96222595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B5D1FD-3203-40CE-A3E1-0C526CECA284}" type="slidenum">
              <a:rPr lang="en-US" altLang="fr-FR" sz="1300">
                <a:cs typeface="Times New Roman" panose="02020603050405020304" pitchFamily="18" charset="0"/>
              </a:rPr>
              <a:pPr>
                <a:spcBef>
                  <a:spcPct val="0"/>
                </a:spcBef>
              </a:pPr>
              <a:t>72</a:t>
            </a:fld>
            <a:endParaRPr lang="en-US" altLang="fr-FR" sz="1300">
              <a:cs typeface="Times New Roman" panose="02020603050405020304" pitchFamily="18" charset="0"/>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60941434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CB8379-14FD-4D3B-8CB8-16AC6E940631}" type="slidenum">
              <a:rPr lang="en-US" altLang="fr-FR" sz="1300">
                <a:cs typeface="Times New Roman" panose="02020603050405020304" pitchFamily="18" charset="0"/>
              </a:rPr>
              <a:pPr>
                <a:spcBef>
                  <a:spcPct val="0"/>
                </a:spcBef>
              </a:pPr>
              <a:t>73</a:t>
            </a:fld>
            <a:endParaRPr lang="en-US" altLang="fr-FR"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4190867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8EB69F-2486-4A9E-86FA-0BA2CDEB6423}" type="slidenum">
              <a:rPr lang="en-US" altLang="fr-FR" sz="1300">
                <a:cs typeface="Times New Roman" panose="02020603050405020304" pitchFamily="18" charset="0"/>
              </a:rPr>
              <a:pPr>
                <a:spcBef>
                  <a:spcPct val="0"/>
                </a:spcBef>
              </a:pPr>
              <a:t>74</a:t>
            </a:fld>
            <a:endParaRPr lang="en-US" altLang="fr-FR" sz="13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20728621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8A1822-9B38-4618-A993-C02996C4C838}" type="slidenum">
              <a:rPr lang="en-US" altLang="fr-FR" sz="1300">
                <a:cs typeface="Times New Roman" panose="02020603050405020304" pitchFamily="18" charset="0"/>
              </a:rPr>
              <a:pPr>
                <a:spcBef>
                  <a:spcPct val="0"/>
                </a:spcBef>
              </a:pPr>
              <a:t>75</a:t>
            </a:fld>
            <a:endParaRPr lang="en-US" altLang="fr-FR" sz="1300">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5160418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0FA2EF-844A-484A-B1DF-5E11E2C57005}" type="slidenum">
              <a:rPr lang="en-US" altLang="fr-FR" sz="1300">
                <a:cs typeface="Times New Roman" panose="02020603050405020304" pitchFamily="18" charset="0"/>
              </a:rPr>
              <a:pPr>
                <a:spcBef>
                  <a:spcPct val="0"/>
                </a:spcBef>
              </a:pPr>
              <a:t>76</a:t>
            </a:fld>
            <a:endParaRPr lang="en-US" altLang="fr-FR" sz="13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47679745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5937D3-0F3B-43FF-8620-5640C30E0544}" type="slidenum">
              <a:rPr lang="en-US" altLang="fr-FR" sz="1300">
                <a:cs typeface="Times New Roman" panose="02020603050405020304" pitchFamily="18" charset="0"/>
              </a:rPr>
              <a:pPr>
                <a:spcBef>
                  <a:spcPct val="0"/>
                </a:spcBef>
              </a:pPr>
              <a:t>77</a:t>
            </a:fld>
            <a:endParaRPr lang="en-US" altLang="fr-FR" sz="1300">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18926124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D89306-A5FC-4FB5-8427-D04550FF2707}" type="slidenum">
              <a:rPr lang="en-US" altLang="fr-FR" sz="1300">
                <a:cs typeface="Times New Roman" panose="02020603050405020304" pitchFamily="18" charset="0"/>
              </a:rPr>
              <a:pPr>
                <a:spcBef>
                  <a:spcPct val="0"/>
                </a:spcBef>
              </a:pPr>
              <a:t>78</a:t>
            </a:fld>
            <a:endParaRPr lang="en-US" altLang="fr-FR" sz="1300">
              <a:cs typeface="Times New Roman" panose="02020603050405020304" pitchFamily="18" charset="0"/>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0933769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E5DC4C-17AC-4D21-B712-6C24226FAB2E}" type="slidenum">
              <a:rPr lang="en-US" altLang="fr-FR" sz="1300">
                <a:cs typeface="Times New Roman" panose="02020603050405020304" pitchFamily="18" charset="0"/>
              </a:rPr>
              <a:pPr>
                <a:spcBef>
                  <a:spcPct val="0"/>
                </a:spcBef>
              </a:pPr>
              <a:t>79</a:t>
            </a:fld>
            <a:endParaRPr lang="en-US" altLang="fr-FR" sz="1300">
              <a:cs typeface="Times New Roman" panose="02020603050405020304" pitchFamily="18" charset="0"/>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424185232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E2E6AE-C133-43F8-A83A-BCAA8CD332BC}" type="slidenum">
              <a:rPr lang="en-US" altLang="fr-FR" sz="1300">
                <a:cs typeface="Times New Roman" panose="02020603050405020304" pitchFamily="18" charset="0"/>
              </a:rPr>
              <a:pPr>
                <a:spcBef>
                  <a:spcPct val="0"/>
                </a:spcBef>
              </a:pPr>
              <a:t>80</a:t>
            </a:fld>
            <a:endParaRPr lang="en-US" altLang="fr-FR" sz="1300">
              <a:cs typeface="Times New Roman" panose="02020603050405020304" pitchFamily="18" charset="0"/>
            </a:endParaRPr>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47548794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9863C2-FFAC-44A7-A1D9-8A56D75388E9}" type="slidenum">
              <a:rPr lang="en-US" altLang="fr-FR" sz="1300">
                <a:cs typeface="Times New Roman" panose="02020603050405020304" pitchFamily="18" charset="0"/>
              </a:rPr>
              <a:pPr>
                <a:spcBef>
                  <a:spcPct val="0"/>
                </a:spcBef>
              </a:pPr>
              <a:t>81</a:t>
            </a:fld>
            <a:endParaRPr lang="en-US" altLang="fr-FR"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71918294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C7A3D7-C76E-47F4-A260-3C3C5FD6B710}" type="slidenum">
              <a:rPr lang="en-US" altLang="fr-FR" sz="1300">
                <a:cs typeface="Times New Roman" panose="02020603050405020304" pitchFamily="18" charset="0"/>
              </a:rPr>
              <a:pPr>
                <a:spcBef>
                  <a:spcPct val="0"/>
                </a:spcBef>
              </a:pPr>
              <a:t>82</a:t>
            </a:fld>
            <a:endParaRPr lang="en-US" altLang="fr-FR" sz="1300">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13323131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BD526D-D7DA-4957-8351-5CB58D2D27EB}" type="slidenum">
              <a:rPr lang="en-US" altLang="fr-FR" sz="1300">
                <a:cs typeface="Times New Roman" panose="02020603050405020304" pitchFamily="18" charset="0"/>
              </a:rPr>
              <a:pPr>
                <a:spcBef>
                  <a:spcPct val="0"/>
                </a:spcBef>
              </a:pPr>
              <a:t>83</a:t>
            </a:fld>
            <a:endParaRPr lang="en-US" altLang="fr-FR" sz="13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66426487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18A670-C7A5-40F6-80F2-41F719F49194}" type="slidenum">
              <a:rPr lang="en-US" altLang="fr-FR" sz="1300">
                <a:cs typeface="Times New Roman" panose="02020603050405020304" pitchFamily="18" charset="0"/>
              </a:rPr>
              <a:pPr>
                <a:spcBef>
                  <a:spcPct val="0"/>
                </a:spcBef>
              </a:pPr>
              <a:t>84</a:t>
            </a:fld>
            <a:endParaRPr lang="en-US" altLang="fr-FR" sz="1300">
              <a:cs typeface="Times New Roman" panose="02020603050405020304" pitchFamily="18" charset="0"/>
            </a:endParaRPr>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45182236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CE8423-B4FF-4D1E-91BB-2DC15A9D9FDC}" type="slidenum">
              <a:rPr lang="en-US" altLang="fr-FR" sz="1300">
                <a:cs typeface="Times New Roman" panose="02020603050405020304" pitchFamily="18" charset="0"/>
              </a:rPr>
              <a:pPr>
                <a:spcBef>
                  <a:spcPct val="0"/>
                </a:spcBef>
              </a:pPr>
              <a:t>85</a:t>
            </a:fld>
            <a:endParaRPr lang="en-US" altLang="fr-FR" sz="1300">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12789581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F5C8FE-6B30-4482-BB34-FF2DE5D3031E}" type="slidenum">
              <a:rPr lang="en-US" altLang="fr-FR" sz="1300">
                <a:cs typeface="Times New Roman" panose="02020603050405020304" pitchFamily="18" charset="0"/>
              </a:rPr>
              <a:pPr>
                <a:spcBef>
                  <a:spcPct val="0"/>
                </a:spcBef>
              </a:pPr>
              <a:t>86</a:t>
            </a:fld>
            <a:endParaRPr lang="en-US" altLang="fr-FR" sz="1300">
              <a:cs typeface="Times New Roman" panose="02020603050405020304" pitchFamily="18" charset="0"/>
            </a:endParaRPr>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55587577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F136BD-6A85-4314-9A0B-4AFB97F59071}" type="slidenum">
              <a:rPr lang="en-US" altLang="fr-FR" sz="1300">
                <a:cs typeface="Times New Roman" panose="02020603050405020304" pitchFamily="18" charset="0"/>
              </a:rPr>
              <a:pPr>
                <a:spcBef>
                  <a:spcPct val="0"/>
                </a:spcBef>
              </a:pPr>
              <a:t>87</a:t>
            </a:fld>
            <a:endParaRPr lang="en-US" altLang="fr-FR"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47902691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FB1FDA-263E-4C79-A013-BE99FA555CEE}" type="slidenum">
              <a:rPr lang="en-US" altLang="fr-FR" sz="1300">
                <a:cs typeface="Times New Roman" panose="02020603050405020304" pitchFamily="18" charset="0"/>
              </a:rPr>
              <a:pPr>
                <a:spcBef>
                  <a:spcPct val="0"/>
                </a:spcBef>
              </a:pPr>
              <a:t>88</a:t>
            </a:fld>
            <a:endParaRPr lang="en-US" altLang="fr-FR" sz="1300">
              <a:cs typeface="Times New Roman" panose="02020603050405020304" pitchFamily="18" charset="0"/>
            </a:endParaRPr>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98736775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E9EE5E-F305-4A7C-BA3B-213490BDD2E7}" type="slidenum">
              <a:rPr lang="en-US" altLang="fr-FR" sz="1300">
                <a:cs typeface="Times New Roman" panose="02020603050405020304" pitchFamily="18" charset="0"/>
              </a:rPr>
              <a:pPr>
                <a:spcBef>
                  <a:spcPct val="0"/>
                </a:spcBef>
              </a:pPr>
              <a:t>89</a:t>
            </a:fld>
            <a:endParaRPr lang="en-US" altLang="fr-FR" sz="1300">
              <a:cs typeface="Times New Roman" panose="02020603050405020304" pitchFamily="18" charset="0"/>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92520061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E3EAF4-450C-4BD3-AA85-C4B06A1AA4A3}" type="slidenum">
              <a:rPr lang="en-US" altLang="fr-FR" sz="1300">
                <a:cs typeface="Times New Roman" panose="02020603050405020304" pitchFamily="18" charset="0"/>
              </a:rPr>
              <a:pPr>
                <a:spcBef>
                  <a:spcPct val="0"/>
                </a:spcBef>
              </a:pPr>
              <a:t>90</a:t>
            </a:fld>
            <a:endParaRPr lang="en-US" altLang="fr-FR" sz="13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5711211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C1DCA9-1E40-419C-8F68-C7389E1522C7}" type="slidenum">
              <a:rPr lang="en-US" altLang="fr-FR" sz="1300">
                <a:cs typeface="Times New Roman" panose="02020603050405020304" pitchFamily="18" charset="0"/>
              </a:rPr>
              <a:pPr>
                <a:spcBef>
                  <a:spcPct val="0"/>
                </a:spcBef>
              </a:pPr>
              <a:t>91</a:t>
            </a:fld>
            <a:endParaRPr lang="en-US" altLang="fr-FR" sz="1300">
              <a:cs typeface="Times New Roman" panose="02020603050405020304" pitchFamily="18" charset="0"/>
            </a:endParaRPr>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00631746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023AF5-457D-449E-A070-2D61CBF64801}" type="slidenum">
              <a:rPr lang="en-US" altLang="fr-FR" sz="1300">
                <a:cs typeface="Times New Roman" panose="02020603050405020304" pitchFamily="18" charset="0"/>
              </a:rPr>
              <a:pPr>
                <a:spcBef>
                  <a:spcPct val="0"/>
                </a:spcBef>
              </a:pPr>
              <a:t>92</a:t>
            </a:fld>
            <a:endParaRPr lang="en-US" altLang="fr-FR" sz="13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1935969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159A60-3419-489F-960F-06BC96E0AB83}" type="slidenum">
              <a:rPr lang="en-US" altLang="fr-FR" sz="1300">
                <a:cs typeface="Times New Roman" panose="02020603050405020304" pitchFamily="18" charset="0"/>
              </a:rPr>
              <a:pPr>
                <a:spcBef>
                  <a:spcPct val="0"/>
                </a:spcBef>
              </a:pPr>
              <a:t>93</a:t>
            </a:fld>
            <a:endParaRPr lang="en-US" altLang="fr-FR" sz="1300">
              <a:cs typeface="Times New Roman" panose="02020603050405020304" pitchFamily="18" charset="0"/>
            </a:endParaRPr>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70036184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25782F-8E29-4377-8BE7-306EEB2B450C}" type="slidenum">
              <a:rPr lang="en-US" altLang="fr-FR" sz="1300">
                <a:cs typeface="Times New Roman" panose="02020603050405020304" pitchFamily="18" charset="0"/>
              </a:rPr>
              <a:pPr>
                <a:spcBef>
                  <a:spcPct val="0"/>
                </a:spcBef>
              </a:pPr>
              <a:t>94</a:t>
            </a:fld>
            <a:endParaRPr lang="en-US" altLang="fr-FR" sz="1300">
              <a:cs typeface="Times New Roman" panose="02020603050405020304" pitchFamily="18" charset="0"/>
            </a:endParaRPr>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77826747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25782F-8E29-4377-8BE7-306EEB2B450C}" type="slidenum">
              <a:rPr lang="en-US" altLang="fr-FR" sz="1300">
                <a:cs typeface="Times New Roman" panose="02020603050405020304" pitchFamily="18" charset="0"/>
              </a:rPr>
              <a:pPr>
                <a:spcBef>
                  <a:spcPct val="0"/>
                </a:spcBef>
              </a:pPr>
              <a:t>95</a:t>
            </a:fld>
            <a:endParaRPr lang="en-US" altLang="fr-FR" sz="1300">
              <a:cs typeface="Times New Roman" panose="02020603050405020304" pitchFamily="18" charset="0"/>
            </a:endParaRPr>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77826747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25782F-8E29-4377-8BE7-306EEB2B450C}" type="slidenum">
              <a:rPr lang="en-US" altLang="fr-FR" sz="1300">
                <a:cs typeface="Times New Roman" panose="02020603050405020304" pitchFamily="18" charset="0"/>
              </a:rPr>
              <a:pPr>
                <a:spcBef>
                  <a:spcPct val="0"/>
                </a:spcBef>
              </a:pPr>
              <a:t>96</a:t>
            </a:fld>
            <a:endParaRPr lang="en-US" altLang="fr-FR" sz="1300">
              <a:cs typeface="Times New Roman" panose="02020603050405020304" pitchFamily="18" charset="0"/>
            </a:endParaRPr>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77826747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8C2CEB-BBCC-4DFC-BAD6-4ADA17E699BB}" type="slidenum">
              <a:rPr lang="en-US" altLang="fr-FR" sz="1300">
                <a:cs typeface="Times New Roman" panose="02020603050405020304" pitchFamily="18" charset="0"/>
              </a:rPr>
              <a:pPr>
                <a:spcBef>
                  <a:spcPct val="0"/>
                </a:spcBef>
              </a:pPr>
              <a:t>97</a:t>
            </a:fld>
            <a:endParaRPr lang="en-US" altLang="fr-FR" sz="1300">
              <a:cs typeface="Times New Roman" panose="02020603050405020304" pitchFamily="18" charset="0"/>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30432438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3B2EC1-367B-4C09-8ED5-65655F092DA4}" type="slidenum">
              <a:rPr lang="en-US" altLang="fr-FR" sz="1300">
                <a:cs typeface="Times New Roman" panose="02020603050405020304" pitchFamily="18" charset="0"/>
              </a:rPr>
              <a:pPr>
                <a:spcBef>
                  <a:spcPct val="0"/>
                </a:spcBef>
              </a:pPr>
              <a:t>98</a:t>
            </a:fld>
            <a:endParaRPr lang="en-US" altLang="fr-FR" sz="1300">
              <a:cs typeface="Times New Roman" panose="02020603050405020304" pitchFamily="18" charset="0"/>
            </a:endParaRPr>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407300860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732AEA-57A6-4D2F-BB93-F2AF36A73493}" type="slidenum">
              <a:rPr lang="en-US" altLang="fr-FR" sz="1300">
                <a:cs typeface="Times New Roman" panose="02020603050405020304" pitchFamily="18" charset="0"/>
              </a:rPr>
              <a:pPr>
                <a:spcBef>
                  <a:spcPct val="0"/>
                </a:spcBef>
              </a:pPr>
              <a:t>99</a:t>
            </a:fld>
            <a:endParaRPr lang="en-US" altLang="fr-FR" sz="1300">
              <a:cs typeface="Times New Roman" panose="02020603050405020304" pitchFamily="18" charset="0"/>
            </a:endParaRPr>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54945729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4ACE7A-14EC-4C84-9029-BCDE0DB5A69B}" type="slidenum">
              <a:rPr lang="en-US" altLang="fr-FR" sz="1300">
                <a:cs typeface="Times New Roman" panose="02020603050405020304" pitchFamily="18" charset="0"/>
              </a:rPr>
              <a:pPr>
                <a:spcBef>
                  <a:spcPct val="0"/>
                </a:spcBef>
              </a:pPr>
              <a:t>100</a:t>
            </a:fld>
            <a:endParaRPr lang="en-US" altLang="fr-FR" sz="1300">
              <a:cs typeface="Times New Roman" panose="02020603050405020304" pitchFamily="18" charset="0"/>
            </a:endParaRPr>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89106405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21AD54-F1CC-446A-9E47-D0EF7D7508ED}" type="slidenum">
              <a:rPr lang="en-US" altLang="fr-FR" sz="1300">
                <a:cs typeface="Times New Roman" panose="02020603050405020304" pitchFamily="18" charset="0"/>
              </a:rPr>
              <a:pPr>
                <a:spcBef>
                  <a:spcPct val="0"/>
                </a:spcBef>
              </a:pPr>
              <a:t>101</a:t>
            </a:fld>
            <a:endParaRPr lang="en-US" altLang="fr-FR" sz="1300">
              <a:cs typeface="Times New Roman" panose="02020603050405020304" pitchFamily="18" charset="0"/>
            </a:endParaRPr>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19909952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139746-6B11-469D-A877-340F884BBED8}" type="slidenum">
              <a:rPr lang="en-US" altLang="fr-FR" sz="1300">
                <a:cs typeface="Times New Roman" panose="02020603050405020304" pitchFamily="18" charset="0"/>
              </a:rPr>
              <a:pPr>
                <a:spcBef>
                  <a:spcPct val="0"/>
                </a:spcBef>
              </a:pPr>
              <a:t>102</a:t>
            </a:fld>
            <a:endParaRPr lang="en-US" altLang="fr-FR" sz="1300">
              <a:cs typeface="Times New Roman" panose="02020603050405020304" pitchFamily="18" charset="0"/>
            </a:endParaRPr>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74160116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089E4F-3AF7-4009-97BA-F417FE948698}" type="slidenum">
              <a:rPr lang="en-US" altLang="fr-FR" sz="1300">
                <a:cs typeface="Times New Roman" panose="02020603050405020304" pitchFamily="18" charset="0"/>
              </a:rPr>
              <a:pPr>
                <a:spcBef>
                  <a:spcPct val="0"/>
                </a:spcBef>
              </a:pPr>
              <a:t>103</a:t>
            </a:fld>
            <a:endParaRPr lang="en-US" altLang="fr-FR"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07265093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E6C7FB-6AD5-439D-83D5-E803BE5BB2F7}" type="slidenum">
              <a:rPr lang="en-US" altLang="fr-FR" sz="1300">
                <a:cs typeface="Times New Roman" panose="02020603050405020304" pitchFamily="18" charset="0"/>
              </a:rPr>
              <a:pPr>
                <a:spcBef>
                  <a:spcPct val="0"/>
                </a:spcBef>
              </a:pPr>
              <a:t>104</a:t>
            </a:fld>
            <a:endParaRPr lang="en-US" altLang="fr-FR" sz="1300">
              <a:cs typeface="Times New Roman" panose="02020603050405020304" pitchFamily="18" charset="0"/>
            </a:endParaRPr>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88650924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D1C4CD-50BA-44D6-A045-9CB13C8E571A}" type="slidenum">
              <a:rPr lang="en-US" altLang="fr-FR" sz="1300">
                <a:cs typeface="Times New Roman" panose="02020603050405020304" pitchFamily="18" charset="0"/>
              </a:rPr>
              <a:pPr>
                <a:spcBef>
                  <a:spcPct val="0"/>
                </a:spcBef>
              </a:pPr>
              <a:t>105</a:t>
            </a:fld>
            <a:endParaRPr lang="en-US" altLang="fr-FR" sz="1300">
              <a:cs typeface="Times New Roman" panose="02020603050405020304" pitchFamily="18" charset="0"/>
            </a:endParaRPr>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9107507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A4AFDF-7DA5-49DD-AF2B-8C5946405DB1}" type="slidenum">
              <a:rPr lang="en-US" altLang="fr-FR" sz="1300">
                <a:cs typeface="Times New Roman" panose="02020603050405020304" pitchFamily="18" charset="0"/>
              </a:rPr>
              <a:pPr>
                <a:spcBef>
                  <a:spcPct val="0"/>
                </a:spcBef>
              </a:pPr>
              <a:t>106</a:t>
            </a:fld>
            <a:endParaRPr lang="en-US" altLang="fr-FR" sz="1300">
              <a:cs typeface="Times New Roman" panose="02020603050405020304" pitchFamily="18" charset="0"/>
            </a:endParaRPr>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83401759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7187FC-12B5-4634-B474-FBA0A65910E1}" type="slidenum">
              <a:rPr lang="en-US" altLang="fr-FR" sz="1300">
                <a:cs typeface="Times New Roman" panose="02020603050405020304" pitchFamily="18" charset="0"/>
              </a:rPr>
              <a:pPr>
                <a:spcBef>
                  <a:spcPct val="0"/>
                </a:spcBef>
              </a:pPr>
              <a:t>107</a:t>
            </a:fld>
            <a:endParaRPr lang="en-US" altLang="fr-FR" sz="1300">
              <a:cs typeface="Times New Roman" panose="02020603050405020304" pitchFamily="18" charset="0"/>
            </a:endParaRPr>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45145778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D6A338-AE59-4ED8-8897-F5E431113FB7}" type="slidenum">
              <a:rPr lang="en-US" altLang="fr-FR" sz="1300">
                <a:cs typeface="Times New Roman" panose="02020603050405020304" pitchFamily="18" charset="0"/>
              </a:rPr>
              <a:pPr>
                <a:spcBef>
                  <a:spcPct val="0"/>
                </a:spcBef>
              </a:pPr>
              <a:t>108</a:t>
            </a:fld>
            <a:endParaRPr lang="en-US" altLang="fr-FR" sz="1300">
              <a:cs typeface="Times New Roman" panose="02020603050405020304" pitchFamily="18" charset="0"/>
            </a:endParaRPr>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10545327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C707ED-6B12-458C-BD34-D9590A06BDAB}" type="slidenum">
              <a:rPr lang="en-US" altLang="fr-FR" sz="1300">
                <a:cs typeface="Times New Roman" panose="02020603050405020304" pitchFamily="18" charset="0"/>
              </a:rPr>
              <a:pPr>
                <a:spcBef>
                  <a:spcPct val="0"/>
                </a:spcBef>
              </a:pPr>
              <a:t>109</a:t>
            </a:fld>
            <a:endParaRPr lang="en-US" altLang="fr-FR" sz="1300">
              <a:cs typeface="Times New Roman" panose="02020603050405020304" pitchFamily="18" charset="0"/>
            </a:endParaRPr>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427184681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69A7B0-90E6-4EDC-A836-66AAD7A2BAD9}" type="slidenum">
              <a:rPr lang="en-US" altLang="fr-FR" sz="1300">
                <a:cs typeface="Times New Roman" panose="02020603050405020304" pitchFamily="18" charset="0"/>
              </a:rPr>
              <a:pPr>
                <a:spcBef>
                  <a:spcPct val="0"/>
                </a:spcBef>
              </a:pPr>
              <a:t>110</a:t>
            </a:fld>
            <a:endParaRPr lang="en-US" altLang="fr-FR" sz="1300">
              <a:cs typeface="Times New Roman" panose="02020603050405020304" pitchFamily="18" charset="0"/>
            </a:endParaRPr>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75739752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CC30CB-54B3-47B1-A125-3577BC6A0593}" type="slidenum">
              <a:rPr lang="en-US" altLang="fr-FR" sz="1300">
                <a:cs typeface="Times New Roman" panose="02020603050405020304" pitchFamily="18" charset="0"/>
              </a:rPr>
              <a:pPr>
                <a:spcBef>
                  <a:spcPct val="0"/>
                </a:spcBef>
              </a:pPr>
              <a:t>111</a:t>
            </a:fld>
            <a:endParaRPr lang="en-US" altLang="fr-FR" sz="1300">
              <a:cs typeface="Times New Roman" panose="02020603050405020304" pitchFamily="18" charset="0"/>
            </a:endParaRPr>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229550879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EF80DB-E2D4-4A7F-B1D9-947911D855FE}" type="slidenum">
              <a:rPr lang="en-US" altLang="fr-FR" sz="1300">
                <a:cs typeface="Times New Roman" panose="02020603050405020304" pitchFamily="18" charset="0"/>
              </a:rPr>
              <a:pPr>
                <a:spcBef>
                  <a:spcPct val="0"/>
                </a:spcBef>
              </a:pPr>
              <a:t>112</a:t>
            </a:fld>
            <a:endParaRPr lang="en-US" altLang="fr-FR" sz="1300">
              <a:cs typeface="Times New Roman" panose="02020603050405020304" pitchFamily="18" charset="0"/>
            </a:endParaRPr>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15711366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4ABB6E-4352-449A-89C8-37497A2509E4}" type="slidenum">
              <a:rPr lang="en-US" altLang="fr-FR" sz="1300">
                <a:cs typeface="Times New Roman" panose="02020603050405020304" pitchFamily="18" charset="0"/>
              </a:rPr>
              <a:pPr>
                <a:spcBef>
                  <a:spcPct val="0"/>
                </a:spcBef>
              </a:pPr>
              <a:t>113</a:t>
            </a:fld>
            <a:endParaRPr lang="en-US" altLang="fr-FR"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65796443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4ABB6E-4352-449A-89C8-37497A2509E4}" type="slidenum">
              <a:rPr lang="en-US" altLang="fr-FR" sz="1300">
                <a:cs typeface="Times New Roman" panose="02020603050405020304" pitchFamily="18" charset="0"/>
              </a:rPr>
              <a:pPr>
                <a:spcBef>
                  <a:spcPct val="0"/>
                </a:spcBef>
              </a:pPr>
              <a:t>114</a:t>
            </a:fld>
            <a:endParaRPr lang="en-US" altLang="fr-FR"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65796443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4ABB6E-4352-449A-89C8-37497A2509E4}" type="slidenum">
              <a:rPr lang="en-US" altLang="fr-FR" sz="1300">
                <a:cs typeface="Times New Roman" panose="02020603050405020304" pitchFamily="18" charset="0"/>
              </a:rPr>
              <a:pPr>
                <a:spcBef>
                  <a:spcPct val="0"/>
                </a:spcBef>
              </a:pPr>
              <a:t>115</a:t>
            </a:fld>
            <a:endParaRPr lang="en-US" altLang="fr-FR"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65796443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4ABB6E-4352-449A-89C8-37497A2509E4}" type="slidenum">
              <a:rPr lang="en-US" altLang="fr-FR" sz="1300">
                <a:cs typeface="Times New Roman" panose="02020603050405020304" pitchFamily="18" charset="0"/>
              </a:rPr>
              <a:pPr>
                <a:spcBef>
                  <a:spcPct val="0"/>
                </a:spcBef>
              </a:pPr>
              <a:t>116</a:t>
            </a:fld>
            <a:endParaRPr lang="en-US" altLang="fr-FR"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65796443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54A5CE-06FE-47F4-8A26-C308407D0BBA}" type="slidenum">
              <a:rPr lang="en-US" altLang="fr-FR" sz="1300">
                <a:cs typeface="Times New Roman" panose="02020603050405020304" pitchFamily="18" charset="0"/>
              </a:rPr>
              <a:pPr>
                <a:spcBef>
                  <a:spcPct val="0"/>
                </a:spcBef>
              </a:pPr>
              <a:t>117</a:t>
            </a:fld>
            <a:endParaRPr lang="en-US" altLang="fr-FR" sz="1300">
              <a:cs typeface="Times New Roman" panose="02020603050405020304" pitchFamily="18" charset="0"/>
            </a:endParaRPr>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89101692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54A5CE-06FE-47F4-8A26-C308407D0BBA}" type="slidenum">
              <a:rPr lang="en-US" altLang="fr-FR" sz="1300">
                <a:cs typeface="Times New Roman" panose="02020603050405020304" pitchFamily="18" charset="0"/>
              </a:rPr>
              <a:pPr>
                <a:spcBef>
                  <a:spcPct val="0"/>
                </a:spcBef>
              </a:pPr>
              <a:t>118</a:t>
            </a:fld>
            <a:endParaRPr lang="en-US" altLang="fr-FR" sz="1300">
              <a:cs typeface="Times New Roman" panose="02020603050405020304" pitchFamily="18" charset="0"/>
            </a:endParaRPr>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89101692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79C280-38C0-4D46-BD48-E128B2825DE2}" type="slidenum">
              <a:rPr lang="en-US" altLang="fr-FR" sz="1300">
                <a:cs typeface="Times New Roman" panose="02020603050405020304" pitchFamily="18" charset="0"/>
              </a:rPr>
              <a:pPr>
                <a:spcBef>
                  <a:spcPct val="0"/>
                </a:spcBef>
              </a:pPr>
              <a:t>120</a:t>
            </a:fld>
            <a:endParaRPr lang="en-US" altLang="fr-FR" sz="1300">
              <a:cs typeface="Times New Roman" panose="02020603050405020304" pitchFamily="18" charset="0"/>
            </a:endParaRPr>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80792300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712DB3-7CF0-4466-9649-321B1DB93875}" type="slidenum">
              <a:rPr lang="en-US" altLang="fr-FR" sz="1300">
                <a:cs typeface="Times New Roman" panose="02020603050405020304" pitchFamily="18" charset="0"/>
              </a:rPr>
              <a:pPr>
                <a:spcBef>
                  <a:spcPct val="0"/>
                </a:spcBef>
              </a:pPr>
              <a:t>121</a:t>
            </a:fld>
            <a:endParaRPr lang="en-US" altLang="fr-FR" sz="1300">
              <a:cs typeface="Times New Roman" panose="02020603050405020304" pitchFamily="18" charset="0"/>
            </a:endParaRPr>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350628377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C7EE91-A4AC-4E54-B6BB-3F87FDF4DE7F}" type="slidenum">
              <a:rPr lang="en-US" altLang="fr-FR" sz="1300">
                <a:cs typeface="Times New Roman" panose="02020603050405020304" pitchFamily="18" charset="0"/>
              </a:rPr>
              <a:pPr>
                <a:spcBef>
                  <a:spcPct val="0"/>
                </a:spcBef>
              </a:pPr>
              <a:t>122</a:t>
            </a:fld>
            <a:endParaRPr lang="en-US" altLang="fr-FR" sz="1300">
              <a:cs typeface="Times New Roman" panose="02020603050405020304" pitchFamily="18" charset="0"/>
            </a:endParaRPr>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latin typeface="Arial" panose="020B0604020202020204" pitchFamily="34" charset="0"/>
            </a:endParaRPr>
          </a:p>
        </p:txBody>
      </p:sp>
    </p:spTree>
    <p:extLst>
      <p:ext uri="{BB962C8B-B14F-4D97-AF65-F5344CB8AC3E}">
        <p14:creationId xmlns:p14="http://schemas.microsoft.com/office/powerpoint/2010/main" val="10655521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rtl="1">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r">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r">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gn="r" rtl="1">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58613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rtl="0"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lgn="r" rtl="1">
              <a:defRPr/>
            </a:pPr>
            <a:r>
              <a:rPr lang="he-IL" altLang="ko-KR" sz="1400" dirty="0">
                <a:solidFill>
                  <a:srgbClr val="004992"/>
                </a:solidFill>
              </a:rPr>
              <a:t>קוגניטיבי-אימון מטא</a:t>
            </a:r>
            <a:endParaRPr lang="de-DE" sz="1400" dirty="0">
              <a:solidFill>
                <a:srgbClr val="004992"/>
              </a:solidFill>
            </a:endParaRP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4 – חידת אימון 4הזדהוּת...1</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60C888D9-DAF9-4C83-A7FE-27CDE0AF332C}" type="slidenum">
              <a:rPr lang="he-IL" altLang="fr-FR" smtClean="0"/>
              <a:pPr>
                <a:defRPr/>
              </a:pPr>
              <a:t>‹Nr.›</a:t>
            </a:fld>
            <a:endParaRPr lang="de-DE" altLang="fr-F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e-IL"/>
              <a:t>קוגניטיבי-אימון מטא 4 – חידת אימון 4הזדהוּת...1</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6C86A5FA-D8AA-4280-AC0E-CEB87590585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4 – חידת אימון 4הזדהוּת...1</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4C71284F-0146-4D41-B624-D30C72FC5416}"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4 – חידת אימון 4הזדהוּת...1</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0C888D9-DAF9-4C83-A7FE-27CDE0AF332C}" type="slidenum">
              <a:rPr lang="he-IL" altLang="fr-FR" smtClean="0"/>
              <a:pPr>
                <a:defRPr/>
              </a:pPr>
              <a:t>‹Nr.›</a:t>
            </a:fld>
            <a:endParaRPr lang="de-DE" altLang="fr-F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e-IL"/>
              <a:t>קוגניטיבי-אימון מטא 4 – חידת אימון 4הזדהוּת...1</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60C888D9-DAF9-4C83-A7FE-27CDE0AF332C}" type="slidenum">
              <a:rPr lang="he-IL" altLang="fr-FR" smtClean="0"/>
              <a:pPr>
                <a:defRPr/>
              </a:pPr>
              <a:t>‹Nr.›</a:t>
            </a:fld>
            <a:endParaRPr lang="de-DE" altLang="fr-F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e-IL"/>
              <a:t>קוגניטיבי-אימון מטא 4 – חידת אימון 4הזדהוּת...1</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2CD5827D-9173-4B1D-A3E2-C9D8F5D7C71E}"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e-IL"/>
              <a:t>קוגניטיבי-אימון מטא 4 – חידת אימון 4הזדהוּת...1</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CBD5005-2C69-40F9-8C06-416EF5F0131D}"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r>
              <a:rPr lang="he-IL"/>
              <a:t>קוגניטיבי-אימון מטא 4 – חידת אימון 4הזדהוּת...1</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rtl="1">
              <a:defRPr sz="1000" b="0">
                <a:solidFill>
                  <a:schemeClr val="tx1"/>
                </a:solidFill>
                <a:latin typeface="+mj-lt"/>
              </a:defRPr>
            </a:lvl1pPr>
          </a:lstStyle>
          <a:p>
            <a:pPr>
              <a:defRPr/>
            </a:pPr>
            <a:fld id="{60C888D9-DAF9-4C83-A7FE-27CDE0AF332C}" type="slidenum">
              <a:rPr lang="he-IL" altLang="fr-FR" smtClean="0"/>
              <a:pPr>
                <a:defRPr/>
              </a:pPr>
              <a:t>‹Nr.›</a:t>
            </a:fld>
            <a:endParaRPr lang="de-DE" altLang="fr-F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 id="2147484004" r:id="rId12"/>
  </p:sldLayoutIdLst>
  <p:txStyles>
    <p:titleStyle>
      <a:lvl1pPr algn="r" defTabSz="914245" rtl="1"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r" defTabSz="914245" rtl="1"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r" defTabSz="914245" rtl="1"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r" defTabSz="914245" rtl="1"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r" defTabSz="914245" rtl="1"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48.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52.jpeg"/><Relationship Id="rId7" Type="http://schemas.openxmlformats.org/officeDocument/2006/relationships/image" Target="../media/image49.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51.jpeg"/></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8.jpeg"/><Relationship Id="rId4" Type="http://schemas.openxmlformats.org/officeDocument/2006/relationships/image" Target="../media/image51.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3.jpeg"/><Relationship Id="rId7"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8.jpeg"/><Relationship Id="rId4" Type="http://schemas.openxmlformats.org/officeDocument/2006/relationships/image" Target="../media/image54.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64.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64.jpeg"/><Relationship Id="rId7" Type="http://schemas.openxmlformats.org/officeDocument/2006/relationships/image" Target="../media/image61.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63.jpeg"/></Relationships>
</file>

<file path=ppt/slides/_rels/slide6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1.jpeg"/><Relationship Id="rId5" Type="http://schemas.openxmlformats.org/officeDocument/2006/relationships/image" Target="../media/image59.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68.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70.jpeg"/><Relationship Id="rId7" Type="http://schemas.openxmlformats.org/officeDocument/2006/relationships/image" Target="../media/image67.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9.jpeg"/></Relationships>
</file>

<file path=ppt/slides/_rels/slide6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72.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76.jpeg"/><Relationship Id="rId7"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5.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5.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76.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82.jpeg"/><Relationship Id="rId7"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81.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5" Type="http://schemas.openxmlformats.org/officeDocument/2006/relationships/image" Target="../media/image77.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8.jpeg"/><Relationship Id="rId7"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7.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7.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93.jpeg"/><Relationship Id="rId7"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84.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94.jpeg"/><Relationship Id="rId7"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93.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3.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9.jpeg"/><Relationship Id="rId7" Type="http://schemas.openxmlformats.org/officeDocument/2006/relationships/image" Target="../media/image98.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88.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100.jpeg"/><Relationship Id="rId7" Type="http://schemas.openxmlformats.org/officeDocument/2006/relationships/image" Target="../media/image97.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9.jpeg"/></Relationships>
</file>

<file path=ppt/slides/_rels/slide8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9.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5.jpeg"/><Relationship Id="rId7"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92.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106.jpeg"/><Relationship Id="rId7" Type="http://schemas.openxmlformats.org/officeDocument/2006/relationships/image" Target="../media/image103.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5.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5.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09.jpeg"/><Relationship Id="rId4" Type="http://schemas.openxmlformats.org/officeDocument/2006/relationships/image" Target="../media/image110.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8.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8.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7.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7.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a:lstStyle/>
          <a:p>
            <a:r>
              <a:rPr lang="en-US" altLang="de-DE" dirty="0">
                <a:latin typeface="+mn-lt"/>
                <a:ea typeface="+mn-ea"/>
                <a:cs typeface="+mn-cs"/>
              </a:rPr>
              <a:t> </a:t>
            </a:r>
            <a:r>
              <a:rPr lang="en-US" altLang="ja-JP" dirty="0"/>
              <a:t>–</a:t>
            </a:r>
            <a:r>
              <a:rPr lang="en-US" altLang="de-DE" dirty="0">
                <a:latin typeface="+mn-lt"/>
                <a:ea typeface="+mn-ea"/>
                <a:cs typeface="+mn-cs"/>
              </a:rPr>
              <a:t> </a:t>
            </a:r>
            <a:r>
              <a:rPr lang="en-US" altLang="de-DE" dirty="0"/>
              <a:t>MCT 4 A</a:t>
            </a:r>
            <a:r>
              <a:rPr lang="he-IL" altLang="de-DE" dirty="0">
                <a:latin typeface="+mn-lt"/>
                <a:ea typeface="+mn-ea"/>
                <a:cs typeface="+mn-cs"/>
              </a:rPr>
              <a:t>חידת אימון 4הזדהוּת...1</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 </a:t>
            </a:r>
            <a:r>
              <a:rPr lang="nl-NL" sz="1600" dirty="0">
                <a:solidFill>
                  <a:srgbClr val="004992"/>
                </a:solidFill>
              </a:rPr>
              <a:t>(</a:t>
            </a:r>
            <a:r>
              <a:rPr lang="en-US" sz="1600" dirty="0">
                <a:solidFill>
                  <a:srgbClr val="004992"/>
                </a:solidFill>
              </a:rPr>
              <a:t>6</a:t>
            </a:r>
            <a:r>
              <a:rPr lang="nl-NL" sz="1600" dirty="0">
                <a:solidFill>
                  <a:srgbClr val="004992"/>
                </a:solidFill>
              </a:rPr>
              <a:t>|22)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028459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כיצד אוכל להזדהות עם אדם אחר?</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a:t>
            </a:fld>
            <a:endParaRPr lang="de-DE" altLang="de-DE">
              <a:latin typeface="+mn-lt"/>
            </a:endParaRPr>
          </a:p>
        </p:txBody>
      </p:sp>
      <p:sp>
        <p:nvSpPr>
          <p:cNvPr id="5" name="Content Placeholder 4"/>
          <p:cNvSpPr>
            <a:spLocks noGrp="1"/>
          </p:cNvSpPr>
          <p:nvPr>
            <p:ph idx="1"/>
          </p:nvPr>
        </p:nvSpPr>
        <p:spPr/>
        <p:txBody>
          <a:bodyPr/>
          <a:lstStyle/>
          <a:p>
            <a:r>
              <a:rPr lang="he-IL" sz="2400" dirty="0">
                <a:solidFill>
                  <a:srgbClr val="004992"/>
                </a:solidFill>
              </a:rPr>
              <a:t>???</a:t>
            </a:r>
            <a:endParaRPr lang="en-US" sz="2400" dirty="0">
              <a:solidFill>
                <a:srgbClr val="00499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כיצד אוכל להזדהות עם אדם אחר?</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e-IL" altLang="fr-FR" sz="2400" dirty="0">
                <a:solidFill>
                  <a:srgbClr val="333333"/>
                </a:solidFill>
              </a:rPr>
              <a:t>לדוגמה: אדם נוגע ברקה.</a:t>
            </a:r>
          </a:p>
          <a:p>
            <a:pPr lvl="0" defTabSz="914400" fontAlgn="base">
              <a:lnSpc>
                <a:spcPct val="100000"/>
              </a:lnSpc>
              <a:spcBef>
                <a:spcPts val="1200"/>
              </a:spcBef>
            </a:pPr>
            <a:r>
              <a:rPr lang="he-IL" altLang="fr-FR" sz="2400" dirty="0">
                <a:solidFill>
                  <a:srgbClr val="004992"/>
                </a:solidFill>
              </a:rPr>
              <a:t>מדוע?</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a:t>
            </a:fld>
            <a:endParaRPr lang="de-DE" altLang="de-DE">
              <a:latin typeface="+mn-lt"/>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כיצד אוכל להזדהות עם אדם אחר?</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e-IL" altLang="fr-FR" sz="2400" dirty="0">
                <a:solidFill>
                  <a:srgbClr val="333333"/>
                </a:solidFill>
              </a:rPr>
              <a:t>לדוגמה: אדם נוגע ברקה.</a:t>
            </a:r>
          </a:p>
          <a:p>
            <a:pPr lvl="0" defTabSz="914400" fontAlgn="base">
              <a:lnSpc>
                <a:spcPct val="100000"/>
              </a:lnSpc>
              <a:spcBef>
                <a:spcPts val="1200"/>
              </a:spcBef>
            </a:pPr>
            <a:r>
              <a:rPr lang="he-IL" altLang="fr-FR" sz="2400" dirty="0">
                <a:solidFill>
                  <a:srgbClr val="004992"/>
                </a:solidFill>
              </a:rPr>
              <a:t>מדוע? </a:t>
            </a:r>
            <a:r>
              <a:rPr lang="en-US" altLang="fr-FR" sz="2400" dirty="0" err="1">
                <a:solidFill>
                  <a:srgbClr val="333333"/>
                </a:solidFill>
              </a:rPr>
              <a:t>אדישות</a:t>
            </a:r>
            <a:r>
              <a:rPr lang="en-US" altLang="fr-FR" sz="2400" dirty="0">
                <a:solidFill>
                  <a:srgbClr val="333333"/>
                </a:solidFill>
              </a:rPr>
              <a:t>, </a:t>
            </a:r>
            <a:r>
              <a:rPr lang="en-US" altLang="fr-FR" sz="2400" dirty="0" err="1">
                <a:solidFill>
                  <a:srgbClr val="333333"/>
                </a:solidFill>
              </a:rPr>
              <a:t>ריכוז</a:t>
            </a:r>
            <a:r>
              <a:rPr lang="en-US" altLang="fr-FR" sz="2400" dirty="0">
                <a:solidFill>
                  <a:srgbClr val="333333"/>
                </a:solidFill>
              </a:rPr>
              <a:t>, </a:t>
            </a:r>
            <a:r>
              <a:rPr lang="en-US" altLang="fr-FR" sz="2400" dirty="0" err="1">
                <a:solidFill>
                  <a:srgbClr val="333333"/>
                </a:solidFill>
              </a:rPr>
              <a:t>עייפות</a:t>
            </a:r>
            <a:r>
              <a:rPr lang="en-US" altLang="fr-FR" sz="2400" dirty="0">
                <a:solidFill>
                  <a:srgbClr val="333333"/>
                </a:solidFill>
              </a:rPr>
              <a:t>, </a:t>
            </a:r>
            <a:r>
              <a:rPr lang="en-US" altLang="fr-FR" sz="2400" dirty="0" err="1">
                <a:solidFill>
                  <a:srgbClr val="333333"/>
                </a:solidFill>
              </a:rPr>
              <a:t>כאב</a:t>
            </a:r>
            <a:r>
              <a:rPr lang="en-US" altLang="fr-FR" sz="2400" dirty="0">
                <a:solidFill>
                  <a:srgbClr val="333333"/>
                </a:solidFill>
              </a:rPr>
              <a:t> </a:t>
            </a:r>
            <a:r>
              <a:rPr lang="en-US" altLang="fr-FR" sz="2400" dirty="0" err="1">
                <a:solidFill>
                  <a:srgbClr val="333333"/>
                </a:solidFill>
              </a:rPr>
              <a:t>ראש</a:t>
            </a:r>
            <a:r>
              <a:rPr lang="en-US" altLang="fr-F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a:t>
            </a:fld>
            <a:endParaRPr lang="de-DE" altLang="de-DE">
              <a:latin typeface="+mn-lt"/>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9605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כיצד אוכל להזדהות עם אדם אחר?</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e-IL" altLang="fr-FR" sz="2400" dirty="0">
                <a:solidFill>
                  <a:srgbClr val="333333"/>
                </a:solidFill>
              </a:rPr>
              <a:t>לדוגמה: אדם נוגע ברקה.</a:t>
            </a:r>
          </a:p>
          <a:p>
            <a:pPr lvl="0" defTabSz="914400" fontAlgn="base">
              <a:lnSpc>
                <a:spcPct val="100000"/>
              </a:lnSpc>
              <a:spcBef>
                <a:spcPts val="1200"/>
              </a:spcBef>
            </a:pPr>
            <a:r>
              <a:rPr lang="he-IL" altLang="fr-FR" sz="2400" dirty="0">
                <a:solidFill>
                  <a:srgbClr val="004992"/>
                </a:solidFill>
              </a:rPr>
              <a:t>מדוע? </a:t>
            </a:r>
            <a:r>
              <a:rPr lang="en-US" altLang="fr-FR" sz="2400" dirty="0" err="1">
                <a:solidFill>
                  <a:srgbClr val="333333"/>
                </a:solidFill>
              </a:rPr>
              <a:t>אדישות</a:t>
            </a:r>
            <a:r>
              <a:rPr lang="en-US" altLang="fr-FR" sz="2400" dirty="0">
                <a:solidFill>
                  <a:srgbClr val="333333"/>
                </a:solidFill>
              </a:rPr>
              <a:t>, </a:t>
            </a:r>
            <a:r>
              <a:rPr lang="en-US" altLang="fr-FR" sz="2400" dirty="0" err="1">
                <a:solidFill>
                  <a:srgbClr val="333333"/>
                </a:solidFill>
              </a:rPr>
              <a:t>ריכוז</a:t>
            </a:r>
            <a:r>
              <a:rPr lang="en-US" altLang="fr-FR" sz="2400" dirty="0">
                <a:solidFill>
                  <a:srgbClr val="333333"/>
                </a:solidFill>
              </a:rPr>
              <a:t>, </a:t>
            </a:r>
            <a:r>
              <a:rPr lang="en-US" altLang="fr-FR" sz="2400" dirty="0" err="1">
                <a:solidFill>
                  <a:srgbClr val="333333"/>
                </a:solidFill>
              </a:rPr>
              <a:t>עייפות</a:t>
            </a:r>
            <a:r>
              <a:rPr lang="en-US" altLang="fr-FR" sz="2400" dirty="0">
                <a:solidFill>
                  <a:srgbClr val="333333"/>
                </a:solidFill>
              </a:rPr>
              <a:t>, </a:t>
            </a:r>
            <a:r>
              <a:rPr lang="en-US" altLang="fr-FR" sz="2400" dirty="0" err="1">
                <a:solidFill>
                  <a:srgbClr val="333333"/>
                </a:solidFill>
              </a:rPr>
              <a:t>כאב</a:t>
            </a:r>
            <a:r>
              <a:rPr lang="en-US" altLang="fr-FR" sz="2400" dirty="0">
                <a:solidFill>
                  <a:srgbClr val="333333"/>
                </a:solidFill>
              </a:rPr>
              <a:t> </a:t>
            </a:r>
            <a:r>
              <a:rPr lang="en-US" altLang="fr-FR" sz="2400" dirty="0" err="1">
                <a:solidFill>
                  <a:srgbClr val="333333"/>
                </a:solidFill>
              </a:rPr>
              <a:t>ראש</a:t>
            </a:r>
            <a:r>
              <a:rPr lang="en-US" altLang="fr-FR" sz="2400" dirty="0">
                <a:solidFill>
                  <a:srgbClr val="333333"/>
                </a:solidFill>
              </a:rPr>
              <a:t>?</a:t>
            </a:r>
          </a:p>
          <a:p>
            <a:pPr lvl="0" defTabSz="914400" fontAlgn="base">
              <a:lnSpc>
                <a:spcPct val="100000"/>
              </a:lnSpc>
              <a:spcBef>
                <a:spcPts val="1200"/>
              </a:spcBef>
            </a:pPr>
            <a:r>
              <a:rPr lang="en-US" altLang="fr-FR" sz="2400" b="1" dirty="0" err="1">
                <a:solidFill>
                  <a:srgbClr val="333333"/>
                </a:solidFill>
              </a:rPr>
              <a:t>מה</a:t>
            </a:r>
            <a:r>
              <a:rPr lang="en-US" altLang="fr-FR" sz="2400" b="1" dirty="0">
                <a:solidFill>
                  <a:srgbClr val="333333"/>
                </a:solidFill>
              </a:rPr>
              <a:t> </a:t>
            </a:r>
            <a:r>
              <a:rPr lang="en-US" altLang="fr-FR" sz="2400" b="1" dirty="0" err="1">
                <a:solidFill>
                  <a:srgbClr val="333333"/>
                </a:solidFill>
              </a:rPr>
              <a:t>עשוי</a:t>
            </a:r>
            <a:r>
              <a:rPr lang="en-US" altLang="fr-FR" sz="2400" b="1" dirty="0">
                <a:solidFill>
                  <a:srgbClr val="333333"/>
                </a:solidFill>
              </a:rPr>
              <a:t> </a:t>
            </a:r>
            <a:r>
              <a:rPr lang="en-US" altLang="fr-FR" sz="2400" b="1" dirty="0" err="1">
                <a:solidFill>
                  <a:srgbClr val="333333"/>
                </a:solidFill>
              </a:rPr>
              <a:t>לעזור</a:t>
            </a:r>
            <a:r>
              <a:rPr lang="en-US" altLang="fr-FR" sz="2400" b="1" dirty="0">
                <a:solidFill>
                  <a:srgbClr val="333333"/>
                </a:solidFill>
              </a:rPr>
              <a:t> </a:t>
            </a:r>
            <a:r>
              <a:rPr lang="en-US" altLang="fr-FR" sz="2400" b="1" dirty="0" err="1">
                <a:solidFill>
                  <a:srgbClr val="333333"/>
                </a:solidFill>
              </a:rPr>
              <a:t>לענות</a:t>
            </a:r>
            <a:r>
              <a:rPr lang="en-US" altLang="fr-FR" sz="2400" b="1" dirty="0">
                <a:solidFill>
                  <a:srgbClr val="333333"/>
                </a:solidFill>
              </a:rPr>
              <a:t> </a:t>
            </a:r>
            <a:r>
              <a:rPr lang="en-US" altLang="fr-FR" sz="2400" b="1" dirty="0" err="1">
                <a:solidFill>
                  <a:srgbClr val="333333"/>
                </a:solidFill>
              </a:rPr>
              <a:t>על</a:t>
            </a:r>
            <a:r>
              <a:rPr lang="en-US" altLang="fr-FR" sz="2400" b="1" dirty="0">
                <a:solidFill>
                  <a:srgbClr val="333333"/>
                </a:solidFill>
              </a:rPr>
              <a:t> </a:t>
            </a:r>
            <a:r>
              <a:rPr lang="en-US" altLang="fr-FR" sz="2400" b="1" dirty="0" err="1">
                <a:solidFill>
                  <a:srgbClr val="333333"/>
                </a:solidFill>
              </a:rPr>
              <a:t>השאלה</a:t>
            </a:r>
            <a:r>
              <a:rPr lang="en-US" altLang="fr-FR" sz="2400" b="1"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a:t>
            </a:fld>
            <a:endParaRPr lang="de-DE" altLang="de-DE">
              <a:latin typeface="+mn-lt"/>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711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כיצד אוכל להזדהות עם אדם אחר?</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e-IL" altLang="fr-FR" sz="2400" dirty="0">
                <a:solidFill>
                  <a:srgbClr val="333333"/>
                </a:solidFill>
              </a:rPr>
              <a:t>לדוגמה: אדם נוגע ברקה.</a:t>
            </a:r>
          </a:p>
          <a:p>
            <a:pPr lvl="0" defTabSz="914400" fontAlgn="base">
              <a:lnSpc>
                <a:spcPct val="100000"/>
              </a:lnSpc>
              <a:spcBef>
                <a:spcPts val="1200"/>
              </a:spcBef>
            </a:pPr>
            <a:r>
              <a:rPr lang="he-IL" altLang="fr-FR" sz="2400" dirty="0">
                <a:solidFill>
                  <a:srgbClr val="333333"/>
                </a:solidFill>
              </a:rPr>
              <a:t>מדוע? </a:t>
            </a:r>
            <a:r>
              <a:rPr lang="en-US" altLang="fr-FR" sz="2400" dirty="0" err="1">
                <a:solidFill>
                  <a:srgbClr val="333333"/>
                </a:solidFill>
              </a:rPr>
              <a:t>אדישות</a:t>
            </a:r>
            <a:r>
              <a:rPr lang="en-US" altLang="fr-FR" sz="2400" dirty="0">
                <a:solidFill>
                  <a:srgbClr val="333333"/>
                </a:solidFill>
              </a:rPr>
              <a:t>, </a:t>
            </a:r>
            <a:r>
              <a:rPr lang="en-US" altLang="fr-FR" sz="2400" dirty="0" err="1">
                <a:solidFill>
                  <a:srgbClr val="333333"/>
                </a:solidFill>
              </a:rPr>
              <a:t>ריכוז</a:t>
            </a:r>
            <a:r>
              <a:rPr lang="en-US" altLang="fr-FR" sz="2400" dirty="0">
                <a:solidFill>
                  <a:srgbClr val="333333"/>
                </a:solidFill>
              </a:rPr>
              <a:t>, </a:t>
            </a:r>
            <a:r>
              <a:rPr lang="en-US" altLang="fr-FR" sz="2400" dirty="0" err="1">
                <a:solidFill>
                  <a:srgbClr val="333333"/>
                </a:solidFill>
              </a:rPr>
              <a:t>עייפות</a:t>
            </a:r>
            <a:r>
              <a:rPr lang="en-US" altLang="fr-FR" sz="2400" dirty="0">
                <a:solidFill>
                  <a:srgbClr val="333333"/>
                </a:solidFill>
              </a:rPr>
              <a:t>, </a:t>
            </a:r>
            <a:r>
              <a:rPr lang="en-US" altLang="fr-FR" sz="2400" dirty="0" err="1">
                <a:solidFill>
                  <a:srgbClr val="333333"/>
                </a:solidFill>
              </a:rPr>
              <a:t>כאב</a:t>
            </a:r>
            <a:r>
              <a:rPr lang="en-US" altLang="fr-FR" sz="2400" dirty="0">
                <a:solidFill>
                  <a:srgbClr val="333333"/>
                </a:solidFill>
              </a:rPr>
              <a:t> </a:t>
            </a:r>
            <a:r>
              <a:rPr lang="en-US" altLang="fr-FR" sz="2400" dirty="0" err="1">
                <a:solidFill>
                  <a:srgbClr val="333333"/>
                </a:solidFill>
              </a:rPr>
              <a:t>ראש</a:t>
            </a:r>
            <a:r>
              <a:rPr lang="en-US" altLang="fr-FR" sz="2400" dirty="0">
                <a:solidFill>
                  <a:srgbClr val="333333"/>
                </a:solidFill>
              </a:rPr>
              <a:t>?</a:t>
            </a:r>
            <a:endParaRPr lang="he-IL" altLang="fr-FR" sz="2400" dirty="0">
              <a:solidFill>
                <a:srgbClr val="333333"/>
              </a:solidFill>
            </a:endParaRPr>
          </a:p>
          <a:p>
            <a:pPr lvl="0" defTabSz="914400" fontAlgn="base">
              <a:lnSpc>
                <a:spcPct val="100000"/>
              </a:lnSpc>
              <a:spcBef>
                <a:spcPts val="1200"/>
              </a:spcBef>
            </a:pPr>
            <a:r>
              <a:rPr lang="en-US" altLang="fr-FR" sz="2400" b="1" dirty="0" err="1">
                <a:solidFill>
                  <a:srgbClr val="333333"/>
                </a:solidFill>
              </a:rPr>
              <a:t>מה</a:t>
            </a:r>
            <a:r>
              <a:rPr lang="en-US" altLang="fr-FR" sz="2400" b="1" dirty="0">
                <a:solidFill>
                  <a:srgbClr val="333333"/>
                </a:solidFill>
              </a:rPr>
              <a:t> </a:t>
            </a:r>
            <a:r>
              <a:rPr lang="en-US" altLang="fr-FR" sz="2400" b="1" dirty="0" err="1">
                <a:solidFill>
                  <a:srgbClr val="333333"/>
                </a:solidFill>
              </a:rPr>
              <a:t>עשוי</a:t>
            </a:r>
            <a:r>
              <a:rPr lang="en-US" altLang="fr-FR" sz="2400" b="1" dirty="0">
                <a:solidFill>
                  <a:srgbClr val="333333"/>
                </a:solidFill>
              </a:rPr>
              <a:t> </a:t>
            </a:r>
            <a:r>
              <a:rPr lang="en-US" altLang="fr-FR" sz="2400" b="1" dirty="0" err="1">
                <a:solidFill>
                  <a:srgbClr val="333333"/>
                </a:solidFill>
              </a:rPr>
              <a:t>לעזור</a:t>
            </a:r>
            <a:r>
              <a:rPr lang="en-US" altLang="fr-FR" sz="2400" b="1" dirty="0">
                <a:solidFill>
                  <a:srgbClr val="333333"/>
                </a:solidFill>
              </a:rPr>
              <a:t> </a:t>
            </a:r>
            <a:r>
              <a:rPr lang="en-US" altLang="fr-FR" sz="2400" b="1" dirty="0" err="1">
                <a:solidFill>
                  <a:srgbClr val="333333"/>
                </a:solidFill>
              </a:rPr>
              <a:t>לענות</a:t>
            </a:r>
            <a:r>
              <a:rPr lang="en-US" altLang="fr-FR" sz="2400" b="1" dirty="0">
                <a:solidFill>
                  <a:srgbClr val="333333"/>
                </a:solidFill>
              </a:rPr>
              <a:t> </a:t>
            </a:r>
            <a:r>
              <a:rPr lang="en-US" altLang="fr-FR" sz="2400" b="1" dirty="0" err="1">
                <a:solidFill>
                  <a:srgbClr val="333333"/>
                </a:solidFill>
              </a:rPr>
              <a:t>על</a:t>
            </a:r>
            <a:r>
              <a:rPr lang="en-US" altLang="fr-FR" sz="2400" b="1" dirty="0">
                <a:solidFill>
                  <a:srgbClr val="333333"/>
                </a:solidFill>
              </a:rPr>
              <a:t> </a:t>
            </a:r>
            <a:r>
              <a:rPr lang="en-US" altLang="fr-FR" sz="2400" b="1" dirty="0" err="1">
                <a:solidFill>
                  <a:srgbClr val="333333"/>
                </a:solidFill>
              </a:rPr>
              <a:t>השאלה</a:t>
            </a:r>
            <a:r>
              <a:rPr lang="en-US" altLang="fr-FR" sz="2400" b="1" dirty="0">
                <a:solidFill>
                  <a:srgbClr val="333333"/>
                </a:solidFill>
              </a:rPr>
              <a:t>?</a:t>
            </a:r>
            <a:endParaRPr lang="he-IL" altLang="fr-FR"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e-IL" altLang="fr-FR" sz="2400" dirty="0">
                <a:solidFill>
                  <a:srgbClr val="004992"/>
                </a:solidFill>
              </a:rPr>
              <a:t>ידע על אדם </a:t>
            </a:r>
            <a:r>
              <a:rPr lang="he-IL" altLang="fr-FR" sz="2400">
                <a:solidFill>
                  <a:srgbClr val="004992"/>
                </a:solidFill>
              </a:rPr>
              <a:t>זה </a:t>
            </a:r>
            <a:r>
              <a:rPr lang="he-IL" altLang="fr-FR" sz="2400">
                <a:solidFill>
                  <a:srgbClr val="333333"/>
                </a:solidFill>
                <a:latin typeface="Times New Roman"/>
                <a:sym typeface="Wingdings" panose="05000000000000000000" pitchFamily="2" charset="2"/>
              </a:rPr>
              <a:t>←</a:t>
            </a:r>
            <a:r>
              <a:rPr lang="he-IL" altLang="fr-FR" sz="2400">
                <a:solidFill>
                  <a:srgbClr val="333333"/>
                </a:solidFill>
              </a:rPr>
              <a:t> </a:t>
            </a:r>
            <a:r>
              <a:rPr lang="he-IL" altLang="fr-FR" sz="2400" dirty="0">
                <a:solidFill>
                  <a:srgbClr val="333333"/>
                </a:solidFill>
              </a:rPr>
              <a:t>האם הוא סובל ממגרנות?</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a:t>
            </a:fld>
            <a:endParaRPr lang="de-DE" alt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כיצד אוכל להזדהות עם אדם אחר?</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e-IL" altLang="fr-FR" sz="2400" dirty="0">
                <a:solidFill>
                  <a:srgbClr val="333333"/>
                </a:solidFill>
              </a:rPr>
              <a:t>לדוגמה: אדם נוגע ברקה.</a:t>
            </a:r>
          </a:p>
          <a:p>
            <a:pPr lvl="0" defTabSz="914400" fontAlgn="base">
              <a:lnSpc>
                <a:spcPct val="100000"/>
              </a:lnSpc>
              <a:spcBef>
                <a:spcPts val="1200"/>
              </a:spcBef>
            </a:pPr>
            <a:r>
              <a:rPr lang="he-IL" altLang="fr-FR" sz="2400" dirty="0">
                <a:solidFill>
                  <a:srgbClr val="333333"/>
                </a:solidFill>
              </a:rPr>
              <a:t>מדוע? </a:t>
            </a:r>
            <a:r>
              <a:rPr lang="en-US" altLang="fr-FR" sz="2400" dirty="0" err="1">
                <a:solidFill>
                  <a:srgbClr val="333333"/>
                </a:solidFill>
              </a:rPr>
              <a:t>אדישות</a:t>
            </a:r>
            <a:r>
              <a:rPr lang="en-US" altLang="fr-FR" sz="2400" dirty="0">
                <a:solidFill>
                  <a:srgbClr val="333333"/>
                </a:solidFill>
              </a:rPr>
              <a:t>, </a:t>
            </a:r>
            <a:r>
              <a:rPr lang="en-US" altLang="fr-FR" sz="2400" dirty="0" err="1">
                <a:solidFill>
                  <a:srgbClr val="333333"/>
                </a:solidFill>
              </a:rPr>
              <a:t>ריכוז</a:t>
            </a:r>
            <a:r>
              <a:rPr lang="en-US" altLang="fr-FR" sz="2400" dirty="0">
                <a:solidFill>
                  <a:srgbClr val="333333"/>
                </a:solidFill>
              </a:rPr>
              <a:t>, </a:t>
            </a:r>
            <a:r>
              <a:rPr lang="en-US" altLang="fr-FR" sz="2400" dirty="0" err="1">
                <a:solidFill>
                  <a:srgbClr val="333333"/>
                </a:solidFill>
              </a:rPr>
              <a:t>עייפות</a:t>
            </a:r>
            <a:r>
              <a:rPr lang="en-US" altLang="fr-FR" sz="2400" dirty="0">
                <a:solidFill>
                  <a:srgbClr val="333333"/>
                </a:solidFill>
              </a:rPr>
              <a:t>, </a:t>
            </a:r>
            <a:r>
              <a:rPr lang="en-US" altLang="fr-FR" sz="2400" dirty="0" err="1">
                <a:solidFill>
                  <a:srgbClr val="333333"/>
                </a:solidFill>
              </a:rPr>
              <a:t>כאב</a:t>
            </a:r>
            <a:r>
              <a:rPr lang="en-US" altLang="fr-FR" sz="2400" dirty="0">
                <a:solidFill>
                  <a:srgbClr val="333333"/>
                </a:solidFill>
              </a:rPr>
              <a:t> </a:t>
            </a:r>
            <a:r>
              <a:rPr lang="en-US" altLang="fr-FR" sz="2400" dirty="0" err="1">
                <a:solidFill>
                  <a:srgbClr val="333333"/>
                </a:solidFill>
              </a:rPr>
              <a:t>ראש</a:t>
            </a:r>
            <a:r>
              <a:rPr lang="en-US" altLang="fr-FR" sz="2400" dirty="0">
                <a:solidFill>
                  <a:srgbClr val="333333"/>
                </a:solidFill>
              </a:rPr>
              <a:t>?</a:t>
            </a:r>
            <a:endParaRPr lang="he-IL" altLang="fr-FR" sz="2400" dirty="0">
              <a:solidFill>
                <a:srgbClr val="333333"/>
              </a:solidFill>
            </a:endParaRPr>
          </a:p>
          <a:p>
            <a:pPr lvl="0" defTabSz="914400" fontAlgn="base">
              <a:lnSpc>
                <a:spcPct val="100000"/>
              </a:lnSpc>
              <a:spcBef>
                <a:spcPts val="1200"/>
              </a:spcBef>
            </a:pPr>
            <a:r>
              <a:rPr lang="en-US" altLang="fr-FR" sz="2400" b="1" dirty="0" err="1">
                <a:solidFill>
                  <a:srgbClr val="333333"/>
                </a:solidFill>
              </a:rPr>
              <a:t>מה</a:t>
            </a:r>
            <a:r>
              <a:rPr lang="en-US" altLang="fr-FR" sz="2400" b="1" dirty="0">
                <a:solidFill>
                  <a:srgbClr val="333333"/>
                </a:solidFill>
              </a:rPr>
              <a:t> </a:t>
            </a:r>
            <a:r>
              <a:rPr lang="en-US" altLang="fr-FR" sz="2400" b="1" dirty="0" err="1">
                <a:solidFill>
                  <a:srgbClr val="333333"/>
                </a:solidFill>
              </a:rPr>
              <a:t>עשוי</a:t>
            </a:r>
            <a:r>
              <a:rPr lang="en-US" altLang="fr-FR" sz="2400" b="1" dirty="0">
                <a:solidFill>
                  <a:srgbClr val="333333"/>
                </a:solidFill>
              </a:rPr>
              <a:t> </a:t>
            </a:r>
            <a:r>
              <a:rPr lang="en-US" altLang="fr-FR" sz="2400" b="1" dirty="0" err="1">
                <a:solidFill>
                  <a:srgbClr val="333333"/>
                </a:solidFill>
              </a:rPr>
              <a:t>לעזור</a:t>
            </a:r>
            <a:r>
              <a:rPr lang="en-US" altLang="fr-FR" sz="2400" b="1" dirty="0">
                <a:solidFill>
                  <a:srgbClr val="333333"/>
                </a:solidFill>
              </a:rPr>
              <a:t> </a:t>
            </a:r>
            <a:r>
              <a:rPr lang="en-US" altLang="fr-FR" sz="2400" b="1" dirty="0" err="1">
                <a:solidFill>
                  <a:srgbClr val="333333"/>
                </a:solidFill>
              </a:rPr>
              <a:t>לענות</a:t>
            </a:r>
            <a:r>
              <a:rPr lang="en-US" altLang="fr-FR" sz="2400" b="1" dirty="0">
                <a:solidFill>
                  <a:srgbClr val="333333"/>
                </a:solidFill>
              </a:rPr>
              <a:t> </a:t>
            </a:r>
            <a:r>
              <a:rPr lang="en-US" altLang="fr-FR" sz="2400" b="1" dirty="0" err="1">
                <a:solidFill>
                  <a:srgbClr val="333333"/>
                </a:solidFill>
              </a:rPr>
              <a:t>על</a:t>
            </a:r>
            <a:r>
              <a:rPr lang="en-US" altLang="fr-FR" sz="2400" b="1" dirty="0">
                <a:solidFill>
                  <a:srgbClr val="333333"/>
                </a:solidFill>
              </a:rPr>
              <a:t> </a:t>
            </a:r>
            <a:r>
              <a:rPr lang="en-US" altLang="fr-FR" sz="2400" b="1" dirty="0" err="1">
                <a:solidFill>
                  <a:srgbClr val="333333"/>
                </a:solidFill>
              </a:rPr>
              <a:t>השאלה</a:t>
            </a:r>
            <a:r>
              <a:rPr lang="en-US" altLang="fr-FR" sz="2400" b="1" dirty="0">
                <a:solidFill>
                  <a:srgbClr val="333333"/>
                </a:solidFill>
              </a:rPr>
              <a:t>?</a:t>
            </a:r>
            <a:endParaRPr lang="he-IL" altLang="fr-FR"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e-IL" altLang="fr-FR" sz="2400" dirty="0">
                <a:solidFill>
                  <a:srgbClr val="004992"/>
                </a:solidFill>
              </a:rPr>
              <a:t>ידע על אדם </a:t>
            </a:r>
            <a:r>
              <a:rPr lang="he-IL" altLang="fr-FR" sz="2400">
                <a:solidFill>
                  <a:srgbClr val="004992"/>
                </a:solidFill>
              </a:rPr>
              <a:t>זה </a:t>
            </a:r>
            <a:r>
              <a:rPr lang="he-IL" altLang="fr-FR" sz="2400">
                <a:solidFill>
                  <a:srgbClr val="333333"/>
                </a:solidFill>
                <a:latin typeface="Times New Roman"/>
                <a:sym typeface="Wingdings" panose="05000000000000000000" pitchFamily="2" charset="2"/>
              </a:rPr>
              <a:t>←</a:t>
            </a:r>
            <a:r>
              <a:rPr lang="he-IL" altLang="fr-FR" sz="2400">
                <a:solidFill>
                  <a:srgbClr val="333333"/>
                </a:solidFill>
              </a:rPr>
              <a:t> </a:t>
            </a:r>
            <a:r>
              <a:rPr lang="he-IL" altLang="fr-FR" sz="2400" dirty="0">
                <a:solidFill>
                  <a:srgbClr val="333333"/>
                </a:solidFill>
              </a:rPr>
              <a:t>האם הוא סובל ממגרנות?</a:t>
            </a:r>
          </a:p>
          <a:p>
            <a:pPr marL="342900" lvl="0" indent="-342900" defTabSz="914400" fontAlgn="base">
              <a:lnSpc>
                <a:spcPct val="100000"/>
              </a:lnSpc>
              <a:spcBef>
                <a:spcPts val="1200"/>
              </a:spcBef>
              <a:buClr>
                <a:srgbClr val="000000"/>
              </a:buClr>
              <a:buFont typeface="WingDings"/>
              <a:buChar char=""/>
            </a:pPr>
            <a:r>
              <a:rPr lang="he-IL" altLang="fr-FR" sz="2400">
                <a:solidFill>
                  <a:srgbClr val="004992"/>
                </a:solidFill>
              </a:rPr>
              <a:t>סביבה/סיטואציה</a:t>
            </a:r>
            <a:r>
              <a:rPr lang="he-IL" altLang="fr-FR" sz="2400">
                <a:solidFill>
                  <a:srgbClr val="333333"/>
                </a:solidFill>
              </a:rPr>
              <a:t> </a:t>
            </a:r>
            <a:r>
              <a:rPr lang="he-IL" altLang="fr-FR" sz="2400">
                <a:solidFill>
                  <a:srgbClr val="333333"/>
                </a:solidFill>
                <a:latin typeface="Times New Roman"/>
                <a:sym typeface="Wingdings" panose="05000000000000000000" pitchFamily="2" charset="2"/>
              </a:rPr>
              <a:t>←</a:t>
            </a:r>
            <a:r>
              <a:rPr lang="he-IL" altLang="fr-FR" sz="2400">
                <a:solidFill>
                  <a:srgbClr val="333333"/>
                </a:solidFill>
              </a:rPr>
              <a:t> </a:t>
            </a:r>
            <a:r>
              <a:rPr lang="he-IL" altLang="fr-FR" sz="2400" dirty="0">
                <a:solidFill>
                  <a:srgbClr val="333333"/>
                </a:solidFill>
              </a:rPr>
              <a:t>האם אדם זה בילה במסיבה כל הלילה?</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a:t>
            </a:fld>
            <a:endParaRPr lang="de-DE" altLang="de-DE">
              <a:latin typeface="+mn-lt"/>
            </a:endParaRPr>
          </a:p>
        </p:txBody>
      </p:sp>
    </p:spTree>
    <p:extLst>
      <p:ext uri="{BB962C8B-B14F-4D97-AF65-F5344CB8AC3E}">
        <p14:creationId xmlns:p14="http://schemas.microsoft.com/office/powerpoint/2010/main" val="1918114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כיצד אוכל להזדהות עם אדם אחר?</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e-IL" altLang="fr-FR" sz="2400" dirty="0">
                <a:solidFill>
                  <a:srgbClr val="333333"/>
                </a:solidFill>
              </a:rPr>
              <a:t>לדוגמה: אדם נוגע ברקה.</a:t>
            </a:r>
          </a:p>
          <a:p>
            <a:pPr lvl="0" defTabSz="914400" fontAlgn="base">
              <a:lnSpc>
                <a:spcPct val="100000"/>
              </a:lnSpc>
              <a:spcBef>
                <a:spcPts val="1200"/>
              </a:spcBef>
            </a:pPr>
            <a:r>
              <a:rPr lang="he-IL" altLang="fr-FR" sz="2400" dirty="0">
                <a:solidFill>
                  <a:srgbClr val="333333"/>
                </a:solidFill>
              </a:rPr>
              <a:t>מדוע? </a:t>
            </a:r>
            <a:r>
              <a:rPr lang="en-US" altLang="fr-FR" sz="2400" dirty="0" err="1">
                <a:solidFill>
                  <a:srgbClr val="333333"/>
                </a:solidFill>
              </a:rPr>
              <a:t>אדישות</a:t>
            </a:r>
            <a:r>
              <a:rPr lang="en-US" altLang="fr-FR" sz="2400" dirty="0">
                <a:solidFill>
                  <a:srgbClr val="333333"/>
                </a:solidFill>
              </a:rPr>
              <a:t>, </a:t>
            </a:r>
            <a:r>
              <a:rPr lang="en-US" altLang="fr-FR" sz="2400" dirty="0" err="1">
                <a:solidFill>
                  <a:srgbClr val="333333"/>
                </a:solidFill>
              </a:rPr>
              <a:t>ריכוז</a:t>
            </a:r>
            <a:r>
              <a:rPr lang="en-US" altLang="fr-FR" sz="2400" dirty="0">
                <a:solidFill>
                  <a:srgbClr val="333333"/>
                </a:solidFill>
              </a:rPr>
              <a:t>, </a:t>
            </a:r>
            <a:r>
              <a:rPr lang="en-US" altLang="fr-FR" sz="2400" dirty="0" err="1">
                <a:solidFill>
                  <a:srgbClr val="333333"/>
                </a:solidFill>
              </a:rPr>
              <a:t>עייפות</a:t>
            </a:r>
            <a:r>
              <a:rPr lang="en-US" altLang="fr-FR" sz="2400" dirty="0">
                <a:solidFill>
                  <a:srgbClr val="333333"/>
                </a:solidFill>
              </a:rPr>
              <a:t>, </a:t>
            </a:r>
            <a:r>
              <a:rPr lang="en-US" altLang="fr-FR" sz="2400" dirty="0" err="1">
                <a:solidFill>
                  <a:srgbClr val="333333"/>
                </a:solidFill>
              </a:rPr>
              <a:t>כאב</a:t>
            </a:r>
            <a:r>
              <a:rPr lang="en-US" altLang="fr-FR" sz="2400" dirty="0">
                <a:solidFill>
                  <a:srgbClr val="333333"/>
                </a:solidFill>
              </a:rPr>
              <a:t> </a:t>
            </a:r>
            <a:r>
              <a:rPr lang="en-US" altLang="fr-FR" sz="2400" dirty="0" err="1">
                <a:solidFill>
                  <a:srgbClr val="333333"/>
                </a:solidFill>
              </a:rPr>
              <a:t>ראש</a:t>
            </a:r>
            <a:r>
              <a:rPr lang="en-US" altLang="fr-FR" sz="2400" dirty="0">
                <a:solidFill>
                  <a:srgbClr val="333333"/>
                </a:solidFill>
              </a:rPr>
              <a:t>?</a:t>
            </a:r>
            <a:endParaRPr lang="he-IL" altLang="fr-FR" sz="2400" dirty="0">
              <a:solidFill>
                <a:srgbClr val="333333"/>
              </a:solidFill>
            </a:endParaRPr>
          </a:p>
          <a:p>
            <a:pPr lvl="0" defTabSz="914400" fontAlgn="base">
              <a:lnSpc>
                <a:spcPct val="100000"/>
              </a:lnSpc>
              <a:spcBef>
                <a:spcPts val="1200"/>
              </a:spcBef>
            </a:pPr>
            <a:r>
              <a:rPr lang="en-US" altLang="fr-FR" sz="2400" b="1" dirty="0" err="1">
                <a:solidFill>
                  <a:srgbClr val="333333"/>
                </a:solidFill>
              </a:rPr>
              <a:t>מה</a:t>
            </a:r>
            <a:r>
              <a:rPr lang="en-US" altLang="fr-FR" sz="2400" b="1" dirty="0">
                <a:solidFill>
                  <a:srgbClr val="333333"/>
                </a:solidFill>
              </a:rPr>
              <a:t> </a:t>
            </a:r>
            <a:r>
              <a:rPr lang="en-US" altLang="fr-FR" sz="2400" b="1" dirty="0" err="1">
                <a:solidFill>
                  <a:srgbClr val="333333"/>
                </a:solidFill>
              </a:rPr>
              <a:t>עשוי</a:t>
            </a:r>
            <a:r>
              <a:rPr lang="en-US" altLang="fr-FR" sz="2400" b="1" dirty="0">
                <a:solidFill>
                  <a:srgbClr val="333333"/>
                </a:solidFill>
              </a:rPr>
              <a:t> </a:t>
            </a:r>
            <a:r>
              <a:rPr lang="en-US" altLang="fr-FR" sz="2400" b="1" dirty="0" err="1">
                <a:solidFill>
                  <a:srgbClr val="333333"/>
                </a:solidFill>
              </a:rPr>
              <a:t>לעזור</a:t>
            </a:r>
            <a:r>
              <a:rPr lang="en-US" altLang="fr-FR" sz="2400" b="1" dirty="0">
                <a:solidFill>
                  <a:srgbClr val="333333"/>
                </a:solidFill>
              </a:rPr>
              <a:t> </a:t>
            </a:r>
            <a:r>
              <a:rPr lang="en-US" altLang="fr-FR" sz="2400" b="1" dirty="0" err="1">
                <a:solidFill>
                  <a:srgbClr val="333333"/>
                </a:solidFill>
              </a:rPr>
              <a:t>לענות</a:t>
            </a:r>
            <a:r>
              <a:rPr lang="en-US" altLang="fr-FR" sz="2400" b="1" dirty="0">
                <a:solidFill>
                  <a:srgbClr val="333333"/>
                </a:solidFill>
              </a:rPr>
              <a:t> </a:t>
            </a:r>
            <a:r>
              <a:rPr lang="en-US" altLang="fr-FR" sz="2400" b="1" dirty="0" err="1">
                <a:solidFill>
                  <a:srgbClr val="333333"/>
                </a:solidFill>
              </a:rPr>
              <a:t>על</a:t>
            </a:r>
            <a:r>
              <a:rPr lang="en-US" altLang="fr-FR" sz="2400" b="1" dirty="0">
                <a:solidFill>
                  <a:srgbClr val="333333"/>
                </a:solidFill>
              </a:rPr>
              <a:t> </a:t>
            </a:r>
            <a:r>
              <a:rPr lang="en-US" altLang="fr-FR" sz="2400" b="1" dirty="0" err="1">
                <a:solidFill>
                  <a:srgbClr val="333333"/>
                </a:solidFill>
              </a:rPr>
              <a:t>השאלה</a:t>
            </a:r>
            <a:r>
              <a:rPr lang="en-US" altLang="fr-FR" sz="2400" b="1" dirty="0">
                <a:solidFill>
                  <a:srgbClr val="333333"/>
                </a:solidFill>
              </a:rPr>
              <a:t>?</a:t>
            </a:r>
            <a:endParaRPr lang="he-IL" altLang="fr-FR"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e-IL" altLang="fr-FR" sz="2400" dirty="0">
                <a:solidFill>
                  <a:srgbClr val="004992"/>
                </a:solidFill>
              </a:rPr>
              <a:t>ידע על אדם </a:t>
            </a:r>
            <a:r>
              <a:rPr lang="he-IL" altLang="fr-FR" sz="2400">
                <a:solidFill>
                  <a:srgbClr val="004992"/>
                </a:solidFill>
              </a:rPr>
              <a:t>זה </a:t>
            </a:r>
            <a:r>
              <a:rPr lang="he-IL" altLang="fr-FR" sz="2400">
                <a:solidFill>
                  <a:srgbClr val="333333"/>
                </a:solidFill>
                <a:latin typeface="Times New Roman"/>
                <a:sym typeface="Wingdings" panose="05000000000000000000" pitchFamily="2" charset="2"/>
              </a:rPr>
              <a:t>←</a:t>
            </a:r>
            <a:r>
              <a:rPr lang="he-IL" altLang="fr-FR" sz="2400">
                <a:solidFill>
                  <a:srgbClr val="333333"/>
                </a:solidFill>
              </a:rPr>
              <a:t> </a:t>
            </a:r>
            <a:r>
              <a:rPr lang="he-IL" altLang="fr-FR" sz="2400" dirty="0">
                <a:solidFill>
                  <a:srgbClr val="333333"/>
                </a:solidFill>
              </a:rPr>
              <a:t>האם הוא סובל ממגרנות?</a:t>
            </a:r>
          </a:p>
          <a:p>
            <a:pPr marL="342900" lvl="0" indent="-342900" defTabSz="914400" fontAlgn="base">
              <a:lnSpc>
                <a:spcPct val="100000"/>
              </a:lnSpc>
              <a:spcBef>
                <a:spcPts val="1200"/>
              </a:spcBef>
              <a:buClr>
                <a:srgbClr val="000000"/>
              </a:buClr>
              <a:buFont typeface="WingDings"/>
              <a:buChar char=""/>
            </a:pPr>
            <a:r>
              <a:rPr lang="he-IL" altLang="fr-FR" sz="2400">
                <a:solidFill>
                  <a:srgbClr val="004992"/>
                </a:solidFill>
              </a:rPr>
              <a:t>סביבה/סיטואציה</a:t>
            </a:r>
            <a:r>
              <a:rPr lang="he-IL" altLang="fr-FR" sz="2400">
                <a:solidFill>
                  <a:srgbClr val="333333"/>
                </a:solidFill>
              </a:rPr>
              <a:t> </a:t>
            </a:r>
            <a:r>
              <a:rPr lang="he-IL" altLang="fr-FR" sz="2400">
                <a:solidFill>
                  <a:srgbClr val="333333"/>
                </a:solidFill>
                <a:latin typeface="Times New Roman"/>
                <a:sym typeface="Wingdings" panose="05000000000000000000" pitchFamily="2" charset="2"/>
              </a:rPr>
              <a:t>←</a:t>
            </a:r>
            <a:r>
              <a:rPr lang="he-IL" altLang="fr-FR" sz="2400">
                <a:solidFill>
                  <a:srgbClr val="333333"/>
                </a:solidFill>
              </a:rPr>
              <a:t> </a:t>
            </a:r>
            <a:r>
              <a:rPr lang="he-IL" altLang="fr-FR" sz="2400" dirty="0">
                <a:solidFill>
                  <a:srgbClr val="333333"/>
                </a:solidFill>
              </a:rPr>
              <a:t>האם אדם זה בילה במסיבה כל הלילה?</a:t>
            </a:r>
          </a:p>
          <a:p>
            <a:pPr marL="342900" lvl="0" indent="-342900" defTabSz="914400" fontAlgn="base">
              <a:lnSpc>
                <a:spcPct val="100000"/>
              </a:lnSpc>
              <a:spcBef>
                <a:spcPts val="1200"/>
              </a:spcBef>
              <a:buClr>
                <a:srgbClr val="000000"/>
              </a:buClr>
              <a:buFont typeface="WingDings"/>
              <a:buChar char=""/>
            </a:pPr>
            <a:r>
              <a:rPr lang="he-IL" altLang="fr-FR" sz="2400" dirty="0">
                <a:solidFill>
                  <a:srgbClr val="004992"/>
                </a:solidFill>
              </a:rPr>
              <a:t>התבוננות </a:t>
            </a:r>
            <a:r>
              <a:rPr lang="he-IL" altLang="fr-FR" sz="2400">
                <a:solidFill>
                  <a:srgbClr val="004992"/>
                </a:solidFill>
              </a:rPr>
              <a:t>עצמית </a:t>
            </a:r>
            <a:r>
              <a:rPr lang="he-IL" altLang="fr-FR" sz="2400">
                <a:solidFill>
                  <a:srgbClr val="333333"/>
                </a:solidFill>
                <a:latin typeface="Times New Roman"/>
                <a:sym typeface="Wingdings" panose="05000000000000000000" pitchFamily="2" charset="2"/>
              </a:rPr>
              <a:t>←</a:t>
            </a:r>
            <a:r>
              <a:rPr lang="he-IL" altLang="fr-FR" sz="2400">
                <a:solidFill>
                  <a:srgbClr val="333333"/>
                </a:solidFill>
              </a:rPr>
              <a:t> </a:t>
            </a:r>
            <a:r>
              <a:rPr lang="he-IL" altLang="fr-FR" sz="2400" dirty="0">
                <a:solidFill>
                  <a:srgbClr val="333333"/>
                </a:solidFill>
              </a:rPr>
              <a:t>באילו נסיבות אני נוגע ברקה שלי? </a:t>
            </a:r>
            <a:r>
              <a:rPr lang="he-IL" altLang="fr-FR" sz="2400" dirty="0">
                <a:solidFill>
                  <a:srgbClr val="004992"/>
                </a:solidFill>
              </a:rPr>
              <a:t>אזהרה! </a:t>
            </a:r>
            <a:r>
              <a:rPr lang="he-IL" altLang="fr-FR" sz="2400" dirty="0">
                <a:solidFill>
                  <a:srgbClr val="333333"/>
                </a:solidFill>
              </a:rPr>
              <a:t>אל תכליל מייד מסקנות מעצמך על אחרים</a:t>
            </a: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a:t>
            </a:fld>
            <a:endParaRPr lang="de-DE" altLang="de-DE">
              <a:latin typeface="+mn-lt"/>
            </a:endParaRPr>
          </a:p>
        </p:txBody>
      </p:sp>
    </p:spTree>
    <p:extLst>
      <p:ext uri="{BB962C8B-B14F-4D97-AF65-F5344CB8AC3E}">
        <p14:creationId xmlns:p14="http://schemas.microsoft.com/office/powerpoint/2010/main" val="2053209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כיצד אוכל להזדהות עם אדם אחר?</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e-IL" altLang="fr-FR" sz="2400" dirty="0">
                <a:solidFill>
                  <a:srgbClr val="333333"/>
                </a:solidFill>
              </a:rPr>
              <a:t>לדוגמה: אדם נוגע ברקה.</a:t>
            </a:r>
          </a:p>
          <a:p>
            <a:pPr lvl="0" defTabSz="914400" fontAlgn="base">
              <a:lnSpc>
                <a:spcPct val="100000"/>
              </a:lnSpc>
              <a:spcBef>
                <a:spcPts val="1200"/>
              </a:spcBef>
            </a:pPr>
            <a:r>
              <a:rPr lang="he-IL" altLang="fr-FR" sz="2400" dirty="0">
                <a:solidFill>
                  <a:srgbClr val="333333"/>
                </a:solidFill>
              </a:rPr>
              <a:t>מדוע? </a:t>
            </a:r>
            <a:r>
              <a:rPr lang="en-US" altLang="fr-FR" sz="2400" dirty="0" err="1">
                <a:solidFill>
                  <a:srgbClr val="333333"/>
                </a:solidFill>
              </a:rPr>
              <a:t>אדישות</a:t>
            </a:r>
            <a:r>
              <a:rPr lang="en-US" altLang="fr-FR" sz="2400" dirty="0">
                <a:solidFill>
                  <a:srgbClr val="333333"/>
                </a:solidFill>
              </a:rPr>
              <a:t>, </a:t>
            </a:r>
            <a:r>
              <a:rPr lang="en-US" altLang="fr-FR" sz="2400" dirty="0" err="1">
                <a:solidFill>
                  <a:srgbClr val="333333"/>
                </a:solidFill>
              </a:rPr>
              <a:t>ריכוז</a:t>
            </a:r>
            <a:r>
              <a:rPr lang="en-US" altLang="fr-FR" sz="2400" dirty="0">
                <a:solidFill>
                  <a:srgbClr val="333333"/>
                </a:solidFill>
              </a:rPr>
              <a:t>, </a:t>
            </a:r>
            <a:r>
              <a:rPr lang="en-US" altLang="fr-FR" sz="2400" dirty="0" err="1">
                <a:solidFill>
                  <a:srgbClr val="333333"/>
                </a:solidFill>
              </a:rPr>
              <a:t>עייפות</a:t>
            </a:r>
            <a:r>
              <a:rPr lang="en-US" altLang="fr-FR" sz="2400" dirty="0">
                <a:solidFill>
                  <a:srgbClr val="333333"/>
                </a:solidFill>
              </a:rPr>
              <a:t>, </a:t>
            </a:r>
            <a:r>
              <a:rPr lang="en-US" altLang="fr-FR" sz="2400" dirty="0" err="1">
                <a:solidFill>
                  <a:srgbClr val="333333"/>
                </a:solidFill>
              </a:rPr>
              <a:t>כאב</a:t>
            </a:r>
            <a:r>
              <a:rPr lang="en-US" altLang="fr-FR" sz="2400" dirty="0">
                <a:solidFill>
                  <a:srgbClr val="333333"/>
                </a:solidFill>
              </a:rPr>
              <a:t> </a:t>
            </a:r>
            <a:r>
              <a:rPr lang="en-US" altLang="fr-FR" sz="2400" dirty="0" err="1">
                <a:solidFill>
                  <a:srgbClr val="333333"/>
                </a:solidFill>
              </a:rPr>
              <a:t>ראש</a:t>
            </a:r>
            <a:r>
              <a:rPr lang="en-US" altLang="fr-FR" sz="2400" dirty="0">
                <a:solidFill>
                  <a:srgbClr val="333333"/>
                </a:solidFill>
              </a:rPr>
              <a:t>?</a:t>
            </a:r>
            <a:endParaRPr lang="he-IL" altLang="fr-FR" sz="2400" dirty="0">
              <a:solidFill>
                <a:srgbClr val="333333"/>
              </a:solidFill>
            </a:endParaRPr>
          </a:p>
          <a:p>
            <a:pPr lvl="0" defTabSz="914400" fontAlgn="base">
              <a:lnSpc>
                <a:spcPct val="100000"/>
              </a:lnSpc>
              <a:spcBef>
                <a:spcPts val="1200"/>
              </a:spcBef>
            </a:pPr>
            <a:r>
              <a:rPr lang="en-US" altLang="fr-FR" sz="2400" b="1" dirty="0" err="1">
                <a:solidFill>
                  <a:srgbClr val="333333"/>
                </a:solidFill>
              </a:rPr>
              <a:t>מה</a:t>
            </a:r>
            <a:r>
              <a:rPr lang="en-US" altLang="fr-FR" sz="2400" b="1" dirty="0">
                <a:solidFill>
                  <a:srgbClr val="333333"/>
                </a:solidFill>
              </a:rPr>
              <a:t> </a:t>
            </a:r>
            <a:r>
              <a:rPr lang="en-US" altLang="fr-FR" sz="2400" b="1" dirty="0" err="1">
                <a:solidFill>
                  <a:srgbClr val="333333"/>
                </a:solidFill>
              </a:rPr>
              <a:t>עשוי</a:t>
            </a:r>
            <a:r>
              <a:rPr lang="en-US" altLang="fr-FR" sz="2400" b="1" dirty="0">
                <a:solidFill>
                  <a:srgbClr val="333333"/>
                </a:solidFill>
              </a:rPr>
              <a:t> </a:t>
            </a:r>
            <a:r>
              <a:rPr lang="en-US" altLang="fr-FR" sz="2400" b="1" dirty="0" err="1">
                <a:solidFill>
                  <a:srgbClr val="333333"/>
                </a:solidFill>
              </a:rPr>
              <a:t>לעזור</a:t>
            </a:r>
            <a:r>
              <a:rPr lang="en-US" altLang="fr-FR" sz="2400" b="1" dirty="0">
                <a:solidFill>
                  <a:srgbClr val="333333"/>
                </a:solidFill>
              </a:rPr>
              <a:t> </a:t>
            </a:r>
            <a:r>
              <a:rPr lang="en-US" altLang="fr-FR" sz="2400" b="1" dirty="0" err="1">
                <a:solidFill>
                  <a:srgbClr val="333333"/>
                </a:solidFill>
              </a:rPr>
              <a:t>לענות</a:t>
            </a:r>
            <a:r>
              <a:rPr lang="en-US" altLang="fr-FR" sz="2400" b="1" dirty="0">
                <a:solidFill>
                  <a:srgbClr val="333333"/>
                </a:solidFill>
              </a:rPr>
              <a:t> </a:t>
            </a:r>
            <a:r>
              <a:rPr lang="en-US" altLang="fr-FR" sz="2400" b="1" dirty="0" err="1">
                <a:solidFill>
                  <a:srgbClr val="333333"/>
                </a:solidFill>
              </a:rPr>
              <a:t>על</a:t>
            </a:r>
            <a:r>
              <a:rPr lang="en-US" altLang="fr-FR" sz="2400" b="1" dirty="0">
                <a:solidFill>
                  <a:srgbClr val="333333"/>
                </a:solidFill>
              </a:rPr>
              <a:t> </a:t>
            </a:r>
            <a:r>
              <a:rPr lang="en-US" altLang="fr-FR" sz="2400" b="1" dirty="0" err="1">
                <a:solidFill>
                  <a:srgbClr val="333333"/>
                </a:solidFill>
              </a:rPr>
              <a:t>השאלה</a:t>
            </a:r>
            <a:r>
              <a:rPr lang="en-US" altLang="fr-FR" sz="2400" b="1" dirty="0">
                <a:solidFill>
                  <a:srgbClr val="333333"/>
                </a:solidFill>
              </a:rPr>
              <a:t>?</a:t>
            </a:r>
            <a:endParaRPr lang="he-IL" altLang="fr-FR" sz="2400" b="1"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e-IL" altLang="fr-FR" sz="2400" dirty="0">
                <a:solidFill>
                  <a:srgbClr val="004992"/>
                </a:solidFill>
              </a:rPr>
              <a:t>ידע על אדם </a:t>
            </a:r>
            <a:r>
              <a:rPr lang="he-IL" altLang="fr-FR" sz="2400">
                <a:solidFill>
                  <a:srgbClr val="004992"/>
                </a:solidFill>
              </a:rPr>
              <a:t>זה </a:t>
            </a:r>
            <a:r>
              <a:rPr lang="he-IL" altLang="fr-FR" sz="2400">
                <a:solidFill>
                  <a:srgbClr val="333333"/>
                </a:solidFill>
                <a:latin typeface="Times New Roman"/>
                <a:sym typeface="Wingdings" panose="05000000000000000000" pitchFamily="2" charset="2"/>
              </a:rPr>
              <a:t>←</a:t>
            </a:r>
            <a:r>
              <a:rPr lang="he-IL" altLang="fr-FR" sz="2400">
                <a:solidFill>
                  <a:srgbClr val="333333"/>
                </a:solidFill>
              </a:rPr>
              <a:t> </a:t>
            </a:r>
            <a:r>
              <a:rPr lang="he-IL" altLang="fr-FR" sz="2400" dirty="0">
                <a:solidFill>
                  <a:srgbClr val="333333"/>
                </a:solidFill>
              </a:rPr>
              <a:t>האם הוא סובל ממגרנות?</a:t>
            </a:r>
          </a:p>
          <a:p>
            <a:pPr marL="342900" lvl="0" indent="-342900" defTabSz="914400" fontAlgn="base">
              <a:lnSpc>
                <a:spcPct val="100000"/>
              </a:lnSpc>
              <a:spcBef>
                <a:spcPts val="1200"/>
              </a:spcBef>
              <a:buClr>
                <a:srgbClr val="000000"/>
              </a:buClr>
              <a:buFont typeface="WingDings"/>
              <a:buChar char=""/>
            </a:pPr>
            <a:r>
              <a:rPr lang="he-IL" altLang="fr-FR" sz="2400">
                <a:solidFill>
                  <a:srgbClr val="004992"/>
                </a:solidFill>
              </a:rPr>
              <a:t>סביבה/סיטואציה</a:t>
            </a:r>
            <a:r>
              <a:rPr lang="he-IL" altLang="fr-FR" sz="2400">
                <a:solidFill>
                  <a:srgbClr val="333333"/>
                </a:solidFill>
              </a:rPr>
              <a:t> </a:t>
            </a:r>
            <a:r>
              <a:rPr lang="he-IL" altLang="fr-FR" sz="2400">
                <a:solidFill>
                  <a:srgbClr val="333333"/>
                </a:solidFill>
                <a:latin typeface="Times New Roman"/>
                <a:sym typeface="Wingdings" panose="05000000000000000000" pitchFamily="2" charset="2"/>
              </a:rPr>
              <a:t>←</a:t>
            </a:r>
            <a:r>
              <a:rPr lang="he-IL" altLang="fr-FR" sz="2400">
                <a:solidFill>
                  <a:srgbClr val="333333"/>
                </a:solidFill>
              </a:rPr>
              <a:t> </a:t>
            </a:r>
            <a:r>
              <a:rPr lang="he-IL" altLang="fr-FR" sz="2400" dirty="0">
                <a:solidFill>
                  <a:srgbClr val="333333"/>
                </a:solidFill>
              </a:rPr>
              <a:t>האם אדם זה בילה במסיבה כל הלילה?</a:t>
            </a:r>
          </a:p>
          <a:p>
            <a:pPr marL="342900" lvl="0" indent="-342900" defTabSz="914400" fontAlgn="base">
              <a:lnSpc>
                <a:spcPct val="100000"/>
              </a:lnSpc>
              <a:spcBef>
                <a:spcPts val="1200"/>
              </a:spcBef>
              <a:buClr>
                <a:srgbClr val="000000"/>
              </a:buClr>
              <a:buFont typeface="WingDings"/>
              <a:buChar char=""/>
            </a:pPr>
            <a:r>
              <a:rPr lang="he-IL" altLang="fr-FR" sz="2400" dirty="0">
                <a:solidFill>
                  <a:srgbClr val="004992"/>
                </a:solidFill>
              </a:rPr>
              <a:t>התבוננות </a:t>
            </a:r>
            <a:r>
              <a:rPr lang="he-IL" altLang="fr-FR" sz="2400">
                <a:solidFill>
                  <a:srgbClr val="004992"/>
                </a:solidFill>
              </a:rPr>
              <a:t>עצמית </a:t>
            </a:r>
            <a:r>
              <a:rPr lang="he-IL" altLang="fr-FR" sz="2400">
                <a:solidFill>
                  <a:srgbClr val="333333"/>
                </a:solidFill>
                <a:latin typeface="Times New Roman"/>
                <a:sym typeface="Wingdings" panose="05000000000000000000" pitchFamily="2" charset="2"/>
              </a:rPr>
              <a:t>←</a:t>
            </a:r>
            <a:r>
              <a:rPr lang="he-IL" altLang="fr-FR" sz="2400">
                <a:solidFill>
                  <a:srgbClr val="333333"/>
                </a:solidFill>
              </a:rPr>
              <a:t> </a:t>
            </a:r>
            <a:r>
              <a:rPr lang="he-IL" altLang="fr-FR" sz="2400" dirty="0">
                <a:solidFill>
                  <a:srgbClr val="333333"/>
                </a:solidFill>
              </a:rPr>
              <a:t>באילו נסיבות אני נוגע ברקה שלי? </a:t>
            </a:r>
            <a:r>
              <a:rPr lang="he-IL" altLang="fr-FR" sz="2400" dirty="0">
                <a:solidFill>
                  <a:srgbClr val="004992"/>
                </a:solidFill>
              </a:rPr>
              <a:t>אזהרה! </a:t>
            </a:r>
            <a:r>
              <a:rPr lang="he-IL" altLang="fr-FR" sz="2400" dirty="0">
                <a:solidFill>
                  <a:srgbClr val="333333"/>
                </a:solidFill>
              </a:rPr>
              <a:t>אל תכליל מייד מסקנות מעצמך על אחרים</a:t>
            </a:r>
          </a:p>
          <a:p>
            <a:pPr marL="342900" lvl="0" indent="-342900" defTabSz="914400" fontAlgn="base">
              <a:lnSpc>
                <a:spcPct val="100000"/>
              </a:lnSpc>
              <a:spcBef>
                <a:spcPts val="1200"/>
              </a:spcBef>
              <a:buClr>
                <a:srgbClr val="000000"/>
              </a:buClr>
              <a:buFont typeface="WingDings"/>
              <a:buChar char=""/>
            </a:pPr>
            <a:r>
              <a:rPr lang="he-IL" altLang="fr-FR" sz="2400" dirty="0">
                <a:solidFill>
                  <a:srgbClr val="004992"/>
                </a:solidFill>
              </a:rPr>
              <a:t>הבעת </a:t>
            </a:r>
            <a:r>
              <a:rPr lang="he-IL" altLang="fr-FR" sz="2400">
                <a:solidFill>
                  <a:srgbClr val="004992"/>
                </a:solidFill>
              </a:rPr>
              <a:t>פנים </a:t>
            </a:r>
            <a:r>
              <a:rPr lang="he-IL" altLang="fr-FR" sz="2400">
                <a:solidFill>
                  <a:srgbClr val="333333"/>
                </a:solidFill>
                <a:latin typeface="Times New Roman"/>
                <a:sym typeface="Wingdings" panose="05000000000000000000" pitchFamily="2" charset="2"/>
              </a:rPr>
              <a:t>←</a:t>
            </a:r>
            <a:r>
              <a:rPr lang="he-IL" altLang="fr-FR" sz="2400">
                <a:solidFill>
                  <a:srgbClr val="333333"/>
                </a:solidFill>
              </a:rPr>
              <a:t> </a:t>
            </a:r>
            <a:r>
              <a:rPr lang="he-IL" altLang="fr-FR" sz="2400" dirty="0">
                <a:solidFill>
                  <a:srgbClr val="333333"/>
                </a:solidFill>
              </a:rPr>
              <a:t>האם האדם נראה עייף, מהורהר, עם כאבים וכו'?</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9</a:t>
            </a:fld>
            <a:endParaRPr lang="de-DE" altLang="de-DE">
              <a:latin typeface="+mn-lt"/>
            </a:endParaRPr>
          </a:p>
        </p:txBody>
      </p:sp>
    </p:spTree>
    <p:extLst>
      <p:ext uri="{BB962C8B-B14F-4D97-AF65-F5344CB8AC3E}">
        <p14:creationId xmlns:p14="http://schemas.microsoft.com/office/powerpoint/2010/main" val="549752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כיצד אוכל להזדהות עם אדם אחר?</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he-IL" sz="2400" dirty="0">
                <a:solidFill>
                  <a:srgbClr val="333333"/>
                </a:solidFill>
              </a:rPr>
              <a:t>מחקרים מראים כי לאנשים רבים עם בעיות פסיכיאטריות </a:t>
            </a:r>
            <a:r>
              <a:rPr lang="de-DE" sz="2400" dirty="0">
                <a:solidFill>
                  <a:srgbClr val="333333"/>
                </a:solidFill>
              </a:rPr>
              <a:t>)</a:t>
            </a:r>
            <a:r>
              <a:rPr lang="he-IL" sz="2400" dirty="0">
                <a:solidFill>
                  <a:srgbClr val="333333"/>
                </a:solidFill>
              </a:rPr>
              <a:t>אך לא כולם!</a:t>
            </a:r>
            <a:r>
              <a:rPr lang="de-DE" sz="2400" dirty="0">
                <a:solidFill>
                  <a:srgbClr val="333333"/>
                </a:solidFill>
              </a:rPr>
              <a:t>(</a:t>
            </a:r>
            <a:r>
              <a:rPr lang="he-IL" sz="2400" dirty="0">
                <a:solidFill>
                  <a:srgbClr val="333333"/>
                </a:solidFill>
              </a:rPr>
              <a:t>, ובעיקר בפסיכוזה, יש בעיות עם:</a:t>
            </a:r>
          </a:p>
          <a:p>
            <a:pPr marL="342900" lvl="0" indent="-342900" defTabSz="914400" fontAlgn="base">
              <a:buClr>
                <a:srgbClr val="333333"/>
              </a:buClr>
              <a:buSzPct val="80000"/>
              <a:buFont typeface="WingDings"/>
              <a:buChar char=""/>
              <a:defRPr/>
            </a:pPr>
            <a:r>
              <a:rPr lang="he-IL" sz="2400" dirty="0">
                <a:solidFill>
                  <a:srgbClr val="004992"/>
                </a:solidFill>
              </a:rPr>
              <a:t>קשיים בזיהוי והבנת הבעות פנים של אחרים (למשל: אושר, עצב)</a:t>
            </a:r>
            <a:r>
              <a:rPr 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10</a:t>
            </a:fld>
            <a:endParaRPr lang="de-DE" altLang="de-DE">
              <a:latin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כיצד אוכל להזדהות עם אדם אחר?</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he-IL" sz="2400" dirty="0">
                <a:solidFill>
                  <a:srgbClr val="333333"/>
                </a:solidFill>
              </a:rPr>
              <a:t>מחקרים מראים כי לאנשים רבים עם בעיות פסיכיאטריות </a:t>
            </a:r>
            <a:r>
              <a:rPr lang="de-DE" sz="2400" dirty="0">
                <a:solidFill>
                  <a:srgbClr val="333333"/>
                </a:solidFill>
              </a:rPr>
              <a:t>)</a:t>
            </a:r>
            <a:r>
              <a:rPr lang="he-IL" sz="2400" dirty="0">
                <a:solidFill>
                  <a:srgbClr val="333333"/>
                </a:solidFill>
              </a:rPr>
              <a:t>אך לא כולם!</a:t>
            </a:r>
            <a:r>
              <a:rPr lang="de-DE" sz="2400" dirty="0">
                <a:solidFill>
                  <a:srgbClr val="333333"/>
                </a:solidFill>
              </a:rPr>
              <a:t>(</a:t>
            </a:r>
            <a:r>
              <a:rPr lang="he-IL" sz="2400" dirty="0">
                <a:solidFill>
                  <a:srgbClr val="333333"/>
                </a:solidFill>
              </a:rPr>
              <a:t>, ובעיקר בפסיכוזה, יש בעיות עם:</a:t>
            </a:r>
          </a:p>
          <a:p>
            <a:pPr marL="342900" lvl="0" indent="-342900" defTabSz="914400" fontAlgn="base">
              <a:buClr>
                <a:srgbClr val="333333"/>
              </a:buClr>
              <a:buSzPct val="80000"/>
              <a:buFont typeface="WingDings"/>
              <a:buChar char=""/>
              <a:defRPr/>
            </a:pPr>
            <a:r>
              <a:rPr lang="he-IL" sz="2400" dirty="0">
                <a:solidFill>
                  <a:srgbClr val="004992"/>
                </a:solidFill>
              </a:rPr>
              <a:t>קשיים בזיהוי והבנת הבעות פנים של אחרים (למשל: אושר, עצב)</a:t>
            </a:r>
            <a:r>
              <a:rPr lang="de-DE" sz="2400" dirty="0">
                <a:solidFill>
                  <a:srgbClr val="004992"/>
                </a:solidFill>
              </a:rPr>
              <a:t>.</a:t>
            </a:r>
            <a:endParaRPr lang="he-IL" sz="2400" dirty="0">
              <a:solidFill>
                <a:srgbClr val="004992"/>
              </a:solidFill>
            </a:endParaRPr>
          </a:p>
          <a:p>
            <a:pPr marL="342900" lvl="0" indent="-342900" defTabSz="914400" fontAlgn="base">
              <a:buClr>
                <a:srgbClr val="333333"/>
              </a:buClr>
              <a:buSzPct val="80000"/>
              <a:buFont typeface="WingDings"/>
              <a:buChar char=""/>
              <a:defRPr/>
            </a:pPr>
            <a:r>
              <a:rPr lang="he-IL" sz="2400" dirty="0">
                <a:solidFill>
                  <a:srgbClr val="004992"/>
                </a:solidFill>
              </a:rPr>
              <a:t>קשיים בהסקת מניעים/פעילויות עתידיות של אנשים מתוך התנהגות עכשווית</a:t>
            </a:r>
            <a:r>
              <a:rPr 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11</a:t>
            </a:fld>
            <a:endParaRPr lang="de-DE" altLang="de-DE">
              <a:latin typeface="+mn-lt"/>
            </a:endParaRPr>
          </a:p>
        </p:txBody>
      </p:sp>
    </p:spTree>
    <p:extLst>
      <p:ext uri="{BB962C8B-B14F-4D97-AF65-F5344CB8AC3E}">
        <p14:creationId xmlns:p14="http://schemas.microsoft.com/office/powerpoint/2010/main" val="229382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כיצד בעיה בזיהוי רגשות תורמת לפירושים מוטעים בזמן פסיכוזה - דוגמאות</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12</a:t>
            </a:fld>
            <a:endParaRPr lang="de-DE" altLang="de-DE">
              <a:latin typeface="+mn-lt"/>
            </a:endParaRPr>
          </a:p>
        </p:txBody>
      </p:sp>
      <p:sp>
        <p:nvSpPr>
          <p:cNvPr id="5" name="Content Placeholder 4"/>
          <p:cNvSpPr>
            <a:spLocks noGrp="1"/>
          </p:cNvSpPr>
          <p:nvPr>
            <p:ph idx="1"/>
          </p:nvPr>
        </p:nvSpPr>
        <p:spPr/>
        <p:txBody>
          <a:bodyPr/>
          <a:lstStyle/>
          <a:p>
            <a:pPr lvl="0" defTabSz="914400" fontAlgn="base">
              <a:defRPr/>
            </a:pPr>
            <a:r>
              <a:rPr lang="he-IL" sz="2400" dirty="0">
                <a:solidFill>
                  <a:srgbClr val="333333"/>
                </a:solidFill>
              </a:rPr>
              <a:t>הרגשה מתמשכת של סכנה מובילה לתפיסות מעוותות של אנשים אחרים:</a:t>
            </a:r>
          </a:p>
          <a:p>
            <a:pPr marL="342900" lvl="0" indent="-342900" defTabSz="914400" fontAlgn="base">
              <a:buClr>
                <a:srgbClr val="333333"/>
              </a:buClr>
              <a:buSzPct val="80000"/>
              <a:buFont typeface="WingDings"/>
              <a:buChar char=""/>
              <a:defRPr/>
            </a:pPr>
            <a:r>
              <a:rPr lang="he-IL" sz="2400" dirty="0">
                <a:solidFill>
                  <a:srgbClr val="333333"/>
                </a:solidFill>
              </a:rPr>
              <a:t>חיוך מעודד של רופא יכול להתפרש כאילו צוחק עליי.</a:t>
            </a:r>
          </a:p>
          <a:p>
            <a:pPr marL="342900" lvl="0" indent="-342900" defTabSz="914400" fontAlgn="base">
              <a:buClr>
                <a:srgbClr val="333333"/>
              </a:buClr>
              <a:buSzPct val="80000"/>
              <a:buFont typeface="WingDings"/>
              <a:buChar char=""/>
              <a:defRPr/>
            </a:pPr>
            <a:r>
              <a:rPr lang="he-IL" sz="2400" dirty="0">
                <a:solidFill>
                  <a:srgbClr val="333333"/>
                </a:solidFill>
              </a:rPr>
              <a:t>פנים מופתעות יכולות להתפרש כפנים מפוחדות.</a:t>
            </a:r>
          </a:p>
          <a:p>
            <a:pPr marL="342900" lvl="0" indent="-342900" defTabSz="914400" fontAlgn="base">
              <a:buClr>
                <a:srgbClr val="333333"/>
              </a:buClr>
              <a:buSzPct val="80000"/>
              <a:buFont typeface="WingDings"/>
              <a:buChar char=""/>
              <a:defRPr/>
            </a:pPr>
            <a:r>
              <a:rPr lang="he-IL" sz="2400" dirty="0">
                <a:solidFill>
                  <a:srgbClr val="333333"/>
                </a:solidFill>
              </a:rPr>
              <a:t>מבט מהורהר ומרוכז של המטפל מתפרש כמבט עוין.</a:t>
            </a:r>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משימה 1</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13</a:t>
            </a:fld>
            <a:endParaRPr lang="de-DE" altLang="de-DE">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בבקשה תמנה שמות של רגשות ותחושות</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14</a:t>
            </a:fld>
            <a:endParaRPr lang="de-DE" altLang="de-DE">
              <a:latin typeface="+mn-lt"/>
            </a:endParaRPr>
          </a:p>
        </p:txBody>
      </p:sp>
      <p:sp>
        <p:nvSpPr>
          <p:cNvPr id="5" name="Content Placeholder 4"/>
          <p:cNvSpPr>
            <a:spLocks noGrp="1"/>
          </p:cNvSpPr>
          <p:nvPr>
            <p:ph idx="1"/>
          </p:nvPr>
        </p:nvSpPr>
        <p:spPr/>
        <p:txBody>
          <a:bodyPr/>
          <a:lstStyle/>
          <a:p>
            <a:r>
              <a:rPr lang="he-IL" sz="2400" dirty="0">
                <a:solidFill>
                  <a:srgbClr val="333333"/>
                </a:solidFill>
              </a:rPr>
              <a:t>???</a:t>
            </a:r>
            <a:endParaRPr lang="en-US" sz="2400" dirty="0">
              <a:solidFill>
                <a:srgbClr val="333333"/>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בבקשה תמנה שמות של רגשות ותחושות</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a:solidFill>
                  <a:srgbClr val="333333"/>
                </a:solidFill>
              </a:rPr>
              <a:t>שמחה</a:t>
            </a:r>
          </a:p>
          <a:p>
            <a:pPr marL="342900" lvl="0" indent="-342900" defTabSz="914400" fontAlgn="base">
              <a:buClr>
                <a:srgbClr val="333333"/>
              </a:buClr>
              <a:buSzPct val="80000"/>
              <a:buFont typeface="WingDings"/>
              <a:buChar char=""/>
            </a:pPr>
            <a:r>
              <a:rPr lang="he-IL" altLang="fr-FR" sz="2400" dirty="0">
                <a:solidFill>
                  <a:srgbClr val="333333"/>
                </a:solidFill>
              </a:rPr>
              <a:t>הפתעה</a:t>
            </a:r>
          </a:p>
          <a:p>
            <a:pPr marL="342900" lvl="0" indent="-342900" defTabSz="914400" fontAlgn="base">
              <a:buClr>
                <a:srgbClr val="333333"/>
              </a:buClr>
              <a:buSzPct val="80000"/>
              <a:buFont typeface="WingDings"/>
              <a:buChar char=""/>
            </a:pPr>
            <a:r>
              <a:rPr lang="he-IL" altLang="fr-FR" sz="2400" dirty="0">
                <a:solidFill>
                  <a:srgbClr val="333333"/>
                </a:solidFill>
              </a:rPr>
              <a:t>פחד</a:t>
            </a:r>
          </a:p>
          <a:p>
            <a:pPr marL="342900" lvl="0" indent="-342900" defTabSz="914400" fontAlgn="base">
              <a:buClr>
                <a:srgbClr val="333333"/>
              </a:buClr>
              <a:buSzPct val="80000"/>
              <a:buFont typeface="WingDings"/>
              <a:buChar char=""/>
            </a:pPr>
            <a:r>
              <a:rPr lang="he-IL" altLang="fr-FR" sz="2400" dirty="0">
                <a:solidFill>
                  <a:srgbClr val="333333"/>
                </a:solidFill>
              </a:rPr>
              <a:t>עצב</a:t>
            </a:r>
          </a:p>
          <a:p>
            <a:pPr marL="342900" lvl="0" indent="-342900" defTabSz="914400" fontAlgn="base">
              <a:buClr>
                <a:srgbClr val="333333"/>
              </a:buClr>
              <a:buSzPct val="80000"/>
              <a:buFont typeface="WingDings"/>
              <a:buChar char=""/>
            </a:pPr>
            <a:r>
              <a:rPr lang="he-IL" altLang="fr-FR" sz="2400" dirty="0">
                <a:solidFill>
                  <a:srgbClr val="333333"/>
                </a:solidFill>
              </a:rPr>
              <a:t>כעס</a:t>
            </a:r>
          </a:p>
          <a:p>
            <a:pPr marL="342900" lvl="0" indent="-342900" defTabSz="914400" fontAlgn="base">
              <a:buClr>
                <a:srgbClr val="333333"/>
              </a:buClr>
              <a:buSzPct val="80000"/>
              <a:buFont typeface="WingDings"/>
              <a:buChar char=""/>
            </a:pPr>
            <a:r>
              <a:rPr lang="he-IL" altLang="fr-FR" sz="2400" dirty="0">
                <a:solidFill>
                  <a:srgbClr val="333333"/>
                </a:solidFill>
              </a:rPr>
              <a:t>גועל</a:t>
            </a:r>
          </a:p>
          <a:p>
            <a:pPr marL="342900" lvl="0" indent="-342900" defTabSz="914400" fontAlgn="base">
              <a:buClr>
                <a:srgbClr val="333333"/>
              </a:buClr>
              <a:buSzPct val="80000"/>
              <a:buFont typeface="WingDings"/>
              <a:buChar char=""/>
            </a:pPr>
            <a:r>
              <a:rPr lang="he-IL" altLang="fr-FR" sz="2400" dirty="0">
                <a:solidFill>
                  <a:srgbClr val="333333"/>
                </a:solidFill>
              </a:rPr>
              <a:t>כאב</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15</a:t>
            </a:fld>
            <a:endParaRPr lang="de-DE" altLang="de-DE">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רגשות/תחושות</a:t>
            </a:r>
            <a:br>
              <a:rPr lang="he-IL" sz="3600" dirty="0">
                <a:solidFill>
                  <a:srgbClr val="004992"/>
                </a:solidFill>
                <a:latin typeface="+mn-lt"/>
                <a:ea typeface="+mn-ea"/>
                <a:cs typeface="+mn-cs"/>
              </a:rPr>
            </a:br>
            <a:r>
              <a:rPr lang="he-IL" dirty="0">
                <a:solidFill>
                  <a:srgbClr val="004992"/>
                </a:solidFill>
                <a:latin typeface="+mn-lt"/>
                <a:ea typeface="+mn-ea"/>
                <a:cs typeface="+mn-cs"/>
              </a:rPr>
              <a:t>לפעמים זה קל להבין איך מישהו אחר מרגיש... במיוחד אם אתה יודע את ההקשר</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16</a:t>
            </a:fld>
            <a:endParaRPr lang="de-DE" altLang="de-DE">
              <a:latin typeface="+mn-lt"/>
            </a:endParaRPr>
          </a:p>
        </p:txBody>
      </p:sp>
      <p:pic>
        <p:nvPicPr>
          <p:cNvPr id="17" name="Picture 12" descr="Carol^-^ - flickr - The happy couop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0889"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Brit - flickr - saying goodbye - cclicens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82643"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manville - flickr - SURPRISE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79975"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1" descr="Dr Phil - flickr - Who's the bully - cclicens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14395"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2" descr="Day 64 Rotten potatoes - ben·millet - flickr - 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43237"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3" descr="Agony - ecmorgan - flickr - c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1089"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7"/>
          <p:cNvSpPr txBox="1">
            <a:spLocks noChangeArrowheads="1"/>
          </p:cNvSpPr>
          <p:nvPr/>
        </p:nvSpPr>
        <p:spPr bwMode="auto">
          <a:xfrm>
            <a:off x="471089"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4" name="Caption_20"/>
          <p:cNvSpPr txBox="1">
            <a:spLocks noChangeArrowheads="1"/>
          </p:cNvSpPr>
          <p:nvPr/>
        </p:nvSpPr>
        <p:spPr bwMode="auto">
          <a:xfrm>
            <a:off x="4879976"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5" name="Caption_18"/>
          <p:cNvSpPr txBox="1">
            <a:spLocks noChangeArrowheads="1"/>
          </p:cNvSpPr>
          <p:nvPr/>
        </p:nvSpPr>
        <p:spPr bwMode="auto">
          <a:xfrm>
            <a:off x="8743237"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6" name="Caption_22"/>
          <p:cNvSpPr txBox="1">
            <a:spLocks noChangeArrowheads="1"/>
          </p:cNvSpPr>
          <p:nvPr/>
        </p:nvSpPr>
        <p:spPr bwMode="auto">
          <a:xfrm>
            <a:off x="950889"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7" name="Caption_19"/>
          <p:cNvSpPr txBox="1">
            <a:spLocks noChangeArrowheads="1"/>
          </p:cNvSpPr>
          <p:nvPr/>
        </p:nvSpPr>
        <p:spPr bwMode="auto">
          <a:xfrm>
            <a:off x="5314395"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8" name="Caption_21"/>
          <p:cNvSpPr txBox="1">
            <a:spLocks noChangeArrowheads="1"/>
          </p:cNvSpPr>
          <p:nvPr/>
        </p:nvSpPr>
        <p:spPr bwMode="auto">
          <a:xfrm>
            <a:off x="8982643"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רגשות/תחושות</a:t>
            </a:r>
            <a:br>
              <a:rPr lang="he-IL" sz="3600" dirty="0">
                <a:solidFill>
                  <a:srgbClr val="004992"/>
                </a:solidFill>
                <a:latin typeface="+mn-lt"/>
                <a:ea typeface="+mn-ea"/>
                <a:cs typeface="+mn-cs"/>
              </a:rPr>
            </a:br>
            <a:r>
              <a:rPr lang="he-IL" dirty="0">
                <a:solidFill>
                  <a:srgbClr val="004992"/>
                </a:solidFill>
                <a:latin typeface="+mn-lt"/>
                <a:ea typeface="+mn-ea"/>
                <a:cs typeface="+mn-cs"/>
              </a:rPr>
              <a:t>לפעמים זה קל להבין איך מישהו אחר מרגיש... במיוחד אם אתה יודע את ההקשר</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17</a:t>
            </a:fld>
            <a:endParaRPr lang="de-DE" altLang="de-DE">
              <a:latin typeface="+mn-lt"/>
            </a:endParaRPr>
          </a:p>
        </p:txBody>
      </p:sp>
      <p:pic>
        <p:nvPicPr>
          <p:cNvPr id="23" name="Picture 12" descr="Carol^-^ - flickr - The happy couop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0889"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descr="Brit - flickr - saying goodbye - cclicens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82643"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0" descr="manville - flickr - SURPRISE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79975"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1" descr="Dr Phil - flickr - Who's the bully - cclicens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14395"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2" descr="Day 64 Rotten potatoes - ben·millet - flickr - 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43237"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3" descr="Agony - ecmorgan - flickr - c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1089"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17"/>
          <p:cNvSpPr txBox="1">
            <a:spLocks noChangeArrowheads="1"/>
          </p:cNvSpPr>
          <p:nvPr/>
        </p:nvSpPr>
        <p:spPr bwMode="auto">
          <a:xfrm>
            <a:off x="471089"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000">
                <a:solidFill>
                  <a:srgbClr val="004992"/>
                </a:solidFill>
                <a:latin typeface="+mn-lt"/>
                <a:cs typeface="+mn-cs"/>
              </a:rPr>
              <a:t>כאב</a:t>
            </a:r>
            <a:endParaRPr lang="en-GB" altLang="de-DE" sz="2000" dirty="0">
              <a:solidFill>
                <a:srgbClr val="004992"/>
              </a:solidFill>
              <a:latin typeface="+mn-lt"/>
              <a:cs typeface="+mn-cs"/>
            </a:endParaRPr>
          </a:p>
        </p:txBody>
      </p:sp>
      <p:sp>
        <p:nvSpPr>
          <p:cNvPr id="30" name="Caption_20"/>
          <p:cNvSpPr txBox="1">
            <a:spLocks noChangeArrowheads="1"/>
          </p:cNvSpPr>
          <p:nvPr/>
        </p:nvSpPr>
        <p:spPr bwMode="auto">
          <a:xfrm>
            <a:off x="4879976"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000">
                <a:solidFill>
                  <a:srgbClr val="004992"/>
                </a:solidFill>
                <a:latin typeface="+mn-lt"/>
                <a:cs typeface="+mn-cs"/>
              </a:rPr>
              <a:t>הפתעה</a:t>
            </a:r>
            <a:endParaRPr lang="en-GB" altLang="de-DE" sz="2000" dirty="0">
              <a:solidFill>
                <a:srgbClr val="004992"/>
              </a:solidFill>
              <a:latin typeface="+mn-lt"/>
              <a:cs typeface="+mn-cs"/>
            </a:endParaRPr>
          </a:p>
        </p:txBody>
      </p:sp>
      <p:sp>
        <p:nvSpPr>
          <p:cNvPr id="31" name="Caption_18"/>
          <p:cNvSpPr txBox="1">
            <a:spLocks noChangeArrowheads="1"/>
          </p:cNvSpPr>
          <p:nvPr/>
        </p:nvSpPr>
        <p:spPr bwMode="auto">
          <a:xfrm>
            <a:off x="8743237"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000">
                <a:solidFill>
                  <a:srgbClr val="004992"/>
                </a:solidFill>
                <a:latin typeface="+mn-lt"/>
                <a:cs typeface="+mn-cs"/>
              </a:rPr>
              <a:t>גועל</a:t>
            </a:r>
            <a:endParaRPr lang="en-GB" altLang="de-DE" sz="2000" dirty="0">
              <a:solidFill>
                <a:srgbClr val="004992"/>
              </a:solidFill>
              <a:latin typeface="+mn-lt"/>
              <a:cs typeface="+mn-cs"/>
            </a:endParaRPr>
          </a:p>
        </p:txBody>
      </p:sp>
      <p:sp>
        <p:nvSpPr>
          <p:cNvPr id="32" name="Caption_22"/>
          <p:cNvSpPr txBox="1">
            <a:spLocks noChangeArrowheads="1"/>
          </p:cNvSpPr>
          <p:nvPr/>
        </p:nvSpPr>
        <p:spPr bwMode="auto">
          <a:xfrm>
            <a:off x="950889"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000">
                <a:solidFill>
                  <a:srgbClr val="004992"/>
                </a:solidFill>
                <a:latin typeface="+mn-lt"/>
                <a:cs typeface="+mn-cs"/>
              </a:rPr>
              <a:t>שמחה</a:t>
            </a:r>
            <a:endParaRPr lang="en-GB" altLang="de-DE" sz="2000" dirty="0">
              <a:solidFill>
                <a:srgbClr val="004992"/>
              </a:solidFill>
              <a:latin typeface="+mn-lt"/>
              <a:cs typeface="+mn-cs"/>
            </a:endParaRPr>
          </a:p>
        </p:txBody>
      </p:sp>
      <p:sp>
        <p:nvSpPr>
          <p:cNvPr id="33" name="Caption_19"/>
          <p:cNvSpPr txBox="1">
            <a:spLocks noChangeArrowheads="1"/>
          </p:cNvSpPr>
          <p:nvPr/>
        </p:nvSpPr>
        <p:spPr bwMode="auto">
          <a:xfrm>
            <a:off x="5314395"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000">
                <a:solidFill>
                  <a:srgbClr val="004992"/>
                </a:solidFill>
                <a:latin typeface="+mn-lt"/>
                <a:cs typeface="+mn-cs"/>
              </a:rPr>
              <a:t>כעס</a:t>
            </a:r>
            <a:endParaRPr lang="en-GB" altLang="de-DE" sz="2000" dirty="0">
              <a:solidFill>
                <a:srgbClr val="004992"/>
              </a:solidFill>
              <a:latin typeface="+mn-lt"/>
              <a:cs typeface="+mn-cs"/>
            </a:endParaRPr>
          </a:p>
        </p:txBody>
      </p:sp>
      <p:sp>
        <p:nvSpPr>
          <p:cNvPr id="34" name="Caption_21"/>
          <p:cNvSpPr txBox="1">
            <a:spLocks noChangeArrowheads="1"/>
          </p:cNvSpPr>
          <p:nvPr/>
        </p:nvSpPr>
        <p:spPr bwMode="auto">
          <a:xfrm>
            <a:off x="8982643"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000">
                <a:solidFill>
                  <a:srgbClr val="004992"/>
                </a:solidFill>
                <a:latin typeface="+mn-lt"/>
                <a:cs typeface="+mn-cs"/>
              </a:rPr>
              <a:t>עצב</a:t>
            </a:r>
            <a:endParaRPr lang="en-GB" altLang="de-DE" sz="2000" dirty="0">
              <a:solidFill>
                <a:srgbClr val="004992"/>
              </a:solidFill>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3"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spcAft>
                <a:spcPts val="0"/>
              </a:spcAft>
              <a:buClr>
                <a:srgbClr val="333333"/>
              </a:buClr>
              <a:buNone/>
            </a:pPr>
            <a:r>
              <a:rPr lang="en-US" altLang="fr-FR" sz="2400" b="0" dirty="0" err="1">
                <a:solidFill>
                  <a:srgbClr val="333333"/>
                </a:solidFill>
                <a:latin typeface="+mn-lt"/>
              </a:rPr>
              <a:t>קשה</a:t>
            </a:r>
            <a:r>
              <a:rPr lang="en-US" altLang="fr-FR" sz="2400" b="0" dirty="0">
                <a:solidFill>
                  <a:srgbClr val="333333"/>
                </a:solidFill>
                <a:latin typeface="+mn-lt"/>
              </a:rPr>
              <a:t> </a:t>
            </a:r>
            <a:r>
              <a:rPr lang="en-US" altLang="fr-FR" sz="2400" b="0" dirty="0" err="1">
                <a:solidFill>
                  <a:srgbClr val="333333"/>
                </a:solidFill>
                <a:latin typeface="+mn-lt"/>
              </a:rPr>
              <a:t>יותר</a:t>
            </a:r>
            <a:r>
              <a:rPr lang="en-US" altLang="fr-FR" sz="2400" b="0" dirty="0">
                <a:solidFill>
                  <a:srgbClr val="333333"/>
                </a:solidFill>
                <a:latin typeface="+mn-lt"/>
              </a:rPr>
              <a:t> </a:t>
            </a:r>
            <a:r>
              <a:rPr lang="en-US" altLang="fr-FR" sz="2400" b="0" dirty="0" err="1">
                <a:solidFill>
                  <a:srgbClr val="333333"/>
                </a:solidFill>
                <a:latin typeface="+mn-lt"/>
              </a:rPr>
              <a:t>כאשר</a:t>
            </a:r>
            <a:r>
              <a:rPr lang="en-US" altLang="fr-FR" sz="2400" b="0" dirty="0">
                <a:solidFill>
                  <a:srgbClr val="333333"/>
                </a:solidFill>
                <a:latin typeface="+mn-lt"/>
              </a:rPr>
              <a:t> </a:t>
            </a:r>
            <a:r>
              <a:rPr lang="en-US" altLang="fr-FR" sz="2400" b="0" dirty="0" err="1">
                <a:solidFill>
                  <a:srgbClr val="333333"/>
                </a:solidFill>
                <a:latin typeface="+mn-lt"/>
              </a:rPr>
              <a:t>אתה</a:t>
            </a:r>
            <a:r>
              <a:rPr lang="en-US" altLang="fr-FR" sz="2400" b="0" dirty="0">
                <a:solidFill>
                  <a:srgbClr val="333333"/>
                </a:solidFill>
                <a:latin typeface="+mn-lt"/>
              </a:rPr>
              <a:t> </a:t>
            </a:r>
            <a:r>
              <a:rPr lang="en-US" altLang="fr-FR" sz="2400" b="0" dirty="0" err="1">
                <a:solidFill>
                  <a:srgbClr val="333333"/>
                </a:solidFill>
                <a:latin typeface="+mn-lt"/>
              </a:rPr>
              <a:t>לא</a:t>
            </a:r>
            <a:r>
              <a:rPr lang="en-US" altLang="fr-FR" sz="2400" b="0" dirty="0">
                <a:solidFill>
                  <a:srgbClr val="333333"/>
                </a:solidFill>
                <a:latin typeface="+mn-lt"/>
              </a:rPr>
              <a:t> </a:t>
            </a:r>
            <a:r>
              <a:rPr lang="en-US" altLang="fr-FR" sz="2400" b="0" dirty="0" err="1">
                <a:solidFill>
                  <a:srgbClr val="333333"/>
                </a:solidFill>
                <a:latin typeface="+mn-lt"/>
              </a:rPr>
              <a:t>מכיר</a:t>
            </a:r>
            <a:r>
              <a:rPr lang="en-US" altLang="fr-FR" sz="2400" b="0" dirty="0">
                <a:solidFill>
                  <a:srgbClr val="333333"/>
                </a:solidFill>
                <a:latin typeface="+mn-lt"/>
              </a:rPr>
              <a:t> </a:t>
            </a:r>
            <a:r>
              <a:rPr lang="en-US" altLang="fr-FR" sz="2400" b="0" dirty="0" err="1">
                <a:solidFill>
                  <a:srgbClr val="333333"/>
                </a:solidFill>
                <a:latin typeface="+mn-lt"/>
              </a:rPr>
              <a:t>את</a:t>
            </a:r>
            <a:r>
              <a:rPr lang="en-US" altLang="fr-FR" sz="2400" b="0" dirty="0">
                <a:solidFill>
                  <a:srgbClr val="333333"/>
                </a:solidFill>
                <a:latin typeface="+mn-lt"/>
              </a:rPr>
              <a:t> </a:t>
            </a:r>
            <a:r>
              <a:rPr lang="en-US" altLang="fr-FR" sz="2400" b="0" dirty="0" err="1">
                <a:solidFill>
                  <a:srgbClr val="333333"/>
                </a:solidFill>
                <a:latin typeface="+mn-lt"/>
              </a:rPr>
              <a:t>האדם</a:t>
            </a:r>
            <a:r>
              <a:rPr lang="en-US" altLang="fr-FR" sz="2400" b="0" dirty="0">
                <a:solidFill>
                  <a:srgbClr val="333333"/>
                </a:solidFill>
                <a:latin typeface="+mn-lt"/>
              </a:rPr>
              <a:t> </a:t>
            </a:r>
            <a:r>
              <a:rPr lang="en-US" altLang="fr-FR" sz="2400" b="0" dirty="0" err="1">
                <a:solidFill>
                  <a:srgbClr val="333333"/>
                </a:solidFill>
                <a:latin typeface="+mn-lt"/>
              </a:rPr>
              <a:t>או</a:t>
            </a:r>
            <a:r>
              <a:rPr lang="en-US" altLang="fr-FR" sz="2400" b="0" dirty="0">
                <a:solidFill>
                  <a:srgbClr val="333333"/>
                </a:solidFill>
                <a:latin typeface="+mn-lt"/>
              </a:rPr>
              <a:t> </a:t>
            </a:r>
            <a:r>
              <a:rPr lang="en-US" altLang="fr-FR" sz="2400" b="0" dirty="0" err="1">
                <a:solidFill>
                  <a:srgbClr val="333333"/>
                </a:solidFill>
                <a:latin typeface="+mn-lt"/>
              </a:rPr>
              <a:t>את</a:t>
            </a:r>
            <a:r>
              <a:rPr lang="en-US" altLang="fr-FR" sz="2400" b="0" dirty="0">
                <a:solidFill>
                  <a:srgbClr val="333333"/>
                </a:solidFill>
                <a:latin typeface="+mn-lt"/>
              </a:rPr>
              <a:t> </a:t>
            </a:r>
            <a:r>
              <a:rPr lang="en-US" altLang="fr-FR" sz="2400" b="0" dirty="0" err="1">
                <a:solidFill>
                  <a:srgbClr val="333333"/>
                </a:solidFill>
                <a:latin typeface="+mn-lt"/>
              </a:rPr>
              <a:t>הנסיבות</a:t>
            </a:r>
            <a:r>
              <a:rPr lang="en-US" altLang="fr-FR" sz="2400" b="0" dirty="0">
                <a:solidFill>
                  <a:srgbClr val="333333"/>
                </a:solidFill>
                <a:latin typeface="+mn-lt"/>
              </a:rPr>
              <a:t>!</a:t>
            </a:r>
            <a:endParaRPr lang="he-IL" altLang="fr-FR" sz="2400" b="0" dirty="0">
              <a:solidFill>
                <a:srgbClr val="333333"/>
              </a:solidFill>
              <a:latin typeface="+mn-lt"/>
            </a:endParaRPr>
          </a:p>
          <a:p>
            <a:pPr algn="r" rtl="1" eaLnBrk="1" hangingPunct="1">
              <a:lnSpc>
                <a:spcPct val="105000"/>
              </a:lnSpc>
              <a:spcBef>
                <a:spcPts val="1999"/>
              </a:spcBef>
              <a:spcAft>
                <a:spcPts val="0"/>
              </a:spcAft>
              <a:buClr>
                <a:srgbClr val="004992"/>
              </a:buClr>
              <a:buNone/>
            </a:pPr>
            <a:r>
              <a:rPr lang="he-IL" altLang="fr-FR" sz="2400" b="0" dirty="0">
                <a:solidFill>
                  <a:srgbClr val="004992"/>
                </a:solidFill>
                <a:latin typeface="+mn-lt"/>
              </a:rPr>
              <a:t>נסה לזהות את ההבעת הרגשות בתמונות 1 עד 5</a:t>
            </a:r>
            <a:endParaRPr lang="en-GB" altLang="fr-FR" sz="2400" b="0" dirty="0">
              <a:solidFill>
                <a:srgbClr val="004992"/>
              </a:solidFill>
              <a:latin typeface="+mn-lt"/>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18</a:t>
            </a:fld>
            <a:endParaRPr lang="de-DE" altLang="de-DE">
              <a:latin typeface="+mn-lt"/>
            </a:endParaRPr>
          </a:p>
        </p:txBody>
      </p:sp>
      <p:sp>
        <p:nvSpPr>
          <p:cNvPr id="13" name="Caption_3"/>
          <p:cNvSpPr>
            <a:spLocks noChangeArrowheads="1"/>
          </p:cNvSpPr>
          <p:nvPr/>
        </p:nvSpPr>
        <p:spPr bwMode="auto">
          <a:xfrm>
            <a:off x="858417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b="0" dirty="0">
                <a:solidFill>
                  <a:srgbClr val="333333"/>
                </a:solidFill>
                <a:latin typeface="+mn-lt"/>
                <a:cs typeface="+mn-cs"/>
              </a:rPr>
              <a:t>1.</a:t>
            </a:r>
            <a:endParaRPr lang="en-US" altLang="de-DE" sz="2400" b="0" dirty="0">
              <a:solidFill>
                <a:srgbClr val="333333"/>
              </a:solidFill>
              <a:latin typeface="+mn-lt"/>
              <a:cs typeface="+mn-cs"/>
            </a:endParaRPr>
          </a:p>
        </p:txBody>
      </p:sp>
      <p:sp>
        <p:nvSpPr>
          <p:cNvPr id="14" name="Caption_4"/>
          <p:cNvSpPr>
            <a:spLocks noChangeArrowheads="1"/>
          </p:cNvSpPr>
          <p:nvPr/>
        </p:nvSpPr>
        <p:spPr bwMode="auto">
          <a:xfrm>
            <a:off x="7170439"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b="0" dirty="0">
                <a:solidFill>
                  <a:srgbClr val="333333"/>
                </a:solidFill>
                <a:latin typeface="+mn-lt"/>
                <a:cs typeface="+mn-cs"/>
              </a:rPr>
              <a:t>2.</a:t>
            </a:r>
            <a:endParaRPr lang="en-US" altLang="de-DE" sz="2400" b="0" dirty="0">
              <a:solidFill>
                <a:srgbClr val="333333"/>
              </a:solidFill>
              <a:latin typeface="+mn-lt"/>
              <a:cs typeface="+mn-cs"/>
            </a:endParaRPr>
          </a:p>
        </p:txBody>
      </p:sp>
      <p:sp>
        <p:nvSpPr>
          <p:cNvPr id="15" name="Caption_5"/>
          <p:cNvSpPr>
            <a:spLocks noChangeArrowheads="1"/>
          </p:cNvSpPr>
          <p:nvPr/>
        </p:nvSpPr>
        <p:spPr bwMode="auto">
          <a:xfrm>
            <a:off x="575670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b="0">
                <a:solidFill>
                  <a:srgbClr val="333333"/>
                </a:solidFill>
                <a:latin typeface="+mn-lt"/>
                <a:cs typeface="+mn-cs"/>
              </a:rPr>
              <a:t>3.</a:t>
            </a:r>
            <a:endParaRPr lang="en-US" altLang="de-DE" sz="2400" b="0">
              <a:solidFill>
                <a:srgbClr val="333333"/>
              </a:solidFill>
              <a:latin typeface="+mn-lt"/>
              <a:cs typeface="+mn-cs"/>
            </a:endParaRPr>
          </a:p>
        </p:txBody>
      </p:sp>
      <p:sp>
        <p:nvSpPr>
          <p:cNvPr id="16" name="Caption_6"/>
          <p:cNvSpPr>
            <a:spLocks noChangeArrowheads="1"/>
          </p:cNvSpPr>
          <p:nvPr/>
        </p:nvSpPr>
        <p:spPr bwMode="auto">
          <a:xfrm>
            <a:off x="434297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b="0" dirty="0">
                <a:solidFill>
                  <a:srgbClr val="333333"/>
                </a:solidFill>
                <a:latin typeface="+mn-lt"/>
                <a:cs typeface="+mn-cs"/>
              </a:rPr>
              <a:t>4.</a:t>
            </a:r>
            <a:endParaRPr lang="en-US" altLang="de-DE" sz="2400" b="0" dirty="0">
              <a:solidFill>
                <a:srgbClr val="333333"/>
              </a:solidFill>
              <a:latin typeface="+mn-lt"/>
              <a:cs typeface="+mn-cs"/>
            </a:endParaRPr>
          </a:p>
        </p:txBody>
      </p:sp>
      <p:sp>
        <p:nvSpPr>
          <p:cNvPr id="17" name="Caption_7"/>
          <p:cNvSpPr>
            <a:spLocks noChangeArrowheads="1"/>
          </p:cNvSpPr>
          <p:nvPr/>
        </p:nvSpPr>
        <p:spPr bwMode="auto">
          <a:xfrm>
            <a:off x="2929236"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b="0" dirty="0">
                <a:solidFill>
                  <a:srgbClr val="333333"/>
                </a:solidFill>
                <a:latin typeface="+mn-lt"/>
                <a:cs typeface="+mn-cs"/>
              </a:rPr>
              <a:t>5.</a:t>
            </a:r>
            <a:endParaRPr lang="en-US" altLang="de-DE" sz="2400" b="0" dirty="0">
              <a:solidFill>
                <a:srgbClr val="333333"/>
              </a:solidFill>
              <a:latin typeface="+mn-lt"/>
              <a:cs typeface="+mn-cs"/>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ption_3"/>
          <p:cNvSpPr>
            <a:spLocks noChangeArrowheads="1"/>
          </p:cNvSpPr>
          <p:nvPr/>
        </p:nvSpPr>
        <p:spPr bwMode="auto">
          <a:xfrm>
            <a:off x="858417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b="0" dirty="0">
                <a:solidFill>
                  <a:srgbClr val="333333"/>
                </a:solidFill>
                <a:latin typeface="+mn-lt"/>
                <a:cs typeface="+mn-cs"/>
              </a:rPr>
              <a:t>1.</a:t>
            </a:r>
            <a:endParaRPr lang="en-US" altLang="de-DE" sz="2400" b="0" dirty="0">
              <a:solidFill>
                <a:srgbClr val="333333"/>
              </a:solidFill>
              <a:latin typeface="+mn-lt"/>
              <a:cs typeface="+mn-cs"/>
            </a:endParaRPr>
          </a:p>
        </p:txBody>
      </p:sp>
      <p:sp>
        <p:nvSpPr>
          <p:cNvPr id="15" name="Caption_4"/>
          <p:cNvSpPr>
            <a:spLocks noChangeArrowheads="1"/>
          </p:cNvSpPr>
          <p:nvPr/>
        </p:nvSpPr>
        <p:spPr bwMode="auto">
          <a:xfrm>
            <a:off x="7170439"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b="0" dirty="0">
                <a:solidFill>
                  <a:srgbClr val="333333"/>
                </a:solidFill>
                <a:latin typeface="+mn-lt"/>
                <a:cs typeface="+mn-cs"/>
              </a:rPr>
              <a:t>2.</a:t>
            </a:r>
            <a:endParaRPr lang="en-US" altLang="de-DE" sz="2400" b="0" dirty="0">
              <a:solidFill>
                <a:srgbClr val="333333"/>
              </a:solidFill>
              <a:latin typeface="+mn-lt"/>
              <a:cs typeface="+mn-cs"/>
            </a:endParaRPr>
          </a:p>
        </p:txBody>
      </p:sp>
      <p:sp>
        <p:nvSpPr>
          <p:cNvPr id="16" name="Caption_5"/>
          <p:cNvSpPr>
            <a:spLocks noChangeArrowheads="1"/>
          </p:cNvSpPr>
          <p:nvPr/>
        </p:nvSpPr>
        <p:spPr bwMode="auto">
          <a:xfrm>
            <a:off x="575670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b="0">
                <a:solidFill>
                  <a:srgbClr val="333333"/>
                </a:solidFill>
                <a:latin typeface="+mn-lt"/>
                <a:cs typeface="+mn-cs"/>
              </a:rPr>
              <a:t>3.</a:t>
            </a:r>
            <a:endParaRPr lang="en-US" altLang="de-DE" sz="2400" b="0">
              <a:solidFill>
                <a:srgbClr val="333333"/>
              </a:solidFill>
              <a:latin typeface="+mn-lt"/>
              <a:cs typeface="+mn-cs"/>
            </a:endParaRPr>
          </a:p>
        </p:txBody>
      </p:sp>
      <p:sp>
        <p:nvSpPr>
          <p:cNvPr id="17" name="Caption_6"/>
          <p:cNvSpPr>
            <a:spLocks noChangeArrowheads="1"/>
          </p:cNvSpPr>
          <p:nvPr/>
        </p:nvSpPr>
        <p:spPr bwMode="auto">
          <a:xfrm>
            <a:off x="434297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b="0" dirty="0">
                <a:solidFill>
                  <a:srgbClr val="333333"/>
                </a:solidFill>
                <a:latin typeface="+mn-lt"/>
                <a:cs typeface="+mn-cs"/>
              </a:rPr>
              <a:t>4.</a:t>
            </a:r>
            <a:endParaRPr lang="en-US" altLang="de-DE" sz="2400" b="0" dirty="0">
              <a:solidFill>
                <a:srgbClr val="333333"/>
              </a:solidFill>
              <a:latin typeface="+mn-lt"/>
              <a:cs typeface="+mn-cs"/>
            </a:endParaRPr>
          </a:p>
        </p:txBody>
      </p:sp>
      <p:sp>
        <p:nvSpPr>
          <p:cNvPr id="18" name="Caption_7"/>
          <p:cNvSpPr>
            <a:spLocks noChangeArrowheads="1"/>
          </p:cNvSpPr>
          <p:nvPr/>
        </p:nvSpPr>
        <p:spPr bwMode="auto">
          <a:xfrm>
            <a:off x="2929236"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400" b="0" dirty="0">
                <a:solidFill>
                  <a:srgbClr val="333333"/>
                </a:solidFill>
                <a:latin typeface="+mn-lt"/>
                <a:cs typeface="+mn-cs"/>
              </a:rPr>
              <a:t>5.</a:t>
            </a:r>
            <a:endParaRPr lang="en-US" altLang="de-DE" sz="2400" b="0" dirty="0">
              <a:solidFill>
                <a:srgbClr val="333333"/>
              </a:solidFill>
              <a:latin typeface="+mn-lt"/>
              <a:cs typeface="+mn-cs"/>
            </a:endParaRPr>
          </a:p>
        </p:txBody>
      </p:sp>
      <p:sp>
        <p:nvSpPr>
          <p:cNvPr id="4198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spcAft>
                <a:spcPts val="0"/>
              </a:spcAft>
              <a:buClr>
                <a:srgbClr val="333333"/>
              </a:buClr>
              <a:buNone/>
            </a:pPr>
            <a:r>
              <a:rPr lang="en-US" altLang="fr-FR" sz="2400" b="0" dirty="0" err="1">
                <a:solidFill>
                  <a:srgbClr val="333333"/>
                </a:solidFill>
                <a:latin typeface="+mn-lt"/>
              </a:rPr>
              <a:t>קשה</a:t>
            </a:r>
            <a:r>
              <a:rPr lang="en-US" altLang="fr-FR" sz="2400" b="0" dirty="0">
                <a:solidFill>
                  <a:srgbClr val="333333"/>
                </a:solidFill>
                <a:latin typeface="+mn-lt"/>
              </a:rPr>
              <a:t> </a:t>
            </a:r>
            <a:r>
              <a:rPr lang="en-US" altLang="fr-FR" sz="2400" b="0" dirty="0" err="1">
                <a:solidFill>
                  <a:srgbClr val="333333"/>
                </a:solidFill>
                <a:latin typeface="+mn-lt"/>
              </a:rPr>
              <a:t>יותר</a:t>
            </a:r>
            <a:r>
              <a:rPr lang="en-US" altLang="fr-FR" sz="2400" b="0" dirty="0">
                <a:solidFill>
                  <a:srgbClr val="333333"/>
                </a:solidFill>
                <a:latin typeface="+mn-lt"/>
              </a:rPr>
              <a:t> </a:t>
            </a:r>
            <a:r>
              <a:rPr lang="en-US" altLang="fr-FR" sz="2400" b="0" dirty="0" err="1">
                <a:solidFill>
                  <a:srgbClr val="333333"/>
                </a:solidFill>
                <a:latin typeface="+mn-lt"/>
              </a:rPr>
              <a:t>כאשר</a:t>
            </a:r>
            <a:r>
              <a:rPr lang="en-US" altLang="fr-FR" sz="2400" b="0" dirty="0">
                <a:solidFill>
                  <a:srgbClr val="333333"/>
                </a:solidFill>
                <a:latin typeface="+mn-lt"/>
              </a:rPr>
              <a:t> </a:t>
            </a:r>
            <a:r>
              <a:rPr lang="en-US" altLang="fr-FR" sz="2400" b="0" dirty="0" err="1">
                <a:solidFill>
                  <a:srgbClr val="333333"/>
                </a:solidFill>
                <a:latin typeface="+mn-lt"/>
              </a:rPr>
              <a:t>אתה</a:t>
            </a:r>
            <a:r>
              <a:rPr lang="en-US" altLang="fr-FR" sz="2400" b="0" dirty="0">
                <a:solidFill>
                  <a:srgbClr val="333333"/>
                </a:solidFill>
                <a:latin typeface="+mn-lt"/>
              </a:rPr>
              <a:t> </a:t>
            </a:r>
            <a:r>
              <a:rPr lang="en-US" altLang="fr-FR" sz="2400" b="0" dirty="0" err="1">
                <a:solidFill>
                  <a:srgbClr val="333333"/>
                </a:solidFill>
                <a:latin typeface="+mn-lt"/>
              </a:rPr>
              <a:t>לא</a:t>
            </a:r>
            <a:r>
              <a:rPr lang="en-US" altLang="fr-FR" sz="2400" b="0" dirty="0">
                <a:solidFill>
                  <a:srgbClr val="333333"/>
                </a:solidFill>
                <a:latin typeface="+mn-lt"/>
              </a:rPr>
              <a:t> </a:t>
            </a:r>
            <a:r>
              <a:rPr lang="en-US" altLang="fr-FR" sz="2400" b="0" dirty="0" err="1">
                <a:solidFill>
                  <a:srgbClr val="333333"/>
                </a:solidFill>
                <a:latin typeface="+mn-lt"/>
              </a:rPr>
              <a:t>מכיר</a:t>
            </a:r>
            <a:r>
              <a:rPr lang="en-US" altLang="fr-FR" sz="2400" b="0" dirty="0">
                <a:solidFill>
                  <a:srgbClr val="333333"/>
                </a:solidFill>
                <a:latin typeface="+mn-lt"/>
              </a:rPr>
              <a:t> </a:t>
            </a:r>
            <a:r>
              <a:rPr lang="en-US" altLang="fr-FR" sz="2400" b="0" dirty="0" err="1">
                <a:solidFill>
                  <a:srgbClr val="333333"/>
                </a:solidFill>
                <a:latin typeface="+mn-lt"/>
              </a:rPr>
              <a:t>את</a:t>
            </a:r>
            <a:r>
              <a:rPr lang="en-US" altLang="fr-FR" sz="2400" b="0" dirty="0">
                <a:solidFill>
                  <a:srgbClr val="333333"/>
                </a:solidFill>
                <a:latin typeface="+mn-lt"/>
              </a:rPr>
              <a:t> </a:t>
            </a:r>
            <a:r>
              <a:rPr lang="en-US" altLang="fr-FR" sz="2400" b="0" dirty="0" err="1">
                <a:solidFill>
                  <a:srgbClr val="333333"/>
                </a:solidFill>
                <a:latin typeface="+mn-lt"/>
              </a:rPr>
              <a:t>האדם</a:t>
            </a:r>
            <a:r>
              <a:rPr lang="en-US" altLang="fr-FR" sz="2400" b="0" dirty="0">
                <a:solidFill>
                  <a:srgbClr val="333333"/>
                </a:solidFill>
                <a:latin typeface="+mn-lt"/>
              </a:rPr>
              <a:t> </a:t>
            </a:r>
            <a:r>
              <a:rPr lang="en-US" altLang="fr-FR" sz="2400" b="0" dirty="0" err="1">
                <a:solidFill>
                  <a:srgbClr val="333333"/>
                </a:solidFill>
                <a:latin typeface="+mn-lt"/>
              </a:rPr>
              <a:t>או</a:t>
            </a:r>
            <a:r>
              <a:rPr lang="en-US" altLang="fr-FR" sz="2400" b="0" dirty="0">
                <a:solidFill>
                  <a:srgbClr val="333333"/>
                </a:solidFill>
                <a:latin typeface="+mn-lt"/>
              </a:rPr>
              <a:t> </a:t>
            </a:r>
            <a:r>
              <a:rPr lang="en-US" altLang="fr-FR" sz="2400" b="0" dirty="0" err="1">
                <a:solidFill>
                  <a:srgbClr val="333333"/>
                </a:solidFill>
                <a:latin typeface="+mn-lt"/>
              </a:rPr>
              <a:t>את</a:t>
            </a:r>
            <a:r>
              <a:rPr lang="en-US" altLang="fr-FR" sz="2400" b="0" dirty="0">
                <a:solidFill>
                  <a:srgbClr val="333333"/>
                </a:solidFill>
                <a:latin typeface="+mn-lt"/>
              </a:rPr>
              <a:t> </a:t>
            </a:r>
            <a:r>
              <a:rPr lang="en-US" altLang="fr-FR" sz="2400" b="0" dirty="0" err="1">
                <a:solidFill>
                  <a:srgbClr val="333333"/>
                </a:solidFill>
                <a:latin typeface="+mn-lt"/>
              </a:rPr>
              <a:t>הנסיבות</a:t>
            </a:r>
            <a:r>
              <a:rPr lang="en-US" altLang="fr-FR" sz="2400" b="0" dirty="0">
                <a:solidFill>
                  <a:srgbClr val="333333"/>
                </a:solidFill>
                <a:latin typeface="+mn-lt"/>
              </a:rPr>
              <a:t>!</a:t>
            </a:r>
            <a:endParaRPr lang="he-IL" altLang="fr-FR" sz="24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19</a:t>
            </a:fld>
            <a:endParaRPr lang="de-DE" altLang="de-DE">
              <a:latin typeface="+mn-l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13"/>
          <p:cNvSpPr txBox="1">
            <a:spLocks noChangeArrowheads="1"/>
          </p:cNvSpPr>
          <p:nvPr/>
        </p:nvSpPr>
        <p:spPr bwMode="auto">
          <a:xfrm>
            <a:off x="8262911"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rtl="1" eaLnBrk="1" hangingPunct="1">
              <a:spcBef>
                <a:spcPts val="0"/>
              </a:spcBef>
              <a:spcAft>
                <a:spcPts val="0"/>
              </a:spcAft>
              <a:buClrTx/>
              <a:buNone/>
            </a:pPr>
            <a:r>
              <a:rPr lang="he-IL" altLang="de-DE" sz="2000" b="0" dirty="0">
                <a:solidFill>
                  <a:srgbClr val="333333"/>
                </a:solidFill>
                <a:latin typeface="+mn-lt"/>
                <a:cs typeface="+mn-cs"/>
              </a:rPr>
              <a:t>עצב</a:t>
            </a:r>
            <a:endParaRPr lang="de-DE" altLang="de-DE" sz="2000" b="0" dirty="0">
              <a:latin typeface="+mn-lt"/>
              <a:cs typeface="+mn-cs"/>
            </a:endParaRPr>
          </a:p>
        </p:txBody>
      </p:sp>
      <p:sp>
        <p:nvSpPr>
          <p:cNvPr id="20" name="Caption_13"/>
          <p:cNvSpPr txBox="1">
            <a:spLocks noChangeArrowheads="1"/>
          </p:cNvSpPr>
          <p:nvPr/>
        </p:nvSpPr>
        <p:spPr bwMode="auto">
          <a:xfrm>
            <a:off x="68457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rtl="1" eaLnBrk="1" hangingPunct="1">
              <a:spcBef>
                <a:spcPts val="0"/>
              </a:spcBef>
              <a:spcAft>
                <a:spcPts val="0"/>
              </a:spcAft>
              <a:buClrTx/>
              <a:buNone/>
            </a:pPr>
            <a:r>
              <a:rPr lang="he-IL" altLang="de-DE" sz="2000" b="0" dirty="0">
                <a:solidFill>
                  <a:srgbClr val="333333"/>
                </a:solidFill>
                <a:latin typeface="+mn-lt"/>
                <a:cs typeface="+mn-cs"/>
              </a:rPr>
              <a:t>כעס</a:t>
            </a:r>
            <a:endParaRPr lang="de-DE" altLang="de-DE" sz="2000" b="0" dirty="0">
              <a:latin typeface="+mn-lt"/>
              <a:cs typeface="+mn-cs"/>
            </a:endParaRPr>
          </a:p>
        </p:txBody>
      </p:sp>
      <p:sp>
        <p:nvSpPr>
          <p:cNvPr id="21" name="Caption_13"/>
          <p:cNvSpPr txBox="1">
            <a:spLocks noChangeArrowheads="1"/>
          </p:cNvSpPr>
          <p:nvPr/>
        </p:nvSpPr>
        <p:spPr bwMode="auto">
          <a:xfrm>
            <a:off x="5428615"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rtl="1" eaLnBrk="1" hangingPunct="1">
              <a:spcBef>
                <a:spcPts val="0"/>
              </a:spcBef>
              <a:spcAft>
                <a:spcPts val="0"/>
              </a:spcAft>
              <a:buClrTx/>
              <a:buNone/>
            </a:pPr>
            <a:r>
              <a:rPr lang="he-IL" altLang="de-DE" sz="2000" b="0" dirty="0">
                <a:solidFill>
                  <a:srgbClr val="333333"/>
                </a:solidFill>
                <a:latin typeface="+mn-lt"/>
                <a:cs typeface="+mn-cs"/>
              </a:rPr>
              <a:t>הפתעה</a:t>
            </a:r>
            <a:endParaRPr lang="de-DE" altLang="de-DE" sz="2000" b="0" dirty="0">
              <a:latin typeface="+mn-lt"/>
              <a:cs typeface="+mn-cs"/>
            </a:endParaRPr>
          </a:p>
        </p:txBody>
      </p:sp>
      <p:sp>
        <p:nvSpPr>
          <p:cNvPr id="22" name="Caption_13"/>
          <p:cNvSpPr txBox="1">
            <a:spLocks noChangeArrowheads="1"/>
          </p:cNvSpPr>
          <p:nvPr/>
        </p:nvSpPr>
        <p:spPr bwMode="auto">
          <a:xfrm>
            <a:off x="4011467"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rtl="1" eaLnBrk="1" hangingPunct="1">
              <a:spcBef>
                <a:spcPts val="0"/>
              </a:spcBef>
              <a:spcAft>
                <a:spcPts val="0"/>
              </a:spcAft>
              <a:buClrTx/>
              <a:buNone/>
            </a:pPr>
            <a:r>
              <a:rPr lang="he-IL" altLang="de-DE" sz="2000" b="0" dirty="0">
                <a:solidFill>
                  <a:srgbClr val="333333"/>
                </a:solidFill>
                <a:latin typeface="+mn-lt"/>
                <a:cs typeface="+mn-cs"/>
              </a:rPr>
              <a:t>פחד</a:t>
            </a:r>
            <a:endParaRPr lang="de-DE" altLang="de-DE" sz="2000" b="0" dirty="0">
              <a:latin typeface="+mn-lt"/>
              <a:cs typeface="+mn-cs"/>
            </a:endParaRPr>
          </a:p>
        </p:txBody>
      </p:sp>
      <p:sp>
        <p:nvSpPr>
          <p:cNvPr id="23" name="Caption_13"/>
          <p:cNvSpPr txBox="1">
            <a:spLocks noChangeArrowheads="1"/>
          </p:cNvSpPr>
          <p:nvPr/>
        </p:nvSpPr>
        <p:spPr bwMode="auto">
          <a:xfrm>
            <a:off x="2594319"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rtl="1" eaLnBrk="1" hangingPunct="1">
              <a:spcBef>
                <a:spcPts val="0"/>
              </a:spcBef>
              <a:spcAft>
                <a:spcPts val="0"/>
              </a:spcAft>
              <a:buClrTx/>
              <a:buNone/>
            </a:pPr>
            <a:r>
              <a:rPr lang="he-IL" altLang="de-DE" sz="2000" b="0" dirty="0">
                <a:solidFill>
                  <a:srgbClr val="333333"/>
                </a:solidFill>
                <a:latin typeface="+mn-lt"/>
                <a:cs typeface="+mn-cs"/>
              </a:rPr>
              <a:t>שמחה</a:t>
            </a:r>
            <a:endParaRPr lang="de-DE" altLang="de-DE" sz="2000" b="0" dirty="0">
              <a:latin typeface="+mn-lt"/>
              <a:cs typeface="+mn-cs"/>
            </a:endParaRPr>
          </a:p>
        </p:txBody>
      </p:sp>
    </p:spTree>
  </p:cSld>
  <p:clrMapOvr>
    <a:masterClrMapping/>
  </p:clrMapOvr>
  <p:transition advClick="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e-IL" sz="3600">
                <a:latin typeface="+mn-lt"/>
                <a:ea typeface="+mn-ea"/>
                <a:cs typeface="+mn-cs"/>
              </a:rPr>
              <a:t>האם אנו יכולים להסיק על אופיו של אדם או מקצועו על בסיס המראה לבד?</a:t>
            </a:r>
            <a:endParaRPr lang="en-US" sz="3600">
              <a:latin typeface="+mn-lt"/>
              <a:ea typeface="+mn-ea"/>
              <a:cs typeface="+mn-cs"/>
            </a:endParaRPr>
          </a:p>
        </p:txBody>
      </p:sp>
      <p:sp>
        <p:nvSpPr>
          <p:cNvPr id="5" name="Content Placeholder 4"/>
          <p:cNvSpPr>
            <a:spLocks noGrp="1"/>
          </p:cNvSpPr>
          <p:nvPr>
            <p:ph idx="1"/>
          </p:nvPr>
        </p:nvSpPr>
        <p:spPr/>
        <p:txBody>
          <a:bodyPr/>
          <a:lstStyle/>
          <a:p>
            <a:pPr defTabSz="914400" fontAlgn="base"/>
            <a:r>
              <a:rPr lang="he-IL" altLang="fr-FR" sz="2400" dirty="0">
                <a:solidFill>
                  <a:srgbClr val="333333"/>
                </a:solidFill>
              </a:rPr>
              <a:t>מי מבין 4 הגברים הללו הוא שחקן, ספורטאי, </a:t>
            </a:r>
            <a:r>
              <a:rPr lang="he-IL" altLang="de-DE" sz="2400" dirty="0">
                <a:solidFill>
                  <a:srgbClr val="333333"/>
                </a:solidFill>
              </a:rPr>
              <a:t>פסיכותרפיסטית</a:t>
            </a:r>
            <a:r>
              <a:rPr lang="he-IL" altLang="fr-FR" sz="2400" dirty="0">
                <a:solidFill>
                  <a:srgbClr val="333333"/>
                </a:solidFill>
              </a:rPr>
              <a:t> או רוצח סידרתי?</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20</a:t>
            </a:fld>
            <a:endParaRPr lang="de-DE" altLang="de-DE">
              <a:latin typeface="+mn-lt"/>
            </a:endParaRPr>
          </a:p>
        </p:txBody>
      </p:sp>
      <p:pic>
        <p:nvPicPr>
          <p:cNvPr id="14"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0780"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8"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446220"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43020"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19214"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he-IL" altLang="fr-FR" sz="2400" dirty="0">
                <a:solidFill>
                  <a:srgbClr val="333333"/>
                </a:solidFill>
              </a:rPr>
              <a:t>לעיתים קרובות הסטראוטיפים שלנו קובעים את ההתרשמות הראשונית. לדוגמה: לא כל השחקנים הם יפים ולא כל הרוצחים נראים אכזריים!</a:t>
            </a:r>
            <a:endParaRPr lang="en-US" sz="2400" dirty="0"/>
          </a:p>
        </p:txBody>
      </p:sp>
      <p:pic>
        <p:nvPicPr>
          <p:cNvPr id="18" name="Picture 17"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0780"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madmonk - flickr - Egyptian Actor Khaled Saleh - cclicen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65" r="17657"/>
          <a:stretch/>
        </p:blipFill>
        <p:spPr bwMode="auto">
          <a:xfrm>
            <a:off x="446220"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dahmer von feastoffools flickr attribution nocommerical keine weitergab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43020"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3" descr="Babe Ruth from the 1920s from wikipedia fair use photographer unknown module 4 detail 090209_contras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19214"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האם ידעת?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21</a:t>
            </a:fld>
            <a:endParaRPr lang="de-DE" altLang="de-DE">
              <a:latin typeface="+mn-lt"/>
            </a:endParaRPr>
          </a:p>
        </p:txBody>
      </p:sp>
      <p:sp>
        <p:nvSpPr>
          <p:cNvPr id="22" name="Caption_44038"/>
          <p:cNvSpPr>
            <a:spLocks noChangeArrowheads="1"/>
          </p:cNvSpPr>
          <p:nvPr/>
        </p:nvSpPr>
        <p:spPr bwMode="auto">
          <a:xfrm>
            <a:off x="6260780"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0"/>
              </a:spcBef>
              <a:spcAft>
                <a:spcPts val="0"/>
              </a:spcAft>
              <a:buClrTx/>
              <a:buNone/>
            </a:pPr>
            <a:r>
              <a:rPr lang="he-IL" altLang="de-DE" sz="1800" b="0" dirty="0">
                <a:latin typeface="+mn-lt"/>
                <a:cs typeface="+mn-cs"/>
              </a:rPr>
              <a:t>אהרון בק:</a:t>
            </a:r>
          </a:p>
          <a:p>
            <a:pPr algn="ctr" rtl="1" eaLnBrk="1" hangingPunct="1">
              <a:spcBef>
                <a:spcPts val="0"/>
              </a:spcBef>
              <a:spcAft>
                <a:spcPts val="0"/>
              </a:spcAft>
              <a:buClrTx/>
              <a:buNone/>
            </a:pPr>
            <a:r>
              <a:rPr lang="he-IL" altLang="de-DE" sz="1800" b="0" dirty="0">
                <a:latin typeface="+mn-lt"/>
                <a:cs typeface="+mn-cs"/>
              </a:rPr>
              <a:t>פסיכותרפיסטית</a:t>
            </a:r>
            <a:endParaRPr lang="en-GB" altLang="de-DE" sz="1800" b="0" dirty="0">
              <a:latin typeface="+mn-lt"/>
              <a:cs typeface="+mn-cs"/>
            </a:endParaRPr>
          </a:p>
        </p:txBody>
      </p:sp>
      <p:sp>
        <p:nvSpPr>
          <p:cNvPr id="23" name="Caption_44042"/>
          <p:cNvSpPr>
            <a:spLocks noChangeArrowheads="1"/>
          </p:cNvSpPr>
          <p:nvPr/>
        </p:nvSpPr>
        <p:spPr bwMode="auto">
          <a:xfrm>
            <a:off x="9043020"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0"/>
              </a:spcBef>
              <a:spcAft>
                <a:spcPts val="0"/>
              </a:spcAft>
              <a:buClrTx/>
              <a:buNone/>
            </a:pPr>
            <a:r>
              <a:rPr lang="he-IL" altLang="de-DE" sz="1800" b="0">
                <a:latin typeface="+mn-lt"/>
                <a:cs typeface="+mn-cs"/>
              </a:rPr>
              <a:t>ג'פרי דהמר:</a:t>
            </a:r>
          </a:p>
          <a:p>
            <a:pPr algn="ctr" rtl="1" eaLnBrk="1" hangingPunct="1">
              <a:spcBef>
                <a:spcPts val="0"/>
              </a:spcBef>
              <a:spcAft>
                <a:spcPts val="0"/>
              </a:spcAft>
              <a:buClrTx/>
              <a:buNone/>
            </a:pPr>
            <a:r>
              <a:rPr lang="he-IL" altLang="de-DE" sz="1800" b="0">
                <a:latin typeface="+mn-lt"/>
                <a:cs typeface="+mn-cs"/>
              </a:rPr>
              <a:t>רוצח סידרתי</a:t>
            </a:r>
            <a:endParaRPr lang="en-US" altLang="de-DE" sz="1800" b="0" dirty="0">
              <a:latin typeface="+mn-lt"/>
              <a:cs typeface="+mn-cs"/>
            </a:endParaRPr>
          </a:p>
        </p:txBody>
      </p:sp>
      <p:sp>
        <p:nvSpPr>
          <p:cNvPr id="24" name="Caption_44041"/>
          <p:cNvSpPr>
            <a:spLocks noChangeArrowheads="1"/>
          </p:cNvSpPr>
          <p:nvPr/>
        </p:nvSpPr>
        <p:spPr bwMode="auto">
          <a:xfrm>
            <a:off x="446220"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0"/>
              </a:spcBef>
              <a:spcAft>
                <a:spcPts val="0"/>
              </a:spcAft>
              <a:buClrTx/>
              <a:buNone/>
            </a:pPr>
            <a:r>
              <a:rPr lang="he-IL" altLang="de-DE" sz="1800" b="0">
                <a:latin typeface="+mn-lt"/>
                <a:cs typeface="+mn-cs"/>
              </a:rPr>
              <a:t>קהלד סהליי:</a:t>
            </a:r>
          </a:p>
          <a:p>
            <a:pPr algn="ctr" rtl="1" eaLnBrk="1" hangingPunct="1">
              <a:spcBef>
                <a:spcPts val="0"/>
              </a:spcBef>
              <a:spcAft>
                <a:spcPts val="0"/>
              </a:spcAft>
              <a:buClrTx/>
              <a:buNone/>
            </a:pPr>
            <a:r>
              <a:rPr lang="he-IL" altLang="de-DE" sz="1800" b="0">
                <a:latin typeface="+mn-lt"/>
                <a:cs typeface="+mn-cs"/>
              </a:rPr>
              <a:t>שחקן</a:t>
            </a:r>
            <a:endParaRPr lang="en-US" altLang="de-DE" sz="1800" b="0" dirty="0">
              <a:latin typeface="+mn-lt"/>
              <a:cs typeface="+mn-cs"/>
            </a:endParaRPr>
          </a:p>
        </p:txBody>
      </p:sp>
      <p:sp>
        <p:nvSpPr>
          <p:cNvPr id="25" name="Caption_44043"/>
          <p:cNvSpPr>
            <a:spLocks noChangeArrowheads="1"/>
          </p:cNvSpPr>
          <p:nvPr/>
        </p:nvSpPr>
        <p:spPr bwMode="auto">
          <a:xfrm>
            <a:off x="3619214" y="5963859"/>
            <a:ext cx="20831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0"/>
              </a:spcBef>
              <a:spcAft>
                <a:spcPts val="0"/>
              </a:spcAft>
              <a:buClrTx/>
              <a:buNone/>
            </a:pPr>
            <a:r>
              <a:rPr lang="he-IL" altLang="de-DE" sz="1800" b="0">
                <a:latin typeface="+mn-lt"/>
                <a:cs typeface="+mn-cs"/>
              </a:rPr>
              <a:t>בייב רות:</a:t>
            </a:r>
          </a:p>
          <a:p>
            <a:pPr algn="ctr" rtl="1" eaLnBrk="1" hangingPunct="1">
              <a:spcBef>
                <a:spcPts val="0"/>
              </a:spcBef>
              <a:spcAft>
                <a:spcPts val="0"/>
              </a:spcAft>
              <a:buClrTx/>
              <a:buNone/>
            </a:pPr>
            <a:r>
              <a:rPr lang="he-IL" altLang="de-DE" sz="1800" b="0">
                <a:latin typeface="+mn-lt"/>
                <a:cs typeface="+mn-cs"/>
              </a:rPr>
              <a:t>שחקן בייסבול אגדי</a:t>
            </a:r>
            <a:endParaRPr lang="en-US" altLang="de-DE" sz="1800" b="0" dirty="0">
              <a:latin typeface="+mn-lt"/>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ברומא התנהג כרומאי!</a:t>
            </a:r>
            <a:br>
              <a:rPr lang="he-IL" sz="3600">
                <a:solidFill>
                  <a:srgbClr val="004992"/>
                </a:solidFill>
                <a:latin typeface="+mn-lt"/>
                <a:ea typeface="+mn-ea"/>
                <a:cs typeface="+mn-cs"/>
              </a:rPr>
            </a:br>
            <a:r>
              <a:rPr lang="he-IL">
                <a:solidFill>
                  <a:srgbClr val="004992"/>
                </a:solidFill>
                <a:latin typeface="+mn-lt"/>
                <a:ea typeface="+mn-ea"/>
                <a:cs typeface="+mn-cs"/>
              </a:rPr>
              <a:t>טעויות נפוצות בפרשנות מחוות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22</a:t>
            </a:fld>
            <a:endParaRPr lang="de-DE" altLang="de-DE">
              <a:latin typeface="+mn-lt"/>
            </a:endParaRPr>
          </a:p>
        </p:txBody>
      </p:sp>
      <p:graphicFrame>
        <p:nvGraphicFramePr>
          <p:cNvPr id="13" name="Group 27"/>
          <p:cNvGraphicFramePr>
            <a:graphicFrameLocks noGrp="1"/>
          </p:cNvGraphicFramePr>
          <p:nvPr>
            <p:extLst>
              <p:ext uri="{D42A27DB-BD31-4B8C-83A1-F6EECF244321}">
                <p14:modId xmlns:p14="http://schemas.microsoft.com/office/powerpoint/2010/main" val="748093485"/>
              </p:ext>
            </p:extLst>
          </p:nvPr>
        </p:nvGraphicFramePr>
        <p:xfrm>
          <a:off x="408955" y="2203704"/>
          <a:ext cx="11376001" cy="457200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0" i="0" u="none" strike="noStrike" cap="none" normalizeH="0" baseline="0" dirty="0">
                          <a:ln>
                            <a:noFill/>
                          </a:ln>
                          <a:solidFill>
                            <a:srgbClr val="333333"/>
                          </a:solidFill>
                          <a:effectLst/>
                          <a:latin typeface="+mn-lt"/>
                          <a:ea typeface="+mn-ea"/>
                          <a:cs typeface="+mn-cs"/>
                        </a:rPr>
                        <a:t>מעשה/חיקוי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0" i="0" u="none" strike="noStrike" cap="none" normalizeH="0" baseline="0">
                          <a:ln>
                            <a:noFill/>
                          </a:ln>
                          <a:solidFill>
                            <a:srgbClr val="333333"/>
                          </a:solidFill>
                          <a:effectLst/>
                          <a:latin typeface="+mn-lt"/>
                          <a:ea typeface="+mn-ea"/>
                          <a:cs typeface="+mn-cs"/>
                        </a:rPr>
                        <a:t>כיצד מחווה זו מתפרשת כאן לעומת מקומות אחרים?</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Tx/>
                        <a:buNone/>
                        <a:tabLst/>
                      </a:pPr>
                      <a:r>
                        <a:rPr kumimoji="0" lang="he-IL"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Tx/>
                        <a:buNone/>
                        <a:tabLst/>
                      </a:pPr>
                      <a:r>
                        <a:rPr kumimoji="0" lang="he-IL"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0" i="0" u="none" strike="noStrike" cap="none" normalizeH="0" baseline="0">
                          <a:ln>
                            <a:noFill/>
                          </a:ln>
                          <a:solidFill>
                            <a:srgbClr val="333333"/>
                          </a:solidFill>
                          <a:effectLst/>
                          <a:latin typeface="+mn-lt"/>
                          <a:ea typeface="+mn-ea"/>
                          <a:cs typeface="+mn-cs"/>
                        </a:rPr>
                        <a:t>שפה</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Tx/>
                        <a:buNone/>
                        <a:tabLst/>
                      </a:pPr>
                      <a:r>
                        <a:rPr kumimoji="0" lang="he-IL" sz="1800" b="0" i="0" u="none" strike="noStrike" cap="none" normalizeH="0" baseline="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4"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769996" y="5735528"/>
            <a:ext cx="1488482" cy="1005840"/>
          </a:xfrm>
          <a:prstGeom prst="rect">
            <a:avLst/>
          </a:prstGeom>
          <a:noFill/>
        </p:spPr>
      </p:pic>
      <p:pic>
        <p:nvPicPr>
          <p:cNvPr id="15"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54087"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55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ברומא התנהג כרומאי!</a:t>
            </a:r>
            <a:br>
              <a:rPr lang="he-IL" sz="3600">
                <a:solidFill>
                  <a:srgbClr val="004992"/>
                </a:solidFill>
                <a:latin typeface="+mn-lt"/>
                <a:ea typeface="+mn-ea"/>
                <a:cs typeface="+mn-cs"/>
              </a:rPr>
            </a:br>
            <a:r>
              <a:rPr lang="he-IL">
                <a:solidFill>
                  <a:srgbClr val="004992"/>
                </a:solidFill>
                <a:latin typeface="+mn-lt"/>
                <a:ea typeface="+mn-ea"/>
                <a:cs typeface="+mn-cs"/>
              </a:rPr>
              <a:t>טעויות נפוצות בפרשנות מחוות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23</a:t>
            </a:fld>
            <a:endParaRPr lang="de-DE" altLang="de-DE">
              <a:latin typeface="+mn-lt"/>
            </a:endParaRPr>
          </a:p>
        </p:txBody>
      </p:sp>
      <p:graphicFrame>
        <p:nvGraphicFramePr>
          <p:cNvPr id="13" name="Group 27"/>
          <p:cNvGraphicFramePr>
            <a:graphicFrameLocks noGrp="1"/>
          </p:cNvGraphicFramePr>
          <p:nvPr>
            <p:extLst>
              <p:ext uri="{D42A27DB-BD31-4B8C-83A1-F6EECF244321}">
                <p14:modId xmlns:p14="http://schemas.microsoft.com/office/powerpoint/2010/main" val="4082992304"/>
              </p:ext>
            </p:extLst>
          </p:nvPr>
        </p:nvGraphicFramePr>
        <p:xfrm>
          <a:off x="408955" y="2203704"/>
          <a:ext cx="11376001" cy="457200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0" i="0" u="none" strike="noStrike" cap="none" normalizeH="0" baseline="0" dirty="0">
                          <a:ln>
                            <a:noFill/>
                          </a:ln>
                          <a:solidFill>
                            <a:srgbClr val="333333"/>
                          </a:solidFill>
                          <a:effectLst/>
                          <a:latin typeface="+mn-lt"/>
                          <a:ea typeface="+mn-ea"/>
                          <a:cs typeface="+mn-cs"/>
                        </a:rPr>
                        <a:t>מעשה/חיקוי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0" i="0" u="none" strike="noStrike" cap="none" normalizeH="0" baseline="0">
                          <a:ln>
                            <a:noFill/>
                          </a:ln>
                          <a:solidFill>
                            <a:srgbClr val="333333"/>
                          </a:solidFill>
                          <a:effectLst/>
                          <a:latin typeface="+mn-lt"/>
                          <a:ea typeface="+mn-ea"/>
                          <a:cs typeface="+mn-cs"/>
                        </a:rPr>
                        <a:t>כיצד מחווה זו מתפרשת כאן לעומת מקומות אחרים?</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1" i="0" u="none" strike="noStrike" cap="none" normalizeH="0" baseline="0" dirty="0">
                          <a:ln>
                            <a:noFill/>
                          </a:ln>
                          <a:solidFill>
                            <a:srgbClr val="333333"/>
                          </a:solidFill>
                          <a:effectLst/>
                          <a:latin typeface="+mn-lt"/>
                          <a:ea typeface="+mn-ea"/>
                          <a:cs typeface="+mn-cs"/>
                        </a:rPr>
                        <a:t>אירופה/צפון אמריקה:</a:t>
                      </a:r>
                      <a:r>
                        <a:rPr kumimoji="0" lang="he-IL" sz="1800" b="0" i="0" u="none" strike="noStrike" cap="none" normalizeH="0" baseline="0" dirty="0">
                          <a:ln>
                            <a:noFill/>
                          </a:ln>
                          <a:solidFill>
                            <a:srgbClr val="333333"/>
                          </a:solidFill>
                          <a:effectLst/>
                          <a:latin typeface="+mn-lt"/>
                          <a:ea typeface="+mn-ea"/>
                          <a:cs typeface="+mn-cs"/>
                        </a:rPr>
                        <a:t> מעביר תחושה של רוגע; אולי קצת רישול.</a:t>
                      </a:r>
                      <a:br>
                        <a:rPr kumimoji="0" lang="he-IL" sz="1800" b="0" i="0" u="none" strike="noStrike" cap="none" normalizeH="0" baseline="0" dirty="0">
                          <a:ln>
                            <a:noFill/>
                          </a:ln>
                          <a:solidFill>
                            <a:srgbClr val="333333"/>
                          </a:solidFill>
                          <a:effectLst/>
                          <a:latin typeface="+mn-lt"/>
                          <a:ea typeface="+mn-ea"/>
                          <a:cs typeface="+mn-cs"/>
                        </a:rPr>
                      </a:br>
                      <a:r>
                        <a:rPr kumimoji="0" lang="he-IL" sz="1800" b="0" i="0" u="none" strike="noStrike" cap="none" normalizeH="0" baseline="0" dirty="0">
                          <a:ln>
                            <a:noFill/>
                          </a:ln>
                          <a:solidFill>
                            <a:srgbClr val="333333"/>
                          </a:solidFill>
                          <a:effectLst/>
                          <a:latin typeface="+mn-lt"/>
                          <a:ea typeface="+mn-ea"/>
                          <a:cs typeface="+mn-cs"/>
                        </a:rPr>
                        <a:t>במדינות ערביות מסויימות, כף הרגל נחשבת לחלק הכי מזוהם בגוף. לכן זה עלבון להראות למישהו את סוליות הנעליים שלך.</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Tx/>
                        <a:buNone/>
                        <a:tabLst/>
                      </a:pPr>
                      <a:r>
                        <a:rPr kumimoji="0" lang="he-IL"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0" i="0" u="none" strike="noStrike" cap="none" normalizeH="0" baseline="0">
                          <a:ln>
                            <a:noFill/>
                          </a:ln>
                          <a:solidFill>
                            <a:srgbClr val="333333"/>
                          </a:solidFill>
                          <a:effectLst/>
                          <a:latin typeface="+mn-lt"/>
                          <a:ea typeface="+mn-ea"/>
                          <a:cs typeface="+mn-cs"/>
                        </a:rPr>
                        <a:t>שפה</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Tx/>
                        <a:buNone/>
                        <a:tabLst/>
                      </a:pPr>
                      <a:r>
                        <a:rPr kumimoji="0" lang="he-IL" sz="1800" b="0" i="0" u="none" strike="noStrike" cap="none" normalizeH="0" baseline="0" dirty="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4"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769996" y="5735528"/>
            <a:ext cx="1488482" cy="1005840"/>
          </a:xfrm>
          <a:prstGeom prst="rect">
            <a:avLst/>
          </a:prstGeom>
          <a:noFill/>
        </p:spPr>
      </p:pic>
      <p:pic>
        <p:nvPicPr>
          <p:cNvPr id="15"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54087"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55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7915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ברומא התנהג כרומאי!</a:t>
            </a:r>
            <a:br>
              <a:rPr lang="he-IL" sz="3600">
                <a:solidFill>
                  <a:srgbClr val="004992"/>
                </a:solidFill>
                <a:latin typeface="+mn-lt"/>
                <a:ea typeface="+mn-ea"/>
                <a:cs typeface="+mn-cs"/>
              </a:rPr>
            </a:br>
            <a:r>
              <a:rPr lang="he-IL">
                <a:solidFill>
                  <a:srgbClr val="004992"/>
                </a:solidFill>
                <a:latin typeface="+mn-lt"/>
                <a:ea typeface="+mn-ea"/>
                <a:cs typeface="+mn-cs"/>
              </a:rPr>
              <a:t>טעויות נפוצות בפרשנות מחוות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24</a:t>
            </a:fld>
            <a:endParaRPr lang="de-DE" altLang="de-DE">
              <a:latin typeface="+mn-lt"/>
            </a:endParaRPr>
          </a:p>
        </p:txBody>
      </p:sp>
      <p:graphicFrame>
        <p:nvGraphicFramePr>
          <p:cNvPr id="13" name="Group 27"/>
          <p:cNvGraphicFramePr>
            <a:graphicFrameLocks noGrp="1"/>
          </p:cNvGraphicFramePr>
          <p:nvPr>
            <p:extLst>
              <p:ext uri="{D42A27DB-BD31-4B8C-83A1-F6EECF244321}">
                <p14:modId xmlns:p14="http://schemas.microsoft.com/office/powerpoint/2010/main" val="3455502999"/>
              </p:ext>
            </p:extLst>
          </p:nvPr>
        </p:nvGraphicFramePr>
        <p:xfrm>
          <a:off x="408955" y="2203704"/>
          <a:ext cx="11376001" cy="457200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0" i="0" u="none" strike="noStrike" cap="none" normalizeH="0" baseline="0" dirty="0">
                          <a:ln>
                            <a:noFill/>
                          </a:ln>
                          <a:solidFill>
                            <a:srgbClr val="333333"/>
                          </a:solidFill>
                          <a:effectLst/>
                          <a:latin typeface="+mn-lt"/>
                          <a:ea typeface="+mn-ea"/>
                          <a:cs typeface="+mn-cs"/>
                        </a:rPr>
                        <a:t>מעשה/חיקוי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0" i="0" u="none" strike="noStrike" cap="none" normalizeH="0" baseline="0">
                          <a:ln>
                            <a:noFill/>
                          </a:ln>
                          <a:solidFill>
                            <a:srgbClr val="333333"/>
                          </a:solidFill>
                          <a:effectLst/>
                          <a:latin typeface="+mn-lt"/>
                          <a:ea typeface="+mn-ea"/>
                          <a:cs typeface="+mn-cs"/>
                        </a:rPr>
                        <a:t>כיצד מחווה זו מתפרשת כאן לעומת מקומות אחרים?</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1" i="0" u="none" strike="noStrike" cap="none" normalizeH="0" baseline="0" dirty="0">
                          <a:ln>
                            <a:noFill/>
                          </a:ln>
                          <a:solidFill>
                            <a:srgbClr val="333333"/>
                          </a:solidFill>
                          <a:effectLst/>
                          <a:latin typeface="+mn-lt"/>
                          <a:ea typeface="+mn-ea"/>
                          <a:cs typeface="+mn-cs"/>
                        </a:rPr>
                        <a:t>אירופה/צפון אמריקה:</a:t>
                      </a:r>
                      <a:r>
                        <a:rPr kumimoji="0" lang="he-IL" sz="1800" b="0" i="0" u="none" strike="noStrike" cap="none" normalizeH="0" baseline="0" dirty="0">
                          <a:ln>
                            <a:noFill/>
                          </a:ln>
                          <a:solidFill>
                            <a:srgbClr val="333333"/>
                          </a:solidFill>
                          <a:effectLst/>
                          <a:latin typeface="+mn-lt"/>
                          <a:ea typeface="+mn-ea"/>
                          <a:cs typeface="+mn-cs"/>
                        </a:rPr>
                        <a:t> מעביר תחושה של רוגע; אולי קצת רישול.</a:t>
                      </a:r>
                      <a:br>
                        <a:rPr kumimoji="0" lang="he-IL" sz="1800" b="0" i="0" u="none" strike="noStrike" cap="none" normalizeH="0" baseline="0" dirty="0">
                          <a:ln>
                            <a:noFill/>
                          </a:ln>
                          <a:solidFill>
                            <a:srgbClr val="333333"/>
                          </a:solidFill>
                          <a:effectLst/>
                          <a:latin typeface="+mn-lt"/>
                          <a:ea typeface="+mn-ea"/>
                          <a:cs typeface="+mn-cs"/>
                        </a:rPr>
                      </a:br>
                      <a:r>
                        <a:rPr kumimoji="0" lang="he-IL" sz="1800" b="0" i="0" u="none" strike="noStrike" cap="none" normalizeH="0" baseline="0" dirty="0">
                          <a:ln>
                            <a:noFill/>
                          </a:ln>
                          <a:solidFill>
                            <a:srgbClr val="333333"/>
                          </a:solidFill>
                          <a:effectLst/>
                          <a:latin typeface="+mn-lt"/>
                          <a:ea typeface="+mn-ea"/>
                          <a:cs typeface="+mn-cs"/>
                        </a:rPr>
                        <a:t>במדינות ערביות מסויימות, כף הרגל נחשבת לחלק הכי מזוהם בגוף. לכן זה עלבון להראות למישהו את סוליות הנעליים שלך.</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1" i="0" u="none" strike="noStrike" cap="none" normalizeH="0" baseline="0">
                          <a:ln>
                            <a:noFill/>
                          </a:ln>
                          <a:solidFill>
                            <a:srgbClr val="333333"/>
                          </a:solidFill>
                          <a:effectLst/>
                          <a:latin typeface="+mn-lt"/>
                          <a:ea typeface="+mn-ea"/>
                          <a:cs typeface="+mn-cs"/>
                        </a:rPr>
                        <a:t>ארה”ב </a:t>
                      </a:r>
                      <a:r>
                        <a:rPr kumimoji="0" lang="he-IL" sz="1800" b="1" i="0" u="none" strike="noStrike" cap="none" normalizeH="0" baseline="0" dirty="0">
                          <a:ln>
                            <a:noFill/>
                          </a:ln>
                          <a:solidFill>
                            <a:srgbClr val="333333"/>
                          </a:solidFill>
                          <a:effectLst/>
                          <a:latin typeface="+mn-lt"/>
                          <a:ea typeface="+mn-ea"/>
                          <a:cs typeface="+mn-cs"/>
                        </a:rPr>
                        <a:t>ומדינות רבות אחרות</a:t>
                      </a:r>
                      <a:r>
                        <a:rPr kumimoji="0" lang="he-IL" sz="1800" b="1" i="0" u="none" strike="noStrike" cap="none" normalizeH="0" baseline="0">
                          <a:ln>
                            <a:noFill/>
                          </a:ln>
                          <a:solidFill>
                            <a:srgbClr val="333333"/>
                          </a:solidFill>
                          <a:effectLst/>
                          <a:latin typeface="+mn-lt"/>
                          <a:ea typeface="+mn-ea"/>
                          <a:cs typeface="+mn-cs"/>
                        </a:rPr>
                        <a:t>:</a:t>
                      </a:r>
                      <a:r>
                        <a:rPr kumimoji="0" lang="he-IL" sz="1800" b="0" i="0" u="none" strike="noStrike" cap="none" normalizeH="0" baseline="0">
                          <a:ln>
                            <a:noFill/>
                          </a:ln>
                          <a:solidFill>
                            <a:srgbClr val="333333"/>
                          </a:solidFill>
                          <a:effectLst/>
                          <a:latin typeface="+mn-lt"/>
                          <a:ea typeface="+mn-ea"/>
                          <a:cs typeface="+mn-cs"/>
                        </a:rPr>
                        <a:t> “כל הכבוד!”, “מעולה”.</a:t>
                      </a:r>
                      <a:endParaRPr kumimoji="0" lang="he-IL" sz="18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1" i="0" u="none" strike="noStrike" cap="none" normalizeH="0" baseline="0" dirty="0">
                          <a:ln>
                            <a:noFill/>
                          </a:ln>
                          <a:solidFill>
                            <a:srgbClr val="333333"/>
                          </a:solidFill>
                          <a:effectLst/>
                          <a:latin typeface="+mn-lt"/>
                          <a:ea typeface="+mn-ea"/>
                          <a:cs typeface="+mn-cs"/>
                        </a:rPr>
                        <a:t>במספר מדינות אפריקאיות</a:t>
                      </a:r>
                      <a:r>
                        <a:rPr kumimoji="0" lang="he-IL" sz="1800" b="1" i="0" u="none" strike="noStrike" cap="none" normalizeH="0" baseline="0">
                          <a:ln>
                            <a:noFill/>
                          </a:ln>
                          <a:solidFill>
                            <a:srgbClr val="333333"/>
                          </a:solidFill>
                          <a:effectLst/>
                          <a:latin typeface="+mn-lt"/>
                          <a:ea typeface="+mn-ea"/>
                          <a:cs typeface="+mn-cs"/>
                        </a:rPr>
                        <a:t>:</a:t>
                      </a:r>
                      <a:r>
                        <a:rPr kumimoji="0" lang="he-IL" sz="1800" b="0" i="0" u="none" strike="noStrike" cap="none" normalizeH="0" baseline="0">
                          <a:ln>
                            <a:noFill/>
                          </a:ln>
                          <a:solidFill>
                            <a:srgbClr val="333333"/>
                          </a:solidFill>
                          <a:effectLst/>
                          <a:latin typeface="+mn-lt"/>
                          <a:ea typeface="+mn-ea"/>
                          <a:cs typeface="+mn-cs"/>
                        </a:rPr>
                        <a:t> “הסתלק!”</a:t>
                      </a:r>
                      <a:endParaRPr kumimoji="0" lang="he-IL" sz="18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1" i="0" u="none" strike="noStrike" cap="none" normalizeH="0" baseline="0" dirty="0">
                          <a:ln>
                            <a:noFill/>
                          </a:ln>
                          <a:solidFill>
                            <a:srgbClr val="333333"/>
                          </a:solidFill>
                          <a:effectLst/>
                          <a:latin typeface="+mn-lt"/>
                          <a:ea typeface="+mn-ea"/>
                          <a:cs typeface="+mn-cs"/>
                        </a:rPr>
                        <a:t>גרמניה</a:t>
                      </a:r>
                      <a:r>
                        <a:rPr kumimoji="0" lang="he-IL" sz="1800" b="1" i="0" u="none" strike="noStrike" cap="none" normalizeH="0" baseline="0">
                          <a:ln>
                            <a:noFill/>
                          </a:ln>
                          <a:solidFill>
                            <a:srgbClr val="333333"/>
                          </a:solidFill>
                          <a:effectLst/>
                          <a:latin typeface="+mn-lt"/>
                          <a:ea typeface="+mn-ea"/>
                          <a:cs typeface="+mn-cs"/>
                        </a:rPr>
                        <a:t>:</a:t>
                      </a:r>
                      <a:r>
                        <a:rPr kumimoji="0" lang="he-IL" sz="1800" b="0" i="0" u="none" strike="noStrike" cap="none" normalizeH="0" baseline="0">
                          <a:ln>
                            <a:noFill/>
                          </a:ln>
                          <a:solidFill>
                            <a:srgbClr val="333333"/>
                          </a:solidFill>
                          <a:effectLst/>
                          <a:latin typeface="+mn-lt"/>
                          <a:ea typeface="+mn-ea"/>
                          <a:cs typeface="+mn-cs"/>
                        </a:rPr>
                        <a:t> “אחד”, </a:t>
                      </a:r>
                      <a:r>
                        <a:rPr kumimoji="0" lang="he-IL" sz="1800" b="0" i="0" u="none" strike="noStrike" cap="none" normalizeH="0" baseline="0" dirty="0">
                          <a:ln>
                            <a:noFill/>
                          </a:ln>
                          <a:solidFill>
                            <a:srgbClr val="333333"/>
                          </a:solidFill>
                          <a:effectLst/>
                          <a:latin typeface="+mn-lt"/>
                          <a:ea typeface="+mn-ea"/>
                          <a:cs typeface="+mn-cs"/>
                        </a:rPr>
                        <a:t>יפן</a:t>
                      </a:r>
                      <a:r>
                        <a:rPr kumimoji="0" lang="he-IL" sz="1800" b="0" i="0" u="none" strike="noStrike" cap="none" normalizeH="0" baseline="0">
                          <a:ln>
                            <a:noFill/>
                          </a:ln>
                          <a:solidFill>
                            <a:srgbClr val="333333"/>
                          </a:solidFill>
                          <a:effectLst/>
                          <a:latin typeface="+mn-lt"/>
                          <a:ea typeface="+mn-ea"/>
                          <a:cs typeface="+mn-cs"/>
                        </a:rPr>
                        <a:t>: “חמש”</a:t>
                      </a:r>
                      <a:endParaRPr kumimoji="0" lang="he-IL" sz="18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1" i="0" u="none" strike="noStrike" cap="none" normalizeH="0" baseline="0" dirty="0">
                          <a:ln>
                            <a:noFill/>
                          </a:ln>
                          <a:solidFill>
                            <a:srgbClr val="333333"/>
                          </a:solidFill>
                          <a:effectLst/>
                          <a:latin typeface="+mn-lt"/>
                          <a:ea typeface="+mn-ea"/>
                          <a:cs typeface="+mn-cs"/>
                        </a:rPr>
                        <a:t>מדינות רבות:</a:t>
                      </a:r>
                      <a:r>
                        <a:rPr kumimoji="0" lang="he-IL" sz="1800" b="0" i="0" u="none" strike="noStrike" cap="none" normalizeH="0" baseline="0" dirty="0">
                          <a:ln>
                            <a:noFill/>
                          </a:ln>
                          <a:solidFill>
                            <a:srgbClr val="333333"/>
                          </a:solidFill>
                          <a:effectLst/>
                          <a:latin typeface="+mn-lt"/>
                          <a:ea typeface="+mn-ea"/>
                          <a:cs typeface="+mn-cs"/>
                        </a:rPr>
                        <a:t> משמש לתפיסת טרמפים. אבל לא בכל המדינות (הסתכל למעלה!)</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0" i="0" u="none" strike="noStrike" cap="none" normalizeH="0" baseline="0">
                          <a:ln>
                            <a:noFill/>
                          </a:ln>
                          <a:solidFill>
                            <a:srgbClr val="333333"/>
                          </a:solidFill>
                          <a:effectLst/>
                          <a:latin typeface="+mn-lt"/>
                          <a:ea typeface="+mn-ea"/>
                          <a:cs typeface="+mn-cs"/>
                        </a:rPr>
                        <a:t>שפה</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Tx/>
                        <a:buNone/>
                        <a:tabLst/>
                      </a:pPr>
                      <a:r>
                        <a:rPr kumimoji="0" lang="he-IL" sz="1800" b="0" i="0" u="none" strike="noStrike" cap="none" normalizeH="0" baseline="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4"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769996" y="5735528"/>
            <a:ext cx="1488482" cy="1005840"/>
          </a:xfrm>
          <a:prstGeom prst="rect">
            <a:avLst/>
          </a:prstGeom>
          <a:noFill/>
        </p:spPr>
      </p:pic>
      <p:pic>
        <p:nvPicPr>
          <p:cNvPr id="15"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54087"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55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6491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e-IL" sz="3600">
                <a:solidFill>
                  <a:srgbClr val="004992"/>
                </a:solidFill>
                <a:latin typeface="+mn-lt"/>
                <a:ea typeface="+mn-ea"/>
                <a:cs typeface="+mn-cs"/>
              </a:rPr>
              <a:t>ברומא התנהג כרומאי!</a:t>
            </a:r>
            <a:br>
              <a:rPr lang="he-IL" sz="3600">
                <a:solidFill>
                  <a:srgbClr val="004992"/>
                </a:solidFill>
                <a:latin typeface="+mn-lt"/>
                <a:ea typeface="+mn-ea"/>
                <a:cs typeface="+mn-cs"/>
              </a:rPr>
            </a:br>
            <a:r>
              <a:rPr lang="he-IL">
                <a:solidFill>
                  <a:srgbClr val="004992"/>
                </a:solidFill>
                <a:latin typeface="+mn-lt"/>
                <a:ea typeface="+mn-ea"/>
                <a:cs typeface="+mn-cs"/>
              </a:rPr>
              <a:t>טעויות נפוצות בפרשנות מחוות</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25</a:t>
            </a:fld>
            <a:endParaRPr lang="de-DE" altLang="de-DE">
              <a:latin typeface="+mn-lt"/>
            </a:endParaRPr>
          </a:p>
        </p:txBody>
      </p:sp>
      <p:graphicFrame>
        <p:nvGraphicFramePr>
          <p:cNvPr id="13" name="Group 27"/>
          <p:cNvGraphicFramePr>
            <a:graphicFrameLocks noGrp="1"/>
          </p:cNvGraphicFramePr>
          <p:nvPr>
            <p:extLst>
              <p:ext uri="{D42A27DB-BD31-4B8C-83A1-F6EECF244321}">
                <p14:modId xmlns:p14="http://schemas.microsoft.com/office/powerpoint/2010/main" val="2049178548"/>
              </p:ext>
            </p:extLst>
          </p:nvPr>
        </p:nvGraphicFramePr>
        <p:xfrm>
          <a:off x="408955" y="2203704"/>
          <a:ext cx="11376001" cy="4572000"/>
        </p:xfrm>
        <a:graphic>
          <a:graphicData uri="http://schemas.openxmlformats.org/drawingml/2006/table">
            <a:tbl>
              <a:tblPr rtl="1">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0" i="0" u="none" strike="noStrike" cap="none" normalizeH="0" baseline="0" dirty="0">
                          <a:ln>
                            <a:noFill/>
                          </a:ln>
                          <a:solidFill>
                            <a:srgbClr val="333333"/>
                          </a:solidFill>
                          <a:effectLst/>
                          <a:latin typeface="+mn-lt"/>
                          <a:ea typeface="+mn-ea"/>
                          <a:cs typeface="+mn-cs"/>
                        </a:rPr>
                        <a:t>מעשה/חיקוי</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0" i="0" u="none" strike="noStrike" cap="none" normalizeH="0" baseline="0">
                          <a:ln>
                            <a:noFill/>
                          </a:ln>
                          <a:solidFill>
                            <a:srgbClr val="333333"/>
                          </a:solidFill>
                          <a:effectLst/>
                          <a:latin typeface="+mn-lt"/>
                          <a:ea typeface="+mn-ea"/>
                          <a:cs typeface="+mn-cs"/>
                        </a:rPr>
                        <a:t>כיצד מחווה זו מתפרשת כאן לעומת מקומות אחרים?</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1" i="0" u="none" strike="noStrike" cap="none" normalizeH="0" baseline="0" dirty="0">
                          <a:ln>
                            <a:noFill/>
                          </a:ln>
                          <a:solidFill>
                            <a:srgbClr val="333333"/>
                          </a:solidFill>
                          <a:effectLst/>
                          <a:latin typeface="+mn-lt"/>
                          <a:ea typeface="+mn-ea"/>
                          <a:cs typeface="+mn-cs"/>
                        </a:rPr>
                        <a:t>אירופה/צפון אמריקה:</a:t>
                      </a:r>
                      <a:r>
                        <a:rPr kumimoji="0" lang="he-IL" sz="1800" b="0" i="0" u="none" strike="noStrike" cap="none" normalizeH="0" baseline="0" dirty="0">
                          <a:ln>
                            <a:noFill/>
                          </a:ln>
                          <a:solidFill>
                            <a:srgbClr val="333333"/>
                          </a:solidFill>
                          <a:effectLst/>
                          <a:latin typeface="+mn-lt"/>
                          <a:ea typeface="+mn-ea"/>
                          <a:cs typeface="+mn-cs"/>
                        </a:rPr>
                        <a:t> מעביר תחושה של רוגע; אולי קצת רישול.</a:t>
                      </a:r>
                      <a:br>
                        <a:rPr kumimoji="0" lang="he-IL" sz="1800" b="0" i="0" u="none" strike="noStrike" cap="none" normalizeH="0" baseline="0" dirty="0">
                          <a:ln>
                            <a:noFill/>
                          </a:ln>
                          <a:solidFill>
                            <a:srgbClr val="333333"/>
                          </a:solidFill>
                          <a:effectLst/>
                          <a:latin typeface="+mn-lt"/>
                          <a:ea typeface="+mn-ea"/>
                          <a:cs typeface="+mn-cs"/>
                        </a:rPr>
                      </a:br>
                      <a:r>
                        <a:rPr kumimoji="0" lang="he-IL" sz="1800" b="0" i="0" u="none" strike="noStrike" cap="none" normalizeH="0" baseline="0" dirty="0">
                          <a:ln>
                            <a:noFill/>
                          </a:ln>
                          <a:solidFill>
                            <a:srgbClr val="333333"/>
                          </a:solidFill>
                          <a:effectLst/>
                          <a:latin typeface="+mn-lt"/>
                          <a:ea typeface="+mn-ea"/>
                          <a:cs typeface="+mn-cs"/>
                        </a:rPr>
                        <a:t>במדינות ערביות מסויימות, כף הרגל נחשבת לחלק הכי מזוהם בגוף. לכן זה עלבון להראות למישהו את סוליות הנעליים שלך.</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1" i="0" u="none" strike="noStrike" cap="none" normalizeH="0" baseline="0">
                          <a:ln>
                            <a:noFill/>
                          </a:ln>
                          <a:solidFill>
                            <a:srgbClr val="333333"/>
                          </a:solidFill>
                          <a:effectLst/>
                          <a:latin typeface="+mn-lt"/>
                          <a:ea typeface="+mn-ea"/>
                          <a:cs typeface="+mn-cs"/>
                        </a:rPr>
                        <a:t>ארה”ב </a:t>
                      </a:r>
                      <a:r>
                        <a:rPr kumimoji="0" lang="he-IL" sz="1800" b="1" i="0" u="none" strike="noStrike" cap="none" normalizeH="0" baseline="0" dirty="0">
                          <a:ln>
                            <a:noFill/>
                          </a:ln>
                          <a:solidFill>
                            <a:srgbClr val="333333"/>
                          </a:solidFill>
                          <a:effectLst/>
                          <a:latin typeface="+mn-lt"/>
                          <a:ea typeface="+mn-ea"/>
                          <a:cs typeface="+mn-cs"/>
                        </a:rPr>
                        <a:t>ומדינות רבות אחרות</a:t>
                      </a:r>
                      <a:r>
                        <a:rPr kumimoji="0" lang="he-IL" sz="1800" b="1" i="0" u="none" strike="noStrike" cap="none" normalizeH="0" baseline="0">
                          <a:ln>
                            <a:noFill/>
                          </a:ln>
                          <a:solidFill>
                            <a:srgbClr val="333333"/>
                          </a:solidFill>
                          <a:effectLst/>
                          <a:latin typeface="+mn-lt"/>
                          <a:ea typeface="+mn-ea"/>
                          <a:cs typeface="+mn-cs"/>
                        </a:rPr>
                        <a:t>:</a:t>
                      </a:r>
                      <a:r>
                        <a:rPr kumimoji="0" lang="he-IL" sz="1800" b="0" i="0" u="none" strike="noStrike" cap="none" normalizeH="0" baseline="0">
                          <a:ln>
                            <a:noFill/>
                          </a:ln>
                          <a:solidFill>
                            <a:srgbClr val="333333"/>
                          </a:solidFill>
                          <a:effectLst/>
                          <a:latin typeface="+mn-lt"/>
                          <a:ea typeface="+mn-ea"/>
                          <a:cs typeface="+mn-cs"/>
                        </a:rPr>
                        <a:t> “כל הכבוד!”, “מעולה”.</a:t>
                      </a:r>
                      <a:endParaRPr kumimoji="0" lang="he-IL" sz="18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1" i="0" u="none" strike="noStrike" cap="none" normalizeH="0" baseline="0" dirty="0">
                          <a:ln>
                            <a:noFill/>
                          </a:ln>
                          <a:solidFill>
                            <a:srgbClr val="333333"/>
                          </a:solidFill>
                          <a:effectLst/>
                          <a:latin typeface="+mn-lt"/>
                          <a:ea typeface="+mn-ea"/>
                          <a:cs typeface="+mn-cs"/>
                        </a:rPr>
                        <a:t>במספר מדינות אפריקאיות</a:t>
                      </a:r>
                      <a:r>
                        <a:rPr kumimoji="0" lang="he-IL" sz="1800" b="1" i="0" u="none" strike="noStrike" cap="none" normalizeH="0" baseline="0">
                          <a:ln>
                            <a:noFill/>
                          </a:ln>
                          <a:solidFill>
                            <a:srgbClr val="333333"/>
                          </a:solidFill>
                          <a:effectLst/>
                          <a:latin typeface="+mn-lt"/>
                          <a:ea typeface="+mn-ea"/>
                          <a:cs typeface="+mn-cs"/>
                        </a:rPr>
                        <a:t>:</a:t>
                      </a:r>
                      <a:r>
                        <a:rPr kumimoji="0" lang="he-IL" sz="1800" b="0" i="0" u="none" strike="noStrike" cap="none" normalizeH="0" baseline="0">
                          <a:ln>
                            <a:noFill/>
                          </a:ln>
                          <a:solidFill>
                            <a:srgbClr val="333333"/>
                          </a:solidFill>
                          <a:effectLst/>
                          <a:latin typeface="+mn-lt"/>
                          <a:ea typeface="+mn-ea"/>
                          <a:cs typeface="+mn-cs"/>
                        </a:rPr>
                        <a:t> “הסתלק!”</a:t>
                      </a:r>
                      <a:endParaRPr kumimoji="0" lang="he-IL" sz="18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1" i="0" u="none" strike="noStrike" cap="none" normalizeH="0" baseline="0" dirty="0">
                          <a:ln>
                            <a:noFill/>
                          </a:ln>
                          <a:solidFill>
                            <a:srgbClr val="333333"/>
                          </a:solidFill>
                          <a:effectLst/>
                          <a:latin typeface="+mn-lt"/>
                          <a:ea typeface="+mn-ea"/>
                          <a:cs typeface="+mn-cs"/>
                        </a:rPr>
                        <a:t>גרמניה</a:t>
                      </a:r>
                      <a:r>
                        <a:rPr kumimoji="0" lang="he-IL" sz="1800" b="1" i="0" u="none" strike="noStrike" cap="none" normalizeH="0" baseline="0">
                          <a:ln>
                            <a:noFill/>
                          </a:ln>
                          <a:solidFill>
                            <a:srgbClr val="333333"/>
                          </a:solidFill>
                          <a:effectLst/>
                          <a:latin typeface="+mn-lt"/>
                          <a:ea typeface="+mn-ea"/>
                          <a:cs typeface="+mn-cs"/>
                        </a:rPr>
                        <a:t>:</a:t>
                      </a:r>
                      <a:r>
                        <a:rPr kumimoji="0" lang="he-IL" sz="1800" b="0" i="0" u="none" strike="noStrike" cap="none" normalizeH="0" baseline="0">
                          <a:ln>
                            <a:noFill/>
                          </a:ln>
                          <a:solidFill>
                            <a:srgbClr val="333333"/>
                          </a:solidFill>
                          <a:effectLst/>
                          <a:latin typeface="+mn-lt"/>
                          <a:ea typeface="+mn-ea"/>
                          <a:cs typeface="+mn-cs"/>
                        </a:rPr>
                        <a:t> “אחד”, </a:t>
                      </a:r>
                      <a:r>
                        <a:rPr kumimoji="0" lang="he-IL" sz="1800" b="0" i="0" u="none" strike="noStrike" cap="none" normalizeH="0" baseline="0" dirty="0">
                          <a:ln>
                            <a:noFill/>
                          </a:ln>
                          <a:solidFill>
                            <a:srgbClr val="333333"/>
                          </a:solidFill>
                          <a:effectLst/>
                          <a:latin typeface="+mn-lt"/>
                          <a:ea typeface="+mn-ea"/>
                          <a:cs typeface="+mn-cs"/>
                        </a:rPr>
                        <a:t>יפן</a:t>
                      </a:r>
                      <a:r>
                        <a:rPr kumimoji="0" lang="he-IL" sz="1800" b="0" i="0" u="none" strike="noStrike" cap="none" normalizeH="0" baseline="0">
                          <a:ln>
                            <a:noFill/>
                          </a:ln>
                          <a:solidFill>
                            <a:srgbClr val="333333"/>
                          </a:solidFill>
                          <a:effectLst/>
                          <a:latin typeface="+mn-lt"/>
                          <a:ea typeface="+mn-ea"/>
                          <a:cs typeface="+mn-cs"/>
                        </a:rPr>
                        <a:t>: “חמש”</a:t>
                      </a:r>
                      <a:endParaRPr kumimoji="0" lang="he-IL" sz="1800" b="0" i="0" u="none" strike="noStrike" cap="none" normalizeH="0" baseline="0" dirty="0">
                        <a:ln>
                          <a:noFill/>
                        </a:ln>
                        <a:solidFill>
                          <a:srgbClr val="333333"/>
                        </a:solidFill>
                        <a:effectLst/>
                        <a:latin typeface="+mn-lt"/>
                        <a:ea typeface="+mn-ea"/>
                        <a:cs typeface="+mn-cs"/>
                      </a:endParaRPr>
                    </a:p>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1" i="0" u="none" strike="noStrike" cap="none" normalizeH="0" baseline="0" dirty="0">
                          <a:ln>
                            <a:noFill/>
                          </a:ln>
                          <a:solidFill>
                            <a:srgbClr val="333333"/>
                          </a:solidFill>
                          <a:effectLst/>
                          <a:latin typeface="+mn-lt"/>
                          <a:ea typeface="+mn-ea"/>
                          <a:cs typeface="+mn-cs"/>
                        </a:rPr>
                        <a:t>מדינות רבות:</a:t>
                      </a:r>
                      <a:r>
                        <a:rPr kumimoji="0" lang="he-IL" sz="1800" b="0" i="0" u="none" strike="noStrike" cap="none" normalizeH="0" baseline="0" dirty="0">
                          <a:ln>
                            <a:noFill/>
                          </a:ln>
                          <a:solidFill>
                            <a:srgbClr val="333333"/>
                          </a:solidFill>
                          <a:effectLst/>
                          <a:latin typeface="+mn-lt"/>
                          <a:ea typeface="+mn-ea"/>
                          <a:cs typeface="+mn-cs"/>
                        </a:rPr>
                        <a:t> משמש לתפיסת טרמפים. אבל לא בכל המדינות (הסתכל למעלה!)</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0" i="0" u="none" strike="noStrike" cap="none" normalizeH="0" baseline="0">
                          <a:ln>
                            <a:noFill/>
                          </a:ln>
                          <a:solidFill>
                            <a:srgbClr val="333333"/>
                          </a:solidFill>
                          <a:effectLst/>
                          <a:latin typeface="+mn-lt"/>
                          <a:ea typeface="+mn-ea"/>
                          <a:cs typeface="+mn-cs"/>
                        </a:rPr>
                        <a:t>שפה</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1" eaLnBrk="1" fontAlgn="base" latinLnBrk="0" hangingPunct="1">
                        <a:lnSpc>
                          <a:spcPct val="100000"/>
                        </a:lnSpc>
                        <a:spcBef>
                          <a:spcPts val="0"/>
                        </a:spcBef>
                        <a:spcAft>
                          <a:spcPct val="0"/>
                        </a:spcAft>
                        <a:buClr>
                          <a:srgbClr val="336699"/>
                        </a:buClr>
                        <a:buSzTx/>
                        <a:buFont typeface="Wingdings" pitchFamily="2" charset="2"/>
                        <a:buNone/>
                        <a:tabLst/>
                      </a:pPr>
                      <a:r>
                        <a:rPr kumimoji="0" lang="he-IL" sz="1800" b="0" i="0" u="none" strike="noStrike" cap="none" normalizeH="0" baseline="0">
                          <a:ln>
                            <a:noFill/>
                          </a:ln>
                          <a:solidFill>
                            <a:srgbClr val="333333"/>
                          </a:solidFill>
                          <a:effectLst/>
                          <a:latin typeface="+mn-lt"/>
                          <a:ea typeface="+mn-ea"/>
                          <a:cs typeface="+mn-cs"/>
                        </a:rPr>
                        <a:t>”דיקר“ </a:t>
                      </a:r>
                      <a:r>
                        <a:rPr kumimoji="0" lang="he-IL" sz="1800" b="0" i="0" u="none" strike="noStrike" cap="none" normalizeH="0" baseline="0" dirty="0">
                          <a:ln>
                            <a:noFill/>
                          </a:ln>
                          <a:solidFill>
                            <a:srgbClr val="333333"/>
                          </a:solidFill>
                          <a:effectLst/>
                          <a:latin typeface="+mn-lt"/>
                          <a:ea typeface="+mn-ea"/>
                          <a:cs typeface="+mn-cs"/>
                        </a:rPr>
                        <a:t>(</a:t>
                      </a:r>
                      <a:r>
                        <a:rPr kumimoji="0" lang="he-IL" sz="1800" b="0" i="0" u="none" strike="noStrike" cap="none" normalizeH="0" baseline="0">
                          <a:ln>
                            <a:noFill/>
                          </a:ln>
                          <a:solidFill>
                            <a:srgbClr val="333333"/>
                          </a:solidFill>
                          <a:effectLst/>
                          <a:latin typeface="+mn-lt"/>
                          <a:ea typeface="+mn-ea"/>
                          <a:cs typeface="+mn-cs"/>
                        </a:rPr>
                        <a:t>בגרמנית ”שמן“) או ”מָלָקָה“ </a:t>
                      </a:r>
                      <a:r>
                        <a:rPr kumimoji="0" lang="he-IL" sz="1800" b="0" i="0" u="none" strike="noStrike" cap="none" normalizeH="0" baseline="0" dirty="0">
                          <a:ln>
                            <a:noFill/>
                          </a:ln>
                          <a:solidFill>
                            <a:srgbClr val="333333"/>
                          </a:solidFill>
                          <a:effectLst/>
                          <a:latin typeface="+mn-lt"/>
                          <a:ea typeface="+mn-ea"/>
                          <a:cs typeface="+mn-cs"/>
                        </a:rPr>
                        <a:t>(ביוונית) יכולות להיות מילות ברכה בקבוצה של בני גילך, אבל הן גסות ומעליבות בהקשרים אחרים.</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4" name="Picture 2" descr="Generation Gap-xflickrx-flickr-ccc(4aFolie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769996" y="5735528"/>
            <a:ext cx="1488482" cy="1005840"/>
          </a:xfrm>
          <a:prstGeom prst="rect">
            <a:avLst/>
          </a:prstGeom>
          <a:noFill/>
        </p:spPr>
      </p:pic>
      <p:pic>
        <p:nvPicPr>
          <p:cNvPr id="15"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54087"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Thumbs up! von Andreanna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55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25791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a:latin typeface="+mn-lt"/>
                <a:ea typeface="+mn-ea"/>
                <a:cs typeface="+mn-cs"/>
              </a:rPr>
              <a:t>משימה 2</a:t>
            </a:r>
            <a:endParaRPr lang="de-DE" altLang="fr-FR" sz="3600" dirty="0">
              <a:latin typeface="+mn-lt"/>
              <a:ea typeface="+mn-ea"/>
              <a:cs typeface="+mn-cs"/>
            </a:endParaRPr>
          </a:p>
        </p:txBody>
      </p:sp>
      <p:sp>
        <p:nvSpPr>
          <p:cNvPr id="56323" name="Rectangle 3"/>
          <p:cNvSpPr>
            <a:spLocks noGrp="1" noChangeArrowheads="1"/>
          </p:cNvSpPr>
          <p:nvPr>
            <p:ph idx="1"/>
          </p:nvPr>
        </p:nvSpPr>
        <p:spPr/>
        <p:txBody>
          <a:bodyPr>
            <a:noAutofit/>
          </a:bodyPr>
          <a:lstStyle/>
          <a:p>
            <a:pPr marL="342900" indent="-342900" rtl="1" eaLnBrk="1" hangingPunct="1">
              <a:buClr>
                <a:srgbClr val="333333"/>
              </a:buClr>
              <a:buFont typeface="WingDings"/>
              <a:buChar char=""/>
            </a:pPr>
            <a:r>
              <a:rPr lang="he-IL" altLang="fr-FR" sz="2400" dirty="0">
                <a:solidFill>
                  <a:srgbClr val="333333"/>
                </a:solidFill>
              </a:rPr>
              <a:t>בהמשך תראה תמונה (או חלק מתמונה)</a:t>
            </a:r>
            <a:r>
              <a:rPr lang="de-DE" altLang="fr-FR" sz="2400" dirty="0">
                <a:solidFill>
                  <a:srgbClr val="333333"/>
                </a:solidFill>
              </a:rPr>
              <a:t>.</a:t>
            </a:r>
            <a:endParaRPr lang="he-IL" altLang="fr-FR" sz="2400" dirty="0">
              <a:solidFill>
                <a:srgbClr val="333333"/>
              </a:solidFill>
            </a:endParaRPr>
          </a:p>
          <a:p>
            <a:pPr marL="342900" indent="-342900" rtl="1" eaLnBrk="1" hangingPunct="1">
              <a:buClr>
                <a:srgbClr val="333333"/>
              </a:buClr>
              <a:buFont typeface="WingDings"/>
              <a:buChar char=""/>
            </a:pPr>
            <a:r>
              <a:rPr lang="he-IL" altLang="fr-FR" sz="2400" dirty="0">
                <a:solidFill>
                  <a:srgbClr val="333333"/>
                </a:solidFill>
              </a:rPr>
              <a:t>נסה לנחש מה האדם שבתמונה חושב או עושה</a:t>
            </a:r>
            <a:r>
              <a:rPr lang="de-DE" altLang="fr-FR" sz="2400" dirty="0">
                <a:solidFill>
                  <a:srgbClr val="333333"/>
                </a:solidFill>
              </a:rPr>
              <a:t>.</a:t>
            </a: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rPr>
              <a:pPr>
                <a:defRPr/>
              </a:pPr>
              <a:t>26</a:t>
            </a:fld>
            <a:endParaRPr lang="de-DE" altLang="de-DE">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41147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אדם עובר את קו הסיום במרתון</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אדם כועס</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אדם זועק לעזרה כי חולצתו נגנבה</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אדם סוגד לשמש</a:t>
            </a:r>
            <a:endParaRPr lang="en-GB" altLang="fr-FR" sz="24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האדם הזה מרגיש או עושה? עד כמה אתה בטוח בהערכה שלך?</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27</a:t>
            </a:fld>
            <a:endParaRPr lang="de-DE" altLang="de-DE">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6175"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400" b="0" i="1" dirty="0">
                <a:latin typeface="+mn-lt"/>
                <a:cs typeface="+mn-cs"/>
              </a:rPr>
              <a:t>חלק מתמונה!</a:t>
            </a:r>
            <a:endParaRPr lang="en-GB" altLang="de-DE" sz="2400" b="0" i="1"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1" name="Text Box 2"/>
          <p:cNvSpPr txBox="1">
            <a:spLocks noChangeArrowheads="1"/>
          </p:cNvSpPr>
          <p:nvPr/>
        </p:nvSpPr>
        <p:spPr bwMode="auto">
          <a:xfrm>
            <a:off x="41147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spcAft>
                <a:spcPts val="0"/>
              </a:spcAft>
              <a:buClr>
                <a:srgbClr val="333333"/>
              </a:buClr>
              <a:buFont typeface="WingDings"/>
              <a:buAutoNum type="arabicPeriod"/>
            </a:pPr>
            <a:r>
              <a:rPr lang="he-IL" altLang="fr-FR" sz="2400" b="0">
                <a:latin typeface="+mn-lt"/>
              </a:rPr>
              <a:t>אדם עובר את קו הסיום במרתון</a:t>
            </a:r>
            <a:endParaRPr lang="de-DE" altLang="fr-FR" sz="2400" b="0">
              <a:latin typeface="+mn-lt"/>
            </a:endParaRPr>
          </a:p>
          <a:p>
            <a:pPr algn="r" rtl="1" eaLnBrk="1" hangingPunct="1">
              <a:lnSpc>
                <a:spcPct val="105000"/>
              </a:lnSpc>
              <a:spcBef>
                <a:spcPts val="1999"/>
              </a:spcBef>
              <a:spcAft>
                <a:spcPts val="0"/>
              </a:spcAft>
              <a:buFont typeface="WingDings"/>
              <a:buAutoNum type="arabicPeriod"/>
            </a:pPr>
            <a:r>
              <a:rPr lang="he-IL" altLang="fr-FR" sz="2400" b="0">
                <a:solidFill>
                  <a:srgbClr val="004992"/>
                </a:solidFill>
                <a:latin typeface="+mn-lt"/>
              </a:rPr>
              <a:t>אדם כועס</a:t>
            </a:r>
            <a:endParaRPr lang="de-DE" altLang="fr-FR" sz="2400" b="0">
              <a:solidFill>
                <a:srgbClr val="004992"/>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a:latin typeface="+mn-lt"/>
              </a:rPr>
              <a:t>אדם זועק לעזרה כי חולצתו נגנבה</a:t>
            </a:r>
            <a:endParaRPr lang="de-DE" altLang="fr-FR" sz="2400" b="0">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a:latin typeface="+mn-lt"/>
              </a:rPr>
              <a:t>אדם סוגד לשמש</a:t>
            </a:r>
            <a:endParaRPr lang="en-GB" altLang="fr-FR" sz="2400" b="0">
              <a:latin typeface="+mn-lt"/>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28</a:t>
            </a:fld>
            <a:endParaRPr lang="de-DE" altLang="de-DE">
              <a:latin typeface="+mn-lt"/>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577456"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400" b="0">
                <a:solidFill>
                  <a:srgbClr val="004992"/>
                </a:solidFill>
                <a:latin typeface="+mn-lt"/>
                <a:cs typeface="+mn-cs"/>
              </a:rPr>
              <a:t>כעס!</a:t>
            </a:r>
            <a:endParaRPr lang="en-GB" altLang="de-DE" sz="2400" b="0" dirty="0">
              <a:solidFill>
                <a:srgbClr val="004992"/>
              </a:solidFill>
              <a:latin typeface="+mn-l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5"/>
          <p:cNvSpPr txBox="1">
            <a:spLocks noChangeArrowheads="1"/>
          </p:cNvSpPr>
          <p:nvPr/>
        </p:nvSpPr>
        <p:spPr bwMode="auto">
          <a:xfrm>
            <a:off x="411480" y="2660904"/>
            <a:ext cx="6263640" cy="3794760"/>
          </a:xfrm>
          <a:prstGeom prst="rect">
            <a:avLst/>
          </a:prstGeom>
          <a:noFill/>
          <a:ln w="9525">
            <a:noFill/>
            <a:miter lim="800000"/>
            <a:headEnd/>
            <a:tailEnd/>
          </a:ln>
        </p:spPr>
        <p:txBody>
          <a:bodyPr wrap="square">
            <a:noAutofit/>
          </a:bodyPr>
          <a:lstStyle/>
          <a:p>
            <a:pPr marL="342900" indent="-342900" algn="r" rtl="1" eaLnBrk="1" hangingPunct="1">
              <a:lnSpc>
                <a:spcPct val="105000"/>
              </a:lnSpc>
              <a:spcBef>
                <a:spcPts val="1999"/>
              </a:spcBef>
              <a:spcAft>
                <a:spcPts val="0"/>
              </a:spcAft>
              <a:buClr>
                <a:srgbClr val="333333"/>
              </a:buClr>
              <a:buFont typeface="WingDings"/>
              <a:buAutoNum type="arabicPeriod"/>
              <a:defRPr/>
            </a:pPr>
            <a:r>
              <a:rPr lang="he-IL" sz="2400" b="0" dirty="0">
                <a:solidFill>
                  <a:srgbClr val="333333"/>
                </a:solidFill>
                <a:latin typeface="+mn-lt"/>
              </a:rPr>
              <a:t>טיעון סופי בבית משפט</a:t>
            </a:r>
            <a:endParaRPr lang="de-DE" sz="2400" b="0" dirty="0">
              <a:solidFill>
                <a:srgbClr val="333333"/>
              </a:solidFill>
              <a:latin typeface="+mn-lt"/>
            </a:endParaRPr>
          </a:p>
          <a:p>
            <a:pPr marL="342900" indent="-342900" algn="r" rtl="1" eaLnBrk="1" hangingPunct="1">
              <a:lnSpc>
                <a:spcPct val="105000"/>
              </a:lnSpc>
              <a:spcBef>
                <a:spcPts val="1999"/>
              </a:spcBef>
              <a:spcAft>
                <a:spcPts val="0"/>
              </a:spcAft>
              <a:buClr>
                <a:srgbClr val="333333"/>
              </a:buClr>
              <a:buFont typeface="WingDings"/>
              <a:buAutoNum type="arabicPeriod"/>
              <a:defRPr/>
            </a:pPr>
            <a:r>
              <a:rPr lang="en-US" sz="2400" b="0" dirty="0" err="1">
                <a:solidFill>
                  <a:srgbClr val="333333"/>
                </a:solidFill>
                <a:latin typeface="+mn-lt"/>
              </a:rPr>
              <a:t>מנהיג</a:t>
            </a:r>
            <a:r>
              <a:rPr lang="en-US" sz="2400" b="0" dirty="0">
                <a:solidFill>
                  <a:srgbClr val="333333"/>
                </a:solidFill>
                <a:latin typeface="+mn-lt"/>
              </a:rPr>
              <a:t> </a:t>
            </a:r>
            <a:r>
              <a:rPr lang="he-IL" sz="2400" b="0" dirty="0">
                <a:solidFill>
                  <a:srgbClr val="333333"/>
                </a:solidFill>
                <a:latin typeface="+mn-lt"/>
              </a:rPr>
              <a:t>מפלגת עבודה</a:t>
            </a:r>
            <a:r>
              <a:rPr lang="en-US" sz="2400" b="0" dirty="0">
                <a:solidFill>
                  <a:srgbClr val="333333"/>
                </a:solidFill>
                <a:latin typeface="+mn-lt"/>
              </a:rPr>
              <a:t> </a:t>
            </a:r>
            <a:r>
              <a:rPr lang="he-IL" sz="2400" b="0" dirty="0">
                <a:solidFill>
                  <a:srgbClr val="333333"/>
                </a:solidFill>
                <a:latin typeface="+mn-lt"/>
              </a:rPr>
              <a:t>נואם </a:t>
            </a:r>
            <a:r>
              <a:rPr lang="en-US" sz="2400" b="0" dirty="0" err="1">
                <a:solidFill>
                  <a:srgbClr val="333333"/>
                </a:solidFill>
                <a:latin typeface="+mn-lt"/>
              </a:rPr>
              <a:t>לחברי</a:t>
            </a:r>
            <a:r>
              <a:rPr lang="he-IL" sz="2400" b="0" dirty="0">
                <a:solidFill>
                  <a:srgbClr val="333333"/>
                </a:solidFill>
                <a:latin typeface="+mn-lt"/>
              </a:rPr>
              <a:t>ם</a:t>
            </a:r>
            <a:br>
              <a:rPr lang="en-US" sz="2400" b="0" dirty="0">
                <a:solidFill>
                  <a:srgbClr val="333333"/>
                </a:solidFill>
                <a:latin typeface="+mn-lt"/>
              </a:rPr>
            </a:br>
            <a:r>
              <a:rPr lang="he-IL" sz="2400" b="0" dirty="0">
                <a:solidFill>
                  <a:srgbClr val="333333"/>
                </a:solidFill>
                <a:latin typeface="+mn-lt"/>
              </a:rPr>
              <a:t>(</a:t>
            </a:r>
            <a:r>
              <a:rPr lang="en-US" sz="2400" b="0" dirty="0" err="1">
                <a:solidFill>
                  <a:srgbClr val="333333"/>
                </a:solidFill>
                <a:latin typeface="+mn-lt"/>
              </a:rPr>
              <a:t>שנות</a:t>
            </a:r>
            <a:r>
              <a:rPr lang="en-US" sz="2400" b="0" dirty="0">
                <a:solidFill>
                  <a:srgbClr val="333333"/>
                </a:solidFill>
                <a:latin typeface="+mn-lt"/>
              </a:rPr>
              <a:t> ה</a:t>
            </a:r>
            <a:r>
              <a:rPr lang="he-IL" sz="2400" b="0" dirty="0">
                <a:solidFill>
                  <a:srgbClr val="333333"/>
                </a:solidFill>
                <a:latin typeface="+mn-lt"/>
              </a:rPr>
              <a:t>-</a:t>
            </a:r>
            <a:r>
              <a:rPr lang="en-US" sz="2400" b="0" dirty="0">
                <a:solidFill>
                  <a:srgbClr val="333333"/>
                </a:solidFill>
                <a:latin typeface="+mn-lt"/>
              </a:rPr>
              <a:t>20</a:t>
            </a:r>
            <a:r>
              <a:rPr lang="he-IL" sz="2400" b="0" dirty="0">
                <a:solidFill>
                  <a:srgbClr val="333333"/>
                </a:solidFill>
                <a:latin typeface="+mn-lt"/>
              </a:rPr>
              <a:t>)</a:t>
            </a:r>
          </a:p>
          <a:p>
            <a:pPr marL="342900" indent="-342900" algn="r" rtl="1" eaLnBrk="1" hangingPunct="1">
              <a:lnSpc>
                <a:spcPct val="105000"/>
              </a:lnSpc>
              <a:spcBef>
                <a:spcPts val="1999"/>
              </a:spcBef>
              <a:spcAft>
                <a:spcPts val="0"/>
              </a:spcAft>
              <a:buClr>
                <a:srgbClr val="333333"/>
              </a:buClr>
              <a:buFont typeface="WingDings"/>
              <a:buAutoNum type="arabicPeriod"/>
              <a:defRPr/>
            </a:pPr>
            <a:r>
              <a:rPr lang="he-IL" sz="2400" b="0" dirty="0">
                <a:solidFill>
                  <a:srgbClr val="333333"/>
                </a:solidFill>
                <a:latin typeface="+mn-lt"/>
              </a:rPr>
              <a:t>קטטה בשוק</a:t>
            </a:r>
            <a:endParaRPr lang="de-DE" sz="2400" b="0" dirty="0">
              <a:solidFill>
                <a:srgbClr val="333333"/>
              </a:solidFill>
              <a:latin typeface="+mn-lt"/>
            </a:endParaRPr>
          </a:p>
          <a:p>
            <a:pPr marL="342900" indent="-342900" algn="r" rtl="1" eaLnBrk="1" hangingPunct="1">
              <a:lnSpc>
                <a:spcPct val="105000"/>
              </a:lnSpc>
              <a:spcBef>
                <a:spcPts val="1999"/>
              </a:spcBef>
              <a:spcAft>
                <a:spcPts val="0"/>
              </a:spcAft>
              <a:buClr>
                <a:srgbClr val="333333"/>
              </a:buClr>
              <a:buFont typeface="WingDings"/>
              <a:buAutoNum type="arabicPeriod"/>
              <a:defRPr/>
            </a:pPr>
            <a:r>
              <a:rPr lang="he-IL" sz="2400" b="0" dirty="0">
                <a:solidFill>
                  <a:srgbClr val="333333"/>
                </a:solidFill>
                <a:latin typeface="+mn-lt"/>
              </a:rPr>
              <a:t>מוזיקאי שר שיר אהבה</a:t>
            </a:r>
            <a:endParaRPr lang="en-GB" sz="24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האדם הזה מרגיש או עושה? עד כמה אתה בטוח בהערכה שלך?</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29</a:t>
            </a:fld>
            <a:endParaRPr lang="de-DE" altLang="de-DE">
              <a:latin typeface="+mn-lt"/>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575"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400" b="0" i="1" dirty="0">
                <a:latin typeface="+mn-lt"/>
                <a:cs typeface="+mn-cs"/>
              </a:rPr>
              <a:t>חלק מתמונה!</a:t>
            </a:r>
            <a:endParaRPr lang="en-GB" altLang="de-DE" sz="2400" b="0" i="1" dirty="0">
              <a:latin typeface="+mn-lt"/>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5"/>
          <p:cNvSpPr txBox="1">
            <a:spLocks noChangeArrowheads="1"/>
          </p:cNvSpPr>
          <p:nvPr/>
        </p:nvSpPr>
        <p:spPr bwMode="auto">
          <a:xfrm>
            <a:off x="411480" y="2660904"/>
            <a:ext cx="6263640" cy="3794760"/>
          </a:xfrm>
          <a:prstGeom prst="rect">
            <a:avLst/>
          </a:prstGeom>
          <a:noFill/>
          <a:ln w="9525">
            <a:noFill/>
            <a:miter lim="800000"/>
            <a:headEnd/>
            <a:tailEnd/>
          </a:ln>
        </p:spPr>
        <p:txBody>
          <a:bodyPr wrap="square">
            <a:noAutofit/>
          </a:bodyPr>
          <a:lstStyle/>
          <a:p>
            <a:pPr marL="342900" indent="-342900" algn="r" rtl="1" eaLnBrk="1" hangingPunct="1">
              <a:lnSpc>
                <a:spcPct val="105000"/>
              </a:lnSpc>
              <a:spcBef>
                <a:spcPts val="1999"/>
              </a:spcBef>
              <a:spcAft>
                <a:spcPts val="0"/>
              </a:spcAft>
              <a:buClr>
                <a:srgbClr val="333333"/>
              </a:buClr>
              <a:buFont typeface="WingDings"/>
              <a:buAutoNum type="arabicPeriod"/>
              <a:defRPr/>
            </a:pPr>
            <a:r>
              <a:rPr lang="he-IL" sz="2400" b="0" dirty="0">
                <a:solidFill>
                  <a:srgbClr val="333333"/>
                </a:solidFill>
                <a:latin typeface="+mn-lt"/>
              </a:rPr>
              <a:t>טיעון סופי בבית משפט</a:t>
            </a:r>
            <a:endParaRPr lang="de-DE" sz="2400" b="0" dirty="0">
              <a:solidFill>
                <a:srgbClr val="333333"/>
              </a:solidFill>
              <a:latin typeface="+mn-lt"/>
            </a:endParaRPr>
          </a:p>
          <a:p>
            <a:pPr marL="342900" indent="-342900" algn="r" rtl="1" eaLnBrk="1" hangingPunct="1">
              <a:lnSpc>
                <a:spcPct val="105000"/>
              </a:lnSpc>
              <a:spcBef>
                <a:spcPts val="1999"/>
              </a:spcBef>
              <a:spcAft>
                <a:spcPts val="0"/>
              </a:spcAft>
              <a:buClr>
                <a:srgbClr val="333333"/>
              </a:buClr>
              <a:buFont typeface="WingDings"/>
              <a:buAutoNum type="arabicPeriod"/>
              <a:defRPr/>
            </a:pPr>
            <a:r>
              <a:rPr lang="en-US" sz="2400" b="0" dirty="0" err="1">
                <a:solidFill>
                  <a:srgbClr val="333333"/>
                </a:solidFill>
                <a:latin typeface="+mn-lt"/>
              </a:rPr>
              <a:t>מנהיג</a:t>
            </a:r>
            <a:r>
              <a:rPr lang="en-US" sz="2400" b="0" dirty="0">
                <a:solidFill>
                  <a:srgbClr val="333333"/>
                </a:solidFill>
                <a:latin typeface="+mn-lt"/>
              </a:rPr>
              <a:t> </a:t>
            </a:r>
            <a:r>
              <a:rPr lang="he-IL" sz="2400" b="0" dirty="0">
                <a:solidFill>
                  <a:srgbClr val="333333"/>
                </a:solidFill>
                <a:latin typeface="+mn-lt"/>
              </a:rPr>
              <a:t>מפלגת עבודה</a:t>
            </a:r>
            <a:r>
              <a:rPr lang="en-US" sz="2400" b="0" dirty="0">
                <a:solidFill>
                  <a:srgbClr val="333333"/>
                </a:solidFill>
                <a:latin typeface="+mn-lt"/>
              </a:rPr>
              <a:t> </a:t>
            </a:r>
            <a:r>
              <a:rPr lang="he-IL" sz="2400" b="0" dirty="0">
                <a:solidFill>
                  <a:srgbClr val="333333"/>
                </a:solidFill>
                <a:latin typeface="+mn-lt"/>
              </a:rPr>
              <a:t>נואם </a:t>
            </a:r>
            <a:r>
              <a:rPr lang="en-US" sz="2400" b="0" dirty="0" err="1">
                <a:solidFill>
                  <a:srgbClr val="333333"/>
                </a:solidFill>
                <a:latin typeface="+mn-lt"/>
              </a:rPr>
              <a:t>לחברי</a:t>
            </a:r>
            <a:r>
              <a:rPr lang="he-IL" sz="2400" b="0" dirty="0">
                <a:solidFill>
                  <a:srgbClr val="333333"/>
                </a:solidFill>
                <a:latin typeface="+mn-lt"/>
              </a:rPr>
              <a:t>ם</a:t>
            </a:r>
            <a:br>
              <a:rPr lang="en-US" sz="2400" b="0" dirty="0">
                <a:solidFill>
                  <a:srgbClr val="333333"/>
                </a:solidFill>
                <a:latin typeface="+mn-lt"/>
              </a:rPr>
            </a:br>
            <a:r>
              <a:rPr lang="he-IL" sz="2400" b="0" dirty="0">
                <a:solidFill>
                  <a:srgbClr val="333333"/>
                </a:solidFill>
                <a:latin typeface="+mn-lt"/>
              </a:rPr>
              <a:t>(</a:t>
            </a:r>
            <a:r>
              <a:rPr lang="en-US" sz="2400" b="0" dirty="0" err="1">
                <a:solidFill>
                  <a:srgbClr val="333333"/>
                </a:solidFill>
                <a:latin typeface="+mn-lt"/>
              </a:rPr>
              <a:t>שנות</a:t>
            </a:r>
            <a:r>
              <a:rPr lang="en-US" sz="2400" b="0" dirty="0">
                <a:solidFill>
                  <a:srgbClr val="333333"/>
                </a:solidFill>
                <a:latin typeface="+mn-lt"/>
              </a:rPr>
              <a:t> ה</a:t>
            </a:r>
            <a:r>
              <a:rPr lang="he-IL" sz="2400" b="0" dirty="0">
                <a:solidFill>
                  <a:srgbClr val="333333"/>
                </a:solidFill>
                <a:latin typeface="+mn-lt"/>
              </a:rPr>
              <a:t>-</a:t>
            </a:r>
            <a:r>
              <a:rPr lang="en-US" sz="2400" b="0" dirty="0">
                <a:solidFill>
                  <a:srgbClr val="333333"/>
                </a:solidFill>
                <a:latin typeface="+mn-lt"/>
              </a:rPr>
              <a:t>20</a:t>
            </a:r>
            <a:r>
              <a:rPr lang="he-IL" sz="2400" b="0" dirty="0">
                <a:solidFill>
                  <a:srgbClr val="333333"/>
                </a:solidFill>
                <a:latin typeface="+mn-lt"/>
              </a:rPr>
              <a:t>)</a:t>
            </a:r>
          </a:p>
          <a:p>
            <a:pPr marL="342900" indent="-342900" algn="r" rtl="1" eaLnBrk="1" hangingPunct="1">
              <a:lnSpc>
                <a:spcPct val="105000"/>
              </a:lnSpc>
              <a:spcBef>
                <a:spcPts val="1999"/>
              </a:spcBef>
              <a:spcAft>
                <a:spcPts val="0"/>
              </a:spcAft>
              <a:buClr>
                <a:srgbClr val="333333"/>
              </a:buClr>
              <a:buFont typeface="WingDings"/>
              <a:buAutoNum type="arabicPeriod"/>
              <a:defRPr/>
            </a:pPr>
            <a:r>
              <a:rPr lang="he-IL" sz="2400" b="0" dirty="0">
                <a:solidFill>
                  <a:srgbClr val="333333"/>
                </a:solidFill>
                <a:latin typeface="+mn-lt"/>
              </a:rPr>
              <a:t>קטטה בשוק</a:t>
            </a:r>
            <a:endParaRPr lang="de-DE" sz="2400" b="0" dirty="0">
              <a:solidFill>
                <a:srgbClr val="333333"/>
              </a:solidFill>
              <a:latin typeface="+mn-lt"/>
            </a:endParaRPr>
          </a:p>
          <a:p>
            <a:pPr marL="342900" indent="-342900" algn="r" rtl="1" eaLnBrk="1" hangingPunct="1">
              <a:lnSpc>
                <a:spcPct val="105000"/>
              </a:lnSpc>
              <a:spcBef>
                <a:spcPts val="1999"/>
              </a:spcBef>
              <a:spcAft>
                <a:spcPts val="0"/>
              </a:spcAft>
              <a:buClr>
                <a:srgbClr val="004992"/>
              </a:buClr>
              <a:buFont typeface="WingDings"/>
              <a:buAutoNum type="arabicPeriod"/>
              <a:defRPr/>
            </a:pPr>
            <a:r>
              <a:rPr lang="he-IL" sz="2400" b="0" dirty="0">
                <a:solidFill>
                  <a:srgbClr val="004992"/>
                </a:solidFill>
                <a:latin typeface="+mn-lt"/>
              </a:rPr>
              <a:t>מוזיקאי שר </a:t>
            </a:r>
            <a:r>
              <a:rPr lang="he-IL" sz="2400" b="0">
                <a:solidFill>
                  <a:srgbClr val="004992"/>
                </a:solidFill>
                <a:latin typeface="+mn-lt"/>
              </a:rPr>
              <a:t>שיר אהבה</a:t>
            </a:r>
            <a:endParaRPr lang="en-GB" sz="2400" b="0" dirty="0">
              <a:solidFill>
                <a:srgbClr val="004992"/>
              </a:solidFill>
              <a:latin typeface="+mn-lt"/>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30</a:t>
            </a:fld>
            <a:endParaRPr lang="de-DE" altLang="de-DE">
              <a:latin typeface="+mn-lt"/>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577456"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400" b="0">
                <a:solidFill>
                  <a:srgbClr val="004992"/>
                </a:solidFill>
                <a:latin typeface="+mn-lt"/>
                <a:cs typeface="+mn-cs"/>
              </a:rPr>
              <a:t>תשוקה!</a:t>
            </a:r>
            <a:endParaRPr lang="en-GB" altLang="de-DE" sz="2400" b="0" dirty="0">
              <a:solidFill>
                <a:srgbClr val="004992"/>
              </a:solidFill>
              <a:latin typeface="+mn-l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411480" y="2660904"/>
            <a:ext cx="6263640" cy="3794760"/>
          </a:xfrm>
          <a:prstGeom prst="rect">
            <a:avLst/>
          </a:prstGeom>
          <a:noFill/>
          <a:ln w="9525">
            <a:noFill/>
            <a:miter lim="800000"/>
            <a:headEnd/>
            <a:tailEnd/>
          </a:ln>
        </p:spPr>
        <p:txBody>
          <a:bodyPr wrap="square">
            <a:noAutofit/>
          </a:bodyPr>
          <a:lstStyle/>
          <a:p>
            <a:pPr marL="342900" indent="-342900" algn="r" rtl="1" eaLnBrk="1" hangingPunct="1">
              <a:lnSpc>
                <a:spcPct val="105000"/>
              </a:lnSpc>
              <a:spcBef>
                <a:spcPts val="1999"/>
              </a:spcBef>
              <a:spcAft>
                <a:spcPts val="0"/>
              </a:spcAft>
              <a:buClr>
                <a:srgbClr val="333333"/>
              </a:buClr>
              <a:buFont typeface="WingDings"/>
              <a:buAutoNum type="arabicPeriod"/>
              <a:defRPr/>
            </a:pPr>
            <a:r>
              <a:rPr lang="he-IL" sz="2400" b="0" dirty="0">
                <a:solidFill>
                  <a:srgbClr val="333333"/>
                </a:solidFill>
                <a:latin typeface="+mn-lt"/>
              </a:rPr>
              <a:t>תצלום של פושע מלחמה אפריקאי מבוקש</a:t>
            </a:r>
            <a:br>
              <a:rPr lang="en-US" sz="2400" b="0" dirty="0">
                <a:solidFill>
                  <a:srgbClr val="333333"/>
                </a:solidFill>
                <a:latin typeface="+mn-lt"/>
              </a:rPr>
            </a:br>
            <a:r>
              <a:rPr lang="en-US" sz="2400" b="0" dirty="0">
                <a:solidFill>
                  <a:srgbClr val="333333"/>
                </a:solidFill>
                <a:latin typeface="+mn-lt"/>
              </a:rPr>
              <a:t>)</a:t>
            </a:r>
            <a:r>
              <a:rPr lang="he-IL" sz="2400" b="0" dirty="0">
                <a:solidFill>
                  <a:srgbClr val="333333"/>
                </a:solidFill>
                <a:latin typeface="+mn-lt"/>
              </a:rPr>
              <a:t>גנרל דבקי)</a:t>
            </a:r>
            <a:endParaRPr lang="de-DE" sz="2400" b="0" dirty="0">
              <a:solidFill>
                <a:srgbClr val="333333"/>
              </a:solidFill>
              <a:latin typeface="+mn-lt"/>
            </a:endParaRPr>
          </a:p>
          <a:p>
            <a:pPr marL="342900" indent="-342900" algn="r" rtl="1" eaLnBrk="1" hangingPunct="1">
              <a:lnSpc>
                <a:spcPct val="105000"/>
              </a:lnSpc>
              <a:spcBef>
                <a:spcPts val="1999"/>
              </a:spcBef>
              <a:spcAft>
                <a:spcPts val="0"/>
              </a:spcAft>
              <a:buClr>
                <a:srgbClr val="333333"/>
              </a:buClr>
              <a:buFont typeface="WingDings"/>
              <a:buAutoNum type="arabicPeriod"/>
              <a:defRPr/>
            </a:pPr>
            <a:r>
              <a:rPr lang="he-IL" sz="2400" b="0" dirty="0">
                <a:solidFill>
                  <a:srgbClr val="333333"/>
                </a:solidFill>
                <a:latin typeface="+mn-lt"/>
              </a:rPr>
              <a:t>אדם רץ מרתון</a:t>
            </a:r>
            <a:endParaRPr lang="de-DE" sz="2400" b="0" dirty="0">
              <a:solidFill>
                <a:srgbClr val="333333"/>
              </a:solidFill>
              <a:latin typeface="+mn-lt"/>
            </a:endParaRPr>
          </a:p>
          <a:p>
            <a:pPr marL="342900" indent="-342900" algn="r" rtl="1" eaLnBrk="1" hangingPunct="1">
              <a:lnSpc>
                <a:spcPct val="105000"/>
              </a:lnSpc>
              <a:spcBef>
                <a:spcPts val="1999"/>
              </a:spcBef>
              <a:spcAft>
                <a:spcPts val="0"/>
              </a:spcAft>
              <a:buClr>
                <a:srgbClr val="333333"/>
              </a:buClr>
              <a:buFont typeface="WingDings"/>
              <a:buAutoNum type="arabicPeriod"/>
              <a:defRPr/>
            </a:pPr>
            <a:r>
              <a:rPr lang="he-IL" sz="2400" b="0" dirty="0">
                <a:solidFill>
                  <a:srgbClr val="333333"/>
                </a:solidFill>
                <a:latin typeface="+mn-lt"/>
              </a:rPr>
              <a:t>עיוור מיואש</a:t>
            </a:r>
            <a:endParaRPr lang="de-DE" sz="2400" b="0" dirty="0">
              <a:solidFill>
                <a:srgbClr val="333333"/>
              </a:solidFill>
              <a:latin typeface="+mn-lt"/>
            </a:endParaRPr>
          </a:p>
          <a:p>
            <a:pPr marL="342900" indent="-342900" algn="r" rtl="1" eaLnBrk="1" hangingPunct="1">
              <a:lnSpc>
                <a:spcPct val="105000"/>
              </a:lnSpc>
              <a:spcBef>
                <a:spcPts val="1999"/>
              </a:spcBef>
              <a:spcAft>
                <a:spcPts val="0"/>
              </a:spcAft>
              <a:buClr>
                <a:srgbClr val="333333"/>
              </a:buClr>
              <a:buFont typeface="WingDings"/>
              <a:buAutoNum type="arabicPeriod"/>
              <a:defRPr/>
            </a:pPr>
            <a:r>
              <a:rPr lang="he-IL" sz="2400" b="0" dirty="0">
                <a:solidFill>
                  <a:srgbClr val="333333"/>
                </a:solidFill>
                <a:latin typeface="+mn-lt"/>
              </a:rPr>
              <a:t>פוליטיקאי אמריקאי בזמן ריצה כאשר הוא מוקף בשומרי ראש</a:t>
            </a:r>
            <a:endParaRPr lang="en-GB" sz="24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האדם הזה מרגיש או עושה? עד כמה אתה בטוח בהערכה שלך?</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31</a:t>
            </a:fld>
            <a:endParaRPr lang="de-DE" altLang="de-DE">
              <a:latin typeface="+mn-lt"/>
            </a:endParaRPr>
          </a:p>
        </p:txBody>
      </p:sp>
      <p:pic>
        <p:nvPicPr>
          <p:cNvPr id="9" name="Picture 8"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575"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400" b="0" i="1" dirty="0">
                <a:latin typeface="+mn-lt"/>
                <a:cs typeface="+mn-cs"/>
              </a:rPr>
              <a:t>חלק מתמונה!</a:t>
            </a:r>
            <a:endParaRPr lang="en-GB" altLang="de-DE" sz="2400" b="0" i="1" dirty="0">
              <a:latin typeface="+mn-lt"/>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2"/>
          <p:cNvSpPr txBox="1">
            <a:spLocks noChangeArrowheads="1"/>
          </p:cNvSpPr>
          <p:nvPr/>
        </p:nvSpPr>
        <p:spPr bwMode="auto">
          <a:xfrm>
            <a:off x="411480" y="2660904"/>
            <a:ext cx="6263640" cy="3794760"/>
          </a:xfrm>
          <a:prstGeom prst="rect">
            <a:avLst/>
          </a:prstGeom>
          <a:noFill/>
          <a:ln w="9525">
            <a:noFill/>
            <a:miter lim="800000"/>
            <a:headEnd/>
            <a:tailEnd/>
          </a:ln>
        </p:spPr>
        <p:txBody>
          <a:bodyPr wrap="square">
            <a:noAutofit/>
          </a:bodyPr>
          <a:lstStyle/>
          <a:p>
            <a:pPr marL="342900" indent="-342900" algn="r" rtl="1" eaLnBrk="1" hangingPunct="1">
              <a:lnSpc>
                <a:spcPct val="105000"/>
              </a:lnSpc>
              <a:spcBef>
                <a:spcPts val="1999"/>
              </a:spcBef>
              <a:spcAft>
                <a:spcPts val="0"/>
              </a:spcAft>
              <a:buClr>
                <a:srgbClr val="333333"/>
              </a:buClr>
              <a:buFont typeface="WingDings"/>
              <a:buAutoNum type="arabicPeriod"/>
              <a:defRPr/>
            </a:pPr>
            <a:r>
              <a:rPr lang="he-IL" sz="2400" b="0" dirty="0">
                <a:solidFill>
                  <a:srgbClr val="333333"/>
                </a:solidFill>
                <a:latin typeface="+mn-lt"/>
              </a:rPr>
              <a:t>תצלום של פושע מלחמה אפריקאי מבוקש</a:t>
            </a:r>
            <a:br>
              <a:rPr lang="en-US" sz="2400" b="0" dirty="0">
                <a:solidFill>
                  <a:srgbClr val="333333"/>
                </a:solidFill>
                <a:latin typeface="+mn-lt"/>
              </a:rPr>
            </a:br>
            <a:r>
              <a:rPr lang="en-US" sz="2400" b="0" dirty="0">
                <a:solidFill>
                  <a:srgbClr val="333333"/>
                </a:solidFill>
                <a:latin typeface="+mn-lt"/>
              </a:rPr>
              <a:t>)</a:t>
            </a:r>
            <a:r>
              <a:rPr lang="he-IL" sz="2400" b="0" dirty="0">
                <a:solidFill>
                  <a:srgbClr val="333333"/>
                </a:solidFill>
                <a:latin typeface="+mn-lt"/>
              </a:rPr>
              <a:t>גנרל דבקי)</a:t>
            </a:r>
            <a:endParaRPr lang="de-DE" sz="2400" b="0" dirty="0">
              <a:solidFill>
                <a:srgbClr val="333333"/>
              </a:solidFill>
              <a:latin typeface="+mn-lt"/>
            </a:endParaRPr>
          </a:p>
          <a:p>
            <a:pPr marL="342900" indent="-342900" algn="r" rtl="1" eaLnBrk="1" hangingPunct="1">
              <a:lnSpc>
                <a:spcPct val="105000"/>
              </a:lnSpc>
              <a:spcBef>
                <a:spcPts val="1999"/>
              </a:spcBef>
              <a:spcAft>
                <a:spcPts val="0"/>
              </a:spcAft>
              <a:buClr>
                <a:srgbClr val="004992"/>
              </a:buClr>
              <a:buFont typeface="WingDings"/>
              <a:buAutoNum type="arabicPeriod"/>
              <a:defRPr/>
            </a:pPr>
            <a:r>
              <a:rPr lang="he-IL" sz="2400" b="0" dirty="0">
                <a:solidFill>
                  <a:srgbClr val="004992"/>
                </a:solidFill>
                <a:latin typeface="+mn-lt"/>
              </a:rPr>
              <a:t>אדם רץ מרתון</a:t>
            </a:r>
            <a:endParaRPr lang="de-DE" sz="2400" b="0" dirty="0">
              <a:solidFill>
                <a:srgbClr val="004992"/>
              </a:solidFill>
              <a:latin typeface="+mn-lt"/>
            </a:endParaRPr>
          </a:p>
          <a:p>
            <a:pPr marL="342900" indent="-342900" algn="r" rtl="1" eaLnBrk="1" hangingPunct="1">
              <a:lnSpc>
                <a:spcPct val="105000"/>
              </a:lnSpc>
              <a:spcBef>
                <a:spcPts val="1999"/>
              </a:spcBef>
              <a:spcAft>
                <a:spcPts val="0"/>
              </a:spcAft>
              <a:buClr>
                <a:srgbClr val="333333"/>
              </a:buClr>
              <a:buFont typeface="WingDings"/>
              <a:buAutoNum type="arabicPeriod"/>
              <a:defRPr/>
            </a:pPr>
            <a:r>
              <a:rPr lang="he-IL" sz="2400" b="0" dirty="0">
                <a:solidFill>
                  <a:srgbClr val="333333"/>
                </a:solidFill>
                <a:latin typeface="+mn-lt"/>
              </a:rPr>
              <a:t>עיוור מיואש</a:t>
            </a:r>
            <a:endParaRPr lang="de-DE" sz="2400" b="0" dirty="0">
              <a:solidFill>
                <a:srgbClr val="333333"/>
              </a:solidFill>
              <a:latin typeface="+mn-lt"/>
            </a:endParaRPr>
          </a:p>
          <a:p>
            <a:pPr marL="342900" indent="-342900" algn="r" rtl="1" eaLnBrk="1" hangingPunct="1">
              <a:lnSpc>
                <a:spcPct val="105000"/>
              </a:lnSpc>
              <a:spcBef>
                <a:spcPts val="1999"/>
              </a:spcBef>
              <a:spcAft>
                <a:spcPts val="0"/>
              </a:spcAft>
              <a:buClr>
                <a:srgbClr val="333333"/>
              </a:buClr>
              <a:buFont typeface="WingDings"/>
              <a:buAutoNum type="arabicPeriod"/>
              <a:defRPr/>
            </a:pPr>
            <a:r>
              <a:rPr lang="he-IL" sz="2400" b="0" dirty="0">
                <a:solidFill>
                  <a:srgbClr val="333333"/>
                </a:solidFill>
                <a:latin typeface="+mn-lt"/>
              </a:rPr>
              <a:t>פוליטיקאי אמריקאי בזמן ריצה כאשר הוא מוקף בשומרי ראש</a:t>
            </a:r>
            <a:endParaRPr lang="en-GB" sz="24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32</a:t>
            </a:fld>
            <a:endParaRPr lang="de-DE" altLang="de-DE">
              <a:latin typeface="+mn-lt"/>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4040"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Text Box 3"/>
          <p:cNvSpPr txBox="1">
            <a:spLocks noChangeArrowheads="1"/>
          </p:cNvSpPr>
          <p:nvPr/>
        </p:nvSpPr>
        <p:spPr bwMode="auto">
          <a:xfrm>
            <a:off x="41147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שחקן מסמן מהלך לקבוצה שלו</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נזיר עיוור</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מבט חשדני</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ירייה בחץ וקשת</a:t>
            </a:r>
            <a:endParaRPr lang="de-DE" altLang="fr-FR" sz="24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האדם הזה מרגיש או עושה? עד כמה אתה בטוח בהערכה שלך?</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33</a:t>
            </a:fld>
            <a:endParaRPr lang="de-DE" altLang="de-DE">
              <a:latin typeface="+mn-lt"/>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575"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400" b="0" i="1" dirty="0">
                <a:latin typeface="+mn-lt"/>
                <a:cs typeface="+mn-cs"/>
              </a:rPr>
              <a:t>חלק מתמונה!</a:t>
            </a:r>
            <a:endParaRPr lang="en-GB" altLang="de-DE" sz="2400" b="0" i="1" dirty="0">
              <a:latin typeface="+mn-lt"/>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3"/>
          <p:cNvSpPr txBox="1">
            <a:spLocks noChangeArrowheads="1"/>
          </p:cNvSpPr>
          <p:nvPr/>
        </p:nvSpPr>
        <p:spPr bwMode="auto">
          <a:xfrm>
            <a:off x="41147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שחקן מסמן מהלך לקבוצה שלו</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נזיר עיוור</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מבט חשדני</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004992"/>
              </a:buClr>
              <a:buFont typeface="WingDings"/>
              <a:buAutoNum type="arabicPeriod"/>
            </a:pPr>
            <a:r>
              <a:rPr lang="he-IL" altLang="fr-FR" sz="2400" b="0" dirty="0">
                <a:solidFill>
                  <a:srgbClr val="004992"/>
                </a:solidFill>
                <a:latin typeface="+mn-lt"/>
              </a:rPr>
              <a:t>ירייה בחץ וקשת</a:t>
            </a:r>
            <a:endParaRPr lang="de-DE" altLang="fr-FR" sz="2400" b="0" dirty="0">
              <a:solidFill>
                <a:srgbClr val="004992"/>
              </a:solidFill>
              <a:latin typeface="+mn-lt"/>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34</a:t>
            </a:fld>
            <a:endParaRPr lang="de-DE" altLang="de-DE">
              <a:latin typeface="+mn-lt"/>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7455"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577455"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400" b="0">
                <a:solidFill>
                  <a:srgbClr val="004992"/>
                </a:solidFill>
                <a:latin typeface="+mn-lt"/>
                <a:cs typeface="+mn-cs"/>
              </a:rPr>
              <a:t>ריכוז!</a:t>
            </a:r>
            <a:endParaRPr lang="en-GB" altLang="de-DE" sz="2400" b="0" dirty="0">
              <a:solidFill>
                <a:srgbClr val="004992"/>
              </a:solidFill>
              <a:latin typeface="+mn-lt"/>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2"/>
          <p:cNvSpPr txBox="1">
            <a:spLocks noChangeArrowheads="1"/>
          </p:cNvSpPr>
          <p:nvPr/>
        </p:nvSpPr>
        <p:spPr bwMode="auto">
          <a:xfrm>
            <a:off x="41147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מזמין משקאות בבר</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מאמן מעודד את הקבוצה שלו</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סוכן בורסה זועם</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אדם מתחיל תגרה</a:t>
            </a:r>
            <a:endParaRPr lang="de-DE" altLang="fr-FR" sz="24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האדם הזה מרגיש או עושה? עד כמה אתה בטוח בהערכה שלך?</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35</a:t>
            </a:fld>
            <a:endParaRPr lang="de-DE" altLang="de-DE">
              <a:latin typeface="+mn-lt"/>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8766175"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400" b="0" i="1" dirty="0">
                <a:latin typeface="+mn-lt"/>
                <a:cs typeface="+mn-cs"/>
              </a:rPr>
              <a:t>חלק מתמונה!</a:t>
            </a:r>
            <a:endParaRPr lang="en-GB" altLang="de-DE" sz="2400" b="0" i="1" dirty="0">
              <a:latin typeface="+mn-lt"/>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2"/>
          <p:cNvSpPr txBox="1">
            <a:spLocks noChangeArrowheads="1"/>
          </p:cNvSpPr>
          <p:nvPr/>
        </p:nvSpPr>
        <p:spPr bwMode="auto">
          <a:xfrm>
            <a:off x="41147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spcAft>
                <a:spcPts val="0"/>
              </a:spcAft>
              <a:buClr>
                <a:srgbClr val="004992"/>
              </a:buClr>
              <a:buFont typeface="WingDings"/>
              <a:buAutoNum type="arabicPeriod"/>
            </a:pPr>
            <a:r>
              <a:rPr lang="he-IL" altLang="fr-FR" sz="2400" b="0" dirty="0">
                <a:solidFill>
                  <a:srgbClr val="004992"/>
                </a:solidFill>
                <a:latin typeface="+mn-lt"/>
              </a:rPr>
              <a:t>מזמין משקאות בבר</a:t>
            </a:r>
            <a:endParaRPr lang="de-DE" altLang="fr-FR" sz="2400" b="0" dirty="0">
              <a:solidFill>
                <a:srgbClr val="004992"/>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מאמן מעודד את הקבוצה שלו</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סוכן בורסה זועם</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אדם מתחיל תגרה</a:t>
            </a:r>
            <a:endParaRPr lang="de-DE" altLang="fr-FR" sz="24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36</a:t>
            </a:fld>
            <a:endParaRPr lang="de-DE" altLang="de-DE">
              <a:latin typeface="+mn-lt"/>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he-IL" altLang="ko-KR" sz="3600" spc="-5" dirty="0">
                <a:latin typeface="+mn-lt"/>
                <a:ea typeface="+mn-ea"/>
                <a:cs typeface="+mn-cs"/>
              </a:rPr>
              <a:t>אופציונלי: סרטון וידאו</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he-IL" altLang="ko-KR" sz="2400" dirty="0">
                <a:solidFill>
                  <a:srgbClr val="004992"/>
                </a:solidFill>
              </a:rPr>
              <a:t>:אופציונלי: סרטוני וידאו העוסקים בנושא היומי זמינים בקישור הבא:</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he-IL" altLang="ko-KR" sz="2400" dirty="0">
                <a:solidFill>
                  <a:srgbClr val="333333"/>
                </a:solidFill>
              </a:rPr>
              <a:t>לאחר הסרטון, תוכלו לדון כיצד הוא קשור לנושא שלנו היום.</a:t>
            </a:r>
          </a:p>
        </p:txBody>
      </p:sp>
      <p:sp>
        <p:nvSpPr>
          <p:cNvPr id="4" name="Footer Placeholder 3"/>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5" name="Slide Number Placeholder 4"/>
          <p:cNvSpPr>
            <a:spLocks noGrp="1"/>
          </p:cNvSpPr>
          <p:nvPr>
            <p:ph type="sldNum" sz="quarter" idx="12"/>
          </p:nvPr>
        </p:nvSpPr>
        <p:spPr/>
        <p:txBody>
          <a:bodyPr/>
          <a:lstStyle/>
          <a:p>
            <a:pPr>
              <a:defRPr/>
            </a:pPr>
            <a:fld id="{6C86A5FA-D8AA-4280-AC0E-CEB875905856}" type="slidenum">
              <a:rPr lang="de-DE" altLang="de-DE" smtClean="0">
                <a:latin typeface="+mn-lt"/>
              </a:rPr>
              <a:pPr>
                <a:defRPr/>
              </a:pPr>
              <a:t>37</a:t>
            </a:fld>
            <a:endParaRPr lang="de-DE" altLang="de-DE">
              <a:latin typeface="+mn-lt"/>
            </a:endParaRPr>
          </a:p>
        </p:txBody>
      </p:sp>
      <p:sp>
        <p:nvSpPr>
          <p:cNvPr id="12" name="object 3"/>
          <p:cNvSpPr txBox="1"/>
          <p:nvPr/>
        </p:nvSpPr>
        <p:spPr>
          <a:xfrm>
            <a:off x="3611721" y="4658666"/>
            <a:ext cx="8128431" cy="1048363"/>
          </a:xfrm>
          <a:prstGeom prst="rect">
            <a:avLst/>
          </a:prstGeom>
        </p:spPr>
        <p:txBody>
          <a:bodyPr vert="horz" wrap="square" lIns="0" tIns="113664" rIns="0" bIns="0" rtlCol="0">
            <a:noAutofit/>
          </a:bodyPr>
          <a:lstStyle/>
          <a:p>
            <a:pPr marL="635" algn="r" defTabSz="914400" rtl="1" eaLnBrk="0" fontAlgn="base" hangingPunct="0">
              <a:spcBef>
                <a:spcPts val="894"/>
              </a:spcBef>
              <a:spcAft>
                <a:spcPct val="0"/>
              </a:spcAft>
            </a:pPr>
            <a:r>
              <a:rPr lang="" altLang="ko-KR" b="0" spc="-5" dirty="0">
                <a:solidFill>
                  <a:srgbClr val="333333"/>
                </a:solidFill>
                <a:latin typeface="+mn-lt"/>
              </a:rPr>
              <a:t>]</a:t>
            </a:r>
            <a:r>
              <a:rPr lang="he-IL" altLang="ko-KR" b="0" i="1" spc="-5" dirty="0">
                <a:solidFill>
                  <a:srgbClr val="333333"/>
                </a:solidFill>
                <a:latin typeface="+mn-lt"/>
              </a:rPr>
              <a:t>למאמנים: </a:t>
            </a:r>
          </a:p>
          <a:p>
            <a:pPr marL="635" algn="r" defTabSz="914400" rtl="1" eaLnBrk="0" fontAlgn="base" hangingPunct="0">
              <a:spcBef>
                <a:spcPts val="894"/>
              </a:spcBef>
              <a:spcAft>
                <a:spcPct val="0"/>
              </a:spcAft>
            </a:pPr>
            <a:r>
              <a:rPr lang="he-IL" altLang="ko-KR" b="0" dirty="0">
                <a:solidFill>
                  <a:srgbClr val="333333"/>
                </a:solidFill>
                <a:latin typeface="+mn-lt"/>
              </a:rPr>
              <a:t>חלק מסרטוני הוידאו כוללים שפה שעלולה להיות לא הולמת לכל הקהלים והתרבויות. אנא סננו בקפידה את החומרים לפני הצגתם.</a:t>
            </a:r>
            <a:r>
              <a:rPr lang="ar-SA" altLang="ko-KR" b="0" dirty="0">
                <a:solidFill>
                  <a:srgbClr val="333333"/>
                </a:solidFill>
                <a:latin typeface="+mn-lt"/>
              </a:rPr>
              <a:t>]</a:t>
            </a:r>
          </a:p>
        </p:txBody>
      </p:sp>
      <p:grpSp>
        <p:nvGrpSpPr>
          <p:cNvPr id="16" name="Group 15"/>
          <p:cNvGrpSpPr/>
          <p:nvPr/>
        </p:nvGrpSpPr>
        <p:grpSpPr>
          <a:xfrm>
            <a:off x="481720"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algn="r" defTabSz="914400" rtl="1" eaLnBrk="0" fontAlgn="base" hangingPunct="0">
                <a:spcBef>
                  <a:spcPct val="0"/>
                </a:spcBef>
                <a:spcAft>
                  <a:spcPct val="0"/>
                </a:spcAft>
              </a:pPr>
              <a:endParaRPr>
                <a:solidFill>
                  <a:srgbClr val="333333"/>
                </a:solidFill>
                <a:latin typeface="+mn-lt"/>
              </a:endParaRPr>
            </a:p>
          </p:txBody>
        </p:sp>
      </p:grpSp>
    </p:spTree>
    <p:extLst>
      <p:ext uri="{BB962C8B-B14F-4D97-AF65-F5344CB8AC3E}">
        <p14:creationId xmlns:p14="http://schemas.microsoft.com/office/powerpoint/2010/main" val="9585663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6"/>
          <p:cNvSpPr txBox="1">
            <a:spLocks noChangeArrowheads="1"/>
          </p:cNvSpPr>
          <p:nvPr/>
        </p:nvSpPr>
        <p:spPr bwMode="auto">
          <a:xfrm>
            <a:off x="411480" y="2660903"/>
            <a:ext cx="6263640" cy="3794760"/>
          </a:xfrm>
          <a:prstGeom prst="rect">
            <a:avLst/>
          </a:prstGeom>
          <a:noFill/>
          <a:ln w="9525">
            <a:noFill/>
            <a:miter lim="800000"/>
            <a:headEnd/>
            <a:tailEnd/>
          </a:ln>
        </p:spPr>
        <p:txBody>
          <a:bodyPr wrap="square">
            <a:noAutofit/>
          </a:bodyPr>
          <a:lstStyle/>
          <a:p>
            <a:pPr marL="342900" indent="-342900" algn="r" rtl="1" eaLnBrk="1" hangingPunct="1">
              <a:lnSpc>
                <a:spcPct val="105000"/>
              </a:lnSpc>
              <a:spcBef>
                <a:spcPts val="1999"/>
              </a:spcBef>
              <a:spcAft>
                <a:spcPts val="0"/>
              </a:spcAft>
              <a:buClr>
                <a:srgbClr val="333333"/>
              </a:buClr>
              <a:buFont typeface="WingDings"/>
              <a:buAutoNum type="arabicPeriod"/>
              <a:defRPr/>
            </a:pPr>
            <a:r>
              <a:rPr lang="he-IL" sz="2400" b="0" dirty="0">
                <a:solidFill>
                  <a:srgbClr val="333333"/>
                </a:solidFill>
                <a:latin typeface="+mn-lt"/>
              </a:rPr>
              <a:t>אישה נגעלת מאכילת זחלים</a:t>
            </a:r>
            <a:endParaRPr lang="de-DE" sz="2400" b="0" dirty="0">
              <a:solidFill>
                <a:srgbClr val="333333"/>
              </a:solidFill>
              <a:latin typeface="+mn-lt"/>
            </a:endParaRPr>
          </a:p>
          <a:p>
            <a:pPr marL="342900" indent="-342900" algn="r" rtl="1" eaLnBrk="1" hangingPunct="1">
              <a:lnSpc>
                <a:spcPct val="105000"/>
              </a:lnSpc>
              <a:spcBef>
                <a:spcPts val="1999"/>
              </a:spcBef>
              <a:spcAft>
                <a:spcPts val="0"/>
              </a:spcAft>
              <a:buClr>
                <a:srgbClr val="333333"/>
              </a:buClr>
              <a:buFont typeface="WingDings"/>
              <a:buAutoNum type="arabicPeriod"/>
              <a:defRPr/>
            </a:pPr>
            <a:r>
              <a:rPr lang="he-IL" sz="2400" b="0" dirty="0">
                <a:solidFill>
                  <a:srgbClr val="333333"/>
                </a:solidFill>
                <a:latin typeface="+mn-lt"/>
              </a:rPr>
              <a:t>אישה נבוכה, מרכינה ראש</a:t>
            </a:r>
          </a:p>
          <a:p>
            <a:pPr marL="342900" indent="-342900" algn="r" rtl="1" eaLnBrk="1" hangingPunct="1">
              <a:lnSpc>
                <a:spcPct val="105000"/>
              </a:lnSpc>
              <a:spcBef>
                <a:spcPts val="1999"/>
              </a:spcBef>
              <a:spcAft>
                <a:spcPts val="0"/>
              </a:spcAft>
              <a:buClr>
                <a:srgbClr val="333333"/>
              </a:buClr>
              <a:buFont typeface="WingDings"/>
              <a:buAutoNum type="arabicPeriod"/>
              <a:defRPr/>
            </a:pPr>
            <a:r>
              <a:rPr lang="he-IL" sz="2400" b="0" dirty="0">
                <a:solidFill>
                  <a:srgbClr val="333333"/>
                </a:solidFill>
                <a:latin typeface="+mn-lt"/>
              </a:rPr>
              <a:t>אישה מתפללת</a:t>
            </a:r>
          </a:p>
          <a:p>
            <a:pPr marL="342900" indent="-342900" algn="r" rtl="1" eaLnBrk="1" hangingPunct="1">
              <a:lnSpc>
                <a:spcPct val="105000"/>
              </a:lnSpc>
              <a:spcBef>
                <a:spcPts val="1999"/>
              </a:spcBef>
              <a:spcAft>
                <a:spcPts val="0"/>
              </a:spcAft>
              <a:buClr>
                <a:srgbClr val="333333"/>
              </a:buClr>
              <a:buFont typeface="WingDings"/>
              <a:buAutoNum type="arabicPeriod"/>
              <a:defRPr/>
            </a:pPr>
            <a:r>
              <a:rPr lang="he-IL" sz="2400" b="0" dirty="0">
                <a:solidFill>
                  <a:srgbClr val="333333"/>
                </a:solidFill>
                <a:latin typeface="+mn-lt"/>
              </a:rPr>
              <a:t>אישה שמחה לאיד מכשלון של אחר</a:t>
            </a:r>
            <a:endParaRPr lang="de-DE" sz="24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האדם הזה מרגיש או עושה? עד כמה אתה בטוח בהערכה שלך?</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38</a:t>
            </a:fld>
            <a:endParaRPr lang="de-DE" altLang="de-DE">
              <a:latin typeface="+mn-lt"/>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6175"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400" b="0" i="1" dirty="0">
                <a:latin typeface="+mn-lt"/>
                <a:cs typeface="+mn-cs"/>
              </a:rPr>
              <a:t>חלק מתמונה!</a:t>
            </a:r>
            <a:endParaRPr lang="en-GB" altLang="de-DE" sz="2400" b="0" i="1" dirty="0">
              <a:latin typeface="+mn-lt"/>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6"/>
          <p:cNvSpPr txBox="1">
            <a:spLocks noChangeArrowheads="1"/>
          </p:cNvSpPr>
          <p:nvPr/>
        </p:nvSpPr>
        <p:spPr bwMode="auto">
          <a:xfrm>
            <a:off x="411480" y="2660903"/>
            <a:ext cx="6263640" cy="3794760"/>
          </a:xfrm>
          <a:prstGeom prst="rect">
            <a:avLst/>
          </a:prstGeom>
          <a:noFill/>
          <a:ln w="9525">
            <a:noFill/>
            <a:miter lim="800000"/>
            <a:headEnd/>
            <a:tailEnd/>
          </a:ln>
        </p:spPr>
        <p:txBody>
          <a:bodyPr wrap="square">
            <a:noAutofit/>
          </a:bodyPr>
          <a:lstStyle/>
          <a:p>
            <a:pPr marL="342900" indent="-342900" algn="r" rtl="1" eaLnBrk="1" hangingPunct="1">
              <a:lnSpc>
                <a:spcPct val="105000"/>
              </a:lnSpc>
              <a:spcBef>
                <a:spcPts val="1999"/>
              </a:spcBef>
              <a:spcAft>
                <a:spcPts val="0"/>
              </a:spcAft>
              <a:buClr>
                <a:srgbClr val="004992"/>
              </a:buClr>
              <a:buFont typeface="WingDings"/>
              <a:buAutoNum type="arabicPeriod"/>
              <a:defRPr/>
            </a:pPr>
            <a:r>
              <a:rPr lang="he-IL" sz="2400" b="0" dirty="0">
                <a:solidFill>
                  <a:srgbClr val="004992"/>
                </a:solidFill>
                <a:latin typeface="+mn-lt"/>
              </a:rPr>
              <a:t>אישה נגעלת מאכילת זחלים</a:t>
            </a:r>
            <a:endParaRPr lang="de-DE" sz="2400" b="0" dirty="0">
              <a:solidFill>
                <a:srgbClr val="004992"/>
              </a:solidFill>
              <a:latin typeface="+mn-lt"/>
            </a:endParaRPr>
          </a:p>
          <a:p>
            <a:pPr marL="342900" indent="-342900" algn="r" rtl="1" eaLnBrk="1" hangingPunct="1">
              <a:lnSpc>
                <a:spcPct val="105000"/>
              </a:lnSpc>
              <a:spcBef>
                <a:spcPts val="1999"/>
              </a:spcBef>
              <a:spcAft>
                <a:spcPts val="0"/>
              </a:spcAft>
              <a:buClr>
                <a:srgbClr val="333333"/>
              </a:buClr>
              <a:buFont typeface="WingDings"/>
              <a:buAutoNum type="arabicPeriod"/>
              <a:defRPr/>
            </a:pPr>
            <a:r>
              <a:rPr lang="he-IL" sz="2400" b="0">
                <a:solidFill>
                  <a:srgbClr val="333333"/>
                </a:solidFill>
                <a:latin typeface="+mn-lt"/>
              </a:rPr>
              <a:t>אישה </a:t>
            </a:r>
            <a:r>
              <a:rPr lang="he-IL" sz="2400" b="0" dirty="0">
                <a:solidFill>
                  <a:srgbClr val="333333"/>
                </a:solidFill>
                <a:latin typeface="+mn-lt"/>
              </a:rPr>
              <a:t>נבוכה, מרכינה ראש</a:t>
            </a:r>
          </a:p>
          <a:p>
            <a:pPr marL="342900" indent="-342900" algn="r" rtl="1" eaLnBrk="1" hangingPunct="1">
              <a:lnSpc>
                <a:spcPct val="105000"/>
              </a:lnSpc>
              <a:spcBef>
                <a:spcPts val="1999"/>
              </a:spcBef>
              <a:spcAft>
                <a:spcPts val="0"/>
              </a:spcAft>
              <a:buClr>
                <a:srgbClr val="333333"/>
              </a:buClr>
              <a:buFont typeface="WingDings"/>
              <a:buAutoNum type="arabicPeriod"/>
              <a:defRPr/>
            </a:pPr>
            <a:r>
              <a:rPr lang="he-IL" sz="2400" b="0">
                <a:solidFill>
                  <a:srgbClr val="333333"/>
                </a:solidFill>
                <a:latin typeface="+mn-lt"/>
              </a:rPr>
              <a:t>אישה </a:t>
            </a:r>
            <a:r>
              <a:rPr lang="he-IL" sz="2400" b="0" dirty="0">
                <a:solidFill>
                  <a:srgbClr val="333333"/>
                </a:solidFill>
                <a:latin typeface="+mn-lt"/>
              </a:rPr>
              <a:t>מתפללת</a:t>
            </a:r>
          </a:p>
          <a:p>
            <a:pPr marL="342900" indent="-342900" algn="r" rtl="1" eaLnBrk="1" hangingPunct="1">
              <a:lnSpc>
                <a:spcPct val="105000"/>
              </a:lnSpc>
              <a:spcBef>
                <a:spcPts val="1999"/>
              </a:spcBef>
              <a:spcAft>
                <a:spcPts val="0"/>
              </a:spcAft>
              <a:buClr>
                <a:srgbClr val="333333"/>
              </a:buClr>
              <a:buFont typeface="WingDings"/>
              <a:buAutoNum type="arabicPeriod"/>
              <a:defRPr/>
            </a:pPr>
            <a:r>
              <a:rPr lang="he-IL" sz="2400" b="0">
                <a:solidFill>
                  <a:srgbClr val="333333"/>
                </a:solidFill>
                <a:latin typeface="+mn-lt"/>
              </a:rPr>
              <a:t>אישה </a:t>
            </a:r>
            <a:r>
              <a:rPr lang="he-IL" sz="2400" b="0" dirty="0">
                <a:solidFill>
                  <a:srgbClr val="333333"/>
                </a:solidFill>
                <a:latin typeface="+mn-lt"/>
              </a:rPr>
              <a:t>שמחה לאיד מכשלון של אחר</a:t>
            </a:r>
            <a:endParaRPr lang="de-DE" sz="24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39</a:t>
            </a:fld>
            <a:endParaRPr lang="de-DE" altLang="de-DE">
              <a:latin typeface="+mn-lt"/>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6108"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8116108"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400" b="0">
                <a:solidFill>
                  <a:srgbClr val="004992"/>
                </a:solidFill>
                <a:latin typeface="+mn-lt"/>
                <a:cs typeface="+mn-cs"/>
              </a:rPr>
              <a:t>גועל!</a:t>
            </a:r>
            <a:endParaRPr lang="en-GB" altLang="de-DE" sz="2400" b="0" dirty="0">
              <a:solidFill>
                <a:srgbClr val="004992"/>
              </a:solidFill>
              <a:latin typeface="+mn-lt"/>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ext Box 1030"/>
          <p:cNvSpPr txBox="1">
            <a:spLocks noChangeArrowheads="1"/>
          </p:cNvSpPr>
          <p:nvPr/>
        </p:nvSpPr>
        <p:spPr bwMode="auto">
          <a:xfrm>
            <a:off x="41148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לפני התגרה</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מדקלם שירה</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מפלרטט</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תנועה מגונה</a:t>
            </a:r>
            <a:endParaRPr lang="en-GB" altLang="fr-FR" sz="24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האדם הזה מרגיש או עושה? עד כמה אתה בטוח בהערכה שלך?</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40</a:t>
            </a:fld>
            <a:endParaRPr lang="de-DE" altLang="de-DE">
              <a:latin typeface="+mn-lt"/>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37575"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400" b="0" i="1" dirty="0">
                <a:latin typeface="+mn-lt"/>
                <a:cs typeface="+mn-cs"/>
              </a:rPr>
              <a:t>חלק מתמונה!</a:t>
            </a:r>
            <a:endParaRPr lang="en-GB" altLang="de-DE" sz="2400" b="0" i="1" dirty="0">
              <a:latin typeface="+mn-lt"/>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Text Box 1030"/>
          <p:cNvSpPr txBox="1">
            <a:spLocks noChangeArrowheads="1"/>
          </p:cNvSpPr>
          <p:nvPr/>
        </p:nvSpPr>
        <p:spPr bwMode="auto">
          <a:xfrm>
            <a:off x="41148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לפני התגרה</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מדקלם שירה</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004992"/>
              </a:buClr>
              <a:buFont typeface="WingDings"/>
              <a:buAutoNum type="arabicPeriod"/>
            </a:pPr>
            <a:r>
              <a:rPr lang="he-IL" altLang="fr-FR" sz="2400" b="0" dirty="0">
                <a:solidFill>
                  <a:srgbClr val="004992"/>
                </a:solidFill>
                <a:latin typeface="+mn-lt"/>
              </a:rPr>
              <a:t>מפלרטט</a:t>
            </a:r>
            <a:endParaRPr lang="de-DE" altLang="fr-FR" sz="2400" b="0" dirty="0">
              <a:solidFill>
                <a:srgbClr val="004992"/>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תנועה מגונה</a:t>
            </a:r>
            <a:endParaRPr lang="en-GB" altLang="fr-FR" sz="24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41</a:t>
            </a:fld>
            <a:endParaRPr lang="de-DE" altLang="de-DE">
              <a:latin typeface="+mn-lt"/>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7455"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Text Box 6"/>
          <p:cNvSpPr txBox="1">
            <a:spLocks noChangeArrowheads="1"/>
          </p:cNvSpPr>
          <p:nvPr/>
        </p:nvSpPr>
        <p:spPr bwMode="auto">
          <a:xfrm>
            <a:off x="41147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כלה </a:t>
            </a:r>
            <a:r>
              <a:rPr lang="he-IL" altLang="fr-FR" sz="2400" b="0">
                <a:solidFill>
                  <a:srgbClr val="333333"/>
                </a:solidFill>
                <a:latin typeface="+mn-lt"/>
              </a:rPr>
              <a:t>אומרת ”כן“ </a:t>
            </a:r>
            <a:r>
              <a:rPr lang="he-IL" altLang="fr-FR" sz="2400" b="0" dirty="0">
                <a:solidFill>
                  <a:srgbClr val="333333"/>
                </a:solidFill>
                <a:latin typeface="+mn-lt"/>
              </a:rPr>
              <a:t>ביום חתונתה</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אישה בפאב</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אישה מציגה בגאווה את טבעת הנישואים שלה לחברתה</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אישה מתלוננת על דו</a:t>
            </a:r>
            <a:r>
              <a:rPr lang="de-DE" altLang="fr-FR" sz="2400" b="0" dirty="0">
                <a:solidFill>
                  <a:srgbClr val="333333"/>
                </a:solidFill>
                <a:latin typeface="+mn-lt"/>
              </a:rPr>
              <a:t> </a:t>
            </a:r>
            <a:r>
              <a:rPr lang="he-IL" altLang="fr-FR" sz="2400" b="0" dirty="0">
                <a:solidFill>
                  <a:srgbClr val="333333"/>
                </a:solidFill>
                <a:latin typeface="+mn-lt"/>
              </a:rPr>
              <a:t>ח חניה</a:t>
            </a:r>
            <a:endParaRPr lang="en-GB" altLang="fr-FR" sz="24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האדם הזה מרגיש או עושה? עד כמה אתה בטוח בהערכה שלך?</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42</a:t>
            </a:fld>
            <a:endParaRPr lang="de-DE" altLang="de-DE">
              <a:latin typeface="+mn-lt"/>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6175"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400" b="0" i="1" dirty="0">
                <a:latin typeface="+mn-lt"/>
                <a:cs typeface="+mn-cs"/>
              </a:rPr>
              <a:t>חלק מתמונה!</a:t>
            </a:r>
            <a:endParaRPr lang="en-GB" altLang="de-DE" sz="2400" b="0" i="1" dirty="0">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Text Box 6"/>
          <p:cNvSpPr txBox="1">
            <a:spLocks noChangeArrowheads="1"/>
          </p:cNvSpPr>
          <p:nvPr/>
        </p:nvSpPr>
        <p:spPr bwMode="auto">
          <a:xfrm>
            <a:off x="411479"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כלה </a:t>
            </a:r>
            <a:r>
              <a:rPr lang="he-IL" altLang="fr-FR" sz="2400" b="0">
                <a:solidFill>
                  <a:srgbClr val="333333"/>
                </a:solidFill>
                <a:latin typeface="+mn-lt"/>
              </a:rPr>
              <a:t>אומרת ”כן“ </a:t>
            </a:r>
            <a:r>
              <a:rPr lang="he-IL" altLang="fr-FR" sz="2400" b="0" dirty="0">
                <a:solidFill>
                  <a:srgbClr val="333333"/>
                </a:solidFill>
                <a:latin typeface="+mn-lt"/>
              </a:rPr>
              <a:t>ביום חתונתה</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004992"/>
              </a:buClr>
              <a:buFont typeface="WingDings"/>
              <a:buAutoNum type="arabicPeriod"/>
            </a:pPr>
            <a:r>
              <a:rPr lang="he-IL" altLang="fr-FR" sz="2400" b="0" dirty="0">
                <a:solidFill>
                  <a:srgbClr val="004992"/>
                </a:solidFill>
                <a:latin typeface="+mn-lt"/>
              </a:rPr>
              <a:t>אישה בפאב</a:t>
            </a:r>
            <a:endParaRPr lang="de-DE" altLang="fr-FR" sz="2400" b="0" dirty="0">
              <a:solidFill>
                <a:srgbClr val="004992"/>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אישה מציגה בגאווה את טבעת הנישואים שלה לחברתה</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אישה מתלוננת על דו</a:t>
            </a:r>
            <a:r>
              <a:rPr lang="de-DE" altLang="fr-FR" sz="2400" b="0" dirty="0">
                <a:solidFill>
                  <a:srgbClr val="333333"/>
                </a:solidFill>
                <a:latin typeface="+mn-lt"/>
              </a:rPr>
              <a:t> </a:t>
            </a:r>
            <a:r>
              <a:rPr lang="he-IL" altLang="fr-FR" sz="2400" b="0" dirty="0">
                <a:solidFill>
                  <a:srgbClr val="333333"/>
                </a:solidFill>
                <a:latin typeface="+mn-lt"/>
              </a:rPr>
              <a:t>ח חניה</a:t>
            </a:r>
            <a:endParaRPr lang="en-GB" altLang="fr-FR" sz="24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43</a:t>
            </a:fld>
            <a:endParaRPr lang="de-DE" altLang="de-DE">
              <a:latin typeface="+mn-lt"/>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577455"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400" b="0">
                <a:solidFill>
                  <a:srgbClr val="004992"/>
                </a:solidFill>
                <a:latin typeface="+mn-lt"/>
                <a:cs typeface="+mn-cs"/>
              </a:rPr>
              <a:t>אושר!</a:t>
            </a:r>
            <a:endParaRPr lang="en-GB" altLang="de-DE" sz="2400" b="0" dirty="0">
              <a:solidFill>
                <a:srgbClr val="004992"/>
              </a:solidFill>
              <a:latin typeface="+mn-lt"/>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Text Box 9"/>
          <p:cNvSpPr txBox="1">
            <a:spLocks noChangeArrowheads="1"/>
          </p:cNvSpPr>
          <p:nvPr/>
        </p:nvSpPr>
        <p:spPr bwMode="auto">
          <a:xfrm>
            <a:off x="41148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אוהד אגרסיבי (חוליגן)</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ברמן שמח</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תגרה</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שחקן חוגג גול</a:t>
            </a:r>
            <a:endParaRPr lang="en-GB" altLang="fr-FR" sz="24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האדם הזה מרגיש או עושה? עד כמה אתה בטוח בהערכה שלך?</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44</a:t>
            </a:fld>
            <a:endParaRPr lang="de-DE" altLang="de-DE">
              <a:latin typeface="+mn-lt"/>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6175"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400" b="0" i="1" dirty="0">
                <a:latin typeface="+mn-lt"/>
                <a:cs typeface="+mn-cs"/>
              </a:rPr>
              <a:t>חלק מתמונה!</a:t>
            </a:r>
            <a:endParaRPr lang="en-GB" altLang="de-DE" sz="2400" b="0" i="1" dirty="0">
              <a:latin typeface="+mn-lt"/>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Text Box 9"/>
          <p:cNvSpPr txBox="1">
            <a:spLocks noChangeArrowheads="1"/>
          </p:cNvSpPr>
          <p:nvPr/>
        </p:nvSpPr>
        <p:spPr bwMode="auto">
          <a:xfrm>
            <a:off x="41148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spcAft>
                <a:spcPts val="0"/>
              </a:spcAft>
              <a:buClr>
                <a:srgbClr val="333333"/>
              </a:buClr>
              <a:buFont typeface="WingDings"/>
              <a:buAutoNum type="arabicPeriod"/>
            </a:pPr>
            <a:r>
              <a:rPr lang="he-IL" altLang="fr-FR" sz="2400" b="0">
                <a:solidFill>
                  <a:srgbClr val="333333"/>
                </a:solidFill>
                <a:latin typeface="+mn-lt"/>
              </a:rPr>
              <a:t>אוהד אגרסיבי (חוליגן)</a:t>
            </a:r>
            <a:endParaRPr lang="de-DE" altLang="fr-FR" sz="2400" b="0">
              <a:solidFill>
                <a:srgbClr val="333333"/>
              </a:solidFill>
              <a:latin typeface="+mn-lt"/>
            </a:endParaRPr>
          </a:p>
          <a:p>
            <a:pPr algn="r" rtl="1" eaLnBrk="1" hangingPunct="1">
              <a:lnSpc>
                <a:spcPct val="105000"/>
              </a:lnSpc>
              <a:spcBef>
                <a:spcPts val="1999"/>
              </a:spcBef>
              <a:spcAft>
                <a:spcPts val="0"/>
              </a:spcAft>
              <a:buClr>
                <a:srgbClr val="004992"/>
              </a:buClr>
              <a:buFont typeface="WingDings"/>
              <a:buAutoNum type="arabicPeriod"/>
            </a:pPr>
            <a:r>
              <a:rPr lang="he-IL" altLang="fr-FR" sz="2400" b="0">
                <a:solidFill>
                  <a:srgbClr val="004992"/>
                </a:solidFill>
                <a:latin typeface="+mn-lt"/>
              </a:rPr>
              <a:t>ברמן שמח</a:t>
            </a:r>
            <a:endParaRPr lang="de-DE" altLang="fr-FR" sz="2400" b="0">
              <a:solidFill>
                <a:srgbClr val="004992"/>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a:solidFill>
                  <a:srgbClr val="333333"/>
                </a:solidFill>
                <a:latin typeface="+mn-lt"/>
              </a:rPr>
              <a:t>תגרה</a:t>
            </a:r>
            <a:endParaRPr lang="de-DE" altLang="fr-FR" sz="2400" b="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a:solidFill>
                  <a:srgbClr val="333333"/>
                </a:solidFill>
                <a:latin typeface="+mn-lt"/>
              </a:rPr>
              <a:t>שחקן חוגג גול</a:t>
            </a:r>
            <a:endParaRPr lang="en-GB" altLang="fr-FR" sz="2400" b="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45</a:t>
            </a:fld>
            <a:endParaRPr lang="de-DE" altLang="de-DE">
              <a:latin typeface="+mn-lt"/>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455"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577456"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400" b="0">
                <a:solidFill>
                  <a:srgbClr val="004992"/>
                </a:solidFill>
                <a:latin typeface="+mn-lt"/>
                <a:cs typeface="+mn-cs"/>
              </a:rPr>
              <a:t>אושר!</a:t>
            </a:r>
            <a:endParaRPr lang="en-GB" altLang="de-DE" sz="2400" b="0" dirty="0">
              <a:solidFill>
                <a:srgbClr val="004992"/>
              </a:solidFill>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Text Box 3"/>
          <p:cNvSpPr txBox="1">
            <a:spLocks noChangeArrowheads="1"/>
          </p:cNvSpPr>
          <p:nvPr/>
        </p:nvSpPr>
        <p:spPr bwMode="auto">
          <a:xfrm>
            <a:off x="41148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ניצול מתאונת מכרה</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עובד בהפסקה</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שביתה שנכשלה</a:t>
            </a:r>
            <a:endParaRPr lang="de-DE" altLang="fr-FR" sz="2400" b="0" dirty="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dirty="0">
                <a:solidFill>
                  <a:srgbClr val="333333"/>
                </a:solidFill>
                <a:latin typeface="+mn-lt"/>
              </a:rPr>
              <a:t>תחפושת (עובד במכרה)</a:t>
            </a:r>
            <a:endParaRPr lang="de-DE" altLang="fr-FR" sz="24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האדם הזה מרגיש או עושה? עד כמה אתה בטוח בהערכה שלך?</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46</a:t>
            </a:fld>
            <a:endParaRPr lang="de-DE" altLang="de-DE">
              <a:latin typeface="+mn-lt"/>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575"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8080375"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50000"/>
              </a:spcBef>
              <a:buClrTx/>
              <a:buFontTx/>
              <a:buNone/>
            </a:pPr>
            <a:r>
              <a:rPr lang="he-IL" altLang="de-DE" sz="2400" b="0" i="1" dirty="0">
                <a:latin typeface="+mn-lt"/>
                <a:cs typeface="+mn-cs"/>
              </a:rPr>
              <a:t>חלק מתמונה!</a:t>
            </a:r>
            <a:endParaRPr lang="en-GB" altLang="de-DE" sz="2400" b="0" i="1" dirty="0">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Text Box 3"/>
          <p:cNvSpPr txBox="1">
            <a:spLocks noChangeArrowheads="1"/>
          </p:cNvSpPr>
          <p:nvPr/>
        </p:nvSpPr>
        <p:spPr bwMode="auto">
          <a:xfrm>
            <a:off x="41148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lnSpc>
                <a:spcPct val="105000"/>
              </a:lnSpc>
              <a:spcBef>
                <a:spcPts val="1999"/>
              </a:spcBef>
              <a:spcAft>
                <a:spcPts val="0"/>
              </a:spcAft>
              <a:buClr>
                <a:srgbClr val="333333"/>
              </a:buClr>
              <a:buFont typeface="WingDings"/>
              <a:buAutoNum type="arabicPeriod"/>
            </a:pPr>
            <a:r>
              <a:rPr lang="he-IL" altLang="fr-FR" sz="2400" b="0">
                <a:solidFill>
                  <a:srgbClr val="333333"/>
                </a:solidFill>
                <a:latin typeface="+mn-lt"/>
              </a:rPr>
              <a:t>ניצול מתאונת מכרה</a:t>
            </a:r>
            <a:endParaRPr lang="de-DE" altLang="fr-FR" sz="2400" b="0">
              <a:solidFill>
                <a:srgbClr val="333333"/>
              </a:solidFill>
              <a:latin typeface="+mn-lt"/>
            </a:endParaRPr>
          </a:p>
          <a:p>
            <a:pPr algn="r" rtl="1" eaLnBrk="1" hangingPunct="1">
              <a:lnSpc>
                <a:spcPct val="105000"/>
              </a:lnSpc>
              <a:spcBef>
                <a:spcPts val="1999"/>
              </a:spcBef>
              <a:spcAft>
                <a:spcPts val="0"/>
              </a:spcAft>
              <a:buClr>
                <a:srgbClr val="004992"/>
              </a:buClr>
              <a:buFont typeface="WingDings"/>
              <a:buAutoNum type="arabicPeriod"/>
            </a:pPr>
            <a:r>
              <a:rPr lang="he-IL" altLang="fr-FR" sz="2400" b="0">
                <a:solidFill>
                  <a:srgbClr val="004992"/>
                </a:solidFill>
                <a:latin typeface="+mn-lt"/>
              </a:rPr>
              <a:t>עובד בהפסקה</a:t>
            </a:r>
            <a:endParaRPr lang="de-DE" altLang="fr-FR" sz="2400" b="0">
              <a:solidFill>
                <a:srgbClr val="004992"/>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a:solidFill>
                  <a:srgbClr val="333333"/>
                </a:solidFill>
                <a:latin typeface="+mn-lt"/>
              </a:rPr>
              <a:t>שביתה שנכשלה</a:t>
            </a:r>
            <a:endParaRPr lang="de-DE" altLang="fr-FR" sz="2400" b="0">
              <a:solidFill>
                <a:srgbClr val="333333"/>
              </a:solidFill>
              <a:latin typeface="+mn-lt"/>
            </a:endParaRPr>
          </a:p>
          <a:p>
            <a:pPr algn="r" rtl="1" eaLnBrk="1" hangingPunct="1">
              <a:lnSpc>
                <a:spcPct val="105000"/>
              </a:lnSpc>
              <a:spcBef>
                <a:spcPts val="1999"/>
              </a:spcBef>
              <a:spcAft>
                <a:spcPts val="0"/>
              </a:spcAft>
              <a:buClr>
                <a:srgbClr val="333333"/>
              </a:buClr>
              <a:buFont typeface="WingDings"/>
              <a:buAutoNum type="arabicPeriod"/>
            </a:pPr>
            <a:r>
              <a:rPr lang="he-IL" altLang="fr-FR" sz="2400" b="0">
                <a:solidFill>
                  <a:srgbClr val="333333"/>
                </a:solidFill>
                <a:latin typeface="+mn-lt"/>
              </a:rPr>
              <a:t>תחפושת (עובד במכרה)</a:t>
            </a:r>
            <a:endParaRPr lang="de-DE" altLang="fr-FR" sz="2400" b="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47</a:t>
            </a:fld>
            <a:endParaRPr lang="de-DE" altLang="de-DE">
              <a:latin typeface="+mn-lt"/>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7455"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3" name="Text Box 5"/>
          <p:cNvSpPr txBox="1">
            <a:spLocks noChangeArrowheads="1"/>
          </p:cNvSpPr>
          <p:nvPr/>
        </p:nvSpPr>
        <p:spPr bwMode="auto">
          <a:xfrm>
            <a:off x="408955" y="4951413"/>
            <a:ext cx="11376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he-IL" altLang="fr-FR" sz="2000" b="0" dirty="0">
                <a:solidFill>
                  <a:srgbClr val="333333"/>
                </a:solidFill>
                <a:latin typeface="+mn-lt"/>
              </a:rPr>
              <a:t>אדם קורא:</a:t>
            </a:r>
            <a:endParaRPr lang="de-DE" altLang="fr-FR" sz="2000" b="0" dirty="0">
              <a:solidFill>
                <a:srgbClr val="333333"/>
              </a:solidFill>
              <a:latin typeface="+mn-lt"/>
            </a:endParaRPr>
          </a:p>
          <a:p>
            <a:pPr algn="r" rtl="1" eaLnBrk="1" hangingPunct="1">
              <a:spcBef>
                <a:spcPct val="0"/>
              </a:spcBef>
              <a:buClrTx/>
            </a:pPr>
            <a:r>
              <a:rPr lang="he-IL" altLang="fr-FR" sz="2000" b="0" dirty="0">
                <a:solidFill>
                  <a:srgbClr val="333333"/>
                </a:solidFill>
                <a:latin typeface="+mn-lt"/>
              </a:rPr>
              <a:t>מכתב אהבה (מסמיק בתמונה הבאה)</a:t>
            </a:r>
            <a:endParaRPr lang="de-DE" altLang="fr-FR" sz="2000" b="0" dirty="0">
              <a:solidFill>
                <a:srgbClr val="333333"/>
              </a:solidFill>
              <a:latin typeface="+mn-lt"/>
            </a:endParaRPr>
          </a:p>
          <a:p>
            <a:pPr algn="r" rtl="1" eaLnBrk="1" hangingPunct="1">
              <a:spcBef>
                <a:spcPct val="0"/>
              </a:spcBef>
              <a:buClrTx/>
            </a:pPr>
            <a:r>
              <a:rPr lang="he-IL" altLang="fr-FR" sz="2000" b="0" dirty="0">
                <a:solidFill>
                  <a:srgbClr val="333333"/>
                </a:solidFill>
                <a:latin typeface="+mn-lt"/>
              </a:rPr>
              <a:t>מאמר מעניין (רושם הערות בתמונה הבאה)</a:t>
            </a:r>
            <a:endParaRPr lang="de-DE" altLang="fr-FR" sz="2000" b="0" dirty="0">
              <a:solidFill>
                <a:srgbClr val="333333"/>
              </a:solidFill>
              <a:latin typeface="+mn-lt"/>
            </a:endParaRPr>
          </a:p>
          <a:p>
            <a:pPr algn="r" rtl="1" eaLnBrk="1" hangingPunct="1">
              <a:spcBef>
                <a:spcPct val="0"/>
              </a:spcBef>
              <a:buClrTx/>
            </a:pPr>
            <a:r>
              <a:rPr lang="he-IL" altLang="fr-FR" sz="2000" b="0" dirty="0">
                <a:solidFill>
                  <a:srgbClr val="333333"/>
                </a:solidFill>
                <a:latin typeface="+mn-lt"/>
              </a:rPr>
              <a:t>מכתב דחיה (מתפרץ בכעס בתמונה הבאה)</a:t>
            </a:r>
            <a:endParaRPr lang="de-DE" altLang="fr-FR" sz="2000" b="0" dirty="0">
              <a:solidFill>
                <a:srgbClr val="333333"/>
              </a:solidFill>
              <a:latin typeface="+mn-lt"/>
            </a:endParaRPr>
          </a:p>
          <a:p>
            <a:pPr algn="r" rtl="1" eaLnBrk="1" hangingPunct="1">
              <a:spcBef>
                <a:spcPct val="0"/>
              </a:spcBef>
              <a:buClrTx/>
            </a:pPr>
            <a:r>
              <a:rPr lang="he-IL" altLang="fr-FR" sz="2000" b="0" dirty="0">
                <a:solidFill>
                  <a:srgbClr val="333333"/>
                </a:solidFill>
                <a:latin typeface="+mn-lt"/>
              </a:rPr>
              <a:t>בדיחות (צוחק בתמונה הבאה)</a:t>
            </a:r>
            <a:endParaRPr lang="de-DE" altLang="fr-FR" sz="20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האדם הזה מרגיש או עושה? עד כמה אתה בטוח בהערכה שלך?</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48</a:t>
            </a:fld>
            <a:endParaRPr lang="de-DE" altLang="de-DE">
              <a:latin typeface="+mn-lt"/>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3" name="Text Box 5"/>
          <p:cNvSpPr txBox="1">
            <a:spLocks noChangeArrowheads="1"/>
          </p:cNvSpPr>
          <p:nvPr/>
        </p:nvSpPr>
        <p:spPr bwMode="auto">
          <a:xfrm>
            <a:off x="408955" y="4951413"/>
            <a:ext cx="11376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he-IL" altLang="fr-FR" sz="2000" b="0" dirty="0">
                <a:solidFill>
                  <a:srgbClr val="333333"/>
                </a:solidFill>
                <a:latin typeface="+mn-lt"/>
              </a:rPr>
              <a:t>אדם קורא:</a:t>
            </a:r>
            <a:endParaRPr lang="de-DE" altLang="fr-FR" sz="2000" b="0" dirty="0">
              <a:solidFill>
                <a:srgbClr val="333333"/>
              </a:solidFill>
              <a:latin typeface="+mn-lt"/>
            </a:endParaRPr>
          </a:p>
          <a:p>
            <a:pPr algn="r" rtl="1" eaLnBrk="1" hangingPunct="1">
              <a:spcBef>
                <a:spcPct val="0"/>
              </a:spcBef>
              <a:buClrTx/>
            </a:pPr>
            <a:r>
              <a:rPr lang="he-IL" altLang="fr-FR" sz="2000" b="0" dirty="0">
                <a:solidFill>
                  <a:srgbClr val="333333"/>
                </a:solidFill>
                <a:latin typeface="+mn-lt"/>
              </a:rPr>
              <a:t>מכתב אהבה (מסמיק בתמונה הבאה)</a:t>
            </a:r>
            <a:endParaRPr lang="de-DE" altLang="fr-FR" sz="2000" b="0" dirty="0">
              <a:solidFill>
                <a:srgbClr val="333333"/>
              </a:solidFill>
              <a:latin typeface="+mn-lt"/>
            </a:endParaRPr>
          </a:p>
          <a:p>
            <a:pPr algn="r" rtl="1" eaLnBrk="1" hangingPunct="1">
              <a:spcBef>
                <a:spcPct val="0"/>
              </a:spcBef>
              <a:buClrTx/>
            </a:pPr>
            <a:r>
              <a:rPr lang="he-IL" altLang="fr-FR" sz="2000" b="0" dirty="0">
                <a:solidFill>
                  <a:srgbClr val="333333"/>
                </a:solidFill>
                <a:latin typeface="+mn-lt"/>
              </a:rPr>
              <a:t>מאמר מעניין (רושם הערות בתמונה הבאה)</a:t>
            </a:r>
            <a:endParaRPr lang="de-DE" altLang="fr-FR" sz="2000" b="0" dirty="0">
              <a:solidFill>
                <a:srgbClr val="333333"/>
              </a:solidFill>
              <a:latin typeface="+mn-lt"/>
            </a:endParaRPr>
          </a:p>
          <a:p>
            <a:pPr algn="r" rtl="1" eaLnBrk="1" hangingPunct="1">
              <a:spcBef>
                <a:spcPct val="0"/>
              </a:spcBef>
              <a:buClrTx/>
            </a:pPr>
            <a:r>
              <a:rPr lang="he-IL" altLang="fr-FR" sz="2000" b="0" dirty="0">
                <a:solidFill>
                  <a:srgbClr val="004992"/>
                </a:solidFill>
                <a:latin typeface="+mn-lt"/>
              </a:rPr>
              <a:t>מכתב דחיה (מתפרץ בכעס בתמונה הבאה)</a:t>
            </a:r>
            <a:endParaRPr lang="de-DE" altLang="fr-FR" sz="2000" b="0" dirty="0">
              <a:solidFill>
                <a:srgbClr val="004992"/>
              </a:solidFill>
              <a:latin typeface="+mn-lt"/>
            </a:endParaRPr>
          </a:p>
          <a:p>
            <a:pPr algn="r" rtl="1" eaLnBrk="1" hangingPunct="1">
              <a:spcBef>
                <a:spcPct val="0"/>
              </a:spcBef>
              <a:buClrTx/>
            </a:pPr>
            <a:r>
              <a:rPr lang="he-IL" altLang="fr-FR" sz="2000" b="0" dirty="0">
                <a:solidFill>
                  <a:srgbClr val="333333"/>
                </a:solidFill>
                <a:latin typeface="+mn-lt"/>
              </a:rPr>
              <a:t>בדיחות (צוחק בתמונה הבאה)</a:t>
            </a:r>
            <a:endParaRPr lang="de-DE" altLang="fr-FR" sz="2000" b="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49</a:t>
            </a:fld>
            <a:endParaRPr lang="de-DE" altLang="de-DE">
              <a:latin typeface="+mn-lt"/>
            </a:endParaRPr>
          </a:p>
        </p:txBody>
      </p:sp>
      <p:pic>
        <p:nvPicPr>
          <p:cNvPr id="11" name="Picture 10" descr="13x18 sich schwarz ärgern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descr="Jens Mittelsdorf - fotocommunity -  13x18 sich schwarz ärgern1 - personal approva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מסקנה ראשונה!</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dirty="0">
                <a:solidFill>
                  <a:srgbClr val="333333"/>
                </a:solidFill>
              </a:rPr>
              <a:t>הבעות פנים או תנועות אינן תמיד ברורות!</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50</a:t>
            </a:fld>
            <a:endParaRPr lang="de-DE" altLang="de-DE">
              <a:latin typeface="+mn-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מסקנה ראשונה!</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dirty="0">
                <a:solidFill>
                  <a:srgbClr val="333333"/>
                </a:solidFill>
              </a:rPr>
              <a:t>הבעות פנים או תנועות אינן תמיד ברורות!</a:t>
            </a:r>
            <a:endParaRPr lang="en-US"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אנשים רבים אינם מראים הבעות פנים מטבעם או בעקבות מחלה (למשל פרקינסון), מה שמקשה על הסקת התחושות הפנימיות </a:t>
            </a:r>
            <a:r>
              <a:rPr lang="he-IL" altLang="fr-FR" sz="2400">
                <a:solidFill>
                  <a:srgbClr val="333333"/>
                </a:solidFill>
              </a:rPr>
              <a:t>שלהם.</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51</a:t>
            </a:fld>
            <a:endParaRPr lang="de-DE" altLang="de-DE">
              <a:latin typeface="+mn-lt"/>
            </a:endParaRPr>
          </a:p>
        </p:txBody>
      </p:sp>
    </p:spTree>
    <p:extLst>
      <p:ext uri="{BB962C8B-B14F-4D97-AF65-F5344CB8AC3E}">
        <p14:creationId xmlns:p14="http://schemas.microsoft.com/office/powerpoint/2010/main" val="23432929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מסקנה ראשונה!</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dirty="0">
                <a:solidFill>
                  <a:srgbClr val="333333"/>
                </a:solidFill>
              </a:rPr>
              <a:t>הבעות פנים או תנועות אינן תמיד ברורות!</a:t>
            </a:r>
            <a:endParaRPr lang="en-US"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אנשים רבים אינם מראים הבעות פנים מטבעם או בעקבות מחלה (למשל פרקינסון), מה שמקשה על הסקת התחושות הפנימיות שלהם.</a:t>
            </a:r>
            <a:endParaRPr lang="en-US"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כדאי להסתמך על אינפורמציה נוספת (סיטואציה, ידע מוקדם על אותו אדם, לשאול את האדם ישירות, אם אפשר) לפני שמפרשים הבעות פנים או מחוות.</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52</a:t>
            </a:fld>
            <a:endParaRPr lang="de-DE" altLang="de-DE">
              <a:latin typeface="+mn-lt"/>
            </a:endParaRPr>
          </a:p>
        </p:txBody>
      </p:sp>
    </p:spTree>
    <p:extLst>
      <p:ext uri="{BB962C8B-B14F-4D97-AF65-F5344CB8AC3E}">
        <p14:creationId xmlns:p14="http://schemas.microsoft.com/office/powerpoint/2010/main" val="24796735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משימה 3</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53</a:t>
            </a:fld>
            <a:endParaRPr lang="de-DE" altLang="de-DE">
              <a:latin typeface="+mn-lt"/>
            </a:endParaRPr>
          </a:p>
        </p:txBody>
      </p:sp>
      <p:sp>
        <p:nvSpPr>
          <p:cNvPr id="5" name="Content Placeholder 4"/>
          <p:cNvSpPr>
            <a:spLocks noGrp="1"/>
          </p:cNvSpPr>
          <p:nvPr>
            <p:ph idx="1"/>
          </p:nvPr>
        </p:nvSpPr>
        <p:spPr/>
        <p:txBody>
          <a:bodyPr/>
          <a:lstStyle/>
          <a:p>
            <a:pPr marL="342900" indent="-342900" defTabSz="914400" fontAlgn="base">
              <a:buClr>
                <a:srgbClr val="333333"/>
              </a:buClr>
              <a:buSzPct val="80000"/>
              <a:buFont typeface="WingDings"/>
              <a:buChar char=""/>
            </a:pPr>
            <a:r>
              <a:rPr lang="he-IL" altLang="fr-FR" sz="2400" dirty="0">
                <a:solidFill>
                  <a:srgbClr val="333333"/>
                </a:solidFill>
              </a:rPr>
              <a:t>יוצג לפניך רצף של תמונות</a:t>
            </a:r>
            <a:endParaRPr lang="en-US" altLang="fr-FR" sz="2400" dirty="0">
              <a:solidFill>
                <a:srgbClr val="333333"/>
              </a:solidFill>
            </a:endParaRPr>
          </a:p>
          <a:p>
            <a:pPr marL="342900" indent="-342900" defTabSz="914400" fontAlgn="base">
              <a:buClr>
                <a:srgbClr val="333333"/>
              </a:buClr>
              <a:buSzPct val="80000"/>
              <a:buFont typeface="WingDings"/>
              <a:buChar char=""/>
            </a:pPr>
            <a:r>
              <a:rPr lang="he-IL" altLang="fr-FR" sz="2400" dirty="0">
                <a:solidFill>
                  <a:srgbClr val="333333"/>
                </a:solidFill>
              </a:rPr>
              <a:t>תמונות 1-3 מוצגות בסדר הפוך. כלומר תמונה 3 תוצג ראשונה.</a:t>
            </a:r>
            <a:endParaRPr lang="en-US" altLang="fr-FR" sz="2400" dirty="0">
              <a:solidFill>
                <a:srgbClr val="333333"/>
              </a:solidFill>
            </a:endParaRPr>
          </a:p>
          <a:p>
            <a:pPr marL="342900" indent="-342900" defTabSz="914400" fontAlgn="base">
              <a:buClr>
                <a:srgbClr val="333333"/>
              </a:buClr>
              <a:buSzPct val="80000"/>
              <a:buFont typeface="WingDings"/>
              <a:buChar char=""/>
            </a:pPr>
            <a:r>
              <a:rPr lang="he-IL" altLang="fr-FR" sz="2400" dirty="0">
                <a:solidFill>
                  <a:srgbClr val="333333"/>
                </a:solidFill>
              </a:rPr>
              <a:t>אחרי שתוצג תמונה, תתבקש לאמר אילו מבין ה-3 משלימות את הרצף.</a:t>
            </a:r>
            <a:endParaRPr lang="en-US" sz="2400" dirty="0">
              <a:solidFill>
                <a:srgbClr val="333333"/>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מתכנן האדם לעשות?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54</a:t>
            </a:fld>
            <a:endParaRPr lang="de-DE" altLang="de-DE">
              <a:latin typeface="+mn-lt"/>
            </a:endParaRPr>
          </a:p>
        </p:txBody>
      </p:sp>
      <p:pic>
        <p:nvPicPr>
          <p:cNvPr id="17" name="Picture 3" descr="0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4957064"/>
            <a:ext cx="1960384" cy="1371600"/>
          </a:xfrm>
          <a:prstGeom prst="rect">
            <a:avLst/>
          </a:prstGeom>
          <a:noFill/>
          <a:ln>
            <a:solidFill>
              <a:schemeClr val="tx1"/>
            </a:solidFill>
            <a:miter lim="800000"/>
            <a:headEnd/>
            <a:tailEnd/>
          </a:ln>
        </p:spPr>
      </p:pic>
      <p:pic>
        <p:nvPicPr>
          <p:cNvPr id="18" name="Picture 2"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9" name="Picture 4" descr="01-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13666"/>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2" name="Caption_113667"/>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dirty="0">
              <a:solidFill>
                <a:srgbClr val="000000"/>
              </a:solidFill>
              <a:latin typeface="+mn-lt"/>
              <a:cs typeface="+mn-cs"/>
            </a:endParaRPr>
          </a:p>
        </p:txBody>
      </p:sp>
      <p:sp>
        <p:nvSpPr>
          <p:cNvPr id="23" name="Caption_113668"/>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dirty="0">
              <a:solidFill>
                <a:srgbClr val="000000"/>
              </a:solidFill>
              <a:latin typeface="+mn-lt"/>
              <a:cs typeface="+mn-cs"/>
            </a:endParaRPr>
          </a:p>
        </p:txBody>
      </p:sp>
      <p:sp>
        <p:nvSpPr>
          <p:cNvPr id="24" name="Caption_113669"/>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dirty="0">
              <a:solidFill>
                <a:srgbClr val="000000"/>
              </a:solidFill>
              <a:latin typeface="+mn-lt"/>
              <a:cs typeface="+mn-cs"/>
            </a:endParaRP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מתכנן האדם לעשות?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55</a:t>
            </a:fld>
            <a:endParaRPr lang="de-DE" altLang="de-DE">
              <a:latin typeface="+mn-lt"/>
            </a:endParaRPr>
          </a:p>
        </p:txBody>
      </p:sp>
      <p:pic>
        <p:nvPicPr>
          <p:cNvPr id="19" name="Picture 3" descr="0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4957064"/>
            <a:ext cx="1960384" cy="1371600"/>
          </a:xfrm>
          <a:prstGeom prst="rect">
            <a:avLst/>
          </a:prstGeom>
          <a:noFill/>
          <a:ln>
            <a:solidFill>
              <a:schemeClr val="tx1"/>
            </a:solidFill>
            <a:miter lim="800000"/>
            <a:headEnd/>
            <a:tailEnd/>
          </a:ln>
        </p:spPr>
      </p:pic>
      <p:pic>
        <p:nvPicPr>
          <p:cNvPr id="20"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01-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13" descr="0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3" name="Picture 2" descr="0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sp>
        <p:nvSpPr>
          <p:cNvPr id="24" name="Caption_113667"/>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5" name="Caption_113668"/>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dirty="0">
              <a:solidFill>
                <a:srgbClr val="000000"/>
              </a:solidFill>
              <a:latin typeface="+mn-lt"/>
              <a:cs typeface="+mn-cs"/>
            </a:endParaRPr>
          </a:p>
        </p:txBody>
      </p:sp>
      <p:sp>
        <p:nvSpPr>
          <p:cNvPr id="26" name="Caption_113669"/>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27" name="Caption_115714"/>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8" name="Caption_115725"/>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מתכנן האדם לעשות?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56</a:t>
            </a:fld>
            <a:endParaRPr lang="de-DE" altLang="de-DE">
              <a:latin typeface="+mn-lt"/>
            </a:endParaRPr>
          </a:p>
        </p:txBody>
      </p:sp>
      <p:pic>
        <p:nvPicPr>
          <p:cNvPr id="21" name="Picture 15" descr="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3" name="Picture 3" descr="0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923407" y="4957064"/>
            <a:ext cx="1960384" cy="1371600"/>
          </a:xfrm>
          <a:prstGeom prst="rect">
            <a:avLst/>
          </a:prstGeom>
          <a:noFill/>
          <a:ln>
            <a:solidFill>
              <a:schemeClr val="tx1"/>
            </a:solidFill>
            <a:miter lim="800000"/>
            <a:headEnd/>
            <a:tailEnd/>
          </a:ln>
        </p:spPr>
      </p:pic>
      <p:pic>
        <p:nvPicPr>
          <p:cNvPr id="24" name="Picture 2" descr="0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5" name="Picture 4" descr="0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01-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17762"/>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8" name="Caption_117763"/>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9" name="Caption_117764"/>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30" name="Caption_117765"/>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31" name="Caption_117773"/>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32" name="Caption_117775"/>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התשובה הנכונה היא 4ג'!</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57</a:t>
            </a:fld>
            <a:endParaRPr lang="de-DE" altLang="de-DE">
              <a:latin typeface="+mn-lt"/>
            </a:endParaRPr>
          </a:p>
        </p:txBody>
      </p:sp>
      <p:pic>
        <p:nvPicPr>
          <p:cNvPr id="14" name="Picture 7" descr="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6" name="Picture 3"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17" name="Picture 9" descr="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19811"/>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9" name="Caption_119813"/>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0" name="Caption_119815"/>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21" name="Caption_119817"/>
          <p:cNvSpPr txBox="1">
            <a:spLocks noChangeArrowheads="1"/>
          </p:cNvSpPr>
          <p:nvPr/>
        </p:nvSpPr>
        <p:spPr bwMode="auto">
          <a:xfrm>
            <a:off x="5885025" y="6328664"/>
            <a:ext cx="4587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dirty="0">
              <a:solidFill>
                <a:srgbClr val="000000"/>
              </a:solidFill>
              <a:latin typeface="+mn-lt"/>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כוונתה של האישה?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58</a:t>
            </a:fld>
            <a:endParaRPr lang="de-DE" altLang="de-DE">
              <a:latin typeface="+mn-lt"/>
            </a:endParaRPr>
          </a:p>
        </p:txBody>
      </p:sp>
      <p:pic>
        <p:nvPicPr>
          <p:cNvPr id="17"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1864"/>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2" name="Caption_121865"/>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3" name="Caption_121866"/>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24" name="Caption_121867"/>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כוונתה של האישה?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59</a:t>
            </a:fld>
            <a:endParaRPr lang="de-DE" altLang="de-DE">
              <a:latin typeface="+mn-lt"/>
            </a:endParaRPr>
          </a:p>
        </p:txBody>
      </p:sp>
      <p:pic>
        <p:nvPicPr>
          <p:cNvPr id="19"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9631"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2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3" descr="0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sp>
        <p:nvSpPr>
          <p:cNvPr id="24" name="Caption_123911"/>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5" name="Caption_123912"/>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6" name="Caption_123913"/>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27" name="Caption_123914"/>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28" name="Caption_123916"/>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כוונתה של האישה?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60</a:t>
            </a:fld>
            <a:endParaRPr lang="de-DE" altLang="de-DE">
              <a:latin typeface="+mn-lt"/>
            </a:endParaRPr>
          </a:p>
        </p:txBody>
      </p:sp>
      <p:pic>
        <p:nvPicPr>
          <p:cNvPr id="21" name="Picture 8"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39"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3407"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11" descr="0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5039"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14" descr="0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6" name="Picture 13" descr="0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sp>
        <p:nvSpPr>
          <p:cNvPr id="27" name="Caption_125959"/>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8" name="Caption_125960"/>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9" name="Caption_125961"/>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30" name="Caption_125962"/>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31" name="Caption_125964"/>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32" name="Caption_125965"/>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התשובה הנכונה היא 4א'!</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61</a:t>
            </a:fld>
            <a:endParaRPr lang="de-DE" altLang="de-DE">
              <a:latin typeface="+mn-lt"/>
            </a:endParaRPr>
          </a:p>
        </p:txBody>
      </p:sp>
      <p:pic>
        <p:nvPicPr>
          <p:cNvPr id="14" name="Picture 5" descr="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39"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6" descr="0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7" name="Picture 8" descr="0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sp>
        <p:nvSpPr>
          <p:cNvPr id="18" name="Caption_128005"/>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9" name="Caption_128006"/>
          <p:cNvSpPr txBox="1">
            <a:spLocks noChangeArrowheads="1"/>
          </p:cNvSpPr>
          <p:nvPr/>
        </p:nvSpPr>
        <p:spPr bwMode="auto">
          <a:xfrm>
            <a:off x="5864186" y="6328664"/>
            <a:ext cx="5004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0" name="Caption_128008"/>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1" name="Caption_128009"/>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כוונתו של האיש?</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62</a:t>
            </a:fld>
            <a:endParaRPr lang="de-DE" altLang="de-DE">
              <a:latin typeface="+mn-lt"/>
            </a:endParaRPr>
          </a:p>
        </p:txBody>
      </p:sp>
      <p:pic>
        <p:nvPicPr>
          <p:cNvPr id="17" name="Picture 8" descr="0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8" name="Picture 11" descr="0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18" descr="03-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0" descr="0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0055"/>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2" name="Caption_130058"/>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3" name="Caption_130057"/>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24" name="Caption_130056"/>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כוונתו של האיש?</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63</a:t>
            </a:fld>
            <a:endParaRPr lang="de-DE" altLang="de-DE">
              <a:latin typeface="+mn-lt"/>
            </a:endParaRPr>
          </a:p>
        </p:txBody>
      </p:sp>
      <p:pic>
        <p:nvPicPr>
          <p:cNvPr id="19" name="Picture 18" descr="0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0" name="Picture 8"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1"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21"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0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2104"/>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5" name="Caption_132107"/>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6" name="Caption_132106"/>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27" name="Caption_132105"/>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28" name="Caption_132108"/>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כוונתו של האיש?</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64</a:t>
            </a:fld>
            <a:endParaRPr lang="de-DE" altLang="de-DE">
              <a:latin typeface="+mn-lt"/>
            </a:endParaRPr>
          </a:p>
        </p:txBody>
      </p:sp>
      <p:pic>
        <p:nvPicPr>
          <p:cNvPr id="21" name="Picture 14" descr="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3" name="Picture 8" descr="0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4" name="Picture 11" descr="0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24" descr="03-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10" descr="0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34152"/>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8" name="Caption_134155"/>
          <p:cNvSpPr txBox="1">
            <a:spLocks noChangeAspect="1"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dirty="0">
              <a:solidFill>
                <a:srgbClr val="000000"/>
              </a:solidFill>
              <a:latin typeface="+mn-lt"/>
              <a:cs typeface="+mn-cs"/>
            </a:endParaRPr>
          </a:p>
        </p:txBody>
      </p:sp>
      <p:sp>
        <p:nvSpPr>
          <p:cNvPr id="29" name="Caption_134154"/>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30" name="Caption_134153"/>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31" name="Caption_134156"/>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32" name="Caption_134158"/>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latin typeface="+mn-lt"/>
                <a:ea typeface="+mn-ea"/>
                <a:cs typeface="+mn-cs"/>
              </a:rPr>
              <a:t>התשובה הנכונה </a:t>
            </a:r>
            <a:r>
              <a:rPr lang="he-IL" sz="3600">
                <a:latin typeface="+mn-lt"/>
                <a:ea typeface="+mn-ea"/>
                <a:cs typeface="+mn-cs"/>
              </a:rPr>
              <a:t>היא 4א'!</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65</a:t>
            </a:fld>
            <a:endParaRPr lang="de-DE" altLang="de-DE">
              <a:latin typeface="+mn-lt"/>
            </a:endParaRPr>
          </a:p>
        </p:txBody>
      </p:sp>
      <p:pic>
        <p:nvPicPr>
          <p:cNvPr id="14" name="Picture 7" descr="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6" name="Picture 4" descr="0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17" name="Picture 10" descr="03-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36196"/>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9" name="Caption_136197"/>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0" name="Caption_136199"/>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21" name="Caption_136202"/>
          <p:cNvSpPr txBox="1">
            <a:spLocks noChangeArrowheads="1"/>
          </p:cNvSpPr>
          <p:nvPr/>
        </p:nvSpPr>
        <p:spPr bwMode="auto">
          <a:xfrm>
            <a:off x="5864186" y="6328664"/>
            <a:ext cx="5004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dirty="0">
                <a:solidFill>
                  <a:srgbClr val="000000"/>
                </a:solidFill>
                <a:latin typeface="+mn-lt"/>
                <a:cs typeface="+mn-cs"/>
              </a:rPr>
              <a:t>4א'</a:t>
            </a:r>
            <a:endParaRPr lang="de-DE" altLang="de-DE" sz="2000" b="1" dirty="0">
              <a:solidFill>
                <a:srgbClr val="000000"/>
              </a:solidFill>
              <a:latin typeface="+mn-lt"/>
              <a:cs typeface="+mn-c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מתכננת האישה לעשות?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66</a:t>
            </a:fld>
            <a:endParaRPr lang="de-DE" altLang="de-DE">
              <a:latin typeface="+mn-lt"/>
            </a:endParaRPr>
          </a:p>
        </p:txBody>
      </p:sp>
      <p:pic>
        <p:nvPicPr>
          <p:cNvPr id="17" name="Picture 5" descr="0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8" name="Picture 2" descr="0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9" name="Picture 3" descr="06-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8242"/>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2" name="Caption_138245"/>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3" name="Caption_138244"/>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24" name="Caption_138243"/>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מתכננת האישה לעשות?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67</a:t>
            </a:fld>
            <a:endParaRPr lang="de-DE" altLang="de-DE">
              <a:latin typeface="+mn-lt"/>
            </a:endParaRPr>
          </a:p>
        </p:txBody>
      </p:sp>
      <p:pic>
        <p:nvPicPr>
          <p:cNvPr id="19" name="Picture 2" descr="0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0" name="Picture 6" descr="0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2" name="Picture 4" descr="06-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0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0291"/>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5" name="Caption_140294"/>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6" name="Caption_140293"/>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27" name="Caption_140292"/>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28" name="Caption_140290"/>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מתכננת האישה לעשות?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68</a:t>
            </a:fld>
            <a:endParaRPr lang="de-DE" altLang="de-DE">
              <a:latin typeface="+mn-lt"/>
            </a:endParaRPr>
          </a:p>
        </p:txBody>
      </p:sp>
      <p:pic>
        <p:nvPicPr>
          <p:cNvPr id="21" name="Picture 2" descr="0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3" name="Picture 7" descr="0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4" descr="0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5" name="Picture 5" descr="06-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0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42340"/>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8" name="Caption_142343"/>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9" name="Caption_142342"/>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30" name="Caption_142341"/>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dirty="0">
              <a:solidFill>
                <a:srgbClr val="000000"/>
              </a:solidFill>
              <a:latin typeface="+mn-lt"/>
              <a:cs typeface="+mn-cs"/>
            </a:endParaRPr>
          </a:p>
        </p:txBody>
      </p:sp>
      <p:sp>
        <p:nvSpPr>
          <p:cNvPr id="31" name="Caption_142339"/>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32" name="Caption_142338"/>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latin typeface="+mn-lt"/>
                <a:ea typeface="+mn-ea"/>
                <a:cs typeface="+mn-cs"/>
              </a:rPr>
              <a:t>התשובה הנכונה היא 4ג'!</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69</a:t>
            </a:fld>
            <a:endParaRPr lang="de-DE" altLang="de-DE">
              <a:latin typeface="+mn-lt"/>
            </a:endParaRPr>
          </a:p>
        </p:txBody>
      </p:sp>
      <p:pic>
        <p:nvPicPr>
          <p:cNvPr id="14" name="Picture 2" descr="0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6" name="Picture 15" descr="06-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34223" y="4957064"/>
            <a:ext cx="1960384" cy="1371600"/>
          </a:xfrm>
          <a:prstGeom prst="rect">
            <a:avLst/>
          </a:prstGeom>
          <a:noFill/>
          <a:ln>
            <a:solidFill>
              <a:schemeClr val="tx1"/>
            </a:solidFill>
            <a:miter lim="800000"/>
            <a:headEnd/>
            <a:tailEnd/>
          </a:ln>
        </p:spPr>
      </p:pic>
      <p:pic>
        <p:nvPicPr>
          <p:cNvPr id="17" name="Picture 4" descr="0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sp>
        <p:nvSpPr>
          <p:cNvPr id="18" name="Caption_144388"/>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19" name="Caption_144394"/>
          <p:cNvSpPr txBox="1">
            <a:spLocks noChangeArrowheads="1"/>
          </p:cNvSpPr>
          <p:nvPr/>
        </p:nvSpPr>
        <p:spPr bwMode="auto">
          <a:xfrm>
            <a:off x="5885025" y="6328664"/>
            <a:ext cx="4587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dirty="0">
                <a:solidFill>
                  <a:srgbClr val="000000"/>
                </a:solidFill>
                <a:latin typeface="+mn-lt"/>
                <a:cs typeface="+mn-cs"/>
              </a:rPr>
              <a:t>4ג'</a:t>
            </a:r>
            <a:endParaRPr lang="de-DE" altLang="de-DE" sz="2000" b="1" dirty="0">
              <a:solidFill>
                <a:srgbClr val="000000"/>
              </a:solidFill>
              <a:latin typeface="+mn-lt"/>
              <a:cs typeface="+mn-cs"/>
            </a:endParaRPr>
          </a:p>
        </p:txBody>
      </p:sp>
      <p:sp>
        <p:nvSpPr>
          <p:cNvPr id="20" name="Caption_144387"/>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1" name="Caption_144386"/>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כוונתה של האישה?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70</a:t>
            </a:fld>
            <a:endParaRPr lang="de-DE" altLang="de-DE">
              <a:latin typeface="+mn-lt"/>
            </a:endParaRPr>
          </a:p>
        </p:txBody>
      </p:sp>
      <p:pic>
        <p:nvPicPr>
          <p:cNvPr id="17" name="Picture 2"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8" name="Picture 5" descr="0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6435"/>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2" name="Caption_146436"/>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23" name="Caption_146437"/>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24" name="Caption_146434"/>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כוונתה של האישה?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71</a:t>
            </a:fld>
            <a:endParaRPr lang="de-DE" altLang="de-DE">
              <a:latin typeface="+mn-lt"/>
            </a:endParaRPr>
          </a:p>
        </p:txBody>
      </p:sp>
      <p:pic>
        <p:nvPicPr>
          <p:cNvPr id="19" name="Picture 2" descr="0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0" name="Picture 3" descr="0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1"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4" descr="0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0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8484"/>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5" name="Caption_148485"/>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26" name="Caption_148486"/>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27" name="Caption_148483"/>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8" name="Caption_148482"/>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כוונתה של האישה?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72</a:t>
            </a:fld>
            <a:endParaRPr lang="de-DE" altLang="de-DE">
              <a:latin typeface="+mn-lt"/>
            </a:endParaRPr>
          </a:p>
        </p:txBody>
      </p:sp>
      <p:pic>
        <p:nvPicPr>
          <p:cNvPr id="21" name="Picture 2" descr="0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3" name="Picture 4" descr="0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4" name="Picture 7" descr="0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5" descr="0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0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50533"/>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8" name="Caption_150534"/>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dirty="0">
                <a:solidFill>
                  <a:srgbClr val="000000"/>
                </a:solidFill>
                <a:latin typeface="+mn-lt"/>
                <a:cs typeface="+mn-cs"/>
              </a:rPr>
              <a:t>4ב'?</a:t>
            </a:r>
            <a:endParaRPr lang="de-DE" altLang="de-DE" sz="2000" b="1" dirty="0">
              <a:solidFill>
                <a:srgbClr val="000000"/>
              </a:solidFill>
              <a:latin typeface="+mn-lt"/>
              <a:cs typeface="+mn-cs"/>
            </a:endParaRPr>
          </a:p>
        </p:txBody>
      </p:sp>
      <p:sp>
        <p:nvSpPr>
          <p:cNvPr id="29" name="Caption_150535"/>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dirty="0">
              <a:solidFill>
                <a:srgbClr val="000000"/>
              </a:solidFill>
              <a:latin typeface="+mn-lt"/>
              <a:cs typeface="+mn-cs"/>
            </a:endParaRPr>
          </a:p>
        </p:txBody>
      </p:sp>
      <p:sp>
        <p:nvSpPr>
          <p:cNvPr id="30" name="Caption_150532"/>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31" name="Caption_150531"/>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32" name="Caption_150530"/>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2" name="Text Box 4"/>
          <p:cNvSpPr txBox="1">
            <a:spLocks noChangeArrowheads="1"/>
          </p:cNvSpPr>
          <p:nvPr/>
        </p:nvSpPr>
        <p:spPr bwMode="auto">
          <a:xfrm>
            <a:off x="5850229" y="5988050"/>
            <a:ext cx="4908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he-IL" altLang="fr-FR" sz="2000">
                <a:solidFill>
                  <a:srgbClr val="333333"/>
                </a:solidFill>
                <a:latin typeface="+mn-lt"/>
              </a:rPr>
              <a:t>4ב'</a:t>
            </a:r>
            <a:endParaRPr lang="de-DE" altLang="fr-FR"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התשובה הנכונה היא 4ב'!</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73</a:t>
            </a:fld>
            <a:endParaRPr lang="de-DE" altLang="de-DE">
              <a:latin typeface="+mn-lt"/>
            </a:endParaRPr>
          </a:p>
        </p:txBody>
      </p:sp>
      <p:pic>
        <p:nvPicPr>
          <p:cNvPr id="14" name="Picture 3"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2" descr="08-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6" name="Picture 3" descr="0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7"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sp>
        <p:nvSpPr>
          <p:cNvPr id="18" name="Caption_152579"/>
          <p:cNvSpPr txBox="1">
            <a:spLocks noChangeArrowheads="1"/>
          </p:cNvSpPr>
          <p:nvPr/>
        </p:nvSpPr>
        <p:spPr bwMode="auto">
          <a:xfrm>
            <a:off x="5864185" y="6328664"/>
            <a:ext cx="5004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dirty="0">
                <a:solidFill>
                  <a:srgbClr val="000000"/>
                </a:solidFill>
                <a:latin typeface="+mn-lt"/>
                <a:cs typeface="+mn-cs"/>
              </a:rPr>
              <a:t>4ב'</a:t>
            </a:r>
            <a:endParaRPr lang="de-DE" altLang="de-DE" sz="2000" b="1" dirty="0">
              <a:solidFill>
                <a:srgbClr val="000000"/>
              </a:solidFill>
              <a:latin typeface="+mn-lt"/>
              <a:cs typeface="+mn-cs"/>
            </a:endParaRPr>
          </a:p>
        </p:txBody>
      </p:sp>
      <p:sp>
        <p:nvSpPr>
          <p:cNvPr id="19" name="Caption_16"/>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0" name="Caption_15"/>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1" name="Caption_14"/>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בכוונתה של האשה לעשות?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74</a:t>
            </a:fld>
            <a:endParaRPr lang="de-DE" altLang="de-DE">
              <a:latin typeface="+mn-lt"/>
            </a:endParaRPr>
          </a:p>
        </p:txBody>
      </p:sp>
      <p:pic>
        <p:nvPicPr>
          <p:cNvPr id="17" name="Picture 2"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8" name="Picture 6" descr="09-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4" descr="09-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4626"/>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2" name="Caption_17"/>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3" name="Caption_18"/>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24" name="Caption_16"/>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בכוונתה של האשה לעשות?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75</a:t>
            </a:fld>
            <a:endParaRPr lang="de-DE" altLang="de-DE">
              <a:latin typeface="+mn-lt"/>
            </a:endParaRPr>
          </a:p>
        </p:txBody>
      </p:sp>
      <p:pic>
        <p:nvPicPr>
          <p:cNvPr id="19" name="Picture 2" descr="0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0" name="Picture 3" descr="0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1"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4" descr="0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0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56676"/>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5" name="Caption_156677"/>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26" name="Caption_156678"/>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27" name="Caption_156675"/>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8" name="Caption_156674"/>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בכוונתה של האשה לעשות?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76</a:t>
            </a:fld>
            <a:endParaRPr lang="de-DE" altLang="de-DE">
              <a:latin typeface="+mn-lt"/>
            </a:endParaRPr>
          </a:p>
        </p:txBody>
      </p:sp>
      <p:pic>
        <p:nvPicPr>
          <p:cNvPr id="21" name="Picture 2" descr="0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3" name="Picture 4" descr="0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4" name="Picture 6" descr="0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4" descr="0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0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58724"/>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dirty="0">
                <a:solidFill>
                  <a:srgbClr val="000000"/>
                </a:solidFill>
                <a:latin typeface="+mn-lt"/>
                <a:cs typeface="+mn-cs"/>
              </a:rPr>
              <a:t>3</a:t>
            </a:r>
          </a:p>
        </p:txBody>
      </p:sp>
      <p:sp>
        <p:nvSpPr>
          <p:cNvPr id="28" name="Caption_158723"/>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9" name="Caption_158722"/>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dirty="0">
                <a:solidFill>
                  <a:srgbClr val="000000"/>
                </a:solidFill>
                <a:latin typeface="+mn-lt"/>
                <a:cs typeface="+mn-cs"/>
              </a:rPr>
              <a:t>1</a:t>
            </a:r>
          </a:p>
        </p:txBody>
      </p:sp>
      <p:sp>
        <p:nvSpPr>
          <p:cNvPr id="30" name="Caption_21"/>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31" name="Caption_22"/>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32" name="Caption_20"/>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התשובה הנכונה היא 4ב'!</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77</a:t>
            </a:fld>
            <a:endParaRPr lang="de-DE" altLang="de-DE">
              <a:latin typeface="+mn-lt"/>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2" descr="09-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6" name="Picture 15" descr="0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7" name="Picture 4" descr="0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sp>
        <p:nvSpPr>
          <p:cNvPr id="18" name="Caption_160773"/>
          <p:cNvSpPr txBox="1">
            <a:spLocks noChangeArrowheads="1"/>
          </p:cNvSpPr>
          <p:nvPr/>
        </p:nvSpPr>
        <p:spPr bwMode="auto">
          <a:xfrm>
            <a:off x="5868994" y="6328664"/>
            <a:ext cx="4908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19" name="Caption_16"/>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dirty="0">
                <a:solidFill>
                  <a:srgbClr val="000000"/>
                </a:solidFill>
                <a:latin typeface="+mn-lt"/>
                <a:cs typeface="+mn-cs"/>
              </a:rPr>
              <a:t>3</a:t>
            </a:r>
          </a:p>
        </p:txBody>
      </p:sp>
      <p:sp>
        <p:nvSpPr>
          <p:cNvPr id="20" name="Caption_15"/>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1" name="Caption_14"/>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dirty="0">
                <a:solidFill>
                  <a:srgbClr val="000000"/>
                </a:solidFill>
                <a:latin typeface="+mn-lt"/>
                <a:cs typeface="+mn-cs"/>
              </a:rPr>
              <a:t>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כוונתו של הילד?</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78</a:t>
            </a:fld>
            <a:endParaRPr lang="de-DE" altLang="de-DE">
              <a:latin typeface="+mn-lt"/>
            </a:endParaRPr>
          </a:p>
        </p:txBody>
      </p:sp>
      <p:pic>
        <p:nvPicPr>
          <p:cNvPr id="17"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10-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2819"/>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2" name="Caption_162820"/>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23" name="Caption_162821"/>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24" name="Caption_162822"/>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כוונתו של הילד?</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79</a:t>
            </a:fld>
            <a:endParaRPr lang="de-DE" altLang="de-DE">
              <a:latin typeface="+mn-lt"/>
            </a:endParaRPr>
          </a:p>
        </p:txBody>
      </p:sp>
      <p:pic>
        <p:nvPicPr>
          <p:cNvPr id="19" name="Picture 6" descr="1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0" name="Picture 7" descr="1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9631"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0-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4871"/>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5" name="Caption_164870"/>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6" name="Caption_19"/>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7" name="Caption_20"/>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28" name="Caption_21"/>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כוונתו של הילד?</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80</a:t>
            </a:fld>
            <a:endParaRPr lang="de-DE" altLang="de-DE">
              <a:latin typeface="+mn-lt"/>
            </a:endParaRPr>
          </a:p>
        </p:txBody>
      </p:sp>
      <p:pic>
        <p:nvPicPr>
          <p:cNvPr id="21" name="Picture 6" descr="1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2"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3" name="Picture 8" descr="1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39"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4" descr="1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5" descr="10-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66920"/>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8" name="Caption_166919"/>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9" name="Caption_166918"/>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30" name="Caption_21"/>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31" name="Caption_22"/>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32" name="Caption_23"/>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dirty="0">
              <a:solidFill>
                <a:srgbClr val="000000"/>
              </a:solidFill>
              <a:latin typeface="+mn-lt"/>
              <a:cs typeface="+mn-cs"/>
            </a:endParaRP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7" name="Text Box 8"/>
          <p:cNvSpPr txBox="1">
            <a:spLocks noChangeArrowheads="1"/>
          </p:cNvSpPr>
          <p:nvPr/>
        </p:nvSpPr>
        <p:spPr bwMode="auto">
          <a:xfrm>
            <a:off x="5929535" y="5984875"/>
            <a:ext cx="5004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rtl="1" eaLnBrk="1" hangingPunct="1">
              <a:spcBef>
                <a:spcPct val="0"/>
              </a:spcBef>
              <a:buClrTx/>
              <a:buFontTx/>
              <a:buNone/>
            </a:pPr>
            <a:r>
              <a:rPr lang="he-IL" altLang="fr-FR" sz="2000">
                <a:solidFill>
                  <a:srgbClr val="333333"/>
                </a:solidFill>
                <a:latin typeface="+mn-lt"/>
              </a:rPr>
              <a:t>4א'</a:t>
            </a:r>
            <a:endParaRPr lang="de-DE" altLang="fr-FR" sz="200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latin typeface="+mn-lt"/>
                <a:ea typeface="+mn-ea"/>
                <a:cs typeface="+mn-cs"/>
              </a:rPr>
              <a:t>התשובה הנכונה היא 4ג'!</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81</a:t>
            </a:fld>
            <a:endParaRPr lang="de-DE" altLang="de-DE">
              <a:latin typeface="+mn-lt"/>
            </a:endParaRPr>
          </a:p>
        </p:txBody>
      </p:sp>
      <p:pic>
        <p:nvPicPr>
          <p:cNvPr id="14" name="Picture 3" descr="1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6" descr="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6" name="Picture 7" descr="1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7"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5039"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8963"/>
          <p:cNvSpPr txBox="1">
            <a:spLocks noChangeArrowheads="1"/>
          </p:cNvSpPr>
          <p:nvPr/>
        </p:nvSpPr>
        <p:spPr bwMode="auto">
          <a:xfrm>
            <a:off x="5885026" y="6328664"/>
            <a:ext cx="4587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dirty="0">
                <a:solidFill>
                  <a:srgbClr val="000000"/>
                </a:solidFill>
                <a:latin typeface="+mn-lt"/>
                <a:cs typeface="+mn-cs"/>
              </a:rPr>
              <a:t>4ג'</a:t>
            </a:r>
            <a:endParaRPr lang="de-DE" altLang="de-DE" sz="2000" b="1" dirty="0">
              <a:solidFill>
                <a:srgbClr val="000000"/>
              </a:solidFill>
              <a:latin typeface="+mn-lt"/>
              <a:cs typeface="+mn-cs"/>
            </a:endParaRPr>
          </a:p>
        </p:txBody>
      </p:sp>
      <p:sp>
        <p:nvSpPr>
          <p:cNvPr id="19" name="Caption_17"/>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0" name="Caption_16"/>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1" name="Caption_15"/>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בכוונתו של האיש לעשות?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82</a:t>
            </a:fld>
            <a:endParaRPr lang="de-DE" altLang="de-DE">
              <a:latin typeface="+mn-lt"/>
            </a:endParaRPr>
          </a:p>
        </p:txBody>
      </p:sp>
      <p:pic>
        <p:nvPicPr>
          <p:cNvPr id="17" name="Picture 2"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8" name="Picture 5" descr="1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71011"/>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2" name="Caption_171012"/>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23" name="Caption_171013"/>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24" name="Caption_171010"/>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בכוונתו של האיש לעשות?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83</a:t>
            </a:fld>
            <a:endParaRPr lang="de-DE" altLang="de-DE">
              <a:latin typeface="+mn-lt"/>
            </a:endParaRPr>
          </a:p>
        </p:txBody>
      </p:sp>
      <p:pic>
        <p:nvPicPr>
          <p:cNvPr id="19" name="Picture 2" descr="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0" name="Picture 3" descr="1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1"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1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1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3059"/>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5" name="Caption_173058"/>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6" name="Caption_19"/>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7" name="Caption_20"/>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28" name="Caption_18"/>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בכוונתו של האיש לעשות?</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84</a:t>
            </a:fld>
            <a:endParaRPr lang="de-DE" altLang="de-DE">
              <a:latin typeface="+mn-lt"/>
            </a:endParaRPr>
          </a:p>
        </p:txBody>
      </p:sp>
      <p:pic>
        <p:nvPicPr>
          <p:cNvPr id="21" name="Picture 2" descr="1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3" name="Picture 4" descr="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4" name="Picture 5" descr="1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3" descr="1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4" descr="1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75108"/>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8" name="Caption_175107"/>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9" name="Caption_175106"/>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30" name="Caption_21"/>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31" name="Caption_22"/>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32" name="Caption_20"/>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התשובה הנכונה היא 4ב'!</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85</a:t>
            </a:fld>
            <a:endParaRPr lang="de-DE" altLang="de-DE">
              <a:latin typeface="+mn-lt"/>
            </a:endParaRPr>
          </a:p>
        </p:txBody>
      </p:sp>
      <p:pic>
        <p:nvPicPr>
          <p:cNvPr id="14" name="Picture 5"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2" descr="1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6" name="Picture 3" descr="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7"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sp>
        <p:nvSpPr>
          <p:cNvPr id="18" name="Caption_177157"/>
          <p:cNvSpPr txBox="1">
            <a:spLocks noChangeArrowheads="1"/>
          </p:cNvSpPr>
          <p:nvPr/>
        </p:nvSpPr>
        <p:spPr bwMode="auto">
          <a:xfrm>
            <a:off x="5868994" y="6328664"/>
            <a:ext cx="4908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19" name="Caption_16"/>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0" name="Caption_15"/>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1" name="Caption_14"/>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כוונתה של האישה?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86</a:t>
            </a:fld>
            <a:endParaRPr lang="de-DE" altLang="de-DE">
              <a:latin typeface="+mn-lt"/>
            </a:endParaRPr>
          </a:p>
        </p:txBody>
      </p:sp>
      <p:pic>
        <p:nvPicPr>
          <p:cNvPr id="17" name="Picture 2"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8" name="Picture 5" descr="1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79203"/>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2" name="Caption_179204"/>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23" name="Caption_179205"/>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24" name="Caption_179202"/>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כוונתה של האישה?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87</a:t>
            </a:fld>
            <a:endParaRPr lang="de-DE" altLang="de-DE">
              <a:latin typeface="+mn-lt"/>
            </a:endParaRPr>
          </a:p>
        </p:txBody>
      </p:sp>
      <p:pic>
        <p:nvPicPr>
          <p:cNvPr id="19" name="Picture 2" descr="1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0" name="Picture 3" descr="1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1"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1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81251"/>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5" name="Caption_181250"/>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6" name="Caption_19"/>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7" name="Caption_20"/>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28" name="Caption_18"/>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כוונתה של האישה?</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88</a:t>
            </a:fld>
            <a:endParaRPr lang="de-DE" altLang="de-DE">
              <a:latin typeface="+mn-lt"/>
            </a:endParaRPr>
          </a:p>
        </p:txBody>
      </p:sp>
      <p:pic>
        <p:nvPicPr>
          <p:cNvPr id="21" name="Picture 2" descr="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3" name="Picture 4" descr="1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4" name="Picture 5" descr="1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3" descr="1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4" descr="1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83300"/>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8" name="Caption_183299"/>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9" name="Caption_183298"/>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30" name="Caption_21"/>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31" name="Caption_22"/>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32" name="Caption_20"/>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dirty="0">
                <a:solidFill>
                  <a:srgbClr val="000000"/>
                </a:solidFill>
                <a:latin typeface="+mn-lt"/>
                <a:cs typeface="+mn-cs"/>
              </a:rPr>
              <a:t>4ג'?</a:t>
            </a:r>
            <a:endParaRPr lang="de-DE" altLang="de-DE" sz="2000" b="1" dirty="0">
              <a:solidFill>
                <a:srgbClr val="000000"/>
              </a:solidFill>
              <a:latin typeface="+mn-lt"/>
              <a:cs typeface="+mn-cs"/>
            </a:endParaRP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latin typeface="+mn-lt"/>
                <a:ea typeface="+mn-ea"/>
                <a:cs typeface="+mn-cs"/>
              </a:rPr>
              <a:t>התשובה הנכונה היא 4ג'!</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89</a:t>
            </a:fld>
            <a:endParaRPr lang="de-DE" altLang="de-DE">
              <a:latin typeface="+mn-lt"/>
            </a:endParaRPr>
          </a:p>
        </p:txBody>
      </p:sp>
      <p:pic>
        <p:nvPicPr>
          <p:cNvPr id="14" name="Picture 5" descr="1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2" descr="1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6" name="Picture 3" descr="1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7"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sp>
        <p:nvSpPr>
          <p:cNvPr id="18" name="Caption_185349"/>
          <p:cNvSpPr txBox="1">
            <a:spLocks noChangeArrowheads="1"/>
          </p:cNvSpPr>
          <p:nvPr/>
        </p:nvSpPr>
        <p:spPr bwMode="auto">
          <a:xfrm>
            <a:off x="5885026" y="6328664"/>
            <a:ext cx="4587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dirty="0">
                <a:solidFill>
                  <a:srgbClr val="000000"/>
                </a:solidFill>
                <a:latin typeface="+mn-lt"/>
                <a:cs typeface="+mn-cs"/>
              </a:rPr>
              <a:t>4ג'</a:t>
            </a:r>
            <a:endParaRPr lang="de-DE" altLang="de-DE" sz="2000" b="1" dirty="0">
              <a:solidFill>
                <a:srgbClr val="000000"/>
              </a:solidFill>
              <a:latin typeface="+mn-lt"/>
              <a:cs typeface="+mn-cs"/>
            </a:endParaRPr>
          </a:p>
        </p:txBody>
      </p:sp>
      <p:sp>
        <p:nvSpPr>
          <p:cNvPr id="19" name="Caption_16"/>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0" name="Caption_15"/>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1" name="Caption_14"/>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כוונתו של האיש?</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90</a:t>
            </a:fld>
            <a:endParaRPr lang="de-DE" altLang="de-DE">
              <a:latin typeface="+mn-lt"/>
            </a:endParaRPr>
          </a:p>
        </p:txBody>
      </p:sp>
      <p:pic>
        <p:nvPicPr>
          <p:cNvPr id="17" name="Picture 2"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8" name="Picture 5" descr="15-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87395"/>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2" name="Caption_187396"/>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23" name="Caption_187397"/>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24" name="Caption_187394"/>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כוונתו של האיש?</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91</a:t>
            </a:fld>
            <a:endParaRPr lang="de-DE" altLang="de-DE">
              <a:latin typeface="+mn-lt"/>
            </a:endParaRPr>
          </a:p>
        </p:txBody>
      </p:sp>
      <p:pic>
        <p:nvPicPr>
          <p:cNvPr id="19" name="Picture 2" descr="1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028815" y="2203704"/>
            <a:ext cx="1960384" cy="1371600"/>
          </a:xfrm>
          <a:prstGeom prst="rect">
            <a:avLst/>
          </a:prstGeom>
          <a:noFill/>
          <a:ln>
            <a:solidFill>
              <a:schemeClr val="tx1"/>
            </a:solidFill>
            <a:miter lim="800000"/>
            <a:headEnd/>
            <a:tailEnd/>
          </a:ln>
        </p:spPr>
      </p:pic>
      <p:pic>
        <p:nvPicPr>
          <p:cNvPr id="20" name="Picture 3" descr="1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239631" y="2203704"/>
            <a:ext cx="1960384" cy="1371600"/>
          </a:xfrm>
          <a:prstGeom prst="rect">
            <a:avLst/>
          </a:prstGeom>
          <a:noFill/>
          <a:ln>
            <a:solidFill>
              <a:schemeClr val="tx1"/>
            </a:solidFill>
            <a:miter lim="800000"/>
            <a:headEnd/>
            <a:tailEnd/>
          </a:ln>
        </p:spPr>
      </p:pic>
      <p:pic>
        <p:nvPicPr>
          <p:cNvPr id="21"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15-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15-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89443"/>
          <p:cNvSpPr txBox="1">
            <a:spLocks noChangeArrowheads="1"/>
          </p:cNvSpPr>
          <p:nvPr/>
        </p:nvSpPr>
        <p:spPr bwMode="auto">
          <a:xfrm>
            <a:off x="4063370"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5" name="Caption_189442"/>
          <p:cNvSpPr txBox="1">
            <a:spLocks noChangeArrowheads="1"/>
          </p:cNvSpPr>
          <p:nvPr/>
        </p:nvSpPr>
        <p:spPr bwMode="auto">
          <a:xfrm>
            <a:off x="7852554"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6" name="Caption_19"/>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a:solidFill>
                <a:srgbClr val="000000"/>
              </a:solidFill>
              <a:latin typeface="+mn-lt"/>
              <a:cs typeface="+mn-cs"/>
            </a:endParaRPr>
          </a:p>
        </p:txBody>
      </p:sp>
      <p:sp>
        <p:nvSpPr>
          <p:cNvPr id="27" name="Caption_20"/>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28" name="Caption_18"/>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מה כוונתו של האיש?</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92</a:t>
            </a:fld>
            <a:endParaRPr lang="de-DE" altLang="de-DE">
              <a:latin typeface="+mn-lt"/>
            </a:endParaRPr>
          </a:p>
        </p:txBody>
      </p:sp>
      <p:pic>
        <p:nvPicPr>
          <p:cNvPr id="21" name="Picture 2" descr="1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23" name="Picture 4" descr="15-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pic>
        <p:nvPicPr>
          <p:cNvPr id="24" name="Picture 5" descr="15-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5" name="Picture 3" descr="15-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4" descr="15-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91492"/>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8" name="Caption_191491"/>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9" name="Caption_191490"/>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
        <p:nvSpPr>
          <p:cNvPr id="30" name="Caption_21"/>
          <p:cNvSpPr txBox="1">
            <a:spLocks noChangeArrowheads="1"/>
          </p:cNvSpPr>
          <p:nvPr/>
        </p:nvSpPr>
        <p:spPr bwMode="auto">
          <a:xfrm>
            <a:off x="9594860" y="6328664"/>
            <a:ext cx="617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4א'?</a:t>
            </a:r>
            <a:endParaRPr lang="de-DE" altLang="de-DE" sz="2000" b="1" dirty="0">
              <a:solidFill>
                <a:srgbClr val="000000"/>
              </a:solidFill>
              <a:latin typeface="+mn-lt"/>
              <a:cs typeface="+mn-cs"/>
            </a:endParaRPr>
          </a:p>
        </p:txBody>
      </p:sp>
      <p:sp>
        <p:nvSpPr>
          <p:cNvPr id="31" name="Caption_22"/>
          <p:cNvSpPr txBox="1">
            <a:spLocks noChangeArrowheads="1"/>
          </p:cNvSpPr>
          <p:nvPr/>
        </p:nvSpPr>
        <p:spPr bwMode="auto">
          <a:xfrm>
            <a:off x="5810485" y="6328664"/>
            <a:ext cx="60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32" name="Caption_20"/>
          <p:cNvSpPr txBox="1">
            <a:spLocks noChangeArrowheads="1"/>
          </p:cNvSpPr>
          <p:nvPr/>
        </p:nvSpPr>
        <p:spPr bwMode="auto">
          <a:xfrm>
            <a:off x="2037332" y="6328664"/>
            <a:ext cx="5757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4ג'?</a:t>
            </a:r>
            <a:endParaRPr lang="de-DE" altLang="de-DE" sz="2000" b="1">
              <a:solidFill>
                <a:srgbClr val="000000"/>
              </a:solidFill>
              <a:latin typeface="+mn-lt"/>
              <a:cs typeface="+mn-cs"/>
            </a:endParaRP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ts val="1200"/>
              </a:spcBef>
              <a:spcAft>
                <a:spcPts val="0"/>
              </a:spcAft>
              <a:buClrTx/>
              <a:buNone/>
            </a:pPr>
            <a:r>
              <a:rPr lang="he-IL" altLang="de-DE" sz="2000" b="0" dirty="0">
                <a:solidFill>
                  <a:srgbClr val="333333"/>
                </a:solidFill>
                <a:latin typeface="+mn-lt"/>
                <a:cs typeface="+mn-cs"/>
              </a:rPr>
              <a:t>כיצד ממשיך </a:t>
            </a:r>
            <a:r>
              <a:rPr lang="he-IL" altLang="de-DE" sz="2000" b="0">
                <a:solidFill>
                  <a:srgbClr val="333333"/>
                </a:solidFill>
                <a:latin typeface="+mn-lt"/>
                <a:cs typeface="+mn-cs"/>
              </a:rPr>
              <a:t>הסיפור הנ”ל</a:t>
            </a:r>
            <a:r>
              <a:rPr lang="he-IL" altLang="de-DE" sz="2000" b="0" dirty="0">
                <a:solidFill>
                  <a:srgbClr val="333333"/>
                </a:solidFill>
                <a:latin typeface="+mn-lt"/>
                <a:cs typeface="+mn-cs"/>
              </a:rPr>
              <a:t>?</a:t>
            </a:r>
          </a:p>
          <a:p>
            <a:pPr algn="ctr" rtl="1" eaLnBrk="1" hangingPunct="1">
              <a:spcBef>
                <a:spcPts val="1200"/>
              </a:spcBef>
              <a:spcAft>
                <a:spcPts val="0"/>
              </a:spcAft>
              <a:buClrTx/>
              <a:buNone/>
            </a:pPr>
            <a:r>
              <a:rPr lang="he-IL" altLang="de-DE" sz="2000" b="0" dirty="0">
                <a:solidFill>
                  <a:srgbClr val="333333"/>
                </a:solidFill>
                <a:latin typeface="+mn-lt"/>
                <a:cs typeface="+mn-cs"/>
              </a:rPr>
              <a:t>דון בסבירות של האפשרויות הבאות:</a:t>
            </a:r>
            <a:endParaRPr lang="en-US" altLang="de-DE" sz="2000" b="0" i="1" dirty="0">
              <a:solidFill>
                <a:srgbClr val="333333"/>
              </a:solidFill>
              <a:latin typeface="+mn-lt"/>
              <a:cs typeface="+mn-cs"/>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התשובה הנכונה היא 4ב'!</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93</a:t>
            </a:fld>
            <a:endParaRPr lang="de-DE" altLang="de-DE">
              <a:latin typeface="+mn-lt"/>
            </a:endParaRPr>
          </a:p>
        </p:txBody>
      </p:sp>
      <p:pic>
        <p:nvPicPr>
          <p:cNvPr id="14" name="Picture 5"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223"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2" descr="1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923407" y="2203704"/>
            <a:ext cx="1960384" cy="1371600"/>
          </a:xfrm>
          <a:prstGeom prst="rect">
            <a:avLst/>
          </a:prstGeom>
          <a:noFill/>
          <a:ln>
            <a:solidFill>
              <a:schemeClr val="tx1"/>
            </a:solidFill>
            <a:miter lim="800000"/>
            <a:headEnd/>
            <a:tailEnd/>
          </a:ln>
        </p:spPr>
      </p:pic>
      <p:pic>
        <p:nvPicPr>
          <p:cNvPr id="16" name="Picture 3" descr="1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34223" y="2203704"/>
            <a:ext cx="1960384" cy="1371600"/>
          </a:xfrm>
          <a:prstGeom prst="rect">
            <a:avLst/>
          </a:prstGeom>
          <a:noFill/>
          <a:ln>
            <a:solidFill>
              <a:schemeClr val="tx1"/>
            </a:solidFill>
            <a:miter lim="800000"/>
            <a:headEnd/>
            <a:tailEnd/>
          </a:ln>
        </p:spPr>
      </p:pic>
      <p:pic>
        <p:nvPicPr>
          <p:cNvPr id="17"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45039" y="2203704"/>
            <a:ext cx="1960384" cy="1371600"/>
          </a:xfrm>
          <a:prstGeom prst="rect">
            <a:avLst/>
          </a:prstGeom>
          <a:noFill/>
          <a:ln>
            <a:solidFill>
              <a:schemeClr val="tx1"/>
            </a:solidFill>
            <a:miter lim="800000"/>
            <a:headEnd/>
            <a:tailEnd/>
          </a:ln>
        </p:spPr>
      </p:pic>
      <p:sp>
        <p:nvSpPr>
          <p:cNvPr id="18" name="Caption_193541"/>
          <p:cNvSpPr txBox="1">
            <a:spLocks noChangeArrowheads="1"/>
          </p:cNvSpPr>
          <p:nvPr/>
        </p:nvSpPr>
        <p:spPr bwMode="auto">
          <a:xfrm>
            <a:off x="5868994" y="6328664"/>
            <a:ext cx="4908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he-IL" altLang="de-DE" sz="2000" b="1">
                <a:solidFill>
                  <a:srgbClr val="000000"/>
                </a:solidFill>
                <a:latin typeface="+mn-lt"/>
                <a:cs typeface="+mn-cs"/>
              </a:rPr>
              <a:t>4ב'</a:t>
            </a:r>
            <a:endParaRPr lang="de-DE" altLang="de-DE" sz="2000" b="1">
              <a:solidFill>
                <a:srgbClr val="000000"/>
              </a:solidFill>
              <a:latin typeface="+mn-lt"/>
              <a:cs typeface="+mn-cs"/>
            </a:endParaRPr>
          </a:p>
        </p:txBody>
      </p:sp>
      <p:sp>
        <p:nvSpPr>
          <p:cNvPr id="19" name="Caption_16"/>
          <p:cNvSpPr txBox="1">
            <a:spLocks noChangeArrowheads="1"/>
          </p:cNvSpPr>
          <p:nvPr/>
        </p:nvSpPr>
        <p:spPr bwMode="auto">
          <a:xfrm>
            <a:off x="2168778"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3</a:t>
            </a:r>
          </a:p>
        </p:txBody>
      </p:sp>
      <p:sp>
        <p:nvSpPr>
          <p:cNvPr id="20" name="Caption_15"/>
          <p:cNvSpPr txBox="1">
            <a:spLocks noChangeArrowheads="1"/>
          </p:cNvSpPr>
          <p:nvPr/>
        </p:nvSpPr>
        <p:spPr bwMode="auto">
          <a:xfrm>
            <a:off x="5957962"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2</a:t>
            </a:r>
          </a:p>
        </p:txBody>
      </p:sp>
      <p:sp>
        <p:nvSpPr>
          <p:cNvPr id="21" name="Caption_14"/>
          <p:cNvSpPr txBox="1">
            <a:spLocks noChangeArrowheads="1"/>
          </p:cNvSpPr>
          <p:nvPr/>
        </p:nvSpPr>
        <p:spPr bwMode="auto">
          <a:xfrm>
            <a:off x="9747146"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rtl="1" eaLnBrk="1" hangingPunct="1">
              <a:spcBef>
                <a:spcPct val="0"/>
              </a:spcBef>
              <a:buClrTx/>
              <a:buFontTx/>
              <a:buNone/>
            </a:pPr>
            <a:r>
              <a:rPr lang="de-DE" altLang="de-DE" sz="2000" b="1">
                <a:solidFill>
                  <a:srgbClr val="000000"/>
                </a:solidFill>
                <a:latin typeface="+mn-lt"/>
                <a:cs typeface="+mn-cs"/>
              </a:rPr>
              <a:t>1</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סיכום</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dirty="0">
                <a:solidFill>
                  <a:srgbClr val="333333"/>
                </a:solidFill>
              </a:rPr>
              <a:t>צריך להסיק מסקנות מוצקות אודות אדם אחר אם אתה מכיר אותו טוב או אם ראית אותו בהקשרים שונים לפני כן.</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94</a:t>
            </a:fld>
            <a:endParaRPr lang="de-DE" altLang="de-DE">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סיכום</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dirty="0">
                <a:solidFill>
                  <a:srgbClr val="333333"/>
                </a:solidFill>
              </a:rPr>
              <a:t>צריך להסיק מסקנות מוצקות אודות אדם אחר אם אתה מכיר אותו טוב או אם ראית אותו בהקשרים שונים לפני כן.</a:t>
            </a:r>
          </a:p>
          <a:p>
            <a:pPr marL="342900" lvl="0" indent="-342900" defTabSz="914400" fontAlgn="base">
              <a:buClr>
                <a:srgbClr val="333333"/>
              </a:buClr>
              <a:buSzPct val="80000"/>
              <a:buFont typeface="WingDings"/>
              <a:buChar char=""/>
            </a:pPr>
            <a:r>
              <a:rPr lang="he-IL" altLang="fr-FR" sz="2400" dirty="0">
                <a:solidFill>
                  <a:srgbClr val="333333"/>
                </a:solidFill>
              </a:rPr>
              <a:t>כדי להעריך מצבים מורכבים (כמו אלו שהוצגו עכשיו), חשוב לקחת בחשבון את כל המידע </a:t>
            </a:r>
            <a:r>
              <a:rPr lang="he-IL" altLang="fr-FR" sz="2400">
                <a:solidFill>
                  <a:srgbClr val="333333"/>
                </a:solidFill>
              </a:rPr>
              <a:t>הזמין.</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95</a:t>
            </a:fld>
            <a:endParaRPr lang="de-DE" altLang="de-DE">
              <a:latin typeface="+mn-lt"/>
            </a:endParaRPr>
          </a:p>
        </p:txBody>
      </p:sp>
    </p:spTree>
    <p:extLst>
      <p:ext uri="{BB962C8B-B14F-4D97-AF65-F5344CB8AC3E}">
        <p14:creationId xmlns:p14="http://schemas.microsoft.com/office/powerpoint/2010/main" val="2366145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a:latin typeface="+mn-lt"/>
                <a:ea typeface="+mn-ea"/>
                <a:cs typeface="+mn-cs"/>
              </a:rPr>
              <a:t>סיכום</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pPr>
            <a:r>
              <a:rPr lang="he-IL" altLang="fr-FR" sz="2400" dirty="0">
                <a:solidFill>
                  <a:srgbClr val="333333"/>
                </a:solidFill>
              </a:rPr>
              <a:t>צריך להסיק מסקנות מוצקות אודות אדם אחר אם אתה מכיר אותו טוב או אם ראית אותו בהקשרים שונים לפני כן.</a:t>
            </a:r>
          </a:p>
          <a:p>
            <a:pPr marL="342900" lvl="0" indent="-342900" defTabSz="914400" fontAlgn="base">
              <a:buClr>
                <a:srgbClr val="333333"/>
              </a:buClr>
              <a:buSzPct val="80000"/>
              <a:buFont typeface="WingDings"/>
              <a:buChar char=""/>
            </a:pPr>
            <a:r>
              <a:rPr lang="he-IL" altLang="fr-FR" sz="2400" dirty="0">
                <a:solidFill>
                  <a:srgbClr val="333333"/>
                </a:solidFill>
              </a:rPr>
              <a:t>כדי להעריך מצבים מורכבים (כמו אלו שהוצגו עכשיו), חשוב לקחת בחשבון את כל המידע הזמין.</a:t>
            </a:r>
            <a:endParaRPr lang="en-US"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ככל שתשקול יותר מידע, כך סביר שתעשה את השיפוט הנכון.</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96</a:t>
            </a:fld>
            <a:endParaRPr lang="de-DE" altLang="de-DE">
              <a:latin typeface="+mn-lt"/>
            </a:endParaRPr>
          </a:p>
        </p:txBody>
      </p:sp>
    </p:spTree>
    <p:extLst>
      <p:ext uri="{BB962C8B-B14F-4D97-AF65-F5344CB8AC3E}">
        <p14:creationId xmlns:p14="http://schemas.microsoft.com/office/powerpoint/2010/main" val="317034234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3600">
                <a:solidFill>
                  <a:srgbClr val="004992"/>
                </a:solidFill>
                <a:latin typeface="+mn-lt"/>
                <a:ea typeface="+mn-ea"/>
                <a:cs typeface="+mn-cs"/>
              </a:rPr>
              <a:t>משימה 4</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97</a:t>
            </a:fld>
            <a:endParaRPr lang="de-DE" altLang="de-DE">
              <a:latin typeface="+mn-lt"/>
            </a:endParaRPr>
          </a:p>
        </p:txBody>
      </p:sp>
      <p:sp>
        <p:nvSpPr>
          <p:cNvPr id="5" name="Content Placeholder 4"/>
          <p:cNvSpPr>
            <a:spLocks noGrp="1"/>
          </p:cNvSpPr>
          <p:nvPr>
            <p:ph idx="1"/>
          </p:nvPr>
        </p:nvSpPr>
        <p:spPr/>
        <p:txBody>
          <a:bodyPr/>
          <a:lstStyle/>
          <a:p>
            <a:pPr marL="342900" lvl="0" indent="-342900" defTabSz="914400" fontAlgn="base">
              <a:buClr>
                <a:srgbClr val="333333"/>
              </a:buClr>
              <a:buSzPct val="80000"/>
              <a:buFont typeface="WingDings"/>
              <a:buChar char=""/>
              <a:tabLst>
                <a:tab pos="361950" algn="l"/>
              </a:tabLst>
              <a:defRPr/>
            </a:pPr>
            <a:r>
              <a:rPr lang="he-IL" sz="2400" dirty="0">
                <a:solidFill>
                  <a:srgbClr val="333333"/>
                </a:solidFill>
              </a:rPr>
              <a:t>יוצג בפניך רצף של תמונות המספרות סיפור</a:t>
            </a:r>
            <a:endParaRPr lang="en-US" sz="2400" dirty="0">
              <a:solidFill>
                <a:srgbClr val="333333"/>
              </a:solidFill>
            </a:endParaRPr>
          </a:p>
          <a:p>
            <a:pPr marL="342900" lvl="0" indent="-342900" defTabSz="914400" fontAlgn="base">
              <a:buClr>
                <a:srgbClr val="333333"/>
              </a:buClr>
              <a:buSzPct val="80000"/>
              <a:buFont typeface="WingDings"/>
              <a:buChar char=""/>
              <a:tabLst>
                <a:tab pos="361950" algn="l"/>
              </a:tabLst>
              <a:defRPr/>
            </a:pPr>
            <a:r>
              <a:rPr lang="he-IL" sz="2400" dirty="0">
                <a:solidFill>
                  <a:srgbClr val="333333"/>
                </a:solidFill>
              </a:rPr>
              <a:t>התמונות ילוו בשלוש תוצאות אפשריות</a:t>
            </a:r>
            <a:endParaRPr lang="en-US" sz="2400" dirty="0">
              <a:solidFill>
                <a:srgbClr val="333333"/>
              </a:solidFill>
            </a:endParaRPr>
          </a:p>
          <a:p>
            <a:pPr marL="342900" lvl="0" indent="-342900" defTabSz="914400" fontAlgn="base">
              <a:buClr>
                <a:srgbClr val="333333"/>
              </a:buClr>
              <a:buSzPct val="80000"/>
              <a:buFont typeface="WingDings"/>
              <a:buChar char=""/>
              <a:tabLst>
                <a:tab pos="361950" algn="l"/>
              </a:tabLst>
              <a:defRPr/>
            </a:pPr>
            <a:r>
              <a:rPr lang="he-IL" sz="2400" dirty="0">
                <a:solidFill>
                  <a:srgbClr val="333333"/>
                </a:solidFill>
              </a:rPr>
              <a:t>תפקידך לקבוע מי מבין השלוש היא הסבירה ביותר להיות הסיום של הסיפור</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a:latin typeface="+mn-lt"/>
                <a:ea typeface="+mn-ea"/>
                <a:cs typeface="+mn-cs"/>
              </a:rPr>
              <a:t>מה מתכננים הילדים?</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rPr>
              <a:pPr>
                <a:defRPr/>
              </a:pPr>
              <a:t>98</a:t>
            </a:fld>
            <a:endParaRPr lang="de-DE" altLang="de-DE">
              <a:latin typeface="+mn-lt"/>
            </a:endParaRPr>
          </a:p>
        </p:txBody>
      </p:sp>
      <p:sp>
        <p:nvSpPr>
          <p:cNvPr id="201732" name="Rectangle 4"/>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להזמין את הילד לשחק איתם בכדור</a:t>
            </a:r>
            <a:endParaRPr lang="en-CA"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לעשות מעשה קונדס</a:t>
            </a:r>
            <a:endParaRPr lang="en-CA"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להשיג חתימה מאלוף בכדורגל</a:t>
            </a:r>
            <a:endParaRPr lang="en-US" altLang="fr-FR" sz="2400" b="0" dirty="0">
              <a:solidFill>
                <a:srgbClr val="333333"/>
              </a:solidFill>
              <a:latin typeface="+mn-lt"/>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7824065"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8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a:latin typeface="+mn-lt"/>
                <a:ea typeface="+mn-ea"/>
                <a:cs typeface="+mn-cs"/>
              </a:rPr>
              <a:t>מה מתכננים הילדים?</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rPr>
              <a:pPr>
                <a:defRPr/>
              </a:pPr>
              <a:t>99</a:t>
            </a:fld>
            <a:endParaRPr lang="de-DE" altLang="de-DE">
              <a:latin typeface="+mn-lt"/>
            </a:endParaRPr>
          </a:p>
        </p:txBody>
      </p:sp>
      <p:sp>
        <p:nvSpPr>
          <p:cNvPr id="203780" name="Rectangle 4"/>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להזמין את הילד לשחק איתם בכדור</a:t>
            </a:r>
            <a:endParaRPr lang="en-CA"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לעשות מעשה קונדס</a:t>
            </a:r>
            <a:endParaRPr lang="en-CA"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להשיג חתימה מאלוף בכדורגל</a:t>
            </a:r>
            <a:endParaRPr lang="en-US" altLang="fr-FR" sz="2400" b="0" dirty="0">
              <a:solidFill>
                <a:srgbClr val="333333"/>
              </a:solidFill>
              <a:latin typeface="+mn-lt"/>
            </a:endParaRPr>
          </a:p>
        </p:txBody>
      </p:sp>
      <p:pic>
        <p:nvPicPr>
          <p:cNvPr id="10"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6193386" y="2203704"/>
            <a:ext cx="2527069" cy="1828800"/>
          </a:xfrm>
          <a:prstGeom prst="rect">
            <a:avLst/>
          </a:prstGeom>
          <a:noFill/>
        </p:spPr>
      </p:pic>
      <p:pic>
        <p:nvPicPr>
          <p:cNvPr id="11"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177655" y="2203704"/>
            <a:ext cx="2704407"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3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a:latin typeface="+mn-lt"/>
                <a:ea typeface="+mn-ea"/>
                <a:cs typeface="+mn-cs"/>
              </a:rPr>
              <a:t>מה מתכננים הילדים?</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rPr>
              <a:pPr>
                <a:defRPr/>
              </a:pPr>
              <a:t>100</a:t>
            </a:fld>
            <a:endParaRPr lang="de-DE" altLang="de-DE">
              <a:latin typeface="+mn-lt"/>
            </a:endParaRPr>
          </a:p>
        </p:txBody>
      </p:sp>
      <p:sp>
        <p:nvSpPr>
          <p:cNvPr id="205829" name="Rectangle 4"/>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להזמין את הילד לשחק איתם בכדור</a:t>
            </a:r>
            <a:endParaRPr lang="en-CA"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לעשות מעשה קונדס</a:t>
            </a:r>
            <a:endParaRPr lang="en-CA"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להשיג חתימה מאלוף בכדורגל</a:t>
            </a:r>
            <a:endParaRPr lang="en-US" altLang="fr-FR" sz="2400" b="0" dirty="0">
              <a:solidFill>
                <a:srgbClr val="333333"/>
              </a:solidFill>
              <a:latin typeface="+mn-lt"/>
            </a:endParaRPr>
          </a:p>
        </p:txBody>
      </p:sp>
      <p:pic>
        <p:nvPicPr>
          <p:cNvPr id="12"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6193386" y="2203704"/>
            <a:ext cx="2527069"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7768647" y="4329684"/>
            <a:ext cx="2360815" cy="1828800"/>
          </a:xfrm>
          <a:prstGeom prst="rect">
            <a:avLst/>
          </a:prstGeom>
          <a:noFill/>
        </p:spPr>
      </p:pic>
      <p:pic>
        <p:nvPicPr>
          <p:cNvPr id="14" name="Picture 2" descr="Geschichte 3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177655" y="2203704"/>
            <a:ext cx="2704407"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a:latin typeface="+mn-lt"/>
                <a:ea typeface="+mn-ea"/>
                <a:cs typeface="+mn-cs"/>
              </a:rPr>
              <a:t>מה מתכננים הילדים?</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rPr>
              <a:pPr>
                <a:defRPr/>
              </a:pPr>
              <a:t>101</a:t>
            </a:fld>
            <a:endParaRPr lang="de-DE" altLang="de-DE">
              <a:latin typeface="+mn-lt"/>
            </a:endParaRPr>
          </a:p>
        </p:txBody>
      </p:sp>
      <p:sp>
        <p:nvSpPr>
          <p:cNvPr id="207878" name="Rectangle 4"/>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להזמין את הילד לשחק איתם בכדור</a:t>
            </a:r>
            <a:endParaRPr lang="en-CA"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לעשות מעשה קונדס</a:t>
            </a:r>
            <a:endParaRPr lang="en-CA"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להשיג חתימה מאלוף בכדורגל</a:t>
            </a:r>
            <a:endParaRPr lang="en-US" altLang="fr-FR" sz="2400" b="0" dirty="0">
              <a:solidFill>
                <a:srgbClr val="333333"/>
              </a:solidFill>
              <a:latin typeface="+mn-lt"/>
            </a:endParaRPr>
          </a:p>
        </p:txBody>
      </p:sp>
      <p:pic>
        <p:nvPicPr>
          <p:cNvPr id="14" name="Picture 3" descr="Geschichte 3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6193386" y="2203704"/>
            <a:ext cx="2527069" cy="1828800"/>
          </a:xfrm>
          <a:prstGeom prst="rect">
            <a:avLst/>
          </a:prstGeom>
          <a:noFill/>
        </p:spPr>
      </p:pic>
      <p:pic>
        <p:nvPicPr>
          <p:cNvPr id="15"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177655" y="4329684"/>
            <a:ext cx="2360815" cy="1828800"/>
          </a:xfrm>
          <a:prstGeom prst="rect">
            <a:avLst/>
          </a:prstGeom>
          <a:noFill/>
        </p:spPr>
      </p:pic>
      <p:pic>
        <p:nvPicPr>
          <p:cNvPr id="16" name="Picture 2" descr="Geschichte 3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177655" y="2203704"/>
            <a:ext cx="2704407" cy="1828800"/>
          </a:xfrm>
          <a:prstGeom prst="rect">
            <a:avLst/>
          </a:prstGeom>
          <a:noFill/>
        </p:spPr>
      </p:pic>
      <p:pic>
        <p:nvPicPr>
          <p:cNvPr id="17" name="Picture 16"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6123201"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a:latin typeface="+mn-lt"/>
                <a:ea typeface="+mn-ea"/>
                <a:cs typeface="+mn-cs"/>
              </a:rPr>
              <a:t>מה מתכננים הילדים?</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rPr>
              <a:pPr>
                <a:defRPr/>
              </a:pPr>
              <a:t>102</a:t>
            </a:fld>
            <a:endParaRPr lang="de-DE" altLang="de-DE">
              <a:latin typeface="+mn-lt"/>
            </a:endParaRPr>
          </a:p>
        </p:txBody>
      </p:sp>
      <p:sp>
        <p:nvSpPr>
          <p:cNvPr id="209926" name="Rectangle 4"/>
          <p:cNvSpPr>
            <a:spLocks noChangeArrowheads="1"/>
          </p:cNvSpPr>
          <p:nvPr/>
        </p:nvSpPr>
        <p:spPr bwMode="auto">
          <a:xfrm>
            <a:off x="41148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להזמין את הילד לשחק איתם בכדור</a:t>
            </a:r>
            <a:endParaRPr lang="en-CA"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rPr>
              <a:t>לעשות מעשה קונדס</a:t>
            </a:r>
            <a:endParaRPr lang="en-CA" altLang="fr-FR" sz="2400" b="0" dirty="0">
              <a:solidFill>
                <a:srgbClr val="004992"/>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להשיג חתימה מאלוף בכדורגל</a:t>
            </a:r>
            <a:endParaRPr lang="en-US" altLang="fr-FR" sz="2400" b="0" dirty="0">
              <a:solidFill>
                <a:srgbClr val="333333"/>
              </a:solidFill>
              <a:latin typeface="+mn-lt"/>
            </a:endParaRPr>
          </a:p>
        </p:txBody>
      </p:sp>
      <p:pic>
        <p:nvPicPr>
          <p:cNvPr id="14" name="Picture 4"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177655" y="2203704"/>
            <a:ext cx="2704407" cy="1828800"/>
          </a:xfrm>
          <a:prstGeom prst="rect">
            <a:avLst/>
          </a:prstGeom>
          <a:noFill/>
        </p:spPr>
      </p:pic>
      <p:pic>
        <p:nvPicPr>
          <p:cNvPr id="15" name="Picture 5"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93386"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7765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Geschichte 3d"/>
          <p:cNvPicPr>
            <a:picLocks noChangeAspect="1" noChangeArrowheads="1"/>
          </p:cNvPicPr>
          <p:nvPr/>
        </p:nvPicPr>
        <p:blipFill>
          <a:blip r:embed="rId6" cstate="print">
            <a:extLst>
              <a:ext uri="{28A0092B-C50C-407E-A947-70E740481C1C}">
                <a14:useLocalDpi xmlns:a14="http://schemas.microsoft.com/office/drawing/2010/main" val="0"/>
              </a:ext>
            </a:extLst>
          </a:blip>
          <a:srcRect t="4556"/>
          <a:stretch>
            <a:fillRect/>
          </a:stretch>
        </p:blipFill>
        <p:spPr bwMode="auto">
          <a:xfrm>
            <a:off x="6123201"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a:latin typeface="+mn-lt"/>
                <a:ea typeface="+mn-ea"/>
                <a:cs typeface="+mn-cs"/>
              </a:rPr>
              <a:t>מה עושים האנשים?</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rPr>
              <a:pPr>
                <a:defRPr/>
              </a:pPr>
              <a:t>103</a:t>
            </a:fld>
            <a:endParaRPr lang="de-DE" altLang="de-DE">
              <a:latin typeface="+mn-lt"/>
            </a:endParaRPr>
          </a:p>
        </p:txBody>
      </p:sp>
      <p:sp>
        <p:nvSpPr>
          <p:cNvPr id="211972" name="Rectangle 5"/>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הגברים רוקדים </a:t>
            </a:r>
            <a:r>
              <a:rPr lang="he-IL" altLang="fr-FR" sz="2400" b="0">
                <a:solidFill>
                  <a:srgbClr val="333333"/>
                </a:solidFill>
                <a:latin typeface="+mn-lt"/>
              </a:rPr>
              <a:t>את ”ריקוד הירח“</a:t>
            </a:r>
            <a:endParaRPr lang="en-US"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הגברים מנסים להמלט</a:t>
            </a:r>
            <a:endParaRPr lang="en-US"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הגברים מתאמנים</a:t>
            </a:r>
            <a:endParaRPr lang="en-US" altLang="fr-FR" sz="2400" b="0" dirty="0">
              <a:solidFill>
                <a:srgbClr val="333333"/>
              </a:solidFill>
              <a:latin typeface="+mn-lt"/>
            </a:endParaRP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09874"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20" name="Rectangle 5"/>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הגברים רוקדים </a:t>
            </a:r>
            <a:r>
              <a:rPr lang="he-IL" altLang="fr-FR" sz="2400" b="0">
                <a:solidFill>
                  <a:srgbClr val="333333"/>
                </a:solidFill>
                <a:latin typeface="+mn-lt"/>
              </a:rPr>
              <a:t>את ”ריקוד הירח“</a:t>
            </a:r>
            <a:endParaRPr lang="en-US"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הגברים מנסים להמלט</a:t>
            </a:r>
            <a:endParaRPr lang="en-US"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הגברים מתאמנים</a:t>
            </a:r>
            <a:endParaRPr lang="en-US" altLang="fr-FR" sz="2400" b="0" dirty="0">
              <a:solidFill>
                <a:srgbClr val="333333"/>
              </a:solidFill>
              <a:latin typeface="+mn-lt"/>
            </a:endParaRPr>
          </a:p>
        </p:txBody>
      </p:sp>
      <p:sp>
        <p:nvSpPr>
          <p:cNvPr id="2140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a:latin typeface="+mn-lt"/>
                <a:ea typeface="+mn-ea"/>
                <a:cs typeface="+mn-cs"/>
              </a:rPr>
              <a:t>מה עושים האנשים?</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rPr>
              <a:pPr>
                <a:defRPr/>
              </a:pPr>
              <a:t>104</a:t>
            </a:fld>
            <a:endParaRPr lang="de-DE" altLang="de-DE">
              <a:latin typeface="+mn-lt"/>
            </a:endParaRPr>
          </a:p>
        </p:txBody>
      </p:sp>
      <p:pic>
        <p:nvPicPr>
          <p:cNvPr id="10"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7655"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5936929"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7" name="Rectangle 5"/>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הגברים רוקדים </a:t>
            </a:r>
            <a:r>
              <a:rPr lang="he-IL" altLang="fr-FR" sz="2400" b="0">
                <a:solidFill>
                  <a:srgbClr val="333333"/>
                </a:solidFill>
                <a:latin typeface="+mn-lt"/>
              </a:rPr>
              <a:t>את ”ריקוד הירח“</a:t>
            </a:r>
            <a:endParaRPr lang="en-US"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הגברים מנסים להמלט</a:t>
            </a:r>
            <a:endParaRPr lang="en-US"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הגברים מתאמנים</a:t>
            </a:r>
            <a:endParaRPr lang="en-US" altLang="fr-FR" sz="2400" b="0" dirty="0">
              <a:solidFill>
                <a:srgbClr val="333333"/>
              </a:solidFill>
              <a:latin typeface="+mn-lt"/>
            </a:endParaRPr>
          </a:p>
        </p:txBody>
      </p:sp>
      <p:sp>
        <p:nvSpPr>
          <p:cNvPr id="216068"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a:latin typeface="+mn-lt"/>
                <a:ea typeface="+mn-ea"/>
                <a:cs typeface="+mn-cs"/>
              </a:rPr>
              <a:t>מה עושים האנשים?</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rPr>
              <a:pPr>
                <a:defRPr/>
              </a:pPr>
              <a:t>105</a:t>
            </a:fld>
            <a:endParaRPr lang="de-DE" altLang="de-DE">
              <a:latin typeface="+mn-lt"/>
            </a:endParaRPr>
          </a:p>
        </p:txBody>
      </p:sp>
      <p:pic>
        <p:nvPicPr>
          <p:cNvPr id="12"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7655"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09874"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5936929"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6" name="Rectangle 5"/>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הגברים רוקדים </a:t>
            </a:r>
            <a:r>
              <a:rPr lang="he-IL" altLang="fr-FR" sz="2400" b="0">
                <a:solidFill>
                  <a:srgbClr val="333333"/>
                </a:solidFill>
                <a:latin typeface="+mn-lt"/>
              </a:rPr>
              <a:t>את ”ריקוד הירח“</a:t>
            </a:r>
            <a:endParaRPr lang="en-US"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הגברים מנסים להמלט</a:t>
            </a:r>
            <a:endParaRPr lang="en-US"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הגברים מתאמנים</a:t>
            </a:r>
            <a:endParaRPr lang="en-US" altLang="fr-FR" sz="2400" b="0" dirty="0">
              <a:solidFill>
                <a:srgbClr val="333333"/>
              </a:solidFill>
              <a:latin typeface="+mn-lt"/>
            </a:endParaRPr>
          </a:p>
        </p:txBody>
      </p:sp>
      <p:sp>
        <p:nvSpPr>
          <p:cNvPr id="21811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a:latin typeface="+mn-lt"/>
                <a:ea typeface="+mn-ea"/>
                <a:cs typeface="+mn-cs"/>
              </a:rPr>
              <a:t>מה עושים האנשים?</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rPr>
              <a:pPr>
                <a:defRPr/>
              </a:pPr>
              <a:t>106</a:t>
            </a:fld>
            <a:endParaRPr lang="de-DE" altLang="de-DE">
              <a:latin typeface="+mn-lt"/>
            </a:endParaRPr>
          </a:p>
        </p:txBody>
      </p:sp>
      <p:pic>
        <p:nvPicPr>
          <p:cNvPr id="14"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7655"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5936929"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77655"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5971538"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5"/>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הגברים רוקדים </a:t>
            </a:r>
            <a:r>
              <a:rPr lang="he-IL" altLang="fr-FR" sz="2400" b="0">
                <a:solidFill>
                  <a:srgbClr val="333333"/>
                </a:solidFill>
                <a:latin typeface="+mn-lt"/>
              </a:rPr>
              <a:t>את ”ריקוד הירח“</a:t>
            </a:r>
            <a:endParaRPr lang="en-US"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rPr>
              <a:t>הגברים מנסים להמלט</a:t>
            </a:r>
            <a:endParaRPr lang="en-US" altLang="fr-FR" sz="2400" b="0" dirty="0">
              <a:solidFill>
                <a:srgbClr val="004992"/>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הגברים מתאמנים</a:t>
            </a:r>
            <a:endParaRPr lang="en-US" altLang="fr-FR" sz="2400" b="0" dirty="0">
              <a:solidFill>
                <a:srgbClr val="333333"/>
              </a:solidFill>
              <a:latin typeface="+mn-lt"/>
            </a:endParaRPr>
          </a:p>
        </p:txBody>
      </p:sp>
      <p:sp>
        <p:nvSpPr>
          <p:cNvPr id="22016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a:latin typeface="+mn-lt"/>
                <a:ea typeface="+mn-ea"/>
                <a:cs typeface="+mn-cs"/>
              </a:rPr>
              <a:t>מה עושים האנשים?</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rPr>
              <a:pPr>
                <a:defRPr/>
              </a:pPr>
              <a:t>107</a:t>
            </a:fld>
            <a:endParaRPr lang="de-DE" altLang="de-DE">
              <a:latin typeface="+mn-lt"/>
            </a:endParaRPr>
          </a:p>
        </p:txBody>
      </p:sp>
      <p:pic>
        <p:nvPicPr>
          <p:cNvPr id="14"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7655"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4b"/>
          <p:cNvPicPr>
            <a:picLocks noChangeAspect="1" noChangeArrowheads="1"/>
          </p:cNvPicPr>
          <p:nvPr/>
        </p:nvPicPr>
        <p:blipFill>
          <a:blip r:embed="rId4" cstate="print">
            <a:extLst>
              <a:ext uri="{28A0092B-C50C-407E-A947-70E740481C1C}">
                <a14:useLocalDpi xmlns:a14="http://schemas.microsoft.com/office/drawing/2010/main" val="0"/>
              </a:ext>
            </a:extLst>
          </a:blip>
          <a:srcRect l="873"/>
          <a:stretch>
            <a:fillRect/>
          </a:stretch>
        </p:blipFill>
        <p:spPr bwMode="auto">
          <a:xfrm>
            <a:off x="5936929"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Geschichte 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77655"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Geschichte 4d"/>
          <p:cNvPicPr>
            <a:picLocks noChangeAspect="1" noChangeArrowheads="1"/>
          </p:cNvPicPr>
          <p:nvPr/>
        </p:nvPicPr>
        <p:blipFill>
          <a:blip r:embed="rId6" cstate="print">
            <a:extLst>
              <a:ext uri="{28A0092B-C50C-407E-A947-70E740481C1C}">
                <a14:useLocalDpi xmlns:a14="http://schemas.microsoft.com/office/drawing/2010/main" val="0"/>
              </a:ext>
            </a:extLst>
          </a:blip>
          <a:srcRect l="873"/>
          <a:stretch>
            <a:fillRect/>
          </a:stretch>
        </p:blipFill>
        <p:spPr bwMode="auto">
          <a:xfrm>
            <a:off x="5971538"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a:latin typeface="+mn-lt"/>
                <a:ea typeface="+mn-ea"/>
                <a:cs typeface="+mn-cs"/>
              </a:rPr>
              <a:t>מה עושה הילד?</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rPr>
              <a:pPr>
                <a:defRPr/>
              </a:pPr>
              <a:t>108</a:t>
            </a:fld>
            <a:endParaRPr lang="de-DE" altLang="de-DE">
              <a:latin typeface="+mn-lt"/>
            </a:endParaRPr>
          </a:p>
        </p:txBody>
      </p:sp>
      <p:sp>
        <p:nvSpPr>
          <p:cNvPr id="222212" name="Rectangle 4"/>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נהנה ממתנת יום ההולדת שלו</a:t>
            </a:r>
            <a:endParaRPr lang="en-US"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עוטף מתנה</a:t>
            </a:r>
            <a:endParaRPr lang="en-US"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מנסה להפחיד את אחותו</a:t>
            </a:r>
            <a:endParaRPr lang="en-US" altLang="fr-FR" sz="2400" b="0" dirty="0">
              <a:solidFill>
                <a:srgbClr val="333333"/>
              </a:solidFill>
              <a:latin typeface="+mn-lt"/>
            </a:endParaRP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1799"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60" name="Rectangle 4"/>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נהנה ממתנת יום ההולדת שלו</a:t>
            </a:r>
            <a:endParaRPr lang="en-US"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עוטף מתנה</a:t>
            </a:r>
            <a:endParaRPr lang="en-US"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מנסה להפחיד את אחותו</a:t>
            </a:r>
            <a:endParaRPr lang="en-US" altLang="fr-FR" sz="2400" b="0" dirty="0">
              <a:solidFill>
                <a:srgbClr val="333333"/>
              </a:solidFill>
              <a:latin typeface="+mn-lt"/>
            </a:endParaRPr>
          </a:p>
        </p:txBody>
      </p:sp>
      <p:sp>
        <p:nvSpPr>
          <p:cNvPr id="22426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a:latin typeface="+mn-lt"/>
                <a:ea typeface="+mn-ea"/>
                <a:cs typeface="+mn-cs"/>
              </a:rPr>
              <a:t>מה עושה הילד?</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rPr>
              <a:pPr>
                <a:defRPr/>
              </a:pPr>
              <a:t>109</a:t>
            </a:fld>
            <a:endParaRPr lang="de-DE" altLang="de-DE">
              <a:latin typeface="+mn-lt"/>
            </a:endParaRPr>
          </a:p>
        </p:txBody>
      </p:sp>
      <p:pic>
        <p:nvPicPr>
          <p:cNvPr id="10"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7655"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56473"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9" name="Rectangle 4"/>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נהנה ממתנת יום ההולדת שלו</a:t>
            </a:r>
            <a:endParaRPr lang="en-US"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עוטף מתנה</a:t>
            </a:r>
            <a:endParaRPr lang="en-US"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מנסה להפחיד את אחותו</a:t>
            </a:r>
            <a:endParaRPr lang="en-US" altLang="fr-FR" sz="2400" b="0" dirty="0">
              <a:solidFill>
                <a:srgbClr val="333333"/>
              </a:solidFill>
              <a:latin typeface="+mn-lt"/>
            </a:endParaRPr>
          </a:p>
        </p:txBody>
      </p:sp>
      <p:sp>
        <p:nvSpPr>
          <p:cNvPr id="22631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a:latin typeface="+mn-lt"/>
                <a:ea typeface="+mn-ea"/>
                <a:cs typeface="+mn-cs"/>
              </a:rPr>
              <a:t>מה עושה הילד?</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rPr>
              <a:pPr>
                <a:defRPr/>
              </a:pPr>
              <a:t>110</a:t>
            </a:fld>
            <a:endParaRPr lang="de-DE" altLang="de-DE">
              <a:latin typeface="+mn-lt"/>
            </a:endParaRPr>
          </a:p>
        </p:txBody>
      </p:sp>
      <p:pic>
        <p:nvPicPr>
          <p:cNvPr id="12"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7655"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56473"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69696"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8" name="Rectangle 4"/>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נהנה ממתנת יום ההולדת שלו</a:t>
            </a:r>
            <a:endParaRPr lang="en-US"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עוטף מתנה</a:t>
            </a:r>
            <a:endParaRPr lang="en-US"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מנסה להפחיד את אחותו</a:t>
            </a:r>
            <a:endParaRPr lang="en-US" altLang="fr-FR" sz="2400" b="0" dirty="0">
              <a:solidFill>
                <a:srgbClr val="333333"/>
              </a:solidFill>
              <a:latin typeface="+mn-lt"/>
            </a:endParaRPr>
          </a:p>
        </p:txBody>
      </p:sp>
      <p:sp>
        <p:nvSpPr>
          <p:cNvPr id="22835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a:latin typeface="+mn-lt"/>
                <a:ea typeface="+mn-ea"/>
                <a:cs typeface="+mn-cs"/>
              </a:rPr>
              <a:t>מה עושה הילד?</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rPr>
              <a:pPr>
                <a:defRPr/>
              </a:pPr>
              <a:t>111</a:t>
            </a:fld>
            <a:endParaRPr lang="de-DE" altLang="de-DE">
              <a:latin typeface="+mn-lt"/>
            </a:endParaRPr>
          </a:p>
        </p:txBody>
      </p:sp>
      <p:pic>
        <p:nvPicPr>
          <p:cNvPr id="14"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7655"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56473"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77655"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5871612"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6" name="Rectangle 4"/>
          <p:cNvSpPr>
            <a:spLocks noChangeArrowheads="1"/>
          </p:cNvSpPr>
          <p:nvPr/>
        </p:nvSpPr>
        <p:spPr bwMode="auto">
          <a:xfrm>
            <a:off x="41148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נהנה ממתנת יום ההולדת שלו</a:t>
            </a:r>
            <a:endParaRPr lang="en-US"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333333"/>
              </a:buClr>
              <a:buFont typeface="WingDings"/>
              <a:buAutoNum type="hebrew2Minus"/>
            </a:pPr>
            <a:r>
              <a:rPr lang="he-IL" altLang="fr-FR" sz="2400" b="0" dirty="0">
                <a:solidFill>
                  <a:srgbClr val="333333"/>
                </a:solidFill>
                <a:latin typeface="+mn-lt"/>
              </a:rPr>
              <a:t>עוטף מתנה</a:t>
            </a:r>
            <a:endParaRPr lang="en-US" altLang="fr-FR" sz="2400" b="0" dirty="0">
              <a:solidFill>
                <a:srgbClr val="333333"/>
              </a:solidFill>
              <a:latin typeface="+mn-lt"/>
            </a:endParaRPr>
          </a:p>
          <a:p>
            <a:pPr marL="457200" indent="-457200" algn="r" rtl="1" eaLnBrk="1" hangingPunct="1">
              <a:lnSpc>
                <a:spcPct val="105000"/>
              </a:lnSpc>
              <a:spcBef>
                <a:spcPts val="1999"/>
              </a:spcBef>
              <a:spcAft>
                <a:spcPts val="0"/>
              </a:spcAft>
              <a:buClr>
                <a:srgbClr val="004992"/>
              </a:buClr>
              <a:buFont typeface="WingDings"/>
              <a:buAutoNum type="hebrew2Minus"/>
            </a:pPr>
            <a:r>
              <a:rPr lang="he-IL" altLang="fr-FR" sz="2400" b="0" dirty="0">
                <a:solidFill>
                  <a:srgbClr val="004992"/>
                </a:solidFill>
                <a:latin typeface="+mn-lt"/>
              </a:rPr>
              <a:t>מנסה להפחיד את אחותו</a:t>
            </a:r>
            <a:endParaRPr lang="en-US" altLang="fr-FR" sz="2400" b="0" dirty="0">
              <a:solidFill>
                <a:srgbClr val="004992"/>
              </a:solidFill>
              <a:latin typeface="+mn-lt"/>
            </a:endParaRPr>
          </a:p>
        </p:txBody>
      </p:sp>
      <p:sp>
        <p:nvSpPr>
          <p:cNvPr id="230407"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altLang="fr-FR" sz="3600">
                <a:latin typeface="+mn-lt"/>
                <a:ea typeface="+mn-ea"/>
                <a:cs typeface="+mn-cs"/>
              </a:rPr>
              <a:t>מה עושה הילד?</a:t>
            </a:r>
            <a:endParaRPr lang="de-DE" altLang="fr-FR"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3" name="Slide Number Placeholder 2"/>
          <p:cNvSpPr>
            <a:spLocks noGrp="1"/>
          </p:cNvSpPr>
          <p:nvPr>
            <p:ph type="sldNum" sz="quarter" idx="12"/>
          </p:nvPr>
        </p:nvSpPr>
        <p:spPr/>
        <p:txBody>
          <a:bodyPr/>
          <a:lstStyle/>
          <a:p>
            <a:pPr>
              <a:defRPr/>
            </a:pPr>
            <a:fld id="{2CD5827D-9173-4B1D-A3E2-C9D8F5D7C71E}" type="slidenum">
              <a:rPr lang="de-DE" altLang="de-DE" smtClean="0">
                <a:latin typeface="+mn-lt"/>
              </a:rPr>
              <a:pPr>
                <a:defRPr/>
              </a:pPr>
              <a:t>112</a:t>
            </a:fld>
            <a:endParaRPr lang="de-DE" altLang="de-DE">
              <a:latin typeface="+mn-lt"/>
            </a:endParaRPr>
          </a:p>
        </p:txBody>
      </p:sp>
      <p:pic>
        <p:nvPicPr>
          <p:cNvPr id="14"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7655"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56473"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Geschichte 5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77655"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descr="Geschichte 5d"/>
          <p:cNvPicPr>
            <a:picLocks noChangeAspect="1" noChangeArrowheads="1"/>
          </p:cNvPicPr>
          <p:nvPr/>
        </p:nvPicPr>
        <p:blipFill>
          <a:blip r:embed="rId6" cstate="print">
            <a:extLst>
              <a:ext uri="{28A0092B-C50C-407E-A947-70E740481C1C}">
                <a14:useLocalDpi xmlns:a14="http://schemas.microsoft.com/office/drawing/2010/main" val="0"/>
              </a:ext>
            </a:extLst>
          </a:blip>
          <a:srcRect l="775" t="3851"/>
          <a:stretch>
            <a:fillRect/>
          </a:stretch>
        </p:blipFill>
        <p:spPr bwMode="auto">
          <a:xfrm>
            <a:off x="5871612"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e-IL" altLang="fr-FR" sz="2400" b="1" dirty="0">
                <a:solidFill>
                  <a:srgbClr val="333333"/>
                </a:solidFill>
              </a:rPr>
              <a:t>מטרות הלימוד:</a:t>
            </a:r>
          </a:p>
          <a:p>
            <a:pPr marL="342900" lvl="0" indent="-342900" defTabSz="914400" fontAlgn="base">
              <a:buClr>
                <a:srgbClr val="333333"/>
              </a:buClr>
              <a:buSzPct val="80000"/>
              <a:buFont typeface="WingDings"/>
              <a:buChar char=""/>
            </a:pPr>
            <a:r>
              <a:rPr lang="he-IL" altLang="fr-FR" sz="2400" dirty="0">
                <a:solidFill>
                  <a:srgbClr val="333333"/>
                </a:solidFill>
              </a:rPr>
              <a:t>צריך להסיק מסקנות מוצקות אודות אדם אחר אם אתה מכיר אותו טוב או אם ראית אותו בהקשרים שונים לפני כן.</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113</a:t>
            </a:fld>
            <a:endParaRPr lang="de-DE" altLang="de-DE">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e-IL" altLang="fr-FR" sz="2400" b="1" dirty="0">
                <a:solidFill>
                  <a:srgbClr val="333333"/>
                </a:solidFill>
              </a:rPr>
              <a:t>מטרות הלימוד:</a:t>
            </a:r>
          </a:p>
          <a:p>
            <a:pPr marL="342900" lvl="0" indent="-342900" defTabSz="914400" fontAlgn="base">
              <a:buClr>
                <a:srgbClr val="333333"/>
              </a:buClr>
              <a:buSzPct val="80000"/>
              <a:buFont typeface="WingDings"/>
              <a:buChar char=""/>
            </a:pPr>
            <a:r>
              <a:rPr lang="he-IL" altLang="fr-FR" sz="2400" dirty="0">
                <a:solidFill>
                  <a:srgbClr val="333333"/>
                </a:solidFill>
              </a:rPr>
              <a:t>צריך להסיק מסקנות מוצקות אודות אדם אחר אם אתה מכיר אותו טוב או אם ראית אותו בהקשרים שונים לפני כן.</a:t>
            </a:r>
            <a:endParaRPr lang="en-US"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הבעות ותנועות פנים של אדם הן רמזים חשובים על מה שהאדם מרגיש, אבל יכולות להיות מטעות </a:t>
            </a:r>
            <a:r>
              <a:rPr lang="he-IL" altLang="fr-FR" sz="2400">
                <a:solidFill>
                  <a:srgbClr val="333333"/>
                </a:solidFill>
              </a:rPr>
              <a:t>לפעמים.</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114</a:t>
            </a:fld>
            <a:endParaRPr lang="de-DE" altLang="de-DE">
              <a:latin typeface="+mn-lt"/>
            </a:endParaRPr>
          </a:p>
        </p:txBody>
      </p:sp>
    </p:spTree>
    <p:extLst>
      <p:ext uri="{BB962C8B-B14F-4D97-AF65-F5344CB8AC3E}">
        <p14:creationId xmlns:p14="http://schemas.microsoft.com/office/powerpoint/2010/main" val="6135567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e-IL" altLang="fr-FR" sz="2400" b="1" dirty="0">
                <a:solidFill>
                  <a:srgbClr val="333333"/>
                </a:solidFill>
              </a:rPr>
              <a:t>מטרות הלימוד:</a:t>
            </a:r>
          </a:p>
          <a:p>
            <a:pPr marL="342900" lvl="0" indent="-342900" defTabSz="914400" fontAlgn="base">
              <a:buClr>
                <a:srgbClr val="333333"/>
              </a:buClr>
              <a:buSzPct val="80000"/>
              <a:buFont typeface="WingDings"/>
              <a:buChar char=""/>
            </a:pPr>
            <a:r>
              <a:rPr lang="he-IL" altLang="fr-FR" sz="2400" dirty="0">
                <a:solidFill>
                  <a:srgbClr val="333333"/>
                </a:solidFill>
              </a:rPr>
              <a:t>צריך להסיק מסקנות מוצקות אודות אדם אחר אם אתה מכיר אותו טוב או אם ראית אותו בהקשרים שונים לפני כן.</a:t>
            </a:r>
            <a:endParaRPr lang="en-US"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הבעות ותנועות פנים של אדם הן רמזים חשובים על מה שהאדם מרגיש, אבל יכולות להיות מטעות לפעמים.</a:t>
            </a:r>
          </a:p>
          <a:p>
            <a:pPr marL="342900" lvl="0" indent="-342900" defTabSz="914400" fontAlgn="base">
              <a:buClr>
                <a:srgbClr val="333333"/>
              </a:buClr>
              <a:buSzPct val="80000"/>
              <a:buFont typeface="WingDings"/>
              <a:buChar char=""/>
            </a:pPr>
            <a:r>
              <a:rPr lang="he-IL" altLang="fr-FR" sz="2400" dirty="0">
                <a:solidFill>
                  <a:srgbClr val="333333"/>
                </a:solidFill>
              </a:rPr>
              <a:t>כדי להעריך מצבים מורכבים (כמו אלו שהוצגו עכשיו), חשוב לקחת בחשבון את כל המידע </a:t>
            </a:r>
            <a:r>
              <a:rPr lang="he-IL" altLang="fr-FR" sz="2400">
                <a:solidFill>
                  <a:srgbClr val="333333"/>
                </a:solidFill>
              </a:rPr>
              <a:t>הזמין.</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115</a:t>
            </a:fld>
            <a:endParaRPr lang="de-DE" altLang="de-DE">
              <a:latin typeface="+mn-lt"/>
            </a:endParaRPr>
          </a:p>
        </p:txBody>
      </p:sp>
    </p:spTree>
    <p:extLst>
      <p:ext uri="{BB962C8B-B14F-4D97-AF65-F5344CB8AC3E}">
        <p14:creationId xmlns:p14="http://schemas.microsoft.com/office/powerpoint/2010/main" val="67101712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יישום בחיי היום-יום</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e-IL" altLang="fr-FR" sz="2400" b="1" dirty="0">
                <a:solidFill>
                  <a:srgbClr val="333333"/>
                </a:solidFill>
              </a:rPr>
              <a:t>מטרות הלימוד:</a:t>
            </a:r>
          </a:p>
          <a:p>
            <a:pPr marL="342900" lvl="0" indent="-342900" defTabSz="914400" fontAlgn="base">
              <a:buClr>
                <a:srgbClr val="333333"/>
              </a:buClr>
              <a:buSzPct val="80000"/>
              <a:buFont typeface="WingDings"/>
              <a:buChar char=""/>
            </a:pPr>
            <a:r>
              <a:rPr lang="he-IL" altLang="fr-FR" sz="2400" dirty="0">
                <a:solidFill>
                  <a:srgbClr val="333333"/>
                </a:solidFill>
              </a:rPr>
              <a:t>צריך להסיק מסקנות מוצקות אודות אדם אחר אם אתה מכיר אותו טוב או אם ראית אותו בהקשרים שונים לפני כן.</a:t>
            </a:r>
            <a:endParaRPr lang="en-US" altLang="fr-FR" sz="2400" dirty="0">
              <a:solidFill>
                <a:srgbClr val="333333"/>
              </a:solidFill>
            </a:endParaRPr>
          </a:p>
          <a:p>
            <a:pPr marL="342900" lvl="0" indent="-342900" defTabSz="914400" fontAlgn="base">
              <a:buClr>
                <a:srgbClr val="333333"/>
              </a:buClr>
              <a:buSzPct val="80000"/>
              <a:buFont typeface="WingDings"/>
              <a:buChar char=""/>
            </a:pPr>
            <a:r>
              <a:rPr lang="he-IL" altLang="fr-FR" sz="2400" dirty="0">
                <a:solidFill>
                  <a:srgbClr val="333333"/>
                </a:solidFill>
              </a:rPr>
              <a:t>הבעות ותנועות פנים של אדם הן רמזים חשובים על מה שהאדם מרגיש, אבל יכולות להיות מטעות לפעמים.</a:t>
            </a:r>
          </a:p>
          <a:p>
            <a:pPr marL="342900" lvl="0" indent="-342900" defTabSz="914400" fontAlgn="base">
              <a:buClr>
                <a:srgbClr val="333333"/>
              </a:buClr>
              <a:buSzPct val="80000"/>
              <a:buFont typeface="WingDings"/>
              <a:buChar char=""/>
            </a:pPr>
            <a:r>
              <a:rPr lang="he-IL" altLang="fr-FR" sz="2400" dirty="0">
                <a:solidFill>
                  <a:srgbClr val="333333"/>
                </a:solidFill>
              </a:rPr>
              <a:t>כדי להעריך מצבים מורכבים (כמו אלו שהוצגו עכשיו), חשוב לקחת בחשבון את כל המידע הזמין.</a:t>
            </a:r>
          </a:p>
          <a:p>
            <a:pPr marL="342900" lvl="0" indent="-342900" defTabSz="914400" fontAlgn="base">
              <a:buClr>
                <a:srgbClr val="333333"/>
              </a:buClr>
              <a:buSzPct val="80000"/>
              <a:buFont typeface="WingDings"/>
              <a:buChar char=""/>
            </a:pPr>
            <a:r>
              <a:rPr lang="he-IL" altLang="fr-FR" sz="2400" dirty="0">
                <a:solidFill>
                  <a:srgbClr val="333333"/>
                </a:solidFill>
              </a:rPr>
              <a:t>ככל שתשקול יותר מידע, כך סביר שתעשה את השיפוט הנכון.</a:t>
            </a:r>
            <a:endParaRPr lang="en-US" sz="2400" dirty="0"/>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116</a:t>
            </a:fld>
            <a:endParaRPr lang="de-DE" altLang="de-DE">
              <a:latin typeface="+mn-lt"/>
            </a:endParaRPr>
          </a:p>
        </p:txBody>
      </p:sp>
    </p:spTree>
    <p:extLst>
      <p:ext uri="{BB962C8B-B14F-4D97-AF65-F5344CB8AC3E}">
        <p14:creationId xmlns:p14="http://schemas.microsoft.com/office/powerpoint/2010/main" val="262917150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e-IL" altLang="fr-FR" sz="2400" dirty="0">
                <a:solidFill>
                  <a:srgbClr val="333333"/>
                </a:solidFill>
              </a:rPr>
              <a:t>במהלך פסיכוזה, אנשים נוטים לפרש לא נכון או לייחס כוונות נסתרות להבעות פנים ומחוות</a:t>
            </a:r>
            <a:endParaRPr lang="en-AU" altLang="fr-FR" sz="2400" dirty="0">
              <a:solidFill>
                <a:srgbClr val="333333"/>
              </a:solidFill>
            </a:endParaRPr>
          </a:p>
          <a:p>
            <a:pPr lvl="0" defTabSz="914400" fontAlgn="base"/>
            <a:r>
              <a:rPr lang="he-IL" altLang="fr-FR" sz="2400" dirty="0">
                <a:solidFill>
                  <a:srgbClr val="004992"/>
                </a:solidFill>
              </a:rPr>
              <a:t>לדוגמה: </a:t>
            </a:r>
            <a:r>
              <a:rPr lang="he-IL" altLang="fr-FR" sz="2400" dirty="0">
                <a:solidFill>
                  <a:srgbClr val="333333"/>
                </a:solidFill>
              </a:rPr>
              <a:t>וולטר היה אובססיבי עם הרעיון שהוא בן זוגה של ג'ודי פוסטר. הוא כתב לה מכתבי אהבה ותכנן את עתידם.</a:t>
            </a:r>
          </a:p>
          <a:p>
            <a:pPr lvl="0" defTabSz="914400" fontAlgn="base"/>
            <a:r>
              <a:rPr lang="he-IL" altLang="fr-FR" sz="2400" dirty="0">
                <a:solidFill>
                  <a:srgbClr val="004992"/>
                </a:solidFill>
              </a:rPr>
              <a:t>רקע: </a:t>
            </a:r>
            <a:r>
              <a:rPr lang="he-IL" altLang="fr-FR" sz="2400" dirty="0">
                <a:solidFill>
                  <a:srgbClr val="333333"/>
                </a:solidFill>
              </a:rPr>
              <a:t>הוא ראה את ג'ודי פוסטר בהקרנת בכורה. היא נופפה לקהל והביטה בו ובאחרים בעליצות.</a:t>
            </a:r>
            <a:endParaRPr lang="en-AU" altLang="fr-FR"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117</a:t>
            </a:fld>
            <a:endParaRPr lang="de-DE" altLang="de-DE">
              <a:latin typeface="+mn-l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e-IL" sz="3600" dirty="0">
                <a:solidFill>
                  <a:srgbClr val="004992"/>
                </a:solidFill>
                <a:latin typeface="+mn-lt"/>
                <a:ea typeface="+mn-ea"/>
                <a:cs typeface="+mn-cs"/>
              </a:rPr>
              <a:t>מה לזה ולפסיכוזה?</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e-IL" altLang="fr-FR" sz="2400" dirty="0">
                <a:solidFill>
                  <a:srgbClr val="333333"/>
                </a:solidFill>
              </a:rPr>
              <a:t>במהלך פסיכוזה, אנשים נוטים לפרש לא נכון או לייחס כוונות נסתרות להבעות פנים ומחוות</a:t>
            </a:r>
            <a:endParaRPr lang="en-AU" altLang="fr-FR" sz="2400" dirty="0">
              <a:solidFill>
                <a:srgbClr val="333333"/>
              </a:solidFill>
            </a:endParaRPr>
          </a:p>
          <a:p>
            <a:pPr lvl="0" defTabSz="914400" fontAlgn="base"/>
            <a:r>
              <a:rPr lang="he-IL" altLang="fr-FR" sz="2400" dirty="0">
                <a:solidFill>
                  <a:srgbClr val="004992"/>
                </a:solidFill>
              </a:rPr>
              <a:t>לדוגמה: </a:t>
            </a:r>
            <a:r>
              <a:rPr lang="he-IL" altLang="fr-FR" sz="2400" dirty="0">
                <a:solidFill>
                  <a:srgbClr val="333333"/>
                </a:solidFill>
              </a:rPr>
              <a:t>וולטר היה אובססיבי עם הרעיון שהוא בן זוגה של ג'ודי פוסטר. הוא כתב לה מכתבי אהבה ותכנן את עתידם.</a:t>
            </a:r>
          </a:p>
          <a:p>
            <a:pPr lvl="0" defTabSz="914400" fontAlgn="base"/>
            <a:r>
              <a:rPr lang="he-IL" altLang="fr-FR" sz="2400" dirty="0">
                <a:solidFill>
                  <a:srgbClr val="004992"/>
                </a:solidFill>
              </a:rPr>
              <a:t>רקע: </a:t>
            </a:r>
            <a:r>
              <a:rPr lang="he-IL" altLang="fr-FR" sz="2400" dirty="0">
                <a:solidFill>
                  <a:srgbClr val="333333"/>
                </a:solidFill>
              </a:rPr>
              <a:t>הוא ראה את ג'ודי פוסטר בהקרנת בכורה. היא נופפה לקהל והביטה בו ובאחרים בעליצות.</a:t>
            </a:r>
            <a:endParaRPr lang="en-AU" altLang="fr-FR" sz="2400" dirty="0">
              <a:solidFill>
                <a:srgbClr val="333333"/>
              </a:solidFill>
            </a:endParaRPr>
          </a:p>
          <a:p>
            <a:pPr lvl="0" defTabSz="914400" fontAlgn="base"/>
            <a:r>
              <a:rPr lang="he-IL" altLang="fr-FR" sz="2400" dirty="0">
                <a:solidFill>
                  <a:srgbClr val="333333"/>
                </a:solidFill>
              </a:rPr>
              <a:t>הרבה דברים הם בעיניי המתבונן. הרגשות שלנו מושפעים מהתפיסות שלנו, במיוחד כשאנו מרגישים מאוימים. כשאנו חרדים אנו מרגישים שהסביבה שלנו עוינת. כשאנו מאד שמחים, התחושה של להיות בלתי מנוצח או נאהב הופכת מוגזמת.</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5" name="Slide Number Placeholder 4"/>
          <p:cNvSpPr>
            <a:spLocks noGrp="1"/>
          </p:cNvSpPr>
          <p:nvPr>
            <p:ph type="sldNum" sz="quarter" idx="12"/>
          </p:nvPr>
        </p:nvSpPr>
        <p:spPr/>
        <p:txBody>
          <a:bodyPr/>
          <a:lstStyle/>
          <a:p>
            <a:pPr>
              <a:defRPr/>
            </a:pPr>
            <a:fld id="{2CD5827D-9173-4B1D-A3E2-C9D8F5D7C71E}" type="slidenum">
              <a:rPr lang="de-DE" altLang="de-DE" smtClean="0">
                <a:latin typeface="+mn-lt"/>
              </a:rPr>
              <a:pPr>
                <a:defRPr/>
              </a:pPr>
              <a:t>118</a:t>
            </a:fld>
            <a:endParaRPr lang="de-DE" altLang="de-DE">
              <a:latin typeface="+mn-lt"/>
            </a:endParaRPr>
          </a:p>
        </p:txBody>
      </p:sp>
    </p:spTree>
    <p:extLst>
      <p:ext uri="{BB962C8B-B14F-4D97-AF65-F5344CB8AC3E}">
        <p14:creationId xmlns:p14="http://schemas.microsoft.com/office/powerpoint/2010/main" val="116642475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e-IL" altLang="ko-KR" sz="3600" dirty="0">
                <a:solidFill>
                  <a:srgbClr val="004992"/>
                </a:solidFill>
                <a:latin typeface="+mn-lt"/>
                <a:ea typeface="+mn-ea"/>
                <a:cs typeface="+mn-cs"/>
              </a:rPr>
              <a:t>תודה על תשומת הלב!</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he-IL" altLang="ko-KR" i="1" dirty="0">
                <a:solidFill>
                  <a:srgbClr val="004992"/>
                </a:solidFill>
              </a:rPr>
              <a:t>למאמנים:</a:t>
            </a:r>
          </a:p>
          <a:p>
            <a:pPr marL="114935" marR="333375" lvl="0" defTabSz="914400">
              <a:lnSpc>
                <a:spcPct val="100000"/>
              </a:lnSpc>
              <a:spcBef>
                <a:spcPts val="800"/>
              </a:spcBef>
            </a:pPr>
            <a:r>
              <a:rPr lang="he-IL" altLang="ko-KR" dirty="0">
                <a:solidFill>
                  <a:srgbClr val="004992"/>
                </a:solidFill>
              </a:rPr>
              <a:t>נא חלק גליונות עבודה. הציגו את האפליקציה שלנו</a:t>
            </a:r>
            <a:r>
              <a:rPr lang="en-US" altLang="ko-KR" dirty="0">
                <a:solidFill>
                  <a:srgbClr val="004992"/>
                </a:solidFill>
              </a:rPr>
              <a:t>COGITO </a:t>
            </a:r>
            <a:r>
              <a:rPr lang="he-IL" altLang="ko-KR" dirty="0">
                <a:solidFill>
                  <a:srgbClr val="004992"/>
                </a:solidFill>
              </a:rPr>
              <a:t> (הורד ללא תשלום).</a:t>
            </a:r>
            <a:endParaRPr lang="ar-AE"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6C86A5FA-D8AA-4280-AC0E-CEB875905856}" type="slidenum">
              <a:rPr lang="de-DE" altLang="de-DE" smtClean="0">
                <a:latin typeface="+mn-lt"/>
              </a:rPr>
              <a:pPr>
                <a:defRPr/>
              </a:pPr>
              <a:t>119</a:t>
            </a:fld>
            <a:endParaRPr lang="de-DE" altLang="de-DE">
              <a:latin typeface="+mn-lt"/>
            </a:endParaRPr>
          </a:p>
        </p:txBody>
      </p:sp>
      <p:sp>
        <p:nvSpPr>
          <p:cNvPr id="6" name="Rechteck 5"/>
          <p:cNvSpPr/>
          <p:nvPr/>
        </p:nvSpPr>
        <p:spPr>
          <a:xfrm>
            <a:off x="4765428" y="4497362"/>
            <a:ext cx="2664319" cy="369332"/>
          </a:xfrm>
          <a:prstGeom prst="rect">
            <a:avLst/>
          </a:prstGeom>
        </p:spPr>
        <p:txBody>
          <a:bodyPr wrap="none">
            <a:noAutofit/>
          </a:bodyPr>
          <a:lstStyle/>
          <a:p>
            <a:pPr marL="114935" marR="333375" algn="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452"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325" y="3310428"/>
            <a:ext cx="1395664" cy="2743200"/>
          </a:xfrm>
          <a:prstGeom prst="rect">
            <a:avLst/>
          </a:prstGeom>
        </p:spPr>
      </p:pic>
    </p:spTree>
    <p:extLst>
      <p:ext uri="{BB962C8B-B14F-4D97-AF65-F5344CB8AC3E}">
        <p14:creationId xmlns:p14="http://schemas.microsoft.com/office/powerpoint/2010/main" val="85611769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120</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038909349"/>
              </p:ext>
            </p:extLst>
          </p:nvPr>
        </p:nvGraphicFramePr>
        <p:xfrm>
          <a:off x="408954" y="2011680"/>
          <a:ext cx="11375999" cy="463909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r>
                        <a:rPr kumimoji="0" lang="en-GB" sz="1000" b="0" i="0" u="none" strike="noStrike" cap="none" normalizeH="0" baseline="0" dirty="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1"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1"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allspice 1</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Headache coming 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Woman touches her temple/Frau fasst sich an die Schläfe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Brit.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saying goodbye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Two women in mourning/Zwei Frauen in Trauer)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Dr Phil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Who's the bully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Anger (Zidane at the world cup in 2006)/Wut (Zidane WM 06)</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Carol^-^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The happy couple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Happiness (marriage)/Freude (Hochzeit)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a:t>
                      </a:r>
                      <a:r>
                        <a:rPr kumimoji="0" lang="en-US" sz="1000" b="0" i="0" u="none" strike="noStrike" cap="none" normalizeH="0" baseline="0">
                          <a:ln>
                            <a:noFill/>
                          </a:ln>
                          <a:solidFill>
                            <a:srgbClr val="333333"/>
                          </a:solidFill>
                          <a:effectLst/>
                          <a:latin typeface="+mn-lt"/>
                          <a:ea typeface="+mn-ea"/>
                          <a:cs typeface="+mn-cs"/>
                        </a:rPr>
                        <a:t>·</a:t>
                      </a:r>
                      <a:r>
                        <a:rPr kumimoji="0" lang="de-DE" sz="1000" b="0" i="0" u="none" strike="noStrike" cap="none" normalizeH="0" baseline="0">
                          <a:ln>
                            <a:noFill/>
                          </a:ln>
                          <a:solidFill>
                            <a:srgbClr val="333333"/>
                          </a:solidFill>
                          <a:effectLst/>
                          <a:latin typeface="+mn-lt"/>
                          <a:ea typeface="+mn-ea"/>
                          <a:cs typeface="+mn-cs"/>
                        </a:rPr>
                        <a:t>millet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Day 64 Rotten potatoes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Disgust (rotten potatoes)/Ekel (vergammelte Kartoffeln)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manville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SURPRISE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 (baby looks at himself in the mirror)/Überraschung (Baby sieht überrascht in d. Spiegel)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ecmorgan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http://www.flickr.com/photos/ecmorgan/3251929600/</a:t>
                      </a:r>
                      <a:endParaRPr kumimoji="0" lang="de-DE" sz="36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Agony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 (injured soccer player)/ Schmerz (verletzter Fußballspieler)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stuandgravy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5emotions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Five different facial expressions/5 verschiedene Gesichtsausdrücke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Feastoffools</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dahmer</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Jeffrey Dahmer (serial killer)/Jeffrey Dahmer (Serienmörder)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madmonk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Egyptian Actor Khaled Saleh</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Khaled Saleh (actor)/Khaled Saleh (Schauspieler)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Aaron Beck (Psychologe)/Aaron Beck (</a:t>
                      </a:r>
                      <a:r>
                        <a:rPr kumimoji="0" lang="de-DE" sz="1000" b="0" i="0" u="none" strike="noStrike" cap="none" normalizeH="0" baseline="0" dirty="0" err="1">
                          <a:ln>
                            <a:noFill/>
                          </a:ln>
                          <a:solidFill>
                            <a:srgbClr val="333333"/>
                          </a:solidFill>
                          <a:effectLst/>
                          <a:latin typeface="+mn-lt"/>
                          <a:ea typeface="+mn-ea"/>
                          <a:cs typeface="+mn-cs"/>
                        </a:rPr>
                        <a:t>psychologist</a:t>
                      </a:r>
                      <a:r>
                        <a:rPr kumimoji="0" lang="de-DE" sz="1000" b="0" i="0" u="none" strike="noStrike" cap="none" normalizeH="0" baseline="0" dirty="0">
                          <a:ln>
                            <a:noFill/>
                          </a:ln>
                          <a:solidFill>
                            <a:srgbClr val="333333"/>
                          </a:solidFill>
                          <a:effectLst/>
                          <a:latin typeface="+mn-lt"/>
                          <a:ea typeface="+mn-ea"/>
                          <a:cs typeface="+mn-cs"/>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graphicFrame>
        <p:nvGraphicFramePr>
          <p:cNvPr id="7" name="Group 2"/>
          <p:cNvGraphicFramePr>
            <a:graphicFrameLocks noGrp="1"/>
          </p:cNvGraphicFramePr>
          <p:nvPr>
            <p:extLst>
              <p:ext uri="{D42A27DB-BD31-4B8C-83A1-F6EECF244321}">
                <p14:modId xmlns:p14="http://schemas.microsoft.com/office/powerpoint/2010/main" val="2613320433"/>
              </p:ext>
            </p:extLst>
          </p:nvPr>
        </p:nvGraphicFramePr>
        <p:xfrm>
          <a:off x="408954" y="2011680"/>
          <a:ext cx="11375999" cy="463909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allspice 1</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Brit.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Dr Phil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The happy couple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a:t>
                      </a:r>
                      <a:r>
                        <a:rPr kumimoji="0" lang="en-US" sz="1000" b="0" i="0" u="none" strike="noStrike" cap="none" normalizeH="0" baseline="0">
                          <a:ln>
                            <a:noFill/>
                          </a:ln>
                          <a:solidFill>
                            <a:srgbClr val="333333"/>
                          </a:solidFill>
                          <a:effectLst/>
                          <a:latin typeface="Calibri Light"/>
                          <a:cs typeface="Times New Roman" pitchFamily="18" charset="0"/>
                        </a:rPr>
                        <a:t>·</a:t>
                      </a:r>
                      <a:r>
                        <a:rPr kumimoji="0" lang="de-DE" sz="1000" b="0" i="0" u="none" strike="noStrike" cap="none" normalizeH="0" baseline="0">
                          <a:ln>
                            <a:noFill/>
                          </a:ln>
                          <a:solidFill>
                            <a:srgbClr val="333333"/>
                          </a:solidFill>
                          <a:effectLst/>
                          <a:latin typeface="Calibri Light"/>
                          <a:cs typeface="Times New Roman" pitchFamily="18" charset="0"/>
                        </a:rPr>
                        <a:t>millet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Day 64 Rotten potatoes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Pain (injured soccer player)/ Schmerz (verletzter Fußballspieler)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Five different facial expressions/5 verschiedene Gesichtsausdrücke</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Jeffrey Dahmer (serial killer)/Jeffrey Dahmer (Serienmörder)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Khaled Saleh (actor)/Khaled Saleh (Schauspieler)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Aaron Beck (Psychologe)/Aaron Beck (</a:t>
                      </a:r>
                      <a:r>
                        <a:rPr kumimoji="0" lang="de-DE" sz="1000" b="0" i="0" u="none" strike="noStrike" cap="none" normalizeH="0" baseline="0" dirty="0" err="1">
                          <a:ln>
                            <a:noFill/>
                          </a:ln>
                          <a:solidFill>
                            <a:srgbClr val="333333"/>
                          </a:solidFill>
                          <a:effectLst/>
                          <a:latin typeface="Calibri Light"/>
                          <a:cs typeface="Times New Roman" pitchFamily="18" charset="0"/>
                        </a:rPr>
                        <a:t>psychologist</a:t>
                      </a:r>
                      <a:r>
                        <a:rPr kumimoji="0" lang="de-DE" sz="1000" b="0" i="0" u="none" strike="noStrike" cap="none" normalizeH="0" baseline="0" dirty="0">
                          <a:ln>
                            <a:noFill/>
                          </a:ln>
                          <a:solidFill>
                            <a:srgbClr val="333333"/>
                          </a:solidFill>
                          <a:effectLst/>
                          <a:latin typeface="Calibri Light"/>
                          <a:cs typeface="Times New Roman" pitchFamily="18" charset="0"/>
                        </a:rPr>
                        <a: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the “fair use” 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121</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911261459"/>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dirty="0">
                          <a:ln>
                            <a:noFill/>
                          </a:ln>
                          <a:solidFill>
                            <a:srgbClr val="333333"/>
                          </a:solidFill>
                          <a:effectLst/>
                          <a:latin typeface="Calibri Light"/>
                          <a:cs typeface="Times New Roman" pitchFamily="18" charset="0"/>
                        </a:rPr>
                        <a:t>[</a:t>
                      </a:r>
                      <a:r>
                        <a:rPr kumimoji="0" lang="de-DE" sz="1000" b="0" i="1" u="none" strike="noStrike" cap="none" normalizeH="0" baseline="0" dirty="0" err="1">
                          <a:ln>
                            <a:noFill/>
                          </a:ln>
                          <a:solidFill>
                            <a:srgbClr val="333333"/>
                          </a:solidFill>
                          <a:effectLst/>
                          <a:latin typeface="Calibri Light"/>
                          <a:cs typeface="Times New Roman" pitchFamily="18" charset="0"/>
                        </a:rPr>
                        <a:t>unknown</a:t>
                      </a:r>
                      <a:r>
                        <a:rPr kumimoji="0" lang="de-DE" sz="1000" b="0" i="1" u="none" strike="noStrike" cap="none" normalizeH="0" baseline="0" dirty="0">
                          <a:ln>
                            <a:noFill/>
                          </a:ln>
                          <a:solidFill>
                            <a:srgbClr val="333333"/>
                          </a:solidFill>
                          <a:effectLst/>
                          <a:latin typeface="Calibri Light"/>
                          <a:cs typeface="Times New Roman" pitchFamily="18" charset="0"/>
                        </a:rPr>
                        <a:t> </a:t>
                      </a:r>
                      <a:r>
                        <a:rPr kumimoji="0" lang="de-DE" sz="1000" b="0" i="1" u="none" strike="noStrike" cap="none" normalizeH="0" baseline="0" dirty="0" err="1">
                          <a:ln>
                            <a:noFill/>
                          </a:ln>
                          <a:solidFill>
                            <a:srgbClr val="333333"/>
                          </a:solidFill>
                          <a:effectLst/>
                          <a:latin typeface="Calibri Light"/>
                          <a:cs typeface="Times New Roman" pitchFamily="18" charset="0"/>
                        </a:rPr>
                        <a:t>photographer</a:t>
                      </a:r>
                      <a:r>
                        <a:rPr kumimoji="0" lang="de-DE" sz="1000" b="0" i="1" u="none" strike="noStrike" cap="none" normalizeH="0" baseline="0" dirty="0">
                          <a:ln>
                            <a:noFill/>
                          </a:ln>
                          <a:solidFill>
                            <a:srgbClr val="333333"/>
                          </a:solidFill>
                          <a:effectLst/>
                          <a:latin typeface="Calibri Light"/>
                          <a:cs typeface="Times New Roman" pitchFamily="18" charset="0"/>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Public </a:t>
                      </a:r>
                      <a:r>
                        <a:rPr kumimoji="0" lang="de-DE" sz="1000" b="0" i="0" u="none" strike="noStrike" cap="none" normalizeH="0" baseline="0" dirty="0" err="1">
                          <a:ln>
                            <a:noFill/>
                          </a:ln>
                          <a:solidFill>
                            <a:srgbClr val="333333"/>
                          </a:solidFill>
                          <a:effectLst/>
                          <a:latin typeface="Calibri Light"/>
                          <a:cs typeface="Times New Roman" pitchFamily="18" charset="0"/>
                        </a:rPr>
                        <a:t>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Babe Ruth (athlete)/Babe Ruth (Sportler)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Ruth Klinge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Produced for the MCT/</a:t>
                      </a:r>
                      <a:r>
                        <a:rPr kumimoji="0" lang="en-US" sz="1000" b="0" i="0" u="none" strike="noStrike" cap="none" normalizeH="0" baseline="0" dirty="0" err="1">
                          <a:ln>
                            <a:noFill/>
                          </a:ln>
                          <a:solidFill>
                            <a:srgbClr val="333333"/>
                          </a:solidFill>
                          <a:effectLst/>
                          <a:latin typeface="Calibri Light"/>
                          <a:cs typeface="Times New Roman" pitchFamily="18" charset="0"/>
                        </a:rPr>
                        <a:t>Anfertigung</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für</a:t>
                      </a:r>
                      <a:r>
                        <a:rPr kumimoji="0" lang="en-US" sz="1000" b="0" i="0" u="none" strike="noStrike" cap="none" normalizeH="0" baseline="0" dirty="0">
                          <a:ln>
                            <a:noFill/>
                          </a:ln>
                          <a:solidFill>
                            <a:srgbClr val="333333"/>
                          </a:solidFill>
                          <a:effectLst/>
                          <a:latin typeface="Calibri Light"/>
                          <a:cs typeface="Times New Roman" pitchFamily="18" charset="0"/>
                        </a:rPr>
                        <a:t> das MKT; © </a:t>
                      </a:r>
                      <a:r>
                        <a:rPr kumimoji="0" lang="en-US" sz="1000" b="0" i="0" u="none" strike="noStrike" cap="none" normalizeH="0" baseline="0" dirty="0" err="1">
                          <a:ln>
                            <a:noFill/>
                          </a:ln>
                          <a:solidFill>
                            <a:srgbClr val="333333"/>
                          </a:solidFill>
                          <a:effectLst/>
                          <a:latin typeface="Calibri Light"/>
                          <a:cs typeface="Times New Roman" pitchFamily="18" charset="0"/>
                        </a:rPr>
                        <a:t>Arbeitsgruppe</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3600" b="0" i="0" u="none" strike="noStrike" cap="none" normalizeH="0" baseline="0">
                        <a:ln>
                          <a:noFill/>
                        </a:ln>
                        <a:solidFill>
                          <a:srgbClr val="333333"/>
                        </a:solidFill>
                        <a:effectLst/>
                        <a:latin typeface="Calibri Light"/>
                        <a:cs typeface="Times New Roman" pitchFamily="18"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en-US"/>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en-US"/>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en-US"/>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err="1">
                          <a:ln>
                            <a:noFill/>
                          </a:ln>
                          <a:solidFill>
                            <a:srgbClr val="333333"/>
                          </a:solidFill>
                          <a:effectLst/>
                          <a:latin typeface="Calibri Light"/>
                          <a:cs typeface="Times New Roman" pitchFamily="18" charset="0"/>
                        </a:rPr>
                        <a:t>untitled</a:t>
                      </a:r>
                      <a:r>
                        <a:rPr kumimoji="0" lang="de-DE"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Semi</a:t>
                      </a:r>
                      <a:r>
                        <a:rPr kumimoji="0" lang="de-DE" sz="1000" b="0" i="0" u="none" strike="noStrike" cap="none" normalizeH="0" baseline="0" dirty="0">
                          <a:ln>
                            <a:noFill/>
                          </a:ln>
                          <a:solidFill>
                            <a:srgbClr val="333333"/>
                          </a:solidFill>
                          <a:effectLst/>
                          <a:latin typeface="Calibri Light"/>
                          <a:cs typeface="Times New Roman" pitchFamily="18" charset="0"/>
                        </a:rPr>
                        <a:t> Marathon de Paris 2008 – </a:t>
                      </a:r>
                      <a:r>
                        <a:rPr kumimoji="0" lang="de-DE" sz="1000" b="0" i="0" u="none" strike="noStrike" cap="none" normalizeH="0" baseline="0" dirty="0" err="1">
                          <a:ln>
                            <a:noFill/>
                          </a:ln>
                          <a:solidFill>
                            <a:srgbClr val="333333"/>
                          </a:solidFill>
                          <a:effectLst/>
                          <a:latin typeface="Calibri Light"/>
                          <a:cs typeface="Times New Roman" pitchFamily="18" charset="0"/>
                        </a:rPr>
                        <a:t>Selection</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Nico</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Mary </a:t>
                      </a:r>
                      <a:r>
                        <a:rPr kumimoji="0" lang="de-DE" sz="1000" b="0" i="0" u="none" strike="noStrike" cap="none" normalizeH="0" baseline="0" dirty="0" err="1">
                          <a:ln>
                            <a:noFill/>
                          </a:ln>
                          <a:solidFill>
                            <a:srgbClr val="333333"/>
                          </a:solidFill>
                          <a:effectLst/>
                          <a:latin typeface="Calibri Light"/>
                          <a:cs typeface="Times New Roman" pitchFamily="18" charset="0"/>
                        </a:rPr>
                        <a:t>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Ordering</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beverages</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at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bar/Bestellung am Tresen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the “fair use” 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e-IL">
                <a:latin typeface="+mn-lt"/>
              </a:rPr>
              <a:t>קוגניטיבי-אימון מטא 4 – חידת אימון 4הזדהוּת...1</a:t>
            </a:r>
            <a:endParaRPr lang="de-DE">
              <a:latin typeface="+mn-lt"/>
            </a:endParaRPr>
          </a:p>
        </p:txBody>
      </p:sp>
      <p:sp>
        <p:nvSpPr>
          <p:cNvPr id="4" name="Slide Number Placeholder 3"/>
          <p:cNvSpPr>
            <a:spLocks noGrp="1"/>
          </p:cNvSpPr>
          <p:nvPr>
            <p:ph type="sldNum" sz="quarter" idx="12"/>
          </p:nvPr>
        </p:nvSpPr>
        <p:spPr/>
        <p:txBody>
          <a:bodyPr/>
          <a:lstStyle/>
          <a:p>
            <a:pPr>
              <a:defRPr/>
            </a:pPr>
            <a:fld id="{2CD5827D-9173-4B1D-A3E2-C9D8F5D7C71E}" type="slidenum">
              <a:rPr lang="de-DE" altLang="de-DE" smtClean="0">
                <a:latin typeface="+mn-lt"/>
              </a:rPr>
              <a:pPr>
                <a:defRPr/>
              </a:pPr>
              <a:t>122</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394194663"/>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a:t>
                      </a:r>
                      <a:r>
                        <a:rPr kumimoji="0" lang="en-GB" sz="1000" b="0" i="0" u="none" strike="noStrike" cap="none" normalizeH="0" baseline="0" dirty="0" err="1">
                          <a:ln>
                            <a:noFill/>
                          </a:ln>
                          <a:solidFill>
                            <a:srgbClr val="333333"/>
                          </a:solidFill>
                          <a:effectLst/>
                          <a:latin typeface="+mn-lt"/>
                          <a:ea typeface="+mn-ea"/>
                          <a:cs typeface="+mn-cs"/>
                        </a:rPr>
                        <a:t>genutzt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unter</a:t>
                      </a:r>
                      <a:r>
                        <a:rPr kumimoji="0" lang="en-GB" sz="1000" b="0" i="0" u="none" strike="noStrike" cap="none" normalizeH="0" baseline="0" dirty="0">
                          <a:ln>
                            <a:noFill/>
                          </a:ln>
                          <a:solidFill>
                            <a:srgbClr val="333333"/>
                          </a:solidFill>
                          <a:effectLst/>
                          <a:latin typeface="+mn-lt"/>
                          <a:ea typeface="+mn-ea"/>
                          <a:cs typeface="+mn-cs"/>
                        </a:rPr>
                        <a:t> creative commons </a:t>
                      </a:r>
                      <a:r>
                        <a:rPr kumimoji="0" lang="en-GB" sz="1000" b="0" i="0" u="none" strike="noStrike" cap="none" normalizeH="0" baseline="0" dirty="0" err="1">
                          <a:ln>
                            <a:noFill/>
                          </a:ln>
                          <a:solidFill>
                            <a:srgbClr val="333333"/>
                          </a:solidFill>
                          <a:effectLst/>
                          <a:latin typeface="+mn-lt"/>
                          <a:ea typeface="+mn-ea"/>
                          <a:cs typeface="+mn-cs"/>
                        </a:rPr>
                        <a:t>Lizenz</a:t>
                      </a:r>
                      <a:r>
                        <a:rPr kumimoji="0" lang="en-GB" sz="1000" b="0" i="0" u="none" strike="noStrike" cap="none" normalizeH="0" baseline="0" dirty="0">
                          <a:ln>
                            <a:noFill/>
                          </a:ln>
                          <a:solidFill>
                            <a:srgbClr val="333333"/>
                          </a:solidFill>
                          <a:effectLst/>
                          <a:latin typeface="+mn-lt"/>
                          <a:ea typeface="+mn-ea"/>
                          <a:cs typeface="+mn-cs"/>
                        </a:rPr>
                        <a:t>, PP = </a:t>
                      </a:r>
                      <a:r>
                        <a:rPr kumimoji="0" lang="en-GB" sz="1000" b="0" i="0" u="none" strike="noStrike" cap="none" normalizeH="0" baseline="0" dirty="0" err="1">
                          <a:ln>
                            <a:noFill/>
                          </a:ln>
                          <a:solidFill>
                            <a:srgbClr val="333333"/>
                          </a:solidFill>
                          <a:effectLst/>
                          <a:latin typeface="+mn-lt"/>
                          <a:ea typeface="+mn-ea"/>
                          <a:cs typeface="+mn-cs"/>
                        </a:rPr>
                        <a:t>verwendet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mit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persönlicher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Zustimmung</a:t>
                      </a:r>
                      <a:r>
                        <a:rPr kumimoji="0" lang="en-GB" sz="1000" b="0" i="0" u="none" strike="noStrike" cap="none" normalizeH="0" baseline="0" dirty="0">
                          <a:ln>
                            <a:noFill/>
                          </a:ln>
                          <a:solidFill>
                            <a:srgbClr val="333333"/>
                          </a:solidFill>
                          <a:effectLst/>
                          <a:latin typeface="+mn-lt"/>
                          <a:ea typeface="+mn-ea"/>
                          <a:cs typeface="+mn-cs"/>
                        </a:rPr>
                        <a:t> des </a:t>
                      </a:r>
                      <a:r>
                        <a:rPr kumimoji="0" lang="en-GB" sz="1000" b="0" i="0" u="none" strike="noStrike" cap="none" normalizeH="0" baseline="0" dirty="0" err="1">
                          <a:ln>
                            <a:noFill/>
                          </a:ln>
                          <a:solidFill>
                            <a:srgbClr val="333333"/>
                          </a:solidFill>
                          <a:effectLst/>
                          <a:latin typeface="+mn-lt"/>
                          <a:ea typeface="+mn-ea"/>
                          <a:cs typeface="+mn-cs"/>
                        </a:rPr>
                        <a:t>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RTL</a:t>
                      </a: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 </a:t>
                      </a:r>
                      <a:r>
                        <a:rPr kumimoji="0" lang="de-DE" sz="1000" b="0" i="0" u="none" strike="noStrike" cap="none" normalizeH="0" baseline="0" dirty="0" err="1">
                          <a:ln>
                            <a:noFill/>
                          </a:ln>
                          <a:solidFill>
                            <a:srgbClr val="333333"/>
                          </a:solidFill>
                          <a:effectLst/>
                          <a:latin typeface="Calibri Light"/>
                          <a:cs typeface="Times New Roman" pitchFamily="18" charset="0"/>
                        </a:rPr>
                        <a:t>by</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the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management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Lisa Fitz </a:t>
                      </a:r>
                      <a:r>
                        <a:rPr kumimoji="0" lang="de-DE" sz="1000" b="0" i="0" u="none" strike="noStrike" cap="none" normalizeH="0" baseline="0" dirty="0" err="1">
                          <a:ln>
                            <a:noFill/>
                          </a:ln>
                          <a:solidFill>
                            <a:srgbClr val="333333"/>
                          </a:solidFill>
                          <a:effectLst/>
                          <a:latin typeface="Calibri Light"/>
                          <a:cs typeface="Times New Roman" pitchFamily="18" charset="0"/>
                        </a:rPr>
                        <a:t>and</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granada</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productions</a:t>
                      </a:r>
                      <a:r>
                        <a:rPr kumimoji="0" lang="de-DE" sz="1000" b="0" i="0" u="none" strike="noStrike" cap="none" normalizeH="0" baseline="0" dirty="0">
                          <a:ln>
                            <a:noFill/>
                          </a:ln>
                          <a:solidFill>
                            <a:srgbClr val="333333"/>
                          </a:solidFill>
                          <a:effectLst/>
                          <a:latin typeface="Calibri Light"/>
                          <a:cs typeface="Times New Roman" pitchFamily="18" charset="0"/>
                        </a:rPr>
                        <a:t>/PP durch das Management von Lisa Fitz sowie </a:t>
                      </a:r>
                      <a:r>
                        <a:rPr kumimoji="0" lang="de-DE" sz="1000" b="0" i="0" u="none" strike="noStrike" cap="none" normalizeH="0" baseline="0" dirty="0" err="1">
                          <a:ln>
                            <a:noFill/>
                          </a:ln>
                          <a:solidFill>
                            <a:srgbClr val="333333"/>
                          </a:solidFill>
                          <a:effectLst/>
                          <a:latin typeface="Calibri Light"/>
                          <a:cs typeface="Times New Roman" pitchFamily="18" charset="0"/>
                        </a:rPr>
                        <a:t>granada</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productions</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10430" marR="110430"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is eating maggots/Frau isst Maden</a:t>
                      </a:r>
                    </a:p>
                  </a:txBody>
                  <a:tcPr marL="110430" marR="110430"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Steffen Moritz</a:t>
                      </a: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10430" marR="110430"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p>
                  </a:txBody>
                  <a:tcPr marL="110430" marR="110430"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Nico </a:t>
                      </a:r>
                      <a:r>
                        <a:rPr kumimoji="0" lang="en-US" sz="1000" b="0" i="0" u="none" strike="noStrike" cap="none" normalizeH="0" baseline="0" dirty="0" err="1">
                          <a:ln>
                            <a:noFill/>
                          </a:ln>
                          <a:solidFill>
                            <a:srgbClr val="333333"/>
                          </a:solidFill>
                          <a:effectLst/>
                          <a:latin typeface="Calibri Light"/>
                          <a:cs typeface="Times New Roman" pitchFamily="18" charset="0"/>
                        </a:rPr>
                        <a:t>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Mary Lou`s</a:t>
                      </a: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10430" marR="110430"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in the pub/Frau in Kneipe</a:t>
                      </a:r>
                    </a:p>
                  </a:txBody>
                  <a:tcPr marL="110430" marR="110430"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Mary </a:t>
                      </a:r>
                      <a:r>
                        <a:rPr kumimoji="0" lang="de-DE" sz="1000" b="0" i="0" u="none" strike="noStrike" cap="none" normalizeH="0" baseline="0" dirty="0" err="1">
                          <a:ln>
                            <a:noFill/>
                          </a:ln>
                          <a:solidFill>
                            <a:srgbClr val="333333"/>
                          </a:solidFill>
                          <a:effectLst/>
                          <a:latin typeface="Calibri Light"/>
                          <a:cs typeface="Times New Roman" pitchFamily="18" charset="0"/>
                        </a:rPr>
                        <a:t>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10430" marR="110430"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p>
                  </a:txBody>
                  <a:tcPr marL="110430" marR="110430"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Schicht am Schacht</a:t>
                      </a: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10430" marR="110430"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p>
                  </a:txBody>
                  <a:tcPr marL="110430" marR="110430"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sich schwarz ärgern2</a:t>
                      </a: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10430" marR="110430"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p>
                  </a:txBody>
                  <a:tcPr marL="110430" marR="110430"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10430" marR="110430"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p>
                  </a:txBody>
                  <a:tcPr marL="110430" marR="110430"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Martin </a:t>
                      </a:r>
                      <a:r>
                        <a:rPr kumimoji="0" lang="en-US" sz="1000" b="0" i="0" u="none" strike="noStrike" cap="none" normalizeH="0" baseline="0" dirty="0" err="1">
                          <a:ln>
                            <a:noFill/>
                          </a:ln>
                          <a:solidFill>
                            <a:srgbClr val="333333"/>
                          </a:solidFill>
                          <a:effectLst/>
                          <a:latin typeface="Calibri Light"/>
                          <a:cs typeface="Times New Roman" pitchFamily="18" charset="0"/>
                        </a:rPr>
                        <a:t>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a:ln>
                            <a:noFill/>
                          </a:ln>
                          <a:solidFill>
                            <a:srgbClr val="333333"/>
                          </a:solidFill>
                          <a:effectLst/>
                          <a:latin typeface="Calibri Light"/>
                          <a:cs typeface="Times New Roman" pitchFamily="18" charset="0"/>
                        </a:rPr>
                        <a:t>-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3" marR="121953"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cs typeface="Times New Roman" pitchFamily="18" charset="0"/>
                        </a:rPr>
                        <a:t>PP</a:t>
                      </a:r>
                    </a:p>
                  </a:txBody>
                  <a:tcPr marL="110430" marR="110430"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10430" marR="110430" marT="45714" marB="4571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the “fair use” 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RTL">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6347</Words>
  <Application>Microsoft Office PowerPoint</Application>
  <PresentationFormat>Benutzerdefiniert</PresentationFormat>
  <Paragraphs>1275</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122</vt:i4>
      </vt:variant>
    </vt:vector>
  </HeadingPairs>
  <TitlesOfParts>
    <vt:vector size="129" baseType="lpstr">
      <vt:lpstr>Calibri Light</vt:lpstr>
      <vt:lpstr>Arial</vt:lpstr>
      <vt:lpstr>Times New Roman</vt:lpstr>
      <vt:lpstr>Wingdings</vt:lpstr>
      <vt:lpstr>Wingdings</vt:lpstr>
      <vt:lpstr>Symbol</vt:lpstr>
      <vt:lpstr>UKE_PPT-Vorlage_16zu9</vt:lpstr>
      <vt:lpstr> – MCT 4 Aחידת אימון 4הזדהוּת...1</vt:lpstr>
      <vt:lpstr>כיצד אוכל להזדהות עם אדם אחר?</vt:lpstr>
      <vt:lpstr>כיצד אוכל להזדהות עם אדם אחר?</vt:lpstr>
      <vt:lpstr>כיצד אוכל להזדהות עם אדם אחר?</vt:lpstr>
      <vt:lpstr>כיצד אוכל להזדהות עם אדם אחר?</vt:lpstr>
      <vt:lpstr>כיצד אוכל להזדהות עם אדם אחר?</vt:lpstr>
      <vt:lpstr>כיצד אוכל להזדהות עם אדם אחר?</vt:lpstr>
      <vt:lpstr>כיצד אוכל להזדהות עם אדם אחר?</vt:lpstr>
      <vt:lpstr>כיצד אוכל להזדהות עם אדם אחר?</vt:lpstr>
      <vt:lpstr>כיצד אוכל להזדהות עם אדם אחר?</vt:lpstr>
      <vt:lpstr>כיצד אוכל להזדהות עם אדם אחר?</vt:lpstr>
      <vt:lpstr>כיצד בעיה בזיהוי רגשות תורמת לפירושים מוטעים בזמן פסיכוזה - דוגמאות</vt:lpstr>
      <vt:lpstr>משימה 1</vt:lpstr>
      <vt:lpstr>בבקשה תמנה שמות של רגשות ותחושות</vt:lpstr>
      <vt:lpstr>בבקשה תמנה שמות של רגשות ותחושות</vt:lpstr>
      <vt:lpstr>רגשות/תחושות לפעמים זה קל להבין איך מישהו אחר מרגיש... במיוחד אם אתה יודע את ההקשר</vt:lpstr>
      <vt:lpstr>רגשות/תחושות לפעמים זה קל להבין איך מישהו אחר מרגיש... במיוחד אם אתה יודע את ההקשר</vt:lpstr>
      <vt:lpstr>PowerPoint-Präsentation</vt:lpstr>
      <vt:lpstr>PowerPoint-Präsentation</vt:lpstr>
      <vt:lpstr>האם אנו יכולים להסיק על אופיו של אדם או מקצועו על בסיס המראה לבד?</vt:lpstr>
      <vt:lpstr>האם ידעת?</vt:lpstr>
      <vt:lpstr>ברומא התנהג כרומאי! טעויות נפוצות בפרשנות מחוות</vt:lpstr>
      <vt:lpstr>ברומא התנהג כרומאי! טעויות נפוצות בפרשנות מחוות</vt:lpstr>
      <vt:lpstr>ברומא התנהג כרומאי! טעויות נפוצות בפרשנות מחוות</vt:lpstr>
      <vt:lpstr>ברומא התנהג כרומאי! טעויות נפוצות בפרשנות מחוות</vt:lpstr>
      <vt:lpstr>משימה 2</vt:lpstr>
      <vt:lpstr>האדם הזה מרגיש או עושה? עד כמה אתה בטוח בהערכה שלך?</vt:lpstr>
      <vt:lpstr>PowerPoint-Präsentation</vt:lpstr>
      <vt:lpstr>האדם הזה מרגיש או עושה? עד כמה אתה בטוח בהערכה שלך?</vt:lpstr>
      <vt:lpstr>PowerPoint-Präsentation</vt:lpstr>
      <vt:lpstr>האדם הזה מרגיש או עושה? עד כמה אתה בטוח בהערכה שלך?</vt:lpstr>
      <vt:lpstr>PowerPoint-Präsentation</vt:lpstr>
      <vt:lpstr>האדם הזה מרגיש או עושה? עד כמה אתה בטוח בהערכה שלך?</vt:lpstr>
      <vt:lpstr>PowerPoint-Präsentation</vt:lpstr>
      <vt:lpstr>האדם הזה מרגיש או עושה? עד כמה אתה בטוח בהערכה שלך?</vt:lpstr>
      <vt:lpstr>PowerPoint-Präsentation</vt:lpstr>
      <vt:lpstr>אופציונלי: סרטון וידאו</vt:lpstr>
      <vt:lpstr>האדם הזה מרגיש או עושה? עד כמה אתה בטוח בהערכה שלך?</vt:lpstr>
      <vt:lpstr>PowerPoint-Präsentation</vt:lpstr>
      <vt:lpstr>האדם הזה מרגיש או עושה? עד כמה אתה בטוח בהערכה שלך?</vt:lpstr>
      <vt:lpstr>PowerPoint-Präsentation</vt:lpstr>
      <vt:lpstr>האדם הזה מרגיש או עושה? עד כמה אתה בטוח בהערכה שלך?</vt:lpstr>
      <vt:lpstr>PowerPoint-Präsentation</vt:lpstr>
      <vt:lpstr>האדם הזה מרגיש או עושה? עד כמה אתה בטוח בהערכה שלך?</vt:lpstr>
      <vt:lpstr>PowerPoint-Präsentation</vt:lpstr>
      <vt:lpstr>האדם הזה מרגיש או עושה? עד כמה אתה בטוח בהערכה שלך?</vt:lpstr>
      <vt:lpstr>PowerPoint-Präsentation</vt:lpstr>
      <vt:lpstr>האדם הזה מרגיש או עושה? עד כמה אתה בטוח בהערכה שלך?</vt:lpstr>
      <vt:lpstr>PowerPoint-Präsentation</vt:lpstr>
      <vt:lpstr>מסקנה ראשונה!</vt:lpstr>
      <vt:lpstr>מסקנה ראשונה!</vt:lpstr>
      <vt:lpstr>מסקנה ראשונה!</vt:lpstr>
      <vt:lpstr>משימה 3</vt:lpstr>
      <vt:lpstr>מה מתכנן האדם לעשות?</vt:lpstr>
      <vt:lpstr>מה מתכנן האדם לעשות?</vt:lpstr>
      <vt:lpstr>מה מתכנן האדם לעשות?</vt:lpstr>
      <vt:lpstr>התשובה הנכונה היא 4ג'!</vt:lpstr>
      <vt:lpstr>מה כוונתה של האישה?</vt:lpstr>
      <vt:lpstr>מה כוונתה של האישה?</vt:lpstr>
      <vt:lpstr>מה כוונתה של האישה?</vt:lpstr>
      <vt:lpstr>התשובה הנכונה היא 4א'!</vt:lpstr>
      <vt:lpstr>מה כוונתו של האיש?</vt:lpstr>
      <vt:lpstr>מה כוונתו של האיש?</vt:lpstr>
      <vt:lpstr>מה כוונתו של האיש?</vt:lpstr>
      <vt:lpstr>התשובה הנכונה היא 4א'!</vt:lpstr>
      <vt:lpstr>מה מתכננת האישה לעשות?</vt:lpstr>
      <vt:lpstr>מה מתכננת האישה לעשות?</vt:lpstr>
      <vt:lpstr>מה מתכננת האישה לעשות?</vt:lpstr>
      <vt:lpstr>התשובה הנכונה היא 4ג'!</vt:lpstr>
      <vt:lpstr>מה כוונתה של האישה?</vt:lpstr>
      <vt:lpstr>מה כוונתה של האישה?</vt:lpstr>
      <vt:lpstr>מה כוונתה של האישה?</vt:lpstr>
      <vt:lpstr>התשובה הנכונה היא 4ב'!</vt:lpstr>
      <vt:lpstr>מה בכוונתה של האשה לעשות?</vt:lpstr>
      <vt:lpstr>מה בכוונתה של האשה לעשות?</vt:lpstr>
      <vt:lpstr>מה בכוונתה של האשה לעשות?</vt:lpstr>
      <vt:lpstr>התשובה הנכונה היא 4ב'!</vt:lpstr>
      <vt:lpstr>מה כוונתו של הילד?</vt:lpstr>
      <vt:lpstr>מה כוונתו של הילד?</vt:lpstr>
      <vt:lpstr>מה כוונתו של הילד?</vt:lpstr>
      <vt:lpstr>התשובה הנכונה היא 4ג'!</vt:lpstr>
      <vt:lpstr>מה בכוונתו של האיש לעשות?</vt:lpstr>
      <vt:lpstr>מה בכוונתו של האיש לעשות?</vt:lpstr>
      <vt:lpstr>מה בכוונתו של האיש לעשות?</vt:lpstr>
      <vt:lpstr>התשובה הנכונה היא 4ב'!</vt:lpstr>
      <vt:lpstr>מה כוונתה של האישה?</vt:lpstr>
      <vt:lpstr>מה כוונתה של האישה?</vt:lpstr>
      <vt:lpstr>מה כוונתה של האישה?</vt:lpstr>
      <vt:lpstr>התשובה הנכונה היא 4ג'!</vt:lpstr>
      <vt:lpstr>מה כוונתו של האיש?</vt:lpstr>
      <vt:lpstr>מה כוונתו של האיש?</vt:lpstr>
      <vt:lpstr>מה כוונתו של האיש?</vt:lpstr>
      <vt:lpstr>התשובה הנכונה היא 4ב'!</vt:lpstr>
      <vt:lpstr>סיכום</vt:lpstr>
      <vt:lpstr>סיכום</vt:lpstr>
      <vt:lpstr>סיכום</vt:lpstr>
      <vt:lpstr>משימה 4</vt:lpstr>
      <vt:lpstr>מה מתכננים הילדים?</vt:lpstr>
      <vt:lpstr>מה מתכננים הילדים?</vt:lpstr>
      <vt:lpstr>מה מתכננים הילדים?</vt:lpstr>
      <vt:lpstr>מה מתכננים הילדים?</vt:lpstr>
      <vt:lpstr>מה מתכננים הילדים?</vt:lpstr>
      <vt:lpstr>מה עושים האנשים?</vt:lpstr>
      <vt:lpstr>מה עושים האנשים?</vt:lpstr>
      <vt:lpstr>מה עושים האנשים?</vt:lpstr>
      <vt:lpstr>מה עושים האנשים?</vt:lpstr>
      <vt:lpstr>מה עושים האנשים?</vt:lpstr>
      <vt:lpstr>מה עושה הילד?</vt:lpstr>
      <vt:lpstr>מה עושה הילד?</vt:lpstr>
      <vt:lpstr>מה עושה הילד?</vt:lpstr>
      <vt:lpstr>מה עושה הילד?</vt:lpstr>
      <vt:lpstr>מה עושה הילד?</vt:lpstr>
      <vt:lpstr>יישום בחיי היום-יום</vt:lpstr>
      <vt:lpstr>יישום בחיי היום-יום</vt:lpstr>
      <vt:lpstr>יישום בחיי היום-יום</vt:lpstr>
      <vt:lpstr>יישום בחיי היום-יום</vt:lpstr>
      <vt:lpstr>מה לזה ולפסיכוזה?</vt:lpstr>
      <vt:lpstr>מה לזה ולפסיכוזה?</vt:lpstr>
      <vt:lpstr>תודה על תשומת הלב!</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354</cp:revision>
  <dcterms:created xsi:type="dcterms:W3CDTF">2004-06-30T16:15:23Z</dcterms:created>
  <dcterms:modified xsi:type="dcterms:W3CDTF">2022-06-23T10:25:14Z</dcterms:modified>
</cp:coreProperties>
</file>