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6" r:id="rId1"/>
  </p:sldMasterIdLst>
  <p:notesMasterIdLst>
    <p:notesMasterId r:id="rId72"/>
  </p:notesMasterIdLst>
  <p:handoutMasterIdLst>
    <p:handoutMasterId r:id="rId73"/>
  </p:handoutMasterIdLst>
  <p:sldIdLst>
    <p:sldId id="609" r:id="rId2"/>
    <p:sldId id="599" r:id="rId3"/>
    <p:sldId id="611" r:id="rId4"/>
    <p:sldId id="610" r:id="rId5"/>
    <p:sldId id="518" r:id="rId6"/>
    <p:sldId id="514" r:id="rId7"/>
    <p:sldId id="522" r:id="rId8"/>
    <p:sldId id="603" r:id="rId9"/>
    <p:sldId id="602" r:id="rId10"/>
    <p:sldId id="601" r:id="rId11"/>
    <p:sldId id="523" r:id="rId12"/>
    <p:sldId id="524" r:id="rId13"/>
    <p:sldId id="525" r:id="rId14"/>
    <p:sldId id="526" r:id="rId15"/>
    <p:sldId id="527" r:id="rId16"/>
    <p:sldId id="606" r:id="rId17"/>
    <p:sldId id="605" r:id="rId18"/>
    <p:sldId id="604" r:id="rId19"/>
    <p:sldId id="543" r:id="rId20"/>
    <p:sldId id="544" r:id="rId21"/>
    <p:sldId id="545" r:id="rId22"/>
    <p:sldId id="546" r:id="rId23"/>
    <p:sldId id="547" r:id="rId24"/>
    <p:sldId id="548" r:id="rId25"/>
    <p:sldId id="549" r:id="rId26"/>
    <p:sldId id="550" r:id="rId27"/>
    <p:sldId id="551" r:id="rId28"/>
    <p:sldId id="552" r:id="rId29"/>
    <p:sldId id="553" r:id="rId30"/>
    <p:sldId id="554" r:id="rId31"/>
    <p:sldId id="555" r:id="rId32"/>
    <p:sldId id="556" r:id="rId33"/>
    <p:sldId id="588" r:id="rId34"/>
    <p:sldId id="591" r:id="rId35"/>
    <p:sldId id="592" r:id="rId36"/>
    <p:sldId id="560" r:id="rId37"/>
    <p:sldId id="561" r:id="rId38"/>
    <p:sldId id="562" r:id="rId39"/>
    <p:sldId id="563" r:id="rId40"/>
    <p:sldId id="595" r:id="rId41"/>
    <p:sldId id="564" r:id="rId42"/>
    <p:sldId id="565" r:id="rId43"/>
    <p:sldId id="566" r:id="rId44"/>
    <p:sldId id="567" r:id="rId45"/>
    <p:sldId id="568" r:id="rId46"/>
    <p:sldId id="569" r:id="rId47"/>
    <p:sldId id="570" r:id="rId48"/>
    <p:sldId id="571" r:id="rId49"/>
    <p:sldId id="572" r:id="rId50"/>
    <p:sldId id="573" r:id="rId51"/>
    <p:sldId id="574" r:id="rId52"/>
    <p:sldId id="575" r:id="rId53"/>
    <p:sldId id="576" r:id="rId54"/>
    <p:sldId id="577" r:id="rId55"/>
    <p:sldId id="578" r:id="rId56"/>
    <p:sldId id="579" r:id="rId57"/>
    <p:sldId id="580" r:id="rId58"/>
    <p:sldId id="581" r:id="rId59"/>
    <p:sldId id="582" r:id="rId60"/>
    <p:sldId id="583" r:id="rId61"/>
    <p:sldId id="584" r:id="rId62"/>
    <p:sldId id="585" r:id="rId63"/>
    <p:sldId id="586" r:id="rId64"/>
    <p:sldId id="587" r:id="rId65"/>
    <p:sldId id="529" r:id="rId66"/>
    <p:sldId id="608" r:id="rId67"/>
    <p:sldId id="607" r:id="rId68"/>
    <p:sldId id="530" r:id="rId69"/>
    <p:sldId id="596" r:id="rId70"/>
    <p:sldId id="534" r:id="rId71"/>
  </p:sldIdLst>
  <p:sldSz cx="12195175" cy="6858000"/>
  <p:notesSz cx="7099300" cy="10234613"/>
  <p:embeddedFontLst>
    <p:embeddedFont>
      <p:font typeface="Calibri Light" panose="020F0302020204030204" pitchFamily="34" charset="0"/>
      <p:regular r:id="rId74"/>
      <p:italic r:id="rId75"/>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30" autoAdjust="0"/>
    <p:restoredTop sz="99881" autoAdjust="0"/>
  </p:normalViewPr>
  <p:slideViewPr>
    <p:cSldViewPr>
      <p:cViewPr varScale="1">
        <p:scale>
          <a:sx n="67" d="100"/>
          <a:sy n="67" d="100"/>
        </p:scale>
        <p:origin x="880"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1.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cs typeface="Arial" panose="020B0604020202020204" pitchFamily="34" charset="0"/>
              </a:defRPr>
            </a:lvl1pPr>
          </a:lstStyle>
          <a:p>
            <a:pPr>
              <a:defRPr/>
            </a:pPr>
            <a:fld id="{04B85799-4E3F-4A74-929A-B6DABBE50DF0}" type="slidenum">
              <a:rPr lang="en-US" altLang="fr-FR"/>
              <a:pPr>
                <a:defRPr/>
              </a:pPr>
              <a:t>‹Nr.›</a:t>
            </a:fld>
            <a:endParaRPr lang="en-GB" altLang="fr-FR"/>
          </a:p>
        </p:txBody>
      </p:sp>
    </p:spTree>
    <p:extLst>
      <p:ext uri="{BB962C8B-B14F-4D97-AF65-F5344CB8AC3E}">
        <p14:creationId xmlns:p14="http://schemas.microsoft.com/office/powerpoint/2010/main" val="16794168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cs typeface="Arial" panose="020B0604020202020204" pitchFamily="34" charset="0"/>
              </a:defRPr>
            </a:lvl1pPr>
          </a:lstStyle>
          <a:p>
            <a:pPr>
              <a:defRPr/>
            </a:pPr>
            <a:fld id="{95D64A44-426C-4CEC-922D-3C5DD63F035A}" type="slidenum">
              <a:rPr lang="en-US" altLang="fr-FR"/>
              <a:pPr>
                <a:defRPr/>
              </a:pPr>
              <a:t>‹Nr.›</a:t>
            </a:fld>
            <a:endParaRPr lang="en-US" altLang="fr-FR"/>
          </a:p>
        </p:txBody>
      </p:sp>
    </p:spTree>
    <p:extLst>
      <p:ext uri="{BB962C8B-B14F-4D97-AF65-F5344CB8AC3E}">
        <p14:creationId xmlns:p14="http://schemas.microsoft.com/office/powerpoint/2010/main" val="5067826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FF1EA-BBFF-4703-8DE5-0064CC3D4F18}" type="slidenum">
              <a:rPr lang="ar-SA" altLang="de-DE" sz="1300" smtClean="0"/>
              <a:pPr>
                <a:spcBef>
                  <a:spcPct val="0"/>
                </a:spcBef>
              </a:pPr>
              <a:t>2</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799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FF1EA-BBFF-4703-8DE5-0064CC3D4F18}" type="slidenum">
              <a:rPr lang="ar-SA" altLang="de-DE" sz="1300" smtClean="0"/>
              <a:pPr>
                <a:spcBef>
                  <a:spcPct val="0"/>
                </a:spcBef>
              </a:pPr>
              <a:t>3</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799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FF1EA-BBFF-4703-8DE5-0064CC3D4F18}" type="slidenum">
              <a:rPr lang="ar-SA"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799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63092D-D8F3-41CD-A051-0DD5C5C1F732}" type="slidenum">
              <a:rPr lang="ar-SA"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4074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6</a:t>
            </a:fld>
            <a:endParaRPr lang="en-US" altLang="fr-FR"/>
          </a:p>
        </p:txBody>
      </p:sp>
    </p:spTree>
    <p:extLst>
      <p:ext uri="{BB962C8B-B14F-4D97-AF65-F5344CB8AC3E}">
        <p14:creationId xmlns:p14="http://schemas.microsoft.com/office/powerpoint/2010/main" val="1294784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7</a:t>
            </a:fld>
            <a:endParaRPr lang="en-US" altLang="fr-FR"/>
          </a:p>
        </p:txBody>
      </p:sp>
    </p:spTree>
    <p:extLst>
      <p:ext uri="{BB962C8B-B14F-4D97-AF65-F5344CB8AC3E}">
        <p14:creationId xmlns:p14="http://schemas.microsoft.com/office/powerpoint/2010/main" val="1724767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8</a:t>
            </a:fld>
            <a:endParaRPr lang="en-US" altLang="fr-FR"/>
          </a:p>
        </p:txBody>
      </p:sp>
    </p:spTree>
    <p:extLst>
      <p:ext uri="{BB962C8B-B14F-4D97-AF65-F5344CB8AC3E}">
        <p14:creationId xmlns:p14="http://schemas.microsoft.com/office/powerpoint/2010/main" val="1140727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9</a:t>
            </a:fld>
            <a:endParaRPr lang="en-US" altLang="fr-FR"/>
          </a:p>
        </p:txBody>
      </p:sp>
    </p:spTree>
    <p:extLst>
      <p:ext uri="{BB962C8B-B14F-4D97-AF65-F5344CB8AC3E}">
        <p14:creationId xmlns:p14="http://schemas.microsoft.com/office/powerpoint/2010/main" val="2705952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10</a:t>
            </a:fld>
            <a:endParaRPr lang="en-US" altLang="fr-FR"/>
          </a:p>
        </p:txBody>
      </p:sp>
    </p:spTree>
    <p:extLst>
      <p:ext uri="{BB962C8B-B14F-4D97-AF65-F5344CB8AC3E}">
        <p14:creationId xmlns:p14="http://schemas.microsoft.com/office/powerpoint/2010/main" val="2383813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11</a:t>
            </a:fld>
            <a:endParaRPr lang="en-US" altLang="fr-FR"/>
          </a:p>
        </p:txBody>
      </p:sp>
    </p:spTree>
    <p:extLst>
      <p:ext uri="{BB962C8B-B14F-4D97-AF65-F5344CB8AC3E}">
        <p14:creationId xmlns:p14="http://schemas.microsoft.com/office/powerpoint/2010/main" val="1995319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12</a:t>
            </a:fld>
            <a:endParaRPr lang="en-US" altLang="fr-FR"/>
          </a:p>
        </p:txBody>
      </p:sp>
    </p:spTree>
    <p:extLst>
      <p:ext uri="{BB962C8B-B14F-4D97-AF65-F5344CB8AC3E}">
        <p14:creationId xmlns:p14="http://schemas.microsoft.com/office/powerpoint/2010/main" val="2096377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13</a:t>
            </a:fld>
            <a:endParaRPr lang="en-US" altLang="fr-FR"/>
          </a:p>
        </p:txBody>
      </p:sp>
    </p:spTree>
    <p:extLst>
      <p:ext uri="{BB962C8B-B14F-4D97-AF65-F5344CB8AC3E}">
        <p14:creationId xmlns:p14="http://schemas.microsoft.com/office/powerpoint/2010/main" val="3153742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14</a:t>
            </a:fld>
            <a:endParaRPr lang="en-US" altLang="fr-FR"/>
          </a:p>
        </p:txBody>
      </p:sp>
    </p:spTree>
    <p:extLst>
      <p:ext uri="{BB962C8B-B14F-4D97-AF65-F5344CB8AC3E}">
        <p14:creationId xmlns:p14="http://schemas.microsoft.com/office/powerpoint/2010/main" val="516453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15</a:t>
            </a:fld>
            <a:endParaRPr lang="en-US" altLang="fr-FR"/>
          </a:p>
        </p:txBody>
      </p:sp>
    </p:spTree>
    <p:extLst>
      <p:ext uri="{BB962C8B-B14F-4D97-AF65-F5344CB8AC3E}">
        <p14:creationId xmlns:p14="http://schemas.microsoft.com/office/powerpoint/2010/main" val="3432235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16</a:t>
            </a:fld>
            <a:endParaRPr lang="en-US" altLang="fr-FR"/>
          </a:p>
        </p:txBody>
      </p:sp>
    </p:spTree>
    <p:extLst>
      <p:ext uri="{BB962C8B-B14F-4D97-AF65-F5344CB8AC3E}">
        <p14:creationId xmlns:p14="http://schemas.microsoft.com/office/powerpoint/2010/main" val="3591660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17</a:t>
            </a:fld>
            <a:endParaRPr lang="en-US" altLang="fr-FR"/>
          </a:p>
        </p:txBody>
      </p:sp>
    </p:spTree>
    <p:extLst>
      <p:ext uri="{BB962C8B-B14F-4D97-AF65-F5344CB8AC3E}">
        <p14:creationId xmlns:p14="http://schemas.microsoft.com/office/powerpoint/2010/main" val="1478591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18</a:t>
            </a:fld>
            <a:endParaRPr lang="en-US" altLang="fr-FR"/>
          </a:p>
        </p:txBody>
      </p:sp>
    </p:spTree>
    <p:extLst>
      <p:ext uri="{BB962C8B-B14F-4D97-AF65-F5344CB8AC3E}">
        <p14:creationId xmlns:p14="http://schemas.microsoft.com/office/powerpoint/2010/main" val="1079415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4FA9BB-2F74-48D2-B511-7ED120E4D2CB}" type="slidenum">
              <a:rPr lang="en-US" altLang="de-DE" sz="1300" smtClean="0">
                <a:solidFill>
                  <a:srgbClr val="000000"/>
                </a:solidFill>
              </a:rPr>
              <a:pPr>
                <a:spcBef>
                  <a:spcPct val="0"/>
                </a:spcBef>
              </a:pPr>
              <a:t>19</a:t>
            </a:fld>
            <a:endParaRPr lang="en-US" altLang="de-DE" sz="1300">
              <a:solidFill>
                <a:srgbClr val="000000"/>
              </a:solidFill>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2910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E4826C-CFA0-48E9-8D48-7FB5818B6702}" type="slidenum">
              <a:rPr lang="en-US" altLang="de-DE" sz="1300" smtClean="0">
                <a:solidFill>
                  <a:srgbClr val="000000"/>
                </a:solidFill>
              </a:rPr>
              <a:pPr>
                <a:spcBef>
                  <a:spcPct val="0"/>
                </a:spcBef>
              </a:pPr>
              <a:t>20</a:t>
            </a:fld>
            <a:endParaRPr lang="en-US" altLang="de-DE" sz="1300">
              <a:solidFill>
                <a:srgbClr val="000000"/>
              </a:solidFill>
            </a:endParaRPr>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7096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605F3F-78DF-4791-8C7F-564F813E5351}" type="slidenum">
              <a:rPr lang="en-US" altLang="de-DE" sz="1300" smtClean="0">
                <a:solidFill>
                  <a:srgbClr val="000000"/>
                </a:solidFill>
              </a:rPr>
              <a:pPr>
                <a:spcBef>
                  <a:spcPct val="0"/>
                </a:spcBef>
              </a:pPr>
              <a:t>21</a:t>
            </a:fld>
            <a:endParaRPr lang="en-US" altLang="de-DE" sz="1300">
              <a:solidFill>
                <a:srgbClr val="000000"/>
              </a:solidFill>
            </a:endParaRPr>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3084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280479-2FFF-4153-9D8F-53975CD276CF}" type="slidenum">
              <a:rPr lang="en-US" altLang="de-DE" sz="1300" smtClean="0">
                <a:solidFill>
                  <a:srgbClr val="000000"/>
                </a:solidFill>
              </a:rPr>
              <a:pPr>
                <a:spcBef>
                  <a:spcPct val="0"/>
                </a:spcBef>
              </a:pPr>
              <a:t>22</a:t>
            </a:fld>
            <a:endParaRPr lang="en-US" altLang="de-DE" sz="1300">
              <a:solidFill>
                <a:srgbClr val="000000"/>
              </a:solidFill>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2212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050DDE-DC7D-4865-B6D7-F86DD9D0C1D6}" type="slidenum">
              <a:rPr lang="en-US" altLang="de-DE" sz="1300" smtClean="0">
                <a:solidFill>
                  <a:srgbClr val="000000"/>
                </a:solidFill>
              </a:rPr>
              <a:pPr>
                <a:spcBef>
                  <a:spcPct val="0"/>
                </a:spcBef>
              </a:pPr>
              <a:t>23</a:t>
            </a:fld>
            <a:endParaRPr lang="en-US" altLang="de-DE" sz="1300">
              <a:solidFill>
                <a:srgbClr val="000000"/>
              </a:solidFill>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7832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24</a:t>
            </a:fld>
            <a:endParaRPr lang="en-US" altLang="fr-FR"/>
          </a:p>
        </p:txBody>
      </p:sp>
    </p:spTree>
    <p:extLst>
      <p:ext uri="{BB962C8B-B14F-4D97-AF65-F5344CB8AC3E}">
        <p14:creationId xmlns:p14="http://schemas.microsoft.com/office/powerpoint/2010/main" val="3372574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25</a:t>
            </a:fld>
            <a:endParaRPr lang="en-US" altLang="fr-FR"/>
          </a:p>
        </p:txBody>
      </p:sp>
    </p:spTree>
    <p:extLst>
      <p:ext uri="{BB962C8B-B14F-4D97-AF65-F5344CB8AC3E}">
        <p14:creationId xmlns:p14="http://schemas.microsoft.com/office/powerpoint/2010/main" val="2356652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26</a:t>
            </a:fld>
            <a:endParaRPr lang="en-US" altLang="fr-FR"/>
          </a:p>
        </p:txBody>
      </p:sp>
    </p:spTree>
    <p:extLst>
      <p:ext uri="{BB962C8B-B14F-4D97-AF65-F5344CB8AC3E}">
        <p14:creationId xmlns:p14="http://schemas.microsoft.com/office/powerpoint/2010/main" val="37745335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D64A44-426C-4CEC-922D-3C5DD63F035A}" type="slidenum">
              <a:rPr lang="en-US" altLang="fr-FR" smtClean="0"/>
              <a:pPr>
                <a:defRPr/>
              </a:pPr>
              <a:t>27</a:t>
            </a:fld>
            <a:endParaRPr lang="en-US" altLang="fr-FR"/>
          </a:p>
        </p:txBody>
      </p:sp>
    </p:spTree>
    <p:extLst>
      <p:ext uri="{BB962C8B-B14F-4D97-AF65-F5344CB8AC3E}">
        <p14:creationId xmlns:p14="http://schemas.microsoft.com/office/powerpoint/2010/main" val="4101475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0F0152-0158-4ECB-8D66-7D643F1A4276}" type="slidenum">
              <a:rPr lang="en-US" altLang="de-DE" sz="1300" smtClean="0">
                <a:solidFill>
                  <a:srgbClr val="000000"/>
                </a:solidFill>
              </a:rPr>
              <a:pPr>
                <a:spcBef>
                  <a:spcPct val="0"/>
                </a:spcBef>
              </a:pPr>
              <a:t>28</a:t>
            </a:fld>
            <a:endParaRPr lang="en-US" altLang="de-DE" sz="1300">
              <a:solidFill>
                <a:srgbClr val="000000"/>
              </a:solidFill>
            </a:endParaRPr>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2511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F7B73A-8E5E-493A-A788-1FE2D83355DF}" type="slidenum">
              <a:rPr lang="en-US" altLang="de-DE" sz="1300" smtClean="0">
                <a:solidFill>
                  <a:srgbClr val="000000"/>
                </a:solidFill>
              </a:rPr>
              <a:pPr>
                <a:spcBef>
                  <a:spcPct val="0"/>
                </a:spcBef>
              </a:pPr>
              <a:t>29</a:t>
            </a:fld>
            <a:endParaRPr lang="en-US" altLang="de-DE" sz="1300">
              <a:solidFill>
                <a:srgbClr val="000000"/>
              </a:solidFill>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9876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24F383-A5A5-4590-812D-79C36242338D}" type="slidenum">
              <a:rPr lang="en-US" altLang="de-DE" sz="1300" smtClean="0">
                <a:solidFill>
                  <a:srgbClr val="000000"/>
                </a:solidFill>
              </a:rPr>
              <a:pPr>
                <a:spcBef>
                  <a:spcPct val="0"/>
                </a:spcBef>
              </a:pPr>
              <a:t>30</a:t>
            </a:fld>
            <a:endParaRPr lang="en-US" altLang="de-DE" sz="1300">
              <a:solidFill>
                <a:srgbClr val="000000"/>
              </a:solidFill>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6621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820C2-665F-4207-BE5C-629E3FBA4248}" type="slidenum">
              <a:rPr lang="en-US" altLang="de-DE" sz="1300" smtClean="0">
                <a:solidFill>
                  <a:srgbClr val="000000"/>
                </a:solidFill>
              </a:rPr>
              <a:pPr>
                <a:spcBef>
                  <a:spcPct val="0"/>
                </a:spcBef>
              </a:pPr>
              <a:t>31</a:t>
            </a:fld>
            <a:endParaRPr lang="en-US" altLang="de-DE" sz="1300">
              <a:solidFill>
                <a:srgbClr val="000000"/>
              </a:solidFill>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3031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EB3BD3-5DFF-4A18-9662-F23F5329EDE8}" type="slidenum">
              <a:rPr lang="en-US" altLang="de-DE" sz="1300" smtClean="0">
                <a:solidFill>
                  <a:srgbClr val="000000"/>
                </a:solidFill>
              </a:rPr>
              <a:pPr>
                <a:spcBef>
                  <a:spcPct val="0"/>
                </a:spcBef>
              </a:pPr>
              <a:t>32</a:t>
            </a:fld>
            <a:endParaRPr lang="en-US" altLang="de-DE" sz="1300">
              <a:solidFill>
                <a:srgbClr val="000000"/>
              </a:solidFill>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59102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80B0AF-76BB-4149-9B1B-18398AF31D63}" type="slidenum">
              <a:rPr lang="ar-SA" altLang="de-DE" sz="1300" smtClean="0"/>
              <a:pPr>
                <a:spcBef>
                  <a:spcPct val="0"/>
                </a:spcBef>
              </a:pPr>
              <a:t>33</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1033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804863" indent="-309563" defTabSz="990600">
              <a:spcBef>
                <a:spcPct val="30000"/>
              </a:spcBef>
              <a:defRPr sz="1200">
                <a:solidFill>
                  <a:schemeClr val="tx1"/>
                </a:solidFill>
                <a:latin typeface="Arial" panose="020B0604020202020204" pitchFamily="34" charset="0"/>
              </a:defRPr>
            </a:lvl2pPr>
            <a:lvl3pPr marL="1238250" indent="-247650" defTabSz="990600">
              <a:spcBef>
                <a:spcPct val="30000"/>
              </a:spcBef>
              <a:defRPr sz="1200">
                <a:solidFill>
                  <a:schemeClr val="tx1"/>
                </a:solidFill>
                <a:latin typeface="Arial" panose="020B0604020202020204" pitchFamily="34" charset="0"/>
              </a:defRPr>
            </a:lvl3pPr>
            <a:lvl4pPr marL="1733550" indent="-247650" defTabSz="990600">
              <a:spcBef>
                <a:spcPct val="30000"/>
              </a:spcBef>
              <a:defRPr sz="1200">
                <a:solidFill>
                  <a:schemeClr val="tx1"/>
                </a:solidFill>
                <a:latin typeface="Arial" panose="020B0604020202020204" pitchFamily="34" charset="0"/>
              </a:defRPr>
            </a:lvl4pPr>
            <a:lvl5pPr marL="2228850" indent="-247650" defTabSz="990600">
              <a:spcBef>
                <a:spcPct val="30000"/>
              </a:spcBef>
              <a:defRPr sz="1200">
                <a:solidFill>
                  <a:schemeClr val="tx1"/>
                </a:solidFill>
                <a:latin typeface="Arial" panose="020B0604020202020204" pitchFamily="34" charset="0"/>
              </a:defRPr>
            </a:lvl5pPr>
            <a:lvl6pPr marL="2686050" indent="-247650" defTabSz="990600" eaLnBrk="0" fontAlgn="base" hangingPunct="0">
              <a:spcBef>
                <a:spcPct val="30000"/>
              </a:spcBef>
              <a:spcAft>
                <a:spcPct val="0"/>
              </a:spcAft>
              <a:defRPr sz="1200">
                <a:solidFill>
                  <a:schemeClr val="tx1"/>
                </a:solidFill>
                <a:latin typeface="Arial" panose="020B0604020202020204" pitchFamily="34" charset="0"/>
              </a:defRPr>
            </a:lvl6pPr>
            <a:lvl7pPr marL="3143250" indent="-247650" defTabSz="990600" eaLnBrk="0" fontAlgn="base" hangingPunct="0">
              <a:spcBef>
                <a:spcPct val="30000"/>
              </a:spcBef>
              <a:spcAft>
                <a:spcPct val="0"/>
              </a:spcAft>
              <a:defRPr sz="1200">
                <a:solidFill>
                  <a:schemeClr val="tx1"/>
                </a:solidFill>
                <a:latin typeface="Arial" panose="020B0604020202020204" pitchFamily="34" charset="0"/>
              </a:defRPr>
            </a:lvl7pPr>
            <a:lvl8pPr marL="3600450" indent="-247650" defTabSz="990600" eaLnBrk="0" fontAlgn="base" hangingPunct="0">
              <a:spcBef>
                <a:spcPct val="30000"/>
              </a:spcBef>
              <a:spcAft>
                <a:spcPct val="0"/>
              </a:spcAft>
              <a:defRPr sz="1200">
                <a:solidFill>
                  <a:schemeClr val="tx1"/>
                </a:solidFill>
                <a:latin typeface="Arial" panose="020B0604020202020204" pitchFamily="34" charset="0"/>
              </a:defRPr>
            </a:lvl8pPr>
            <a:lvl9pPr marL="4057650" indent="-24765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6712827-3AE8-4FEA-AF9E-AEB6CF9F530F}" type="slidenum">
              <a:rPr lang="de-DE" altLang="de-DE" sz="1300" b="0"/>
              <a:pPr algn="r" eaLnBrk="1" hangingPunct="1">
                <a:spcBef>
                  <a:spcPct val="0"/>
                </a:spcBef>
              </a:pPr>
              <a:t>34</a:t>
            </a:fld>
            <a:endParaRPr lang="de-DE" altLang="de-DE" sz="1300" b="0"/>
          </a:p>
        </p:txBody>
      </p:sp>
      <p:sp>
        <p:nvSpPr>
          <p:cNvPr id="563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a:spcBef>
                <a:spcPct val="30000"/>
              </a:spcBef>
              <a:defRPr sz="1200">
                <a:solidFill>
                  <a:schemeClr val="tx1"/>
                </a:solidFill>
                <a:latin typeface="Arial" panose="020B0604020202020204" pitchFamily="34" charset="0"/>
              </a:defRPr>
            </a:lvl1pPr>
            <a:lvl2pPr marL="804863" indent="-309563" defTabSz="990600">
              <a:spcBef>
                <a:spcPct val="30000"/>
              </a:spcBef>
              <a:defRPr sz="1200">
                <a:solidFill>
                  <a:schemeClr val="tx1"/>
                </a:solidFill>
                <a:latin typeface="Arial" panose="020B0604020202020204" pitchFamily="34" charset="0"/>
              </a:defRPr>
            </a:lvl2pPr>
            <a:lvl3pPr marL="1238250" indent="-247650" defTabSz="990600">
              <a:spcBef>
                <a:spcPct val="30000"/>
              </a:spcBef>
              <a:defRPr sz="1200">
                <a:solidFill>
                  <a:schemeClr val="tx1"/>
                </a:solidFill>
                <a:latin typeface="Arial" panose="020B0604020202020204" pitchFamily="34" charset="0"/>
              </a:defRPr>
            </a:lvl3pPr>
            <a:lvl4pPr marL="1733550" indent="-247650" defTabSz="990600">
              <a:spcBef>
                <a:spcPct val="30000"/>
              </a:spcBef>
              <a:defRPr sz="1200">
                <a:solidFill>
                  <a:schemeClr val="tx1"/>
                </a:solidFill>
                <a:latin typeface="Arial" panose="020B0604020202020204" pitchFamily="34" charset="0"/>
              </a:defRPr>
            </a:lvl4pPr>
            <a:lvl5pPr marL="2228850" indent="-247650" defTabSz="990600">
              <a:spcBef>
                <a:spcPct val="30000"/>
              </a:spcBef>
              <a:defRPr sz="1200">
                <a:solidFill>
                  <a:schemeClr val="tx1"/>
                </a:solidFill>
                <a:latin typeface="Arial" panose="020B0604020202020204" pitchFamily="34" charset="0"/>
              </a:defRPr>
            </a:lvl5pPr>
            <a:lvl6pPr marL="2686050" indent="-247650" defTabSz="990600" eaLnBrk="0" fontAlgn="base" hangingPunct="0">
              <a:spcBef>
                <a:spcPct val="30000"/>
              </a:spcBef>
              <a:spcAft>
                <a:spcPct val="0"/>
              </a:spcAft>
              <a:defRPr sz="1200">
                <a:solidFill>
                  <a:schemeClr val="tx1"/>
                </a:solidFill>
                <a:latin typeface="Arial" panose="020B0604020202020204" pitchFamily="34" charset="0"/>
              </a:defRPr>
            </a:lvl6pPr>
            <a:lvl7pPr marL="3143250" indent="-247650" defTabSz="990600" eaLnBrk="0" fontAlgn="base" hangingPunct="0">
              <a:spcBef>
                <a:spcPct val="30000"/>
              </a:spcBef>
              <a:spcAft>
                <a:spcPct val="0"/>
              </a:spcAft>
              <a:defRPr sz="1200">
                <a:solidFill>
                  <a:schemeClr val="tx1"/>
                </a:solidFill>
                <a:latin typeface="Arial" panose="020B0604020202020204" pitchFamily="34" charset="0"/>
              </a:defRPr>
            </a:lvl7pPr>
            <a:lvl8pPr marL="3600450" indent="-247650" defTabSz="990600" eaLnBrk="0" fontAlgn="base" hangingPunct="0">
              <a:spcBef>
                <a:spcPct val="30000"/>
              </a:spcBef>
              <a:spcAft>
                <a:spcPct val="0"/>
              </a:spcAft>
              <a:defRPr sz="1200">
                <a:solidFill>
                  <a:schemeClr val="tx1"/>
                </a:solidFill>
                <a:latin typeface="Arial" panose="020B0604020202020204" pitchFamily="34" charset="0"/>
              </a:defRPr>
            </a:lvl8pPr>
            <a:lvl9pPr marL="4057650" indent="-24765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F41EF0F-88FB-4128-908A-F344A411DAE0}" type="slidenum">
              <a:rPr lang="ar-SA" altLang="de-DE" sz="1300"/>
              <a:pPr algn="r" eaLnBrk="1" hangingPunct="1">
                <a:spcBef>
                  <a:spcPct val="0"/>
                </a:spcBef>
              </a:pPr>
              <a:t>34</a:t>
            </a:fld>
            <a:endParaRPr lang="en-US" altLang="de-DE" sz="1300"/>
          </a:p>
        </p:txBody>
      </p:sp>
      <p:sp>
        <p:nvSpPr>
          <p:cNvPr id="56324" name="Rectangle 2"/>
          <p:cNvSpPr>
            <a:spLocks noGrp="1" noRot="1" noChangeAspect="1" noChangeArrowheads="1" noTextEdit="1"/>
          </p:cNvSpPr>
          <p:nvPr>
            <p:ph type="sldImg"/>
          </p:nvPr>
        </p:nvSpPr>
        <p:spPr>
          <a:xfrm>
            <a:off x="138113" y="768350"/>
            <a:ext cx="6823075" cy="3836988"/>
          </a:xfrm>
          <a:ln/>
        </p:spPr>
      </p:sp>
      <p:sp>
        <p:nvSpPr>
          <p:cNvPr id="563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259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804863" indent="-309563" defTabSz="990600">
              <a:spcBef>
                <a:spcPct val="30000"/>
              </a:spcBef>
              <a:defRPr sz="1200">
                <a:solidFill>
                  <a:schemeClr val="tx1"/>
                </a:solidFill>
                <a:latin typeface="Arial" panose="020B0604020202020204" pitchFamily="34" charset="0"/>
              </a:defRPr>
            </a:lvl2pPr>
            <a:lvl3pPr marL="1238250" indent="-247650" defTabSz="990600">
              <a:spcBef>
                <a:spcPct val="30000"/>
              </a:spcBef>
              <a:defRPr sz="1200">
                <a:solidFill>
                  <a:schemeClr val="tx1"/>
                </a:solidFill>
                <a:latin typeface="Arial" panose="020B0604020202020204" pitchFamily="34" charset="0"/>
              </a:defRPr>
            </a:lvl3pPr>
            <a:lvl4pPr marL="1733550" indent="-247650" defTabSz="990600">
              <a:spcBef>
                <a:spcPct val="30000"/>
              </a:spcBef>
              <a:defRPr sz="1200">
                <a:solidFill>
                  <a:schemeClr val="tx1"/>
                </a:solidFill>
                <a:latin typeface="Arial" panose="020B0604020202020204" pitchFamily="34" charset="0"/>
              </a:defRPr>
            </a:lvl4pPr>
            <a:lvl5pPr marL="2228850" indent="-247650" defTabSz="990600">
              <a:spcBef>
                <a:spcPct val="30000"/>
              </a:spcBef>
              <a:defRPr sz="1200">
                <a:solidFill>
                  <a:schemeClr val="tx1"/>
                </a:solidFill>
                <a:latin typeface="Arial" panose="020B0604020202020204" pitchFamily="34" charset="0"/>
              </a:defRPr>
            </a:lvl5pPr>
            <a:lvl6pPr marL="2686050" indent="-247650" defTabSz="990600" eaLnBrk="0" fontAlgn="base" hangingPunct="0">
              <a:spcBef>
                <a:spcPct val="30000"/>
              </a:spcBef>
              <a:spcAft>
                <a:spcPct val="0"/>
              </a:spcAft>
              <a:defRPr sz="1200">
                <a:solidFill>
                  <a:schemeClr val="tx1"/>
                </a:solidFill>
                <a:latin typeface="Arial" panose="020B0604020202020204" pitchFamily="34" charset="0"/>
              </a:defRPr>
            </a:lvl6pPr>
            <a:lvl7pPr marL="3143250" indent="-247650" defTabSz="990600" eaLnBrk="0" fontAlgn="base" hangingPunct="0">
              <a:spcBef>
                <a:spcPct val="30000"/>
              </a:spcBef>
              <a:spcAft>
                <a:spcPct val="0"/>
              </a:spcAft>
              <a:defRPr sz="1200">
                <a:solidFill>
                  <a:schemeClr val="tx1"/>
                </a:solidFill>
                <a:latin typeface="Arial" panose="020B0604020202020204" pitchFamily="34" charset="0"/>
              </a:defRPr>
            </a:lvl7pPr>
            <a:lvl8pPr marL="3600450" indent="-247650" defTabSz="990600" eaLnBrk="0" fontAlgn="base" hangingPunct="0">
              <a:spcBef>
                <a:spcPct val="30000"/>
              </a:spcBef>
              <a:spcAft>
                <a:spcPct val="0"/>
              </a:spcAft>
              <a:defRPr sz="1200">
                <a:solidFill>
                  <a:schemeClr val="tx1"/>
                </a:solidFill>
                <a:latin typeface="Arial" panose="020B0604020202020204" pitchFamily="34" charset="0"/>
              </a:defRPr>
            </a:lvl8pPr>
            <a:lvl9pPr marL="4057650" indent="-24765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8A77F8D-3B9C-4ADF-BB7C-E6CDBD2A5B59}" type="slidenum">
              <a:rPr lang="de-DE" altLang="de-DE" sz="1300" b="0"/>
              <a:pPr algn="r" eaLnBrk="1" hangingPunct="1">
                <a:spcBef>
                  <a:spcPct val="0"/>
                </a:spcBef>
              </a:pPr>
              <a:t>35</a:t>
            </a:fld>
            <a:endParaRPr lang="de-DE" altLang="de-DE" sz="1300" b="0"/>
          </a:p>
        </p:txBody>
      </p:sp>
      <p:sp>
        <p:nvSpPr>
          <p:cNvPr id="583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a:spcBef>
                <a:spcPct val="30000"/>
              </a:spcBef>
              <a:defRPr sz="1200">
                <a:solidFill>
                  <a:schemeClr val="tx1"/>
                </a:solidFill>
                <a:latin typeface="Arial" panose="020B0604020202020204" pitchFamily="34" charset="0"/>
              </a:defRPr>
            </a:lvl1pPr>
            <a:lvl2pPr marL="804863" indent="-309563" defTabSz="990600">
              <a:spcBef>
                <a:spcPct val="30000"/>
              </a:spcBef>
              <a:defRPr sz="1200">
                <a:solidFill>
                  <a:schemeClr val="tx1"/>
                </a:solidFill>
                <a:latin typeface="Arial" panose="020B0604020202020204" pitchFamily="34" charset="0"/>
              </a:defRPr>
            </a:lvl2pPr>
            <a:lvl3pPr marL="1238250" indent="-247650" defTabSz="990600">
              <a:spcBef>
                <a:spcPct val="30000"/>
              </a:spcBef>
              <a:defRPr sz="1200">
                <a:solidFill>
                  <a:schemeClr val="tx1"/>
                </a:solidFill>
                <a:latin typeface="Arial" panose="020B0604020202020204" pitchFamily="34" charset="0"/>
              </a:defRPr>
            </a:lvl3pPr>
            <a:lvl4pPr marL="1733550" indent="-247650" defTabSz="990600">
              <a:spcBef>
                <a:spcPct val="30000"/>
              </a:spcBef>
              <a:defRPr sz="1200">
                <a:solidFill>
                  <a:schemeClr val="tx1"/>
                </a:solidFill>
                <a:latin typeface="Arial" panose="020B0604020202020204" pitchFamily="34" charset="0"/>
              </a:defRPr>
            </a:lvl4pPr>
            <a:lvl5pPr marL="2228850" indent="-247650" defTabSz="990600">
              <a:spcBef>
                <a:spcPct val="30000"/>
              </a:spcBef>
              <a:defRPr sz="1200">
                <a:solidFill>
                  <a:schemeClr val="tx1"/>
                </a:solidFill>
                <a:latin typeface="Arial" panose="020B0604020202020204" pitchFamily="34" charset="0"/>
              </a:defRPr>
            </a:lvl5pPr>
            <a:lvl6pPr marL="2686050" indent="-247650" defTabSz="990600" eaLnBrk="0" fontAlgn="base" hangingPunct="0">
              <a:spcBef>
                <a:spcPct val="30000"/>
              </a:spcBef>
              <a:spcAft>
                <a:spcPct val="0"/>
              </a:spcAft>
              <a:defRPr sz="1200">
                <a:solidFill>
                  <a:schemeClr val="tx1"/>
                </a:solidFill>
                <a:latin typeface="Arial" panose="020B0604020202020204" pitchFamily="34" charset="0"/>
              </a:defRPr>
            </a:lvl6pPr>
            <a:lvl7pPr marL="3143250" indent="-247650" defTabSz="990600" eaLnBrk="0" fontAlgn="base" hangingPunct="0">
              <a:spcBef>
                <a:spcPct val="30000"/>
              </a:spcBef>
              <a:spcAft>
                <a:spcPct val="0"/>
              </a:spcAft>
              <a:defRPr sz="1200">
                <a:solidFill>
                  <a:schemeClr val="tx1"/>
                </a:solidFill>
                <a:latin typeface="Arial" panose="020B0604020202020204" pitchFamily="34" charset="0"/>
              </a:defRPr>
            </a:lvl7pPr>
            <a:lvl8pPr marL="3600450" indent="-247650" defTabSz="990600" eaLnBrk="0" fontAlgn="base" hangingPunct="0">
              <a:spcBef>
                <a:spcPct val="30000"/>
              </a:spcBef>
              <a:spcAft>
                <a:spcPct val="0"/>
              </a:spcAft>
              <a:defRPr sz="1200">
                <a:solidFill>
                  <a:schemeClr val="tx1"/>
                </a:solidFill>
                <a:latin typeface="Arial" panose="020B0604020202020204" pitchFamily="34" charset="0"/>
              </a:defRPr>
            </a:lvl8pPr>
            <a:lvl9pPr marL="4057650" indent="-24765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90354F-88EE-4073-881E-662CAC87079C}" type="slidenum">
              <a:rPr lang="ar-SA" altLang="de-DE" sz="1300"/>
              <a:pPr algn="r" eaLnBrk="1" hangingPunct="1">
                <a:spcBef>
                  <a:spcPct val="0"/>
                </a:spcBef>
              </a:pPr>
              <a:t>35</a:t>
            </a:fld>
            <a:endParaRPr lang="en-US" altLang="de-DE" sz="1300"/>
          </a:p>
        </p:txBody>
      </p:sp>
      <p:sp>
        <p:nvSpPr>
          <p:cNvPr id="58372" name="Rectangle 2"/>
          <p:cNvSpPr>
            <a:spLocks noGrp="1" noRot="1" noChangeAspect="1" noChangeArrowheads="1" noTextEdit="1"/>
          </p:cNvSpPr>
          <p:nvPr>
            <p:ph type="sldImg"/>
          </p:nvPr>
        </p:nvSpPr>
        <p:spPr>
          <a:xfrm>
            <a:off x="138113" y="768350"/>
            <a:ext cx="6823075" cy="3836988"/>
          </a:xfrm>
          <a:ln/>
        </p:spPr>
      </p:sp>
      <p:sp>
        <p:nvSpPr>
          <p:cNvPr id="58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44488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5C1AB2-442C-46A6-8BAD-C5BA46BA5E3E}" type="slidenum">
              <a:rPr lang="en-US" altLang="de-DE" sz="1300" smtClean="0">
                <a:solidFill>
                  <a:srgbClr val="000000"/>
                </a:solidFill>
              </a:rPr>
              <a:pPr>
                <a:spcBef>
                  <a:spcPct val="0"/>
                </a:spcBef>
              </a:pPr>
              <a:t>36</a:t>
            </a:fld>
            <a:endParaRPr lang="en-US" altLang="de-DE" sz="1300">
              <a:solidFill>
                <a:srgbClr val="000000"/>
              </a:solidFill>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91517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22A575-7F3D-41FF-80B7-0689D6324657}" type="slidenum">
              <a:rPr lang="en-US" altLang="de-DE" sz="1300" smtClean="0">
                <a:solidFill>
                  <a:srgbClr val="000000"/>
                </a:solidFill>
              </a:rPr>
              <a:pPr>
                <a:spcBef>
                  <a:spcPct val="0"/>
                </a:spcBef>
              </a:pPr>
              <a:t>37</a:t>
            </a:fld>
            <a:endParaRPr lang="en-US" altLang="de-DE" sz="1300">
              <a:solidFill>
                <a:srgbClr val="000000"/>
              </a:solidFill>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69623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333E97-3046-4114-B332-322958A91533}" type="slidenum">
              <a:rPr lang="en-US" altLang="de-DE" sz="1300" smtClean="0">
                <a:solidFill>
                  <a:srgbClr val="000000"/>
                </a:solidFill>
              </a:rPr>
              <a:pPr>
                <a:spcBef>
                  <a:spcPct val="0"/>
                </a:spcBef>
              </a:pPr>
              <a:t>38</a:t>
            </a:fld>
            <a:endParaRPr lang="en-US" altLang="de-DE" sz="1300">
              <a:solidFill>
                <a:srgbClr val="000000"/>
              </a:solidFill>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6882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E0A1AE-C479-4E74-B60D-0DF10F356142}" type="slidenum">
              <a:rPr lang="en-US" altLang="de-DE" sz="1300" smtClean="0">
                <a:solidFill>
                  <a:srgbClr val="000000"/>
                </a:solidFill>
              </a:rPr>
              <a:pPr>
                <a:spcBef>
                  <a:spcPct val="0"/>
                </a:spcBef>
              </a:pPr>
              <a:t>39</a:t>
            </a:fld>
            <a:endParaRPr lang="en-US" altLang="de-DE" sz="1300">
              <a:solidFill>
                <a:srgbClr val="000000"/>
              </a:solidFill>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6927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049239-F0F4-46B0-93D3-23E43B726801}" type="slidenum">
              <a:rPr lang="en-US" altLang="de-DE" sz="1300" smtClean="0">
                <a:solidFill>
                  <a:srgbClr val="000000"/>
                </a:solidFill>
              </a:rPr>
              <a:pPr>
                <a:spcBef>
                  <a:spcPct val="0"/>
                </a:spcBef>
              </a:pPr>
              <a:t>41</a:t>
            </a:fld>
            <a:endParaRPr lang="en-US" altLang="de-DE" sz="1300">
              <a:solidFill>
                <a:srgbClr val="000000"/>
              </a:solidFill>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5411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E04A77-35E4-4BE9-9E98-407674B9252E}" type="slidenum">
              <a:rPr lang="en-US" altLang="de-DE" sz="1300" smtClean="0">
                <a:solidFill>
                  <a:srgbClr val="000000"/>
                </a:solidFill>
              </a:rPr>
              <a:pPr>
                <a:spcBef>
                  <a:spcPct val="0"/>
                </a:spcBef>
              </a:pPr>
              <a:t>42</a:t>
            </a:fld>
            <a:endParaRPr lang="en-US" altLang="de-DE" sz="1300">
              <a:solidFill>
                <a:srgbClr val="000000"/>
              </a:solidFill>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93844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E22E62-FCC2-4D77-9C0B-1918222BCD4E}" type="slidenum">
              <a:rPr lang="en-US" altLang="de-DE" sz="1300" smtClean="0">
                <a:solidFill>
                  <a:srgbClr val="000000"/>
                </a:solidFill>
              </a:rPr>
              <a:pPr>
                <a:spcBef>
                  <a:spcPct val="0"/>
                </a:spcBef>
              </a:pPr>
              <a:t>43</a:t>
            </a:fld>
            <a:endParaRPr lang="en-US" altLang="de-DE" sz="1300">
              <a:solidFill>
                <a:srgbClr val="000000"/>
              </a:solidFill>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02972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0CE615-E755-43D1-B0DB-74975CA1E4E2}" type="slidenum">
              <a:rPr lang="en-US" altLang="de-DE" sz="1300" smtClean="0">
                <a:solidFill>
                  <a:srgbClr val="000000"/>
                </a:solidFill>
              </a:rPr>
              <a:pPr>
                <a:spcBef>
                  <a:spcPct val="0"/>
                </a:spcBef>
              </a:pPr>
              <a:t>44</a:t>
            </a:fld>
            <a:endParaRPr lang="en-US" altLang="de-DE" sz="1300">
              <a:solidFill>
                <a:srgbClr val="000000"/>
              </a:solidFill>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48548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50399D-AB59-4BDC-9C58-0A1A91157571}" type="slidenum">
              <a:rPr lang="en-US" altLang="de-DE" sz="1300" smtClean="0">
                <a:solidFill>
                  <a:srgbClr val="000000"/>
                </a:solidFill>
              </a:rPr>
              <a:pPr>
                <a:spcBef>
                  <a:spcPct val="0"/>
                </a:spcBef>
              </a:pPr>
              <a:t>45</a:t>
            </a:fld>
            <a:endParaRPr lang="en-US" altLang="de-DE" sz="1300">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15619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326A72-A5E1-4BD8-B1BB-BA14C5C14D71}" type="slidenum">
              <a:rPr lang="en-US" altLang="de-DE" sz="1300" smtClean="0">
                <a:solidFill>
                  <a:srgbClr val="000000"/>
                </a:solidFill>
              </a:rPr>
              <a:pPr>
                <a:spcBef>
                  <a:spcPct val="0"/>
                </a:spcBef>
              </a:pPr>
              <a:t>46</a:t>
            </a:fld>
            <a:endParaRPr lang="en-US" altLang="de-DE" sz="1300">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26442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88C21B-FC2C-4FC6-902C-CA73E3404D29}" type="slidenum">
              <a:rPr lang="en-US" altLang="de-DE" sz="1300" smtClean="0">
                <a:solidFill>
                  <a:srgbClr val="000000"/>
                </a:solidFill>
              </a:rPr>
              <a:pPr>
                <a:spcBef>
                  <a:spcPct val="0"/>
                </a:spcBef>
              </a:pPr>
              <a:t>47</a:t>
            </a:fld>
            <a:endParaRPr lang="en-US" altLang="de-DE" sz="1300">
              <a:solidFill>
                <a:srgbClr val="000000"/>
              </a:solidFill>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91578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0BA333-B27E-4544-8ADA-9401194C8927}" type="slidenum">
              <a:rPr lang="en-US" altLang="de-DE" sz="1300" smtClean="0">
                <a:solidFill>
                  <a:srgbClr val="000000"/>
                </a:solidFill>
              </a:rPr>
              <a:pPr>
                <a:spcBef>
                  <a:spcPct val="0"/>
                </a:spcBef>
              </a:pPr>
              <a:t>48</a:t>
            </a:fld>
            <a:endParaRPr lang="en-US" altLang="de-DE" sz="1300">
              <a:solidFill>
                <a:srgbClr val="000000"/>
              </a:solidFill>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11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A0EB96-A158-4FD5-9802-B2A44BE868A7}" type="slidenum">
              <a:rPr lang="en-US" altLang="de-DE" sz="1300" smtClean="0">
                <a:solidFill>
                  <a:srgbClr val="000000"/>
                </a:solidFill>
              </a:rPr>
              <a:pPr>
                <a:spcBef>
                  <a:spcPct val="0"/>
                </a:spcBef>
              </a:pPr>
              <a:t>49</a:t>
            </a:fld>
            <a:endParaRPr lang="en-US" altLang="de-DE" sz="1300">
              <a:solidFill>
                <a:srgbClr val="000000"/>
              </a:solidFill>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24659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13CCF4-54EF-401F-BBBF-8E814FA6F0EA}" type="slidenum">
              <a:rPr lang="en-US" altLang="de-DE" sz="1300" smtClean="0">
                <a:solidFill>
                  <a:srgbClr val="000000"/>
                </a:solidFill>
              </a:rPr>
              <a:pPr>
                <a:spcBef>
                  <a:spcPct val="0"/>
                </a:spcBef>
              </a:pPr>
              <a:t>50</a:t>
            </a:fld>
            <a:endParaRPr lang="en-US" altLang="de-DE" sz="1300">
              <a:solidFill>
                <a:srgbClr val="000000"/>
              </a:solidFill>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16363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D02502-F994-4FC3-8A30-B15AF500B22D}" type="slidenum">
              <a:rPr lang="en-US" altLang="de-DE" sz="1300" smtClean="0">
                <a:solidFill>
                  <a:srgbClr val="000000"/>
                </a:solidFill>
              </a:rPr>
              <a:pPr>
                <a:spcBef>
                  <a:spcPct val="0"/>
                </a:spcBef>
              </a:pPr>
              <a:t>51</a:t>
            </a:fld>
            <a:endParaRPr lang="en-US" altLang="de-DE" sz="1300">
              <a:solidFill>
                <a:srgbClr val="000000"/>
              </a:solidFill>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1259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9CD493-BC70-4288-A5FD-47576B2368FA}" type="slidenum">
              <a:rPr lang="en-US" altLang="de-DE" sz="1300" smtClean="0">
                <a:solidFill>
                  <a:srgbClr val="000000"/>
                </a:solidFill>
              </a:rPr>
              <a:pPr>
                <a:spcBef>
                  <a:spcPct val="0"/>
                </a:spcBef>
              </a:pPr>
              <a:t>52</a:t>
            </a:fld>
            <a:endParaRPr lang="en-US" altLang="de-DE" sz="1300">
              <a:solidFill>
                <a:srgbClr val="000000"/>
              </a:solidFill>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70225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E3F4F-B908-4521-A431-63BE4391267B}" type="slidenum">
              <a:rPr lang="en-US" altLang="de-DE" sz="1300" smtClean="0">
                <a:solidFill>
                  <a:srgbClr val="000000"/>
                </a:solidFill>
              </a:rPr>
              <a:pPr>
                <a:spcBef>
                  <a:spcPct val="0"/>
                </a:spcBef>
              </a:pPr>
              <a:t>53</a:t>
            </a:fld>
            <a:endParaRPr lang="en-US" altLang="de-DE" sz="1300">
              <a:solidFill>
                <a:srgbClr val="000000"/>
              </a:solidFill>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4956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6BED98-C0DF-4869-9947-9F59F1918FDA}" type="slidenum">
              <a:rPr lang="en-US" altLang="de-DE" sz="1300" smtClean="0">
                <a:solidFill>
                  <a:srgbClr val="000000"/>
                </a:solidFill>
              </a:rPr>
              <a:pPr>
                <a:spcBef>
                  <a:spcPct val="0"/>
                </a:spcBef>
              </a:pPr>
              <a:t>54</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51488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E9E2C7-6ABF-4B0A-A188-C76D1DC90F28}" type="slidenum">
              <a:rPr lang="en-US" altLang="de-DE" sz="1300" smtClean="0">
                <a:solidFill>
                  <a:srgbClr val="000000"/>
                </a:solidFill>
              </a:rPr>
              <a:pPr>
                <a:spcBef>
                  <a:spcPct val="0"/>
                </a:spcBef>
              </a:pPr>
              <a:t>55</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6958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9263F-7EA9-475B-989E-57226DBA38FE}" type="slidenum">
              <a:rPr lang="en-US" altLang="de-DE" sz="1300" smtClean="0">
                <a:solidFill>
                  <a:srgbClr val="000000"/>
                </a:solidFill>
              </a:rPr>
              <a:pPr>
                <a:spcBef>
                  <a:spcPct val="0"/>
                </a:spcBef>
              </a:pPr>
              <a:t>56</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67818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00F3C1-0EDA-4D70-9F50-791DC113929A}" type="slidenum">
              <a:rPr lang="en-US" altLang="de-DE" sz="1300" smtClean="0">
                <a:solidFill>
                  <a:srgbClr val="000000"/>
                </a:solidFill>
              </a:rPr>
              <a:pPr>
                <a:spcBef>
                  <a:spcPct val="0"/>
                </a:spcBef>
              </a:pPr>
              <a:t>57</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5027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0A6A79-8765-410D-86D0-C9F2763AF935}" type="slidenum">
              <a:rPr lang="en-US" altLang="de-DE" sz="1300" smtClean="0">
                <a:solidFill>
                  <a:srgbClr val="000000"/>
                </a:solidFill>
              </a:rPr>
              <a:pPr>
                <a:spcBef>
                  <a:spcPct val="0"/>
                </a:spcBef>
              </a:pPr>
              <a:t>58</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78842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889E68-6BD4-4991-BBB7-9112CECE0E94}" type="slidenum">
              <a:rPr lang="en-US" altLang="de-DE" sz="1300" smtClean="0">
                <a:solidFill>
                  <a:srgbClr val="000000"/>
                </a:solidFill>
              </a:rPr>
              <a:pPr>
                <a:spcBef>
                  <a:spcPct val="0"/>
                </a:spcBef>
              </a:pPr>
              <a:t>59</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53838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1F12BB-687E-4BCB-BBD1-81436BE41A57}" type="slidenum">
              <a:rPr lang="en-US" altLang="de-DE" sz="1300" smtClean="0">
                <a:solidFill>
                  <a:srgbClr val="000000"/>
                </a:solidFill>
              </a:rPr>
              <a:pPr>
                <a:spcBef>
                  <a:spcPct val="0"/>
                </a:spcBef>
              </a:pPr>
              <a:t>60</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2682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599545-5258-4C70-8821-7C61909874AF}" type="slidenum">
              <a:rPr lang="en-US" altLang="de-DE" sz="1300" smtClean="0">
                <a:solidFill>
                  <a:srgbClr val="000000"/>
                </a:solidFill>
              </a:rPr>
              <a:pPr>
                <a:spcBef>
                  <a:spcPct val="0"/>
                </a:spcBef>
              </a:pPr>
              <a:t>61</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67029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F8465C-92B8-4501-9697-3074721F2455}" type="slidenum">
              <a:rPr lang="en-US" altLang="de-DE" sz="1300" smtClean="0">
                <a:solidFill>
                  <a:srgbClr val="000000"/>
                </a:solidFill>
              </a:rPr>
              <a:pPr>
                <a:spcBef>
                  <a:spcPct val="0"/>
                </a:spcBef>
              </a:pPr>
              <a:t>62</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29423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D5E9CD-68C8-449C-B386-D69E8EDB704A}" type="slidenum">
              <a:rPr lang="en-US" altLang="de-DE" sz="1300" smtClean="0">
                <a:solidFill>
                  <a:srgbClr val="000000"/>
                </a:solidFill>
              </a:rPr>
              <a:pPr>
                <a:spcBef>
                  <a:spcPct val="0"/>
                </a:spcBef>
              </a:pPr>
              <a:t>63</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64701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9618E5-6B5B-4580-BE0D-3710B518B926}" type="slidenum">
              <a:rPr lang="en-US" altLang="de-DE" sz="1300" smtClean="0">
                <a:solidFill>
                  <a:srgbClr val="000000"/>
                </a:solidFill>
              </a:rPr>
              <a:pPr>
                <a:spcBef>
                  <a:spcPct val="0"/>
                </a:spcBef>
              </a:pPr>
              <a:t>64</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75605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D27658-EF9F-4445-93F7-1331FEF4639A}" type="slidenum">
              <a:rPr lang="ar-SA" altLang="de-DE" sz="1300" smtClean="0"/>
              <a:pPr>
                <a:spcBef>
                  <a:spcPct val="0"/>
                </a:spcBef>
              </a:pPr>
              <a:t>65</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5457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D27658-EF9F-4445-93F7-1331FEF4639A}" type="slidenum">
              <a:rPr lang="ar-SA" altLang="de-DE" sz="1300" smtClean="0"/>
              <a:pPr>
                <a:spcBef>
                  <a:spcPct val="0"/>
                </a:spcBef>
              </a:pPr>
              <a:t>66</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5457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D27658-EF9F-4445-93F7-1331FEF4639A}" type="slidenum">
              <a:rPr lang="ar-SA" altLang="de-DE" sz="1300" smtClean="0"/>
              <a:pPr>
                <a:spcBef>
                  <a:spcPct val="0"/>
                </a:spcBef>
              </a:pPr>
              <a:t>67</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5457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599E9A-F72E-4360-A1A3-02212BC499A7}" type="slidenum">
              <a:rPr lang="ar-SA" altLang="de-DE" sz="1300" smtClean="0"/>
              <a:pPr>
                <a:spcBef>
                  <a:spcPct val="0"/>
                </a:spcBef>
              </a:pPr>
              <a:t>68</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70650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139700" y="768350"/>
            <a:ext cx="6821488" cy="3836988"/>
          </a:xfrm>
          <a:ln/>
        </p:spPr>
      </p:sp>
      <p:sp>
        <p:nvSpPr>
          <p:cNvPr id="128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13068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3 – שינוי אמונות</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44F0B0B-B7A1-4104-8A7F-0300411D7552}" type="slidenum">
              <a:rPr lang="en-US" altLang="fr-FR" smtClean="0"/>
              <a:pPr>
                <a:defRPr/>
              </a:pPr>
              <a:t>‹Nr.›</a:t>
            </a:fld>
            <a:endParaRPr lang="de-DE" altLang="fr-F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3 – שינוי אמונות</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28A2613-5BC5-416E-B1BD-199C834BBEA7}" type="slidenum">
              <a:rPr lang="de-DE" altLang="fr-FR" smtClean="0"/>
              <a:pPr>
                <a:defRPr/>
              </a:pPr>
              <a:t>‹Nr.›</a:t>
            </a:fld>
            <a:endParaRPr lang="de-DE" altLang="fr-F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3 – שינוי אמונות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1CCB6B9-4037-42E9-B279-3AA85B339D03}" type="slidenum">
              <a:rPr lang="de-DE" altLang="fr-FR" smtClean="0"/>
              <a:pPr>
                <a:defRPr/>
              </a:pPr>
              <a:t>‹Nr.›</a:t>
            </a:fld>
            <a:endParaRPr lang="de-DE" altLang="fr-F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3 – שינוי אמונות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44F0B0B-B7A1-4104-8A7F-0300411D7552}" type="slidenum">
              <a:rPr lang="en-US" altLang="fr-FR" smtClean="0"/>
              <a:pPr>
                <a:defRPr/>
              </a:pPr>
              <a:t>‹Nr.›</a:t>
            </a:fld>
            <a:endParaRPr lang="de-DE" altLang="fr-F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3 – שינוי אמונות</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44F0B0B-B7A1-4104-8A7F-0300411D7552}" type="slidenum">
              <a:rPr lang="en-US" altLang="fr-FR" smtClean="0"/>
              <a:pPr>
                <a:defRPr/>
              </a:pPr>
              <a:t>‹Nr.›</a:t>
            </a:fld>
            <a:endParaRPr lang="de-DE" altLang="fr-F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3 – שינוי אמונות</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909CAC3-7AA8-4628-A44F-24AB9EF1AAE5}" type="slidenum">
              <a:rPr lang="de-DE" altLang="fr-FR" smtClean="0"/>
              <a:pPr>
                <a:defRPr/>
              </a:pPr>
              <a:t>‹Nr.›</a:t>
            </a:fld>
            <a:endParaRPr lang="de-DE" altLang="fr-F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3 – שינוי אמונות</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CD26F84-F4F5-4499-AB28-D275E4ACBA28}" type="slidenum">
              <a:rPr lang="de-DE" altLang="fr-FR" smtClean="0"/>
              <a:pPr>
                <a:defRPr/>
              </a:pPr>
              <a:t>‹Nr.›</a:t>
            </a:fld>
            <a:endParaRPr lang="de-DE" altLang="fr-F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defRPr>
            </a:lvl1pPr>
          </a:lstStyle>
          <a:p>
            <a:pPr>
              <a:defRPr/>
            </a:pPr>
            <a:r>
              <a:rPr lang="he-IL"/>
              <a:t>קוגניטיבי-אימון מטא 3 – שינוי אמונות</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244F0B0B-B7A1-4104-8A7F-0300411D7552}" type="slidenum">
              <a:rPr lang="en-US" altLang="fr-FR" smtClean="0"/>
              <a:pPr>
                <a:defRPr/>
              </a:pPr>
              <a:t>‹Nr.›</a:t>
            </a:fld>
            <a:endParaRPr lang="de-DE" altLang="fr-F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7.jpeg"/><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7.jpeg"/><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3.jpeg"/><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8.jpeg"/></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49.jpeg"/><Relationship Id="rId4" Type="http://schemas.openxmlformats.org/officeDocument/2006/relationships/image" Target="../media/image48.jpeg"/></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49.jpeg"/><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t>–</a:t>
            </a:r>
            <a:r>
              <a:rPr lang="en-US" altLang="de-DE" dirty="0">
                <a:latin typeface="+mn-lt"/>
                <a:ea typeface="+mn-ea"/>
                <a:cs typeface="+mn-cs"/>
              </a:rPr>
              <a:t> </a:t>
            </a:r>
            <a:r>
              <a:rPr lang="en-US" altLang="de-DE" dirty="0"/>
              <a:t>MCT 3 A</a:t>
            </a:r>
            <a:r>
              <a:rPr lang="he-IL" altLang="de-DE" dirty="0">
                <a:latin typeface="+mn-lt"/>
                <a:ea typeface="+mn-ea"/>
                <a:cs typeface="+mn-cs"/>
              </a:rPr>
              <a:t>שינוי אמונות</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dirty="0">
                <a:solidFill>
                  <a:srgbClr val="004992"/>
                </a:solidFill>
              </a:rPr>
              <a:t>|21)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58406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2"/>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33363" indent="-233363">
              <a:spcBef>
                <a:spcPct val="20000"/>
              </a:spcBef>
              <a:buClr>
                <a:srgbClr val="006699"/>
              </a:buClr>
              <a:buChar char="•"/>
              <a:tabLst>
                <a:tab pos="447675" algn="l"/>
              </a:tabLst>
              <a:defRPr sz="3200">
                <a:solidFill>
                  <a:schemeClr val="tx1"/>
                </a:solidFill>
                <a:latin typeface="Verdana" panose="020B0604030504040204" pitchFamily="34" charset="0"/>
              </a:defRPr>
            </a:lvl1pPr>
            <a:lvl2pPr marL="742950" indent="-285750">
              <a:spcBef>
                <a:spcPct val="20000"/>
              </a:spcBef>
              <a:buClr>
                <a:srgbClr val="006699"/>
              </a:buClr>
              <a:buChar char="–"/>
              <a:tabLst>
                <a:tab pos="447675" algn="l"/>
              </a:tabLst>
              <a:defRPr sz="2800">
                <a:solidFill>
                  <a:schemeClr val="tx1"/>
                </a:solidFill>
                <a:latin typeface="Verdana" panose="020B0604030504040204" pitchFamily="34" charset="0"/>
              </a:defRPr>
            </a:lvl2pPr>
            <a:lvl3pPr marL="1143000" indent="-228600">
              <a:spcBef>
                <a:spcPct val="20000"/>
              </a:spcBef>
              <a:buClr>
                <a:srgbClr val="006699"/>
              </a:buClr>
              <a:buChar char="•"/>
              <a:tabLst>
                <a:tab pos="447675" algn="l"/>
              </a:tabLst>
              <a:defRPr sz="2400">
                <a:solidFill>
                  <a:schemeClr val="tx1"/>
                </a:solidFill>
                <a:latin typeface="Verdana" panose="020B0604030504040204" pitchFamily="34" charset="0"/>
              </a:defRPr>
            </a:lvl3pPr>
            <a:lvl4pPr marL="1600200" indent="-228600">
              <a:spcBef>
                <a:spcPct val="20000"/>
              </a:spcBef>
              <a:buClr>
                <a:srgbClr val="006699"/>
              </a:buClr>
              <a:buChar char="–"/>
              <a:tabLst>
                <a:tab pos="447675" algn="l"/>
              </a:tabLst>
              <a:defRPr sz="2000">
                <a:solidFill>
                  <a:schemeClr val="tx1"/>
                </a:solidFill>
                <a:latin typeface="Verdana" panose="020B0604030504040204" pitchFamily="34" charset="0"/>
              </a:defRPr>
            </a:lvl4pPr>
            <a:lvl5pPr marL="2057400" indent="-228600">
              <a:spcBef>
                <a:spcPct val="20000"/>
              </a:spcBef>
              <a:buClr>
                <a:srgbClr val="006699"/>
              </a:buClr>
              <a:buChar char="»"/>
              <a:tabLst>
                <a:tab pos="447675" algn="l"/>
              </a:tabLst>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9pPr>
          </a:lstStyle>
          <a:p>
            <a:pPr algn="r" rtl="1" eaLnBrk="1" hangingPunct="1">
              <a:spcBef>
                <a:spcPct val="50000"/>
              </a:spcBef>
              <a:buFontTx/>
              <a:buNone/>
            </a:pPr>
            <a:r>
              <a:rPr lang="he-IL" altLang="de-DE" sz="1600" b="0" dirty="0">
                <a:latin typeface="+mn-lt"/>
              </a:rPr>
              <a:t>* אתה רואה רק את מה שאתה רוצה לראות (</a:t>
            </a:r>
            <a:r>
              <a:rPr lang="en-US" altLang="de-DE" sz="1600" b="0" dirty="0">
                <a:latin typeface="+mn-lt"/>
              </a:rPr>
              <a:t>confirmation bias</a:t>
            </a:r>
            <a:r>
              <a:rPr lang="he-IL" altLang="de-DE" sz="1600" b="0" dirty="0">
                <a:latin typeface="+mn-lt"/>
              </a:rPr>
              <a:t>)</a:t>
            </a:r>
            <a:endParaRPr lang="en-US" altLang="de-DE" sz="1400" b="0" dirty="0">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שינוי אמונות</a:t>
            </a:r>
            <a:endParaRPr lang="en-US" sz="3600">
              <a:latin typeface="+mn-lt"/>
              <a:ea typeface="+mn-ea"/>
              <a:cs typeface="+mn-cs"/>
            </a:endParaRPr>
          </a:p>
        </p:txBody>
      </p:sp>
      <p:sp>
        <p:nvSpPr>
          <p:cNvPr id="8" name="Content Placeholder 7"/>
          <p:cNvSpPr>
            <a:spLocks noGrp="1"/>
          </p:cNvSpPr>
          <p:nvPr>
            <p:ph idx="1"/>
          </p:nvPr>
        </p:nvSpPr>
        <p:spPr>
          <a:xfrm>
            <a:off x="408955" y="2204864"/>
            <a:ext cx="11340000" cy="4248000"/>
          </a:xfrm>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רושם ראשוני הוא נטיה אנושית (לדוגמה דעות קדומות, גישה של ”הרושם הראשוני הוא הרושם </a:t>
            </a:r>
            <a:r>
              <a:rPr lang="he-IL" altLang="de-DE" sz="2400">
                <a:solidFill>
                  <a:srgbClr val="333333"/>
                </a:solidFill>
              </a:rPr>
              <a:t>הקובע“).</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a:t>
            </a:fld>
            <a:endParaRPr lang="de-DE" altLang="fr-FR">
              <a:latin typeface="+mn-lt"/>
            </a:endParaRPr>
          </a:p>
        </p:txBody>
      </p:sp>
    </p:spTree>
    <p:extLst>
      <p:ext uri="{BB962C8B-B14F-4D97-AF65-F5344CB8AC3E}">
        <p14:creationId xmlns:p14="http://schemas.microsoft.com/office/powerpoint/2010/main" val="637095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2"/>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33363" indent="-233363">
              <a:spcBef>
                <a:spcPct val="20000"/>
              </a:spcBef>
              <a:buClr>
                <a:srgbClr val="006699"/>
              </a:buClr>
              <a:buChar char="•"/>
              <a:tabLst>
                <a:tab pos="447675" algn="l"/>
              </a:tabLst>
              <a:defRPr sz="3200">
                <a:solidFill>
                  <a:schemeClr val="tx1"/>
                </a:solidFill>
                <a:latin typeface="Verdana" panose="020B0604030504040204" pitchFamily="34" charset="0"/>
              </a:defRPr>
            </a:lvl1pPr>
            <a:lvl2pPr marL="742950" indent="-285750">
              <a:spcBef>
                <a:spcPct val="20000"/>
              </a:spcBef>
              <a:buClr>
                <a:srgbClr val="006699"/>
              </a:buClr>
              <a:buChar char="–"/>
              <a:tabLst>
                <a:tab pos="447675" algn="l"/>
              </a:tabLst>
              <a:defRPr sz="2800">
                <a:solidFill>
                  <a:schemeClr val="tx1"/>
                </a:solidFill>
                <a:latin typeface="Verdana" panose="020B0604030504040204" pitchFamily="34" charset="0"/>
              </a:defRPr>
            </a:lvl2pPr>
            <a:lvl3pPr marL="1143000" indent="-228600">
              <a:spcBef>
                <a:spcPct val="20000"/>
              </a:spcBef>
              <a:buClr>
                <a:srgbClr val="006699"/>
              </a:buClr>
              <a:buChar char="•"/>
              <a:tabLst>
                <a:tab pos="447675" algn="l"/>
              </a:tabLst>
              <a:defRPr sz="2400">
                <a:solidFill>
                  <a:schemeClr val="tx1"/>
                </a:solidFill>
                <a:latin typeface="Verdana" panose="020B0604030504040204" pitchFamily="34" charset="0"/>
              </a:defRPr>
            </a:lvl3pPr>
            <a:lvl4pPr marL="1600200" indent="-228600">
              <a:spcBef>
                <a:spcPct val="20000"/>
              </a:spcBef>
              <a:buClr>
                <a:srgbClr val="006699"/>
              </a:buClr>
              <a:buChar char="–"/>
              <a:tabLst>
                <a:tab pos="447675" algn="l"/>
              </a:tabLst>
              <a:defRPr sz="2000">
                <a:solidFill>
                  <a:schemeClr val="tx1"/>
                </a:solidFill>
                <a:latin typeface="Verdana" panose="020B0604030504040204" pitchFamily="34" charset="0"/>
              </a:defRPr>
            </a:lvl4pPr>
            <a:lvl5pPr marL="2057400" indent="-228600">
              <a:spcBef>
                <a:spcPct val="20000"/>
              </a:spcBef>
              <a:buClr>
                <a:srgbClr val="006699"/>
              </a:buClr>
              <a:buChar char="»"/>
              <a:tabLst>
                <a:tab pos="447675" algn="l"/>
              </a:tabLst>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9pPr>
          </a:lstStyle>
          <a:p>
            <a:pPr algn="r" rtl="1" eaLnBrk="1" hangingPunct="1">
              <a:spcBef>
                <a:spcPct val="50000"/>
              </a:spcBef>
              <a:buFontTx/>
              <a:buNone/>
            </a:pPr>
            <a:r>
              <a:rPr lang="he-IL" altLang="de-DE" sz="1600" b="0" dirty="0">
                <a:latin typeface="+mn-lt"/>
              </a:rPr>
              <a:t>* אתה רואה רק את מה שאתה רוצה לראות (</a:t>
            </a:r>
            <a:r>
              <a:rPr lang="en-US" altLang="de-DE" sz="1600" b="0" dirty="0">
                <a:latin typeface="+mn-lt"/>
              </a:rPr>
              <a:t>confirmation bias</a:t>
            </a:r>
            <a:r>
              <a:rPr lang="he-IL" altLang="de-DE" sz="1600" b="0" dirty="0">
                <a:latin typeface="+mn-lt"/>
              </a:rPr>
              <a:t>)</a:t>
            </a:r>
            <a:endParaRPr lang="en-US" altLang="de-DE" sz="1400" b="0" dirty="0">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שינוי אמונות</a:t>
            </a:r>
            <a:endParaRPr lang="en-US" sz="3600">
              <a:latin typeface="+mn-lt"/>
              <a:ea typeface="+mn-ea"/>
              <a:cs typeface="+mn-cs"/>
            </a:endParaRPr>
          </a:p>
        </p:txBody>
      </p:sp>
      <p:sp>
        <p:nvSpPr>
          <p:cNvPr id="8" name="Content Placeholder 7"/>
          <p:cNvSpPr>
            <a:spLocks noGrp="1"/>
          </p:cNvSpPr>
          <p:nvPr>
            <p:ph idx="1"/>
          </p:nvPr>
        </p:nvSpPr>
        <p:spPr>
          <a:xfrm>
            <a:off x="408955" y="2204864"/>
            <a:ext cx="11340000" cy="4248000"/>
          </a:xfrm>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רושם ראשוני הוא נטיה אנושית (לדוגמה דעות קדומות, גישה של ”הרושם הראשוני הוא הרושם הקובע“).</a:t>
            </a:r>
          </a:p>
          <a:p>
            <a:pPr marL="342900" lvl="0" indent="-342900" defTabSz="914400" fontAlgn="base">
              <a:buClr>
                <a:srgbClr val="333333"/>
              </a:buClr>
              <a:buSzPct val="80000"/>
              <a:buFont typeface="WingDings"/>
              <a:buChar char=""/>
            </a:pPr>
            <a:r>
              <a:rPr lang="he-IL" altLang="de-DE" sz="2400" dirty="0">
                <a:solidFill>
                  <a:srgbClr val="004992"/>
                </a:solidFill>
              </a:rPr>
              <a:t>סיבות: </a:t>
            </a:r>
            <a:r>
              <a:rPr lang="he-IL" altLang="de-DE" sz="2400" dirty="0">
                <a:solidFill>
                  <a:srgbClr val="333333"/>
                </a:solidFill>
              </a:rPr>
              <a:t>עצלנות</a:t>
            </a:r>
            <a:r>
              <a:rPr lang="en-US" altLang="de-DE" sz="2400" dirty="0">
                <a:solidFill>
                  <a:srgbClr val="333333"/>
                </a:solidFill>
              </a:rPr>
              <a:t>;</a:t>
            </a:r>
            <a:r>
              <a:rPr lang="he-IL" altLang="de-DE" sz="2400" dirty="0">
                <a:solidFill>
                  <a:srgbClr val="333333"/>
                </a:solidFill>
              </a:rPr>
              <a:t> ”הטיית הוכחה“*</a:t>
            </a:r>
            <a:r>
              <a:rPr lang="en-US" altLang="de-DE" sz="2400" dirty="0">
                <a:solidFill>
                  <a:srgbClr val="333333"/>
                </a:solidFill>
              </a:rPr>
              <a:t>;</a:t>
            </a:r>
            <a:r>
              <a:rPr lang="he-IL" altLang="de-DE" sz="2400" dirty="0">
                <a:solidFill>
                  <a:srgbClr val="333333"/>
                </a:solidFill>
              </a:rPr>
              <a:t> חוסר מחשבה</a:t>
            </a:r>
            <a:r>
              <a:rPr lang="en-US" altLang="de-DE" sz="2400" dirty="0">
                <a:solidFill>
                  <a:srgbClr val="333333"/>
                </a:solidFill>
              </a:rPr>
              <a:t>;</a:t>
            </a:r>
            <a:r>
              <a:rPr lang="he-IL" altLang="de-DE" sz="2400" dirty="0">
                <a:solidFill>
                  <a:srgbClr val="333333"/>
                </a:solidFill>
              </a:rPr>
              <a:t> עוזר להתמצא בעולם מורכב</a:t>
            </a:r>
            <a:r>
              <a:rPr lang="en-US" altLang="de-DE" sz="2400" dirty="0">
                <a:solidFill>
                  <a:srgbClr val="333333"/>
                </a:solidFill>
              </a:rPr>
              <a:t>;</a:t>
            </a:r>
            <a:r>
              <a:rPr lang="he-IL" altLang="de-DE" sz="2400" dirty="0">
                <a:solidFill>
                  <a:srgbClr val="333333"/>
                </a:solidFill>
              </a:rPr>
              <a:t> </a:t>
            </a:r>
            <a:r>
              <a:rPr lang="he-IL" altLang="de-DE" sz="2400">
                <a:solidFill>
                  <a:srgbClr val="333333"/>
                </a:solidFill>
              </a:rPr>
              <a:t>גאווה.</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3</a:t>
            </a:fld>
            <a:endParaRPr lang="de-DE" altLang="fr-FR">
              <a:latin typeface="+mn-lt"/>
            </a:endParaRPr>
          </a:p>
        </p:txBody>
      </p:sp>
    </p:spTree>
    <p:extLst>
      <p:ext uri="{BB962C8B-B14F-4D97-AF65-F5344CB8AC3E}">
        <p14:creationId xmlns:p14="http://schemas.microsoft.com/office/powerpoint/2010/main" val="1322199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2"/>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33363" indent="-233363">
              <a:spcBef>
                <a:spcPct val="20000"/>
              </a:spcBef>
              <a:buClr>
                <a:srgbClr val="006699"/>
              </a:buClr>
              <a:buChar char="•"/>
              <a:tabLst>
                <a:tab pos="447675" algn="l"/>
              </a:tabLst>
              <a:defRPr sz="3200">
                <a:solidFill>
                  <a:schemeClr val="tx1"/>
                </a:solidFill>
                <a:latin typeface="Verdana" panose="020B0604030504040204" pitchFamily="34" charset="0"/>
              </a:defRPr>
            </a:lvl1pPr>
            <a:lvl2pPr marL="742950" indent="-285750">
              <a:spcBef>
                <a:spcPct val="20000"/>
              </a:spcBef>
              <a:buClr>
                <a:srgbClr val="006699"/>
              </a:buClr>
              <a:buChar char="–"/>
              <a:tabLst>
                <a:tab pos="447675" algn="l"/>
              </a:tabLst>
              <a:defRPr sz="2800">
                <a:solidFill>
                  <a:schemeClr val="tx1"/>
                </a:solidFill>
                <a:latin typeface="Verdana" panose="020B0604030504040204" pitchFamily="34" charset="0"/>
              </a:defRPr>
            </a:lvl2pPr>
            <a:lvl3pPr marL="1143000" indent="-228600">
              <a:spcBef>
                <a:spcPct val="20000"/>
              </a:spcBef>
              <a:buClr>
                <a:srgbClr val="006699"/>
              </a:buClr>
              <a:buChar char="•"/>
              <a:tabLst>
                <a:tab pos="447675" algn="l"/>
              </a:tabLst>
              <a:defRPr sz="2400">
                <a:solidFill>
                  <a:schemeClr val="tx1"/>
                </a:solidFill>
                <a:latin typeface="Verdana" panose="020B0604030504040204" pitchFamily="34" charset="0"/>
              </a:defRPr>
            </a:lvl3pPr>
            <a:lvl4pPr marL="1600200" indent="-228600">
              <a:spcBef>
                <a:spcPct val="20000"/>
              </a:spcBef>
              <a:buClr>
                <a:srgbClr val="006699"/>
              </a:buClr>
              <a:buChar char="–"/>
              <a:tabLst>
                <a:tab pos="447675" algn="l"/>
              </a:tabLst>
              <a:defRPr sz="2000">
                <a:solidFill>
                  <a:schemeClr val="tx1"/>
                </a:solidFill>
                <a:latin typeface="Verdana" panose="020B0604030504040204" pitchFamily="34" charset="0"/>
              </a:defRPr>
            </a:lvl4pPr>
            <a:lvl5pPr marL="2057400" indent="-228600">
              <a:spcBef>
                <a:spcPct val="20000"/>
              </a:spcBef>
              <a:buClr>
                <a:srgbClr val="006699"/>
              </a:buClr>
              <a:buChar char="»"/>
              <a:tabLst>
                <a:tab pos="447675" algn="l"/>
              </a:tabLst>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defRPr>
            </a:lvl9pPr>
          </a:lstStyle>
          <a:p>
            <a:pPr algn="r" rtl="1" eaLnBrk="1" hangingPunct="1">
              <a:spcBef>
                <a:spcPct val="50000"/>
              </a:spcBef>
              <a:buFontTx/>
              <a:buNone/>
            </a:pPr>
            <a:r>
              <a:rPr lang="he-IL" altLang="de-DE" sz="1600" b="0" dirty="0">
                <a:latin typeface="+mn-lt"/>
              </a:rPr>
              <a:t>* אתה רואה רק את מה שאתה רוצה לראות (</a:t>
            </a:r>
            <a:r>
              <a:rPr lang="en-US" altLang="de-DE" sz="1600" b="0" dirty="0">
                <a:latin typeface="+mn-lt"/>
              </a:rPr>
              <a:t>confirmation bias</a:t>
            </a:r>
            <a:r>
              <a:rPr lang="he-IL" altLang="de-DE" sz="1600" b="0" dirty="0">
                <a:latin typeface="+mn-lt"/>
              </a:rPr>
              <a:t>)</a:t>
            </a:r>
            <a:endParaRPr lang="en-US" altLang="de-DE" sz="1400" b="0" dirty="0">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שינוי אמונות</a:t>
            </a:r>
            <a:endParaRPr lang="en-US" sz="3600">
              <a:latin typeface="+mn-lt"/>
              <a:ea typeface="+mn-ea"/>
              <a:cs typeface="+mn-cs"/>
            </a:endParaRPr>
          </a:p>
        </p:txBody>
      </p:sp>
      <p:sp>
        <p:nvSpPr>
          <p:cNvPr id="8" name="Content Placeholder 7"/>
          <p:cNvSpPr>
            <a:spLocks noGrp="1"/>
          </p:cNvSpPr>
          <p:nvPr>
            <p:ph idx="1"/>
          </p:nvPr>
        </p:nvSpPr>
        <p:spPr>
          <a:xfrm>
            <a:off x="408955" y="2204864"/>
            <a:ext cx="11340000" cy="4248000"/>
          </a:xfrm>
        </p:spPr>
        <p:txBody>
          <a:bodyPr/>
          <a:lstStyle/>
          <a:p>
            <a:pPr marL="342900" lvl="0" indent="-342900" defTabSz="914400" fontAlgn="base">
              <a:buClr>
                <a:srgbClr val="333333"/>
              </a:buClr>
              <a:buSzPct val="80000"/>
              <a:buFont typeface="WingDings"/>
              <a:buChar char=""/>
            </a:pPr>
            <a:r>
              <a:rPr lang="he-IL" altLang="de-DE" sz="2400" dirty="0">
                <a:solidFill>
                  <a:srgbClr val="333333"/>
                </a:solidFill>
              </a:rPr>
              <a:t>רושם ראשוני הוא נטיה אנושית (לדוגמה דעות קדומות, גישה של ”הרושם הראשוני הוא הרושם הקובע“).</a:t>
            </a:r>
          </a:p>
          <a:p>
            <a:pPr marL="342900" lvl="0" indent="-342900" defTabSz="914400" fontAlgn="base">
              <a:buClr>
                <a:srgbClr val="333333"/>
              </a:buClr>
              <a:buSzPct val="80000"/>
              <a:buFont typeface="WingDings"/>
              <a:buChar char=""/>
            </a:pPr>
            <a:r>
              <a:rPr lang="he-IL" altLang="de-DE" sz="2400" dirty="0">
                <a:solidFill>
                  <a:srgbClr val="004992"/>
                </a:solidFill>
              </a:rPr>
              <a:t>סיבות: </a:t>
            </a:r>
            <a:r>
              <a:rPr lang="he-IL" altLang="de-DE" sz="2400" dirty="0">
                <a:solidFill>
                  <a:srgbClr val="333333"/>
                </a:solidFill>
              </a:rPr>
              <a:t>עצלנות</a:t>
            </a:r>
            <a:r>
              <a:rPr lang="en-US" altLang="de-DE" sz="2400" dirty="0">
                <a:solidFill>
                  <a:srgbClr val="333333"/>
                </a:solidFill>
              </a:rPr>
              <a:t>;</a:t>
            </a:r>
            <a:r>
              <a:rPr lang="he-IL" altLang="de-DE" sz="2400" dirty="0">
                <a:solidFill>
                  <a:srgbClr val="333333"/>
                </a:solidFill>
              </a:rPr>
              <a:t> ”הטיית הוכחה“*</a:t>
            </a:r>
            <a:r>
              <a:rPr lang="en-US" altLang="de-DE" sz="2400" dirty="0">
                <a:solidFill>
                  <a:srgbClr val="333333"/>
                </a:solidFill>
              </a:rPr>
              <a:t>;</a:t>
            </a:r>
            <a:r>
              <a:rPr lang="he-IL" altLang="de-DE" sz="2400" dirty="0">
                <a:solidFill>
                  <a:srgbClr val="333333"/>
                </a:solidFill>
              </a:rPr>
              <a:t> חוסר מחשבה</a:t>
            </a:r>
            <a:r>
              <a:rPr lang="en-US" altLang="de-DE" sz="2400" dirty="0">
                <a:solidFill>
                  <a:srgbClr val="333333"/>
                </a:solidFill>
              </a:rPr>
              <a:t>;</a:t>
            </a:r>
            <a:r>
              <a:rPr lang="he-IL" altLang="de-DE" sz="2400" dirty="0">
                <a:solidFill>
                  <a:srgbClr val="333333"/>
                </a:solidFill>
              </a:rPr>
              <a:t> עוזר להתמצא בעולם מורכב</a:t>
            </a:r>
            <a:r>
              <a:rPr lang="en-US" altLang="de-DE" sz="2400" dirty="0">
                <a:solidFill>
                  <a:srgbClr val="333333"/>
                </a:solidFill>
              </a:rPr>
              <a:t>;</a:t>
            </a:r>
            <a:r>
              <a:rPr lang="he-IL" altLang="de-DE" sz="2400" dirty="0">
                <a:solidFill>
                  <a:srgbClr val="333333"/>
                </a:solidFill>
              </a:rPr>
              <a:t> גאווה.</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004992"/>
                </a:solidFill>
              </a:rPr>
              <a:t>בעיות: </a:t>
            </a:r>
            <a:r>
              <a:rPr lang="he-IL" altLang="de-DE" sz="2400" dirty="0">
                <a:solidFill>
                  <a:srgbClr val="333333"/>
                </a:solidFill>
              </a:rPr>
              <a:t>שיפוטים מוטעים (למשל דעה קדומה על רקע גזעני) נשמרים</a:t>
            </a:r>
            <a:r>
              <a:rPr lang="en-US" altLang="de-DE" sz="2400" dirty="0">
                <a:solidFill>
                  <a:srgbClr val="333333"/>
                </a:solidFill>
              </a:rPr>
              <a:t>;</a:t>
            </a:r>
            <a:r>
              <a:rPr lang="he-IL" altLang="de-DE" sz="2400" dirty="0">
                <a:solidFill>
                  <a:srgbClr val="333333"/>
                </a:solidFill>
              </a:rPr>
              <a:t> הכללת יתר שגויה (”ראית אחד – ראית את כולם“)</a:t>
            </a:r>
            <a:r>
              <a:rPr lang="en-US" altLang="de-DE" sz="2400" dirty="0">
                <a:solidFill>
                  <a:srgbClr val="333333"/>
                </a:solidFill>
              </a:rPr>
              <a:t>;</a:t>
            </a:r>
            <a:r>
              <a:rPr lang="he-IL" altLang="de-DE" sz="2400" dirty="0">
                <a:solidFill>
                  <a:srgbClr val="333333"/>
                </a:solidFill>
              </a:rPr>
              <a:t> לא נותנים הזדמנות שנייה גם למישהו שמגיע לו.</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4</a:t>
            </a:fld>
            <a:endParaRPr lang="de-DE" altLang="fr-FR">
              <a:latin typeface="+mn-lt"/>
            </a:endParaRPr>
          </a:p>
        </p:txBody>
      </p:sp>
    </p:spTree>
    <p:extLst>
      <p:ext uri="{BB962C8B-B14F-4D97-AF65-F5344CB8AC3E}">
        <p14:creationId xmlns:p14="http://schemas.microsoft.com/office/powerpoint/2010/main" val="988576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כשנבואה אינה מתגשמת</a:t>
            </a:r>
            <a:endParaRPr lang="en-US" sz="3600">
              <a:latin typeface="+mn-lt"/>
              <a:ea typeface="+mn-ea"/>
              <a:cs typeface="+mn-cs"/>
            </a:endParaRPr>
          </a:p>
        </p:txBody>
      </p:sp>
      <p:sp>
        <p:nvSpPr>
          <p:cNvPr id="8" name="Content Placeholder 7"/>
          <p:cNvSpPr>
            <a:spLocks noGrp="1"/>
          </p:cNvSpPr>
          <p:nvPr>
            <p:ph idx="1"/>
          </p:nvPr>
        </p:nvSpPr>
        <p:spPr/>
        <p:txBody>
          <a:bodyPr/>
          <a:lstStyle/>
          <a:p>
            <a:pPr lvl="0" defTabSz="914400" fontAlgn="base"/>
            <a:r>
              <a:rPr lang="he-IL" altLang="de-DE" sz="2400" dirty="0">
                <a:solidFill>
                  <a:srgbClr val="333333"/>
                </a:solidFill>
              </a:rPr>
              <a:t>מריון קיץ', מנהיגת כת בסולט לייק סיטי </a:t>
            </a:r>
            <a:r>
              <a:rPr lang="he-IL" altLang="de-DE" sz="2400">
                <a:solidFill>
                  <a:srgbClr val="333333"/>
                </a:solidFill>
              </a:rPr>
              <a:t>שבארה</a:t>
            </a:r>
            <a:r>
              <a:rPr lang="de-DE" altLang="de-DE" sz="2400">
                <a:solidFill>
                  <a:srgbClr val="333333"/>
                </a:solidFill>
              </a:rPr>
              <a:t> </a:t>
            </a:r>
            <a:r>
              <a:rPr lang="he-IL" altLang="de-DE" sz="2400">
                <a:solidFill>
                  <a:srgbClr val="333333"/>
                </a:solidFill>
              </a:rPr>
              <a:t>”ב</a:t>
            </a:r>
            <a:r>
              <a:rPr lang="he-IL" altLang="de-DE" sz="2400" dirty="0">
                <a:solidFill>
                  <a:srgbClr val="333333"/>
                </a:solidFill>
              </a:rPr>
              <a:t>, טענה כי היא מקבלת הודעות מהחלל החיצון. נתגלה לה כי העולם יגיע לקיצו בשיטפון גדול לפני עלות השחר ב-21 לדצמבר, 1954. עם זאת, היא ומאמיניה יינצלו </a:t>
            </a:r>
            <a:r>
              <a:rPr lang="he-IL" altLang="de-DE" sz="2400">
                <a:solidFill>
                  <a:srgbClr val="333333"/>
                </a:solidFill>
              </a:rPr>
              <a:t>ויחולצו ע“י </a:t>
            </a:r>
            <a:r>
              <a:rPr lang="he-IL" altLang="de-DE" sz="2400" dirty="0">
                <a:solidFill>
                  <a:srgbClr val="333333"/>
                </a:solidFill>
              </a:rPr>
              <a:t>חללית.</a:t>
            </a:r>
          </a:p>
          <a:p>
            <a:pPr lvl="0" defTabSz="914400" fontAlgn="base"/>
            <a:r>
              <a:rPr lang="he-IL" altLang="de-DE" sz="2400" dirty="0">
                <a:solidFill>
                  <a:srgbClr val="333333"/>
                </a:solidFill>
              </a:rPr>
              <a:t>בערב של אותו היום התקבצו מאמיניה בסלון ביתה וחיכו שהנבואה תתגשם. שעת חצות עברה, ו...</a:t>
            </a:r>
            <a:r>
              <a:rPr lang="de-DE" altLang="de-DE" sz="2400" dirty="0">
                <a:solidFill>
                  <a:srgbClr val="333333"/>
                </a:solidFill>
              </a:rPr>
              <a:t> </a:t>
            </a:r>
            <a:r>
              <a:rPr lang="he-IL" altLang="de-DE" sz="2400" dirty="0">
                <a:solidFill>
                  <a:srgbClr val="333333"/>
                </a:solidFill>
              </a:rPr>
              <a:t>שום דבר לא קרה. לא הצפה, לא חללית, לא כלום.</a:t>
            </a:r>
            <a:endParaRPr lang="en-US" altLang="de-DE" sz="2400" dirty="0">
              <a:solidFill>
                <a:srgbClr val="333333"/>
              </a:solidFill>
            </a:endParaRPr>
          </a:p>
          <a:p>
            <a:pPr lvl="0" algn="ctr" defTabSz="914400" fontAlgn="base"/>
            <a:r>
              <a:rPr lang="he-IL" altLang="de-DE" sz="2400" dirty="0">
                <a:solidFill>
                  <a:srgbClr val="004992"/>
                </a:solidFill>
              </a:rPr>
              <a:t>כיצד הסבירה הכת את המצב?</a:t>
            </a:r>
          </a:p>
          <a:p>
            <a:pPr lvl="0" algn="ctr" defTabSz="914400" fontAlgn="base"/>
            <a:r>
              <a:rPr lang="he-IL" altLang="de-DE" sz="2400" dirty="0">
                <a:solidFill>
                  <a:srgbClr val="004992"/>
                </a:solidFill>
              </a:rPr>
              <a:t>האם הם ויתרו על אמונתם? מה אתה חושב?</a:t>
            </a:r>
          </a:p>
          <a:p>
            <a:pPr lvl="0" algn="ctr" defTabSz="914400" fontAlgn="base"/>
            <a:r>
              <a:rPr lang="he-IL"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a:t>
            </a:fld>
            <a:endParaRPr lang="de-DE" altLang="fr-FR">
              <a:latin typeface="+mn-lt"/>
            </a:endParaRPr>
          </a:p>
        </p:txBody>
      </p:sp>
      <p:pic>
        <p:nvPicPr>
          <p:cNvPr id="13" name="Picture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כשנבואה אינה מתגשמת</a:t>
            </a:r>
            <a:endParaRPr lang="en-US" sz="3600">
              <a:latin typeface="+mn-lt"/>
              <a:ea typeface="+mn-ea"/>
              <a:cs typeface="+mn-cs"/>
            </a:endParaRPr>
          </a:p>
        </p:txBody>
      </p:sp>
      <p:sp>
        <p:nvSpPr>
          <p:cNvPr id="15362" name="Rectangle 3"/>
          <p:cNvSpPr>
            <a:spLocks noGrp="1" noChangeArrowheads="1"/>
          </p:cNvSpPr>
          <p:nvPr>
            <p:ph idx="1"/>
          </p:nvPr>
        </p:nvSpPr>
        <p:spPr/>
        <p:txBody>
          <a:bodyPr>
            <a:noAutofit/>
          </a:bodyPr>
          <a:lstStyle/>
          <a:p>
            <a:pPr rtl="1" eaLnBrk="1" hangingPunct="1"/>
            <a:r>
              <a:rPr lang="he-IL" altLang="de-DE" sz="2400" dirty="0">
                <a:solidFill>
                  <a:srgbClr val="333333"/>
                </a:solidFill>
              </a:rPr>
              <a:t>בתחילה, כשהיה ברור כי הנבואה לא מתגשמת, קיץ', מנהיגת הכת, לא האמינה והחלה לבכות.</a:t>
            </a:r>
          </a:p>
          <a:p>
            <a:pPr rtl="1" eaLnBrk="1" hangingPunct="1"/>
            <a:r>
              <a:rPr lang="he-IL" altLang="de-DE" sz="2400" dirty="0">
                <a:solidFill>
                  <a:srgbClr val="333333"/>
                </a:solidFill>
              </a:rPr>
              <a:t>בבוקר שלמחרת, הקבוצה הכריזה כי אלוהים כל כך התרשם מן הקבוצה הקטנה עד שהוא ביטל את המבול וחס על העולם.</a:t>
            </a:r>
            <a:endParaRPr lang="de-DE" altLang="de-DE" sz="2400" dirty="0">
              <a:solidFill>
                <a:srgbClr val="333333"/>
              </a:solidFill>
            </a:endParaRPr>
          </a:p>
          <a:p>
            <a:pPr algn="ctr" rtl="1" eaLnBrk="1" hangingPunct="1"/>
            <a:r>
              <a:rPr lang="he-IL" altLang="de-DE" sz="2400" dirty="0">
                <a:solidFill>
                  <a:srgbClr val="004992"/>
                </a:solidFill>
              </a:rPr>
              <a:t>הסבר זה הוא דוגמה לדרך שאנשים מסוימים מתמודדים עם נבואה שלא התגשמה.</a:t>
            </a:r>
          </a:p>
          <a:p>
            <a:pPr algn="ctr" rtl="1" eaLnBrk="1" hangingPunct="1"/>
            <a:r>
              <a:rPr lang="he-IL" altLang="de-DE" sz="2400" dirty="0">
                <a:solidFill>
                  <a:srgbClr val="004992"/>
                </a:solidFill>
              </a:rPr>
              <a:t>'אם זה לא מתאים – השתמש בפטיש גדול יותר'</a:t>
            </a:r>
            <a:endParaRPr lang="de-DE" alt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6</a:t>
            </a:fld>
            <a:endParaRPr lang="de-DE" altLang="fr-FR">
              <a:latin typeface="+mn-lt"/>
            </a:endParaRPr>
          </a:p>
        </p:txBody>
      </p:sp>
      <p:sp>
        <p:nvSpPr>
          <p:cNvPr id="15363"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lnSpc>
                <a:spcPct val="80000"/>
              </a:lnSpc>
              <a:buFont typeface="Wingdings" panose="05000000000000000000" pitchFamily="2" charset="2"/>
              <a:buNone/>
            </a:pPr>
            <a:r>
              <a:rPr lang="de-DE" altLang="de-DE" sz="1200" b="0" dirty="0">
                <a:solidFill>
                  <a:srgbClr val="333333"/>
                </a:solidFill>
                <a:latin typeface="+mn-lt"/>
              </a:rPr>
              <a:t>* Source: Festinger et al., (1956) </a:t>
            </a:r>
            <a:r>
              <a:rPr lang="de-DE" altLang="de-DE" sz="1200" b="0" i="1" dirty="0">
                <a:solidFill>
                  <a:srgbClr val="333333"/>
                </a:solidFill>
                <a:latin typeface="+mn-lt"/>
              </a:rPr>
              <a:t>When Prophecy Fails</a:t>
            </a:r>
            <a:endParaRPr lang="de-DE" altLang="de-DE" sz="1200" b="0" dirty="0">
              <a:solidFill>
                <a:srgbClr val="333333"/>
              </a:solidFill>
              <a:latin typeface="+mn-lt"/>
            </a:endParaRPr>
          </a:p>
        </p:txBody>
      </p:sp>
      <p:pic>
        <p:nvPicPr>
          <p:cNvPr id="13"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חוסר גמישות ”בפעולה“ (”ראיית מנהרה“)</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7</a:t>
            </a:fld>
            <a:endParaRPr lang="de-DE" altLang="fr-FR">
              <a:latin typeface="+mn-lt"/>
            </a:endParaRPr>
          </a:p>
        </p:txBody>
      </p:sp>
      <p:graphicFrame>
        <p:nvGraphicFramePr>
          <p:cNvPr id="9" name="Group 36"/>
          <p:cNvGraphicFramePr>
            <a:graphicFrameLocks noGrp="1"/>
          </p:cNvGraphicFramePr>
          <p:nvPr>
            <p:extLst>
              <p:ext uri="{D42A27DB-BD31-4B8C-83A1-F6EECF244321}">
                <p14:modId xmlns:p14="http://schemas.microsoft.com/office/powerpoint/2010/main" val="1461634751"/>
              </p:ext>
            </p:extLst>
          </p:nvPr>
        </p:nvGraphicFramePr>
        <p:xfrm>
          <a:off x="408955" y="2203704"/>
          <a:ext cx="11376001" cy="420624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גאוגרפיה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kumimoji="0" lang="he-IL" altLang="ja-JP"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חברתי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אסונות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he-IL"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חוסר גמישות ”בפעולה“ (”ראיית מנהרה“)</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8</a:t>
            </a:fld>
            <a:endParaRPr lang="de-DE" altLang="fr-FR">
              <a:latin typeface="+mn-lt"/>
            </a:endParaRPr>
          </a:p>
        </p:txBody>
      </p:sp>
      <p:graphicFrame>
        <p:nvGraphicFramePr>
          <p:cNvPr id="9" name="Group 36"/>
          <p:cNvGraphicFramePr>
            <a:graphicFrameLocks noGrp="1"/>
          </p:cNvGraphicFramePr>
          <p:nvPr>
            <p:extLst>
              <p:ext uri="{D42A27DB-BD31-4B8C-83A1-F6EECF244321}">
                <p14:modId xmlns:p14="http://schemas.microsoft.com/office/powerpoint/2010/main" val="3173436393"/>
              </p:ext>
            </p:extLst>
          </p:nvPr>
        </p:nvGraphicFramePr>
        <p:xfrm>
          <a:off x="408955" y="2203704"/>
          <a:ext cx="11376001" cy="420624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גאוגרפיה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he-IL" altLang="ja-JP" sz="2000" b="0" i="0" u="none" strike="noStrike" cap="none" normalizeH="0" baseline="0">
                          <a:ln>
                            <a:noFill/>
                          </a:ln>
                          <a:solidFill>
                            <a:srgbClr val="333333"/>
                          </a:solidFill>
                          <a:effectLst/>
                          <a:latin typeface="+mn-lt"/>
                          <a:ea typeface="+mn-ea"/>
                          <a:cs typeface="+mn-cs"/>
                        </a:rPr>
                        <a:t>העולם הוא שטוח! תיאוריה זו נדחתה על ידי רוב המדענים אפילו בימי הביניים. יחד עם זאת, עד המאה ה 20 כנסיית כדור הארץ השטוח נצמדה לאמונה השגויה הזו והתייחסה לתמונות מהחלל של כדור הארץ (בצורת כדור) כקנוניה.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חברתי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אסונות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33592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חוסר גמישות ”בפעולה“ (”ראיית מנהרה“)</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9</a:t>
            </a:fld>
            <a:endParaRPr lang="de-DE" altLang="fr-FR">
              <a:latin typeface="+mn-lt"/>
            </a:endParaRPr>
          </a:p>
        </p:txBody>
      </p:sp>
      <p:graphicFrame>
        <p:nvGraphicFramePr>
          <p:cNvPr id="9" name="Group 36"/>
          <p:cNvGraphicFramePr>
            <a:graphicFrameLocks noGrp="1"/>
          </p:cNvGraphicFramePr>
          <p:nvPr>
            <p:extLst>
              <p:ext uri="{D42A27DB-BD31-4B8C-83A1-F6EECF244321}">
                <p14:modId xmlns:p14="http://schemas.microsoft.com/office/powerpoint/2010/main" val="136176694"/>
              </p:ext>
            </p:extLst>
          </p:nvPr>
        </p:nvGraphicFramePr>
        <p:xfrm>
          <a:off x="408955" y="2203704"/>
          <a:ext cx="11376001" cy="420624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גאוגרפיה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he-IL" altLang="ja-JP" sz="2000" b="0" i="0" u="none" strike="noStrike" cap="none" normalizeH="0" baseline="0">
                          <a:ln>
                            <a:noFill/>
                          </a:ln>
                          <a:solidFill>
                            <a:srgbClr val="333333"/>
                          </a:solidFill>
                          <a:effectLst/>
                          <a:latin typeface="+mn-lt"/>
                          <a:ea typeface="+mn-ea"/>
                          <a:cs typeface="+mn-cs"/>
                        </a:rPr>
                        <a:t>העולם הוא שטוח! תיאוריה זו נדחתה על ידי רוב המדענים אפילו בימי הביניים. יחד עם זאת, עד המאה ה 20 כנסיית כדור הארץ השטוח נצמדה לאמונה השגויה הזו והתייחסה לתמונות מהחלל של כדור הארץ (בצורת כדור) כקנוניה.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חברתי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he-IL" sz="2000" b="0" i="0" u="none" strike="noStrike" cap="none" normalizeH="0" baseline="0">
                          <a:ln>
                            <a:noFill/>
                          </a:ln>
                          <a:solidFill>
                            <a:srgbClr val="333333"/>
                          </a:solidFill>
                          <a:effectLst/>
                          <a:latin typeface="+mn-lt"/>
                          <a:ea typeface="+mn-ea"/>
                          <a:cs typeface="+mn-cs"/>
                        </a:rPr>
                        <a:t>האדרת משטר, על אף הוכחות לרשעות ולברוטאליות ושלו, והוכחות לכישלונו (לדוגמה פאשיזם, סטליניזם).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אסונות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he-IL"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17974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חוסר גמישות ”בפעולה“ (”ראיית מנהרה“)</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10</a:t>
            </a:fld>
            <a:endParaRPr lang="de-DE" altLang="fr-FR">
              <a:latin typeface="+mn-lt"/>
            </a:endParaRPr>
          </a:p>
        </p:txBody>
      </p:sp>
      <p:graphicFrame>
        <p:nvGraphicFramePr>
          <p:cNvPr id="9" name="Group 36"/>
          <p:cNvGraphicFramePr>
            <a:graphicFrameLocks noGrp="1"/>
          </p:cNvGraphicFramePr>
          <p:nvPr>
            <p:extLst>
              <p:ext uri="{D42A27DB-BD31-4B8C-83A1-F6EECF244321}">
                <p14:modId xmlns:p14="http://schemas.microsoft.com/office/powerpoint/2010/main" val="3368067879"/>
              </p:ext>
            </p:extLst>
          </p:nvPr>
        </p:nvGraphicFramePr>
        <p:xfrm>
          <a:off x="408955" y="2203704"/>
          <a:ext cx="11376001" cy="420624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תחום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דוגמה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גאוגרפיה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he-IL" altLang="ja-JP" sz="2000" b="0" i="0" u="none" strike="noStrike" cap="none" normalizeH="0" baseline="0">
                          <a:ln>
                            <a:noFill/>
                          </a:ln>
                          <a:solidFill>
                            <a:srgbClr val="333333"/>
                          </a:solidFill>
                          <a:effectLst/>
                          <a:latin typeface="+mn-lt"/>
                          <a:ea typeface="+mn-ea"/>
                          <a:cs typeface="+mn-cs"/>
                        </a:rPr>
                        <a:t>העולם הוא שטוח! תיאוריה זו נדחתה על ידי רוב המדענים אפילו בימי הביניים. יחד עם זאת, עד המאה ה 20 כנסיית כדור הארץ השטוח נצמדה לאמונה השגויה הזו והתייחסה לתמונות מהחלל של כדור הארץ (בצורת כדור) כקנוניה.</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חברתי</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he-IL" sz="2000" b="0" i="0" u="none" strike="noStrike" cap="none" normalizeH="0" baseline="0">
                          <a:ln>
                            <a:noFill/>
                          </a:ln>
                          <a:solidFill>
                            <a:srgbClr val="333333"/>
                          </a:solidFill>
                          <a:effectLst/>
                          <a:latin typeface="+mn-lt"/>
                          <a:ea typeface="+mn-ea"/>
                          <a:cs typeface="+mn-cs"/>
                        </a:rPr>
                        <a:t>האדרת משטר, על אף הוכחות לרשעות ולברוטאליות ושלו, והוכחות לכישלונו (לדוגמה פאשיזם, סטליניזם).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645920">
                <a:tc>
                  <a:txBody>
                    <a:body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sz="2000" b="0" i="0" u="none" strike="noStrike" cap="none" normalizeH="0" baseline="0">
                          <a:ln>
                            <a:noFill/>
                          </a:ln>
                          <a:solidFill>
                            <a:srgbClr val="333333"/>
                          </a:solidFill>
                          <a:effectLst/>
                          <a:latin typeface="+mn-lt"/>
                          <a:ea typeface="+mn-ea"/>
                          <a:cs typeface="+mn-cs"/>
                        </a:rPr>
                        <a:t>אסונות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התעלמות מאותות אזהרה היא לעיתים גורם לתאונות שניתן היה למנוע (למשל מפולות: לעיתים קרובות הוזהרו קורבנות על הסכנות לפני האירוע).</a:t>
                      </a:r>
                    </a:p>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אסון הטיטאניק: בגלל המוניטין של הספינה שהיא אינה ניתנת לטביעה, אזהרות מוקדמות לא נלקחו ברצינות.</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13660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מדוע אנו עושים זאת?</a:t>
            </a:r>
            <a:endParaRPr lang="en-US" sz="3600">
              <a:solidFill>
                <a:srgbClr val="004992"/>
              </a:solidFill>
              <a:latin typeface="+mn-lt"/>
              <a:ea typeface="+mn-ea"/>
              <a:cs typeface="+mn-cs"/>
            </a:endParaRPr>
          </a:p>
        </p:txBody>
      </p:sp>
      <p:sp>
        <p:nvSpPr>
          <p:cNvPr id="20482" name="Rectangle 3"/>
          <p:cNvSpPr>
            <a:spLocks noGrp="1" noChangeArrowheads="1"/>
          </p:cNvSpPr>
          <p:nvPr>
            <p:ph idx="1"/>
          </p:nvPr>
        </p:nvSpPr>
        <p:spPr/>
        <p:txBody>
          <a:bodyPr>
            <a:noAutofit/>
          </a:bodyPr>
          <a:lstStyle/>
          <a:p>
            <a:pPr rtl="1" eaLnBrk="1" hangingPunct="1"/>
            <a:r>
              <a:rPr lang="he-IL" altLang="de-DE" sz="2400" dirty="0">
                <a:solidFill>
                  <a:srgbClr val="333333"/>
                </a:solidFill>
              </a:rPr>
              <a:t>מחקרים מראים כי אנשים רבים עם פסיכוזה </a:t>
            </a:r>
            <a:r>
              <a:rPr lang="en-US" altLang="de-DE" sz="2400" dirty="0">
                <a:solidFill>
                  <a:srgbClr val="333333"/>
                </a:solidFill>
              </a:rPr>
              <a:t>)</a:t>
            </a:r>
            <a:r>
              <a:rPr lang="he-IL" altLang="de-DE" sz="2400" dirty="0">
                <a:solidFill>
                  <a:srgbClr val="333333"/>
                </a:solidFill>
              </a:rPr>
              <a:t>אך לא כולם!</a:t>
            </a:r>
            <a:r>
              <a:rPr lang="de-DE" altLang="de-DE" sz="2400" dirty="0">
                <a:solidFill>
                  <a:srgbClr val="333333"/>
                </a:solidFill>
              </a:rPr>
              <a:t>(</a:t>
            </a:r>
            <a:r>
              <a:rPr lang="he-IL" altLang="de-DE" sz="2400" dirty="0">
                <a:solidFill>
                  <a:srgbClr val="333333"/>
                </a:solidFill>
              </a:rPr>
              <a:t> ממשיכים להיאחז באמונתם או בדעותיהם לגבי אירוע כלשהו, אפילו כשמעמתים אותם עם אינפורמציה הסותרת את אמונתם.</a:t>
            </a:r>
            <a:endParaRPr lang="de-DE" altLang="de-DE" sz="2400" dirty="0">
              <a:solidFill>
                <a:srgbClr val="333333"/>
              </a:solidFill>
            </a:endParaRPr>
          </a:p>
          <a:p>
            <a:pPr rtl="1" eaLnBrk="1" hangingPunct="1"/>
            <a:r>
              <a:rPr lang="he-IL" altLang="de-DE" sz="2400" dirty="0">
                <a:solidFill>
                  <a:srgbClr val="004992"/>
                </a:solidFill>
              </a:rPr>
              <a:t>זה עלול לגרום לבעיות בינאישיות ולמנוע השקפה בריאה ומציאותית לגבי הסביבה.</a:t>
            </a:r>
            <a:endParaRPr lang="de-DE" alt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11</a:t>
            </a:fld>
            <a:endParaRPr lang="de-DE" altLang="fr-FR">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כיצד היצמדות לאמונות תורמת למסקנה מוטעית במהלך פסיכוזה – דוגמאות</a:t>
            </a:r>
            <a:endParaRPr lang="en-US" sz="3600" dirty="0">
              <a:solidFill>
                <a:srgbClr val="004992"/>
              </a:solidFill>
              <a:latin typeface="+mn-lt"/>
              <a:ea typeface="+mn-ea"/>
              <a:cs typeface="+mn-cs"/>
            </a:endParaRPr>
          </a:p>
        </p:txBody>
      </p:sp>
      <p:sp>
        <p:nvSpPr>
          <p:cNvPr id="21506" name="Rectangle 3"/>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he-IL" altLang="de-DE" sz="2400">
                <a:solidFill>
                  <a:srgbClr val="333333"/>
                </a:solidFill>
              </a:rPr>
              <a:t>הימנעות מדיונים עם חברים או קרובי משפחה לגבי רעיונות ספציפיים כי אתה מצפה/מפחד מאי-הסכמה ולא סומך יותר על אחרים.</a:t>
            </a:r>
          </a:p>
          <a:p>
            <a:pPr marL="342900" indent="-342900" rtl="1" eaLnBrk="1" hangingPunct="1">
              <a:buClr>
                <a:srgbClr val="333333"/>
              </a:buClr>
              <a:buSzPct val="80000"/>
              <a:buFont typeface="WingDings"/>
              <a:buChar char=""/>
            </a:pPr>
            <a:r>
              <a:rPr lang="he-IL" altLang="de-DE" sz="2400">
                <a:solidFill>
                  <a:srgbClr val="333333"/>
                </a:solidFill>
              </a:rPr>
              <a:t>אנשים שאינם מסכימים עם אמונותיך נחשבים לאויבים או רודפים.</a:t>
            </a:r>
          </a:p>
          <a:p>
            <a:pPr marL="342900" indent="-342900" rtl="1" eaLnBrk="1" hangingPunct="1">
              <a:buClr>
                <a:srgbClr val="333333"/>
              </a:buClr>
              <a:buSzPct val="80000"/>
              <a:buFont typeface="WingDings"/>
              <a:buChar char=""/>
            </a:pPr>
            <a:r>
              <a:rPr lang="he-IL" altLang="de-DE" sz="2400">
                <a:solidFill>
                  <a:srgbClr val="333333"/>
                </a:solidFill>
              </a:rPr>
              <a:t>מידע הנגזר ממקור אחד בלבד (למשל פורומים באינטרנט על תיאוריות קשר), כאשר מקורות רציניים אחרים (כמו סוכנויות ידיעות) אינן נלקחים בחשבון.</a:t>
            </a:r>
            <a:endParaRPr lang="de-DE" altLang="de-DE" sz="2400">
              <a:solidFill>
                <a:srgbClr val="333333"/>
              </a:solidFill>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12</a:t>
            </a:fld>
            <a:endParaRPr lang="de-DE" altLang="fr-FR">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latin typeface="+mn-lt"/>
                <a:ea typeface="+mn-ea"/>
                <a:cs typeface="+mn-cs"/>
              </a:rPr>
              <a:t>כיצד היצמדות לאמונות תורמת למסקנה מוטעית במהלך פסיכוזה – דוגמאות</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13</a:t>
            </a:fld>
            <a:endParaRPr lang="de-DE" altLang="fr-FR">
              <a:latin typeface="+mn-lt"/>
            </a:endParaRPr>
          </a:p>
        </p:txBody>
      </p:sp>
      <p:pic>
        <p:nvPicPr>
          <p:cNvPr id="21"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6164"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6436"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Mumbai Flowers-Swami Stream-flickr-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4168"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rtl="1" fontAlgn="auto">
              <a:lnSpc>
                <a:spcPct val="100000"/>
              </a:lnSpc>
              <a:spcBef>
                <a:spcPts val="1200"/>
              </a:spcBef>
              <a:buClr>
                <a:srgbClr val="333333"/>
              </a:buClr>
            </a:pPr>
            <a:r>
              <a:rPr lang="he-IL" sz="2400">
                <a:solidFill>
                  <a:srgbClr val="333333"/>
                </a:solidFill>
              </a:rPr>
              <a:t>אם אתה בטוח לגבי הקטגוריה הבסיסית. הצג את תשובתך.</a:t>
            </a:r>
          </a:p>
          <a:p>
            <a:pPr algn="ctr" rtl="1" fontAlgn="auto">
              <a:lnSpc>
                <a:spcPct val="100000"/>
              </a:lnSpc>
              <a:spcBef>
                <a:spcPts val="1200"/>
              </a:spcBef>
              <a:buClr>
                <a:srgbClr val="333333"/>
              </a:buClr>
            </a:pPr>
            <a:r>
              <a:rPr lang="he-IL" sz="2400">
                <a:solidFill>
                  <a:srgbClr val="333333"/>
                </a:solidFill>
              </a:rPr>
              <a:t>תקבל משוב (”כן“ או ”לא“)</a:t>
            </a:r>
          </a:p>
          <a:p>
            <a:pPr algn="ctr" rtl="1" fontAlgn="auto">
              <a:lnSpc>
                <a:spcPct val="100000"/>
              </a:lnSpc>
              <a:spcBef>
                <a:spcPts val="1200"/>
              </a:spcBef>
              <a:buClr>
                <a:srgbClr val="333333"/>
              </a:buClr>
            </a:pPr>
            <a:r>
              <a:rPr lang="he-IL" sz="2400">
                <a:solidFill>
                  <a:srgbClr val="333333"/>
                </a:solidFill>
              </a:rPr>
              <a:t>אנא הצע פריטים נוספים ברצף הנ”ל על מנת לבדוק את ההנחה שלך.</a:t>
            </a:r>
            <a:endParaRPr lang="en-US" sz="2400" dirty="0">
              <a:solidFill>
                <a:srgbClr val="3333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קטגוריה: יצורים חיים!</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14</a:t>
            </a:fld>
            <a:endParaRPr lang="de-DE" altLang="fr-FR">
              <a:latin typeface="+mn-lt"/>
            </a:endParaRPr>
          </a:p>
        </p:txBody>
      </p:sp>
      <p:pic>
        <p:nvPicPr>
          <p:cNvPr id="36" name="Picture 17" descr="I wanna be your dog- e3000-flickr-cc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3071"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402"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27283"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80471"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5" descr="Pentas Flowers-aussiegall-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22545"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 descr="Mumbai Flowers-Swami Stream-flickr-cc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26405"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Caption_28"/>
          <p:cNvSpPr>
            <a:spLocks noChangeArrowheads="1"/>
          </p:cNvSpPr>
          <p:nvPr/>
        </p:nvSpPr>
        <p:spPr bwMode="auto">
          <a:xfrm>
            <a:off x="446220"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1800">
              <a:latin typeface="Calibri Light"/>
            </a:endParaRPr>
          </a:p>
        </p:txBody>
      </p:sp>
      <p:sp>
        <p:nvSpPr>
          <p:cNvPr id="44" name="Caption_27"/>
          <p:cNvSpPr>
            <a:spLocks noChangeArrowheads="1"/>
          </p:cNvSpPr>
          <p:nvPr/>
        </p:nvSpPr>
        <p:spPr bwMode="auto">
          <a:xfrm>
            <a:off x="410220"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rtl="1" eaLnBrk="1" hangingPunct="1">
              <a:spcBef>
                <a:spcPts val="0"/>
              </a:spcBef>
              <a:spcAft>
                <a:spcPts val="0"/>
              </a:spcAft>
              <a:buNone/>
            </a:pPr>
            <a:r>
              <a:rPr lang="he-IL" altLang="de-DE" sz="1800" b="0">
                <a:solidFill>
                  <a:srgbClr val="333333"/>
                </a:solidFill>
                <a:latin typeface="Calibri Light"/>
              </a:rPr>
              <a:t>אפשרויות נוספות</a:t>
            </a:r>
            <a:endParaRPr lang="de-DE" altLang="de-DE" sz="1800" b="0" dirty="0">
              <a:solidFill>
                <a:srgbClr val="333333"/>
              </a:solidFill>
              <a:latin typeface="Calibri Light"/>
            </a:endParaRPr>
          </a:p>
        </p:txBody>
      </p:sp>
      <p:sp>
        <p:nvSpPr>
          <p:cNvPr id="47"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r" rtl="1" fontAlgn="auto">
              <a:defRPr/>
            </a:pPr>
            <a:r>
              <a:rPr lang="he-IL" sz="2000" b="1" dirty="0">
                <a:solidFill>
                  <a:srgbClr val="333333"/>
                </a:solidFill>
              </a:rPr>
              <a:t>טעות נפוצה: </a:t>
            </a:r>
            <a:r>
              <a:rPr lang="he-IL" sz="2000" dirty="0">
                <a:solidFill>
                  <a:srgbClr val="333333"/>
                </a:solidFill>
              </a:rPr>
              <a:t>רוב האנשים יחפשו אחר מידע שיצדיק את ההנחה שלהם, אבל לא אחר מידע סותר (בשל הטיית ההוכחה). במקרה זה הקטגוריה הנכונה לכאורה היא: פרחים.</a:t>
            </a:r>
          </a:p>
          <a:p>
            <a:pPr algn="r" rtl="1" fontAlgn="auto">
              <a:defRPr/>
            </a:pPr>
            <a:r>
              <a:rPr lang="he-IL" sz="2000" dirty="0">
                <a:solidFill>
                  <a:srgbClr val="333333"/>
                </a:solidFill>
              </a:rPr>
              <a:t>לעיתים קרובות לא נלקחים בחשבון פרשנויות/השערות אחרות.</a:t>
            </a:r>
          </a:p>
          <a:p>
            <a:pPr marL="285750" indent="-285750" algn="r" rtl="1" fontAlgn="auto">
              <a:lnSpc>
                <a:spcPct val="100000"/>
              </a:lnSpc>
              <a:spcBef>
                <a:spcPts val="1200"/>
              </a:spcBef>
              <a:buClr>
                <a:srgbClr val="333333"/>
              </a:buClr>
              <a:buFont typeface="WingDings"/>
              <a:buChar char=""/>
              <a:defRPr/>
            </a:pPr>
            <a:r>
              <a:rPr lang="he-IL" sz="2000" dirty="0">
                <a:solidFill>
                  <a:srgbClr val="333333"/>
                </a:solidFill>
              </a:rPr>
              <a:t>לקרוא רק עיתונים התואמים לדעות.</a:t>
            </a:r>
          </a:p>
          <a:p>
            <a:pPr marL="285750" indent="-285750" algn="r" rtl="1" fontAlgn="auto">
              <a:lnSpc>
                <a:spcPct val="100000"/>
              </a:lnSpc>
              <a:spcBef>
                <a:spcPts val="1200"/>
              </a:spcBef>
              <a:buClr>
                <a:srgbClr val="333333"/>
              </a:buClr>
              <a:buFont typeface="WingDings"/>
              <a:buChar char=""/>
              <a:defRPr/>
            </a:pPr>
            <a:r>
              <a:rPr lang="he-IL" sz="2000" dirty="0">
                <a:solidFill>
                  <a:srgbClr val="333333"/>
                </a:solidFill>
              </a:rPr>
              <a:t>להימנע מלתקשר עם אנשים שדעותיהם שונות משלנו, במקום לדון בדעות מנוגדות.</a:t>
            </a:r>
          </a:p>
          <a:p>
            <a:pPr algn="r" rtl="1" fontAlgn="auto">
              <a:defRPr/>
            </a:pPr>
            <a:r>
              <a:rPr lang="he-IL" sz="2000" dirty="0">
                <a:solidFill>
                  <a:srgbClr val="004992"/>
                </a:solidFill>
              </a:rPr>
              <a:t>זה עלול להוביל לעמדות חד-צדדיות ואף לעודד שיפוטים מוטעים.</a:t>
            </a:r>
            <a:endParaRPr lang="de-DE" sz="2000" dirty="0">
              <a:solidFill>
                <a:srgbClr val="00499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תרגול</a:t>
            </a:r>
            <a:endParaRPr lang="en-US" sz="3600">
              <a:latin typeface="+mn-lt"/>
              <a:ea typeface="+mn-ea"/>
              <a:cs typeface="+mn-cs"/>
            </a:endParaRPr>
          </a:p>
        </p:txBody>
      </p:sp>
      <p:sp>
        <p:nvSpPr>
          <p:cNvPr id="8" name="Content Placeholder 7"/>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a:solidFill>
                  <a:srgbClr val="333333"/>
                </a:solidFill>
              </a:rPr>
              <a:t>יוצגו בפניך שלוש תמונות הממחישות תסריט מסוים, יחד עם פרשנויות שונות.</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15</a:t>
            </a:fld>
            <a:endParaRPr lang="de-DE" altLang="fr-FR">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תרגול</a:t>
            </a:r>
            <a:endParaRPr lang="en-US" sz="3600">
              <a:latin typeface="+mn-lt"/>
              <a:ea typeface="+mn-ea"/>
              <a:cs typeface="+mn-cs"/>
            </a:endParaRPr>
          </a:p>
        </p:txBody>
      </p:sp>
      <p:sp>
        <p:nvSpPr>
          <p:cNvPr id="8" name="Content Placeholder 7"/>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a:solidFill>
                  <a:srgbClr val="333333"/>
                </a:solidFill>
              </a:rPr>
              <a:t>יוצגו בפניך שלוש תמונות הממחישות תסריט מסוים, יחד עם פרשנויות שונות.</a:t>
            </a:r>
          </a:p>
          <a:p>
            <a:pPr marL="342900" lvl="0" indent="-342900" defTabSz="914400" fontAlgn="base">
              <a:buClr>
                <a:srgbClr val="333333"/>
              </a:buClr>
              <a:buSzPct val="80000"/>
              <a:buFont typeface="WingDings"/>
              <a:buChar char=""/>
            </a:pPr>
            <a:r>
              <a:rPr lang="he-IL" altLang="de-DE" sz="2400" dirty="0">
                <a:solidFill>
                  <a:srgbClr val="333333"/>
                </a:solidFill>
              </a:rPr>
              <a:t>התמונות מוצגות בסדר הפוך, האירוע הסופי יופיע </a:t>
            </a:r>
            <a:r>
              <a:rPr lang="he-IL" altLang="de-DE" sz="2400">
                <a:solidFill>
                  <a:srgbClr val="333333"/>
                </a:solidFill>
              </a:rPr>
              <a:t>ראשון.</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16</a:t>
            </a:fld>
            <a:endParaRPr lang="de-DE" altLang="fr-FR">
              <a:latin typeface="+mn-lt"/>
            </a:endParaRPr>
          </a:p>
        </p:txBody>
      </p:sp>
    </p:spTree>
    <p:extLst>
      <p:ext uri="{BB962C8B-B14F-4D97-AF65-F5344CB8AC3E}">
        <p14:creationId xmlns:p14="http://schemas.microsoft.com/office/powerpoint/2010/main" val="2032393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תרגול</a:t>
            </a:r>
            <a:endParaRPr lang="en-US" sz="3600">
              <a:latin typeface="+mn-lt"/>
              <a:ea typeface="+mn-ea"/>
              <a:cs typeface="+mn-cs"/>
            </a:endParaRPr>
          </a:p>
        </p:txBody>
      </p:sp>
      <p:sp>
        <p:nvSpPr>
          <p:cNvPr id="8" name="Content Placeholder 7"/>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a:solidFill>
                  <a:srgbClr val="333333"/>
                </a:solidFill>
              </a:rPr>
              <a:t>יוצגו בפניך שלוש תמונות הממחישות תסריט מסוים, יחד עם פרשנויות שונות.</a:t>
            </a:r>
          </a:p>
          <a:p>
            <a:pPr marL="342900" lvl="0" indent="-342900" defTabSz="914400" fontAlgn="base">
              <a:buClr>
                <a:srgbClr val="333333"/>
              </a:buClr>
              <a:buSzPct val="80000"/>
              <a:buFont typeface="WingDings"/>
              <a:buChar char=""/>
            </a:pPr>
            <a:r>
              <a:rPr lang="he-IL" altLang="de-DE" sz="2400" dirty="0">
                <a:solidFill>
                  <a:srgbClr val="333333"/>
                </a:solidFill>
              </a:rPr>
              <a:t>התמונות מוצגות בסדר הפוך, האירוע הסופי יופיע ראשון.</a:t>
            </a:r>
          </a:p>
          <a:p>
            <a:pPr marL="342900" lvl="0" indent="-342900" defTabSz="914400" fontAlgn="base">
              <a:buClr>
                <a:srgbClr val="333333"/>
              </a:buClr>
              <a:buSzPct val="80000"/>
              <a:buFont typeface="WingDings"/>
              <a:buChar char=""/>
            </a:pPr>
            <a:r>
              <a:rPr lang="he-IL" altLang="de-DE" sz="2400" dirty="0">
                <a:solidFill>
                  <a:srgbClr val="333333"/>
                </a:solidFill>
              </a:rPr>
              <a:t>לאחר שתוצג תמונה, תתבקש לדרג את הסבירות או הסיכוי של כל אחת מהפרשנויות שיינתנו. הדרוג יעשה בכל פעם מחדש כאשר תיווסף תמונה חדשה </a:t>
            </a:r>
            <a:r>
              <a:rPr lang="he-IL" altLang="de-DE" sz="2400">
                <a:solidFill>
                  <a:srgbClr val="333333"/>
                </a:solidFill>
              </a:rPr>
              <a:t>לתסריט.</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17</a:t>
            </a:fld>
            <a:endParaRPr lang="de-DE" altLang="fr-FR">
              <a:latin typeface="+mn-lt"/>
            </a:endParaRPr>
          </a:p>
        </p:txBody>
      </p:sp>
    </p:spTree>
    <p:extLst>
      <p:ext uri="{BB962C8B-B14F-4D97-AF65-F5344CB8AC3E}">
        <p14:creationId xmlns:p14="http://schemas.microsoft.com/office/powerpoint/2010/main" val="4091443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תרגול</a:t>
            </a:r>
            <a:endParaRPr lang="en-US" sz="3600">
              <a:latin typeface="+mn-lt"/>
              <a:ea typeface="+mn-ea"/>
              <a:cs typeface="+mn-cs"/>
            </a:endParaRPr>
          </a:p>
        </p:txBody>
      </p:sp>
      <p:sp>
        <p:nvSpPr>
          <p:cNvPr id="8" name="Content Placeholder 7"/>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de-DE" sz="2400">
                <a:solidFill>
                  <a:srgbClr val="333333"/>
                </a:solidFill>
              </a:rPr>
              <a:t>יוצגו בפניך שלוש תמונות הממחישות תסריט מסוים, יחד עם פרשנויות שונות.</a:t>
            </a:r>
          </a:p>
          <a:p>
            <a:pPr marL="342900" lvl="0" indent="-342900" defTabSz="914400" fontAlgn="base">
              <a:buClr>
                <a:srgbClr val="333333"/>
              </a:buClr>
              <a:buSzPct val="80000"/>
              <a:buFont typeface="WingDings"/>
              <a:buChar char=""/>
            </a:pPr>
            <a:r>
              <a:rPr lang="he-IL" altLang="de-DE" sz="2400" dirty="0">
                <a:solidFill>
                  <a:srgbClr val="333333"/>
                </a:solidFill>
              </a:rPr>
              <a:t>התמונות מוצגות בסדר הפוך, האירוע הסופי יופיע ראשון.</a:t>
            </a:r>
          </a:p>
          <a:p>
            <a:pPr marL="342900" lvl="0" indent="-342900" defTabSz="914400" fontAlgn="base">
              <a:buClr>
                <a:srgbClr val="333333"/>
              </a:buClr>
              <a:buSzPct val="80000"/>
              <a:buFont typeface="WingDings"/>
              <a:buChar char=""/>
            </a:pPr>
            <a:r>
              <a:rPr lang="he-IL" altLang="de-DE" sz="2400" dirty="0">
                <a:solidFill>
                  <a:srgbClr val="333333"/>
                </a:solidFill>
              </a:rPr>
              <a:t>לאחר שתוצג תמונה, תתבקש לדרג את הסבירות או הסיכוי של כל אחת מהפרשנויות שיינתנו. הדרוג יעשה בכל פעם מחדש כאשר תיווסף תמונה חדשה לתסריט.</a:t>
            </a:r>
          </a:p>
          <a:p>
            <a:pPr marL="342900" lvl="0" indent="-342900" defTabSz="914400" fontAlgn="base">
              <a:buClr>
                <a:srgbClr val="333333"/>
              </a:buClr>
              <a:buSzPct val="80000"/>
              <a:buFont typeface="WingDings"/>
              <a:buChar char=""/>
            </a:pPr>
            <a:r>
              <a:rPr lang="he-IL" altLang="ko-KR" sz="2400" dirty="0">
                <a:solidFill>
                  <a:srgbClr val="333333"/>
                </a:solidFill>
              </a:rPr>
              <a:t>אנא דון עם הקבוצה עד כמה אתה בטוח בדרוג שלך?</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18</a:t>
            </a:fld>
            <a:endParaRPr lang="de-DE" altLang="fr-FR">
              <a:latin typeface="+mn-lt"/>
            </a:endParaRPr>
          </a:p>
        </p:txBody>
      </p:sp>
    </p:spTree>
    <p:extLst>
      <p:ext uri="{BB962C8B-B14F-4D97-AF65-F5344CB8AC3E}">
        <p14:creationId xmlns:p14="http://schemas.microsoft.com/office/powerpoint/2010/main" val="277734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יכול היה להתרחש?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19</a:t>
            </a:fld>
            <a:endParaRPr lang="de-DE" altLang="fr-FR">
              <a:latin typeface="+mn-lt"/>
            </a:endParaRPr>
          </a:p>
        </p:txBody>
      </p:sp>
      <p:pic>
        <p:nvPicPr>
          <p:cNvPr id="20" name="Picture 20-12-1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901"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17-17-17"/>
          <p:cNvSpPr/>
          <p:nvPr/>
        </p:nvSpPr>
        <p:spPr bwMode="gray">
          <a:xfrm>
            <a:off x="46317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16-16-16"/>
          <p:cNvSpPr/>
          <p:nvPr/>
        </p:nvSpPr>
        <p:spPr bwMode="gray">
          <a:xfrm>
            <a:off x="750568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15-15-15"/>
          <p:cNvSpPr/>
          <p:nvPr/>
        </p:nvSpPr>
        <p:spPr bwMode="gray">
          <a:xfrm>
            <a:off x="4631709"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14-14-14"/>
          <p:cNvSpPr/>
          <p:nvPr/>
        </p:nvSpPr>
        <p:spPr bwMode="gray">
          <a:xfrm>
            <a:off x="4631709"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Caption_31-13-13-13"/>
          <p:cNvSpPr txBox="1">
            <a:spLocks noChangeArrowheads="1"/>
          </p:cNvSpPr>
          <p:nvPr/>
        </p:nvSpPr>
        <p:spPr bwMode="auto">
          <a:xfrm>
            <a:off x="72773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4"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שמח כי סוף סוף הוא אומץ.</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ההורים משבחים את בנם שדיווח על שריפה, ולכן היא כובתה בזמן.</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קיבל ציון טוב בבית הספר.</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הצית שריפה מבלי שנתפס.</a:t>
            </a:r>
            <a:endParaRPr lang="en-CA"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20</a:t>
            </a:fld>
            <a:endParaRPr lang="de-DE" altLang="fr-FR">
              <a:latin typeface="+mn-lt"/>
            </a:endParaRPr>
          </a:p>
        </p:txBody>
      </p:sp>
      <p:pic>
        <p:nvPicPr>
          <p:cNvPr id="21" name="Picture 2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901"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Shape Penutup-17"/>
          <p:cNvSpPr/>
          <p:nvPr/>
        </p:nvSpPr>
        <p:spPr bwMode="gray">
          <a:xfrm>
            <a:off x="46317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16"/>
          <p:cNvSpPr/>
          <p:nvPr/>
        </p:nvSpPr>
        <p:spPr bwMode="gray">
          <a:xfrm>
            <a:off x="750568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15"/>
          <p:cNvSpPr/>
          <p:nvPr/>
        </p:nvSpPr>
        <p:spPr bwMode="gray">
          <a:xfrm>
            <a:off x="4631709"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14"/>
          <p:cNvSpPr/>
          <p:nvPr/>
        </p:nvSpPr>
        <p:spPr bwMode="gray">
          <a:xfrm>
            <a:off x="4631709"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Caption_31-13"/>
          <p:cNvSpPr txBox="1">
            <a:spLocks noChangeArrowheads="1"/>
          </p:cNvSpPr>
          <p:nvPr/>
        </p:nvSpPr>
        <p:spPr bwMode="auto">
          <a:xfrm>
            <a:off x="72773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שמח כי סוף סוף הוא אומץ.</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ההורים משבחים את בנם שדיווח על שריפה, ולכן היא כובתה בזמן.</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קיבל ציון טוב בבית הספר.</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הצית שריפה מבלי שנתפס.</a:t>
            </a:r>
            <a:endParaRPr lang="en-CA"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21</a:t>
            </a:fld>
            <a:endParaRPr lang="de-DE" altLang="fr-FR">
              <a:latin typeface="+mn-lt"/>
            </a:endParaRPr>
          </a:p>
        </p:txBody>
      </p:sp>
      <p:pic>
        <p:nvPicPr>
          <p:cNvPr id="30" name="Picture 19-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615"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0-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618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Penutup-25"/>
          <p:cNvSpPr/>
          <p:nvPr/>
        </p:nvSpPr>
        <p:spPr bwMode="gray">
          <a:xfrm>
            <a:off x="65594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24"/>
          <p:cNvSpPr/>
          <p:nvPr/>
        </p:nvSpPr>
        <p:spPr bwMode="gray">
          <a:xfrm>
            <a:off x="943465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23"/>
          <p:cNvSpPr/>
          <p:nvPr/>
        </p:nvSpPr>
        <p:spPr bwMode="gray">
          <a:xfrm>
            <a:off x="6559423"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22"/>
          <p:cNvSpPr/>
          <p:nvPr/>
        </p:nvSpPr>
        <p:spPr bwMode="gray">
          <a:xfrm>
            <a:off x="6559423"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Caption_44-17"/>
          <p:cNvSpPr txBox="1">
            <a:spLocks noChangeArrowheads="1"/>
          </p:cNvSpPr>
          <p:nvPr/>
        </p:nvSpPr>
        <p:spPr bwMode="auto">
          <a:xfrm>
            <a:off x="921636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2</a:t>
            </a:r>
          </a:p>
        </p:txBody>
      </p:sp>
      <p:sp>
        <p:nvSpPr>
          <p:cNvPr id="37" name="Shape Penutup-21"/>
          <p:cNvSpPr/>
          <p:nvPr/>
        </p:nvSpPr>
        <p:spPr bwMode="gray">
          <a:xfrm>
            <a:off x="270399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20"/>
          <p:cNvSpPr/>
          <p:nvPr/>
        </p:nvSpPr>
        <p:spPr bwMode="gray">
          <a:xfrm>
            <a:off x="5577966"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19"/>
          <p:cNvSpPr/>
          <p:nvPr/>
        </p:nvSpPr>
        <p:spPr bwMode="gray">
          <a:xfrm>
            <a:off x="2703996"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18"/>
          <p:cNvSpPr/>
          <p:nvPr/>
        </p:nvSpPr>
        <p:spPr bwMode="gray">
          <a:xfrm>
            <a:off x="2703996"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Caption_43-16"/>
          <p:cNvSpPr txBox="1">
            <a:spLocks noChangeArrowheads="1"/>
          </p:cNvSpPr>
          <p:nvPr/>
        </p:nvSpPr>
        <p:spPr bwMode="auto">
          <a:xfrm>
            <a:off x="535234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3"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שמח כי סוף סוף הוא אומץ.</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ההורים משבחים את בנם שדיווח על שריפה, ולכן היא כובתה בזמן.</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קיבל ציון טוב בבית הספר.</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הצית שריפה מבלי שנתפס.</a:t>
            </a:r>
            <a:endParaRPr lang="en-CA"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22</a:t>
            </a:fld>
            <a:endParaRPr lang="de-DE" altLang="fr-FR">
              <a:latin typeface="+mn-lt"/>
            </a:endParaRPr>
          </a:p>
        </p:txBody>
      </p:sp>
      <p:pic>
        <p:nvPicPr>
          <p:cNvPr id="39" name="Picture 15-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9959"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9-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270"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20-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843"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33"/>
          <p:cNvSpPr/>
          <p:nvPr/>
        </p:nvSpPr>
        <p:spPr bwMode="gray">
          <a:xfrm>
            <a:off x="84877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32"/>
          <p:cNvSpPr/>
          <p:nvPr/>
        </p:nvSpPr>
        <p:spPr bwMode="gray">
          <a:xfrm>
            <a:off x="111023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31"/>
          <p:cNvSpPr/>
          <p:nvPr/>
        </p:nvSpPr>
        <p:spPr bwMode="gray">
          <a:xfrm>
            <a:off x="8487767"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30"/>
          <p:cNvSpPr/>
          <p:nvPr/>
        </p:nvSpPr>
        <p:spPr bwMode="gray">
          <a:xfrm>
            <a:off x="8487767"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Caption_57-21"/>
          <p:cNvSpPr txBox="1">
            <a:spLocks noChangeArrowheads="1"/>
          </p:cNvSpPr>
          <p:nvPr/>
        </p:nvSpPr>
        <p:spPr bwMode="auto">
          <a:xfrm>
            <a:off x="1088201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1</a:t>
            </a:r>
          </a:p>
        </p:txBody>
      </p:sp>
      <p:sp>
        <p:nvSpPr>
          <p:cNvPr id="47" name="Shape Penutup-29"/>
          <p:cNvSpPr/>
          <p:nvPr/>
        </p:nvSpPr>
        <p:spPr bwMode="gray">
          <a:xfrm>
            <a:off x="463107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8"/>
          <p:cNvSpPr/>
          <p:nvPr/>
        </p:nvSpPr>
        <p:spPr bwMode="gray">
          <a:xfrm>
            <a:off x="750631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27"/>
          <p:cNvSpPr/>
          <p:nvPr/>
        </p:nvSpPr>
        <p:spPr bwMode="gray">
          <a:xfrm>
            <a:off x="4631078"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26"/>
          <p:cNvSpPr/>
          <p:nvPr/>
        </p:nvSpPr>
        <p:spPr bwMode="gray">
          <a:xfrm>
            <a:off x="4631078"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Caption_55-20"/>
          <p:cNvSpPr txBox="1">
            <a:spLocks noChangeArrowheads="1"/>
          </p:cNvSpPr>
          <p:nvPr/>
        </p:nvSpPr>
        <p:spPr bwMode="auto">
          <a:xfrm>
            <a:off x="72900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2</a:t>
            </a:r>
          </a:p>
        </p:txBody>
      </p:sp>
      <p:sp>
        <p:nvSpPr>
          <p:cNvPr id="52" name="Shape Penutup-25"/>
          <p:cNvSpPr/>
          <p:nvPr/>
        </p:nvSpPr>
        <p:spPr bwMode="gray">
          <a:xfrm>
            <a:off x="77565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3" name="Shape Penutup-24"/>
          <p:cNvSpPr/>
          <p:nvPr/>
        </p:nvSpPr>
        <p:spPr bwMode="gray">
          <a:xfrm>
            <a:off x="36496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4" name="Shape Penutup-23"/>
          <p:cNvSpPr/>
          <p:nvPr/>
        </p:nvSpPr>
        <p:spPr bwMode="gray">
          <a:xfrm>
            <a:off x="775651"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5" name="Shape Penutup-22"/>
          <p:cNvSpPr/>
          <p:nvPr/>
        </p:nvSpPr>
        <p:spPr bwMode="gray">
          <a:xfrm>
            <a:off x="775651"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6" name="Caption_56-19"/>
          <p:cNvSpPr txBox="1">
            <a:spLocks noChangeArrowheads="1"/>
          </p:cNvSpPr>
          <p:nvPr/>
        </p:nvSpPr>
        <p:spPr bwMode="auto">
          <a:xfrm>
            <a:off x="342605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80"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שמח כי סוף סוף הוא אומץ.</a:t>
            </a:r>
            <a:endParaRPr lang="en-CA" altLang="de-DE" sz="2000" b="0" dirty="0">
              <a:solidFill>
                <a:srgbClr val="333333"/>
              </a:solidFill>
              <a:latin typeface="+mn-lt"/>
            </a:endParaRPr>
          </a:p>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ההורים משבחים את בנם שדיווח על שריפה, ולכן היא כובתה בזמן.</a:t>
            </a:r>
            <a:endParaRPr lang="en-CA" altLang="de-DE" sz="2000" b="0" dirty="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קיבל ציון טוב בבית הספר.</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הצית שריפה מבלי שנתפס.</a:t>
            </a:r>
            <a:endParaRPr lang="en-CA" altLang="de-DE" sz="20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23</a:t>
            </a:fld>
            <a:endParaRPr lang="de-DE" altLang="fr-FR">
              <a:latin typeface="+mn-lt"/>
            </a:endParaRPr>
          </a:p>
        </p:txBody>
      </p:sp>
      <p:pic>
        <p:nvPicPr>
          <p:cNvPr id="38" name="Picture 15-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9959"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9-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270"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0-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843"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33"/>
          <p:cNvSpPr/>
          <p:nvPr/>
        </p:nvSpPr>
        <p:spPr bwMode="gray">
          <a:xfrm>
            <a:off x="84877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32"/>
          <p:cNvSpPr/>
          <p:nvPr/>
        </p:nvSpPr>
        <p:spPr bwMode="gray">
          <a:xfrm>
            <a:off x="111023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31"/>
          <p:cNvSpPr/>
          <p:nvPr/>
        </p:nvSpPr>
        <p:spPr bwMode="gray">
          <a:xfrm>
            <a:off x="8487767"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30"/>
          <p:cNvSpPr/>
          <p:nvPr/>
        </p:nvSpPr>
        <p:spPr bwMode="gray">
          <a:xfrm>
            <a:off x="8487767"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Caption_57-21"/>
          <p:cNvSpPr txBox="1">
            <a:spLocks noChangeArrowheads="1"/>
          </p:cNvSpPr>
          <p:nvPr/>
        </p:nvSpPr>
        <p:spPr bwMode="auto">
          <a:xfrm>
            <a:off x="1088201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1</a:t>
            </a:r>
          </a:p>
        </p:txBody>
      </p:sp>
      <p:sp>
        <p:nvSpPr>
          <p:cNvPr id="46" name="Shape Penutup-29"/>
          <p:cNvSpPr/>
          <p:nvPr/>
        </p:nvSpPr>
        <p:spPr bwMode="gray">
          <a:xfrm>
            <a:off x="463107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8"/>
          <p:cNvSpPr/>
          <p:nvPr/>
        </p:nvSpPr>
        <p:spPr bwMode="gray">
          <a:xfrm>
            <a:off x="750631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7"/>
          <p:cNvSpPr/>
          <p:nvPr/>
        </p:nvSpPr>
        <p:spPr bwMode="gray">
          <a:xfrm>
            <a:off x="4631078"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26"/>
          <p:cNvSpPr/>
          <p:nvPr/>
        </p:nvSpPr>
        <p:spPr bwMode="gray">
          <a:xfrm>
            <a:off x="4631078"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Caption_55-20"/>
          <p:cNvSpPr txBox="1">
            <a:spLocks noChangeArrowheads="1"/>
          </p:cNvSpPr>
          <p:nvPr/>
        </p:nvSpPr>
        <p:spPr bwMode="auto">
          <a:xfrm>
            <a:off x="72900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2</a:t>
            </a:r>
          </a:p>
        </p:txBody>
      </p:sp>
      <p:sp>
        <p:nvSpPr>
          <p:cNvPr id="51" name="Shape Penutup-25"/>
          <p:cNvSpPr/>
          <p:nvPr/>
        </p:nvSpPr>
        <p:spPr bwMode="gray">
          <a:xfrm>
            <a:off x="77565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Shape Penutup-24"/>
          <p:cNvSpPr/>
          <p:nvPr/>
        </p:nvSpPr>
        <p:spPr bwMode="gray">
          <a:xfrm>
            <a:off x="36496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3" name="Shape Penutup-23"/>
          <p:cNvSpPr/>
          <p:nvPr/>
        </p:nvSpPr>
        <p:spPr bwMode="gray">
          <a:xfrm>
            <a:off x="775651"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4" name="Shape Penutup-22"/>
          <p:cNvSpPr/>
          <p:nvPr/>
        </p:nvSpPr>
        <p:spPr bwMode="gray">
          <a:xfrm>
            <a:off x="775651"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5" name="Caption_56-19"/>
          <p:cNvSpPr txBox="1">
            <a:spLocks noChangeArrowheads="1"/>
          </p:cNvSpPr>
          <p:nvPr/>
        </p:nvSpPr>
        <p:spPr bwMode="auto">
          <a:xfrm>
            <a:off x="342605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rPr>
              <a:t>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מתווכחים על מקום חניה מוצל.</a:t>
            </a:r>
            <a:endParaRPr lang="de-DE"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צודק בכך שמעיר לאדם אחר כי תפס שני מקומות חניה.</a:t>
            </a:r>
            <a:endParaRPr lang="de-DE"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נהג המכונית האפורה מקבל ביקורת לא מוצדקת.</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אינם מסכימים על מחיר המכונית.</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24</a:t>
            </a:fld>
            <a:endParaRPr lang="de-DE" altLang="fr-FR">
              <a:latin typeface="+mn-lt"/>
            </a:endParaRPr>
          </a:p>
        </p:txBody>
      </p:sp>
      <p:pic>
        <p:nvPicPr>
          <p:cNvPr id="17"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7272"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72023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493507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4935080"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935080"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Caption_21-9-9"/>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מתווכחים על מקום חניה מוצל.</a:t>
            </a:r>
            <a:endParaRPr lang="de-DE"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צודק בכך שמעיר לאדם אחר כי תפס שני מקומות חניה.</a:t>
            </a:r>
            <a:endParaRPr lang="de-DE"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נהג המכונית האפורה מקבל ביקורת לא מוצדקת.</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אינם מסכימים על מחיר המכונית.</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25</a:t>
            </a:fld>
            <a:endParaRPr lang="de-DE" altLang="fr-FR">
              <a:latin typeface="+mn-lt"/>
            </a:endParaRPr>
          </a:p>
        </p:txBody>
      </p:sp>
      <p:pic>
        <p:nvPicPr>
          <p:cNvPr id="26" name="Picture 19-11"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5"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8-10"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22928"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Shape Penutup-21"/>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0"/>
          <p:cNvSpPr/>
          <p:nvPr/>
        </p:nvSpPr>
        <p:spPr bwMode="gray">
          <a:xfrm>
            <a:off x="88266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19"/>
          <p:cNvSpPr/>
          <p:nvPr/>
        </p:nvSpPr>
        <p:spPr bwMode="gray">
          <a:xfrm>
            <a:off x="6559423"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18"/>
          <p:cNvSpPr/>
          <p:nvPr/>
        </p:nvSpPr>
        <p:spPr bwMode="gray">
          <a:xfrm>
            <a:off x="6559423"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33-12"/>
          <p:cNvSpPr txBox="1">
            <a:spLocks noChangeArrowheads="1"/>
          </p:cNvSpPr>
          <p:nvPr/>
        </p:nvSpPr>
        <p:spPr bwMode="auto">
          <a:xfrm>
            <a:off x="8493467"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33" name="Shape Penutup-17"/>
          <p:cNvSpPr/>
          <p:nvPr/>
        </p:nvSpPr>
        <p:spPr bwMode="gray">
          <a:xfrm>
            <a:off x="33107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16"/>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5"/>
          <p:cNvSpPr/>
          <p:nvPr/>
        </p:nvSpPr>
        <p:spPr bwMode="gray">
          <a:xfrm>
            <a:off x="3310736"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14"/>
          <p:cNvSpPr/>
          <p:nvPr/>
        </p:nvSpPr>
        <p:spPr bwMode="gray">
          <a:xfrm>
            <a:off x="3310736"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Caption_34-13"/>
          <p:cNvSpPr txBox="1">
            <a:spLocks noChangeArrowheads="1"/>
          </p:cNvSpPr>
          <p:nvPr/>
        </p:nvSpPr>
        <p:spPr bwMode="auto">
          <a:xfrm>
            <a:off x="536218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מתווכחים על מקום חניה מוצל.</a:t>
            </a:r>
            <a:endParaRPr lang="de-DE"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צודק בכך שמעיר לאדם אחר כי תפס שני מקומות חניה.</a:t>
            </a:r>
            <a:endParaRPr lang="de-DE"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נהג המכונית האפורה מקבל ביקורת לא מוצדקת.</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אינם מסכימים על מחיר המכונית.</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26</a:t>
            </a:fld>
            <a:endParaRPr lang="de-DE" altLang="fr-FR">
              <a:latin typeface="+mn-lt"/>
            </a:endParaRPr>
          </a:p>
        </p:txBody>
      </p:sp>
      <p:pic>
        <p:nvPicPr>
          <p:cNvPr id="35" name="Picture 11-12"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595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5-13"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8584"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hape Penutup-29"/>
          <p:cNvSpPr/>
          <p:nvPr/>
        </p:nvSpPr>
        <p:spPr bwMode="gray">
          <a:xfrm>
            <a:off x="81837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8"/>
          <p:cNvSpPr/>
          <p:nvPr/>
        </p:nvSpPr>
        <p:spPr bwMode="gray">
          <a:xfrm>
            <a:off x="10450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7"/>
          <p:cNvSpPr/>
          <p:nvPr/>
        </p:nvSpPr>
        <p:spPr bwMode="gray">
          <a:xfrm>
            <a:off x="818376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26"/>
          <p:cNvSpPr/>
          <p:nvPr/>
        </p:nvSpPr>
        <p:spPr bwMode="gray">
          <a:xfrm>
            <a:off x="818376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Caption_47-17"/>
          <p:cNvSpPr txBox="1">
            <a:spLocks noChangeArrowheads="1"/>
          </p:cNvSpPr>
          <p:nvPr/>
        </p:nvSpPr>
        <p:spPr bwMode="auto">
          <a:xfrm>
            <a:off x="1023144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1"/>
          <p:cNvSpPr/>
          <p:nvPr/>
        </p:nvSpPr>
        <p:spPr bwMode="gray">
          <a:xfrm>
            <a:off x="16863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0"/>
          <p:cNvSpPr/>
          <p:nvPr/>
        </p:nvSpPr>
        <p:spPr bwMode="gray">
          <a:xfrm>
            <a:off x="395362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19"/>
          <p:cNvSpPr/>
          <p:nvPr/>
        </p:nvSpPr>
        <p:spPr bwMode="gray">
          <a:xfrm>
            <a:off x="1686392"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18"/>
          <p:cNvSpPr/>
          <p:nvPr/>
        </p:nvSpPr>
        <p:spPr bwMode="gray">
          <a:xfrm>
            <a:off x="1686392"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Caption_46-16"/>
          <p:cNvSpPr txBox="1">
            <a:spLocks noChangeArrowheads="1"/>
          </p:cNvSpPr>
          <p:nvPr/>
        </p:nvSpPr>
        <p:spPr bwMode="auto">
          <a:xfrm>
            <a:off x="373909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2"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מתווכחים על מקום חניה מוצל.</a:t>
            </a:r>
            <a:endParaRPr lang="de-DE"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צודק בכך שמעיר לאדם אחר כי תפס שני מקומות חניה.</a:t>
            </a:r>
            <a:endParaRPr lang="de-DE" altLang="de-DE" sz="2000" b="0" dirty="0">
              <a:solidFill>
                <a:srgbClr val="333333"/>
              </a:solidFill>
              <a:latin typeface="+mn-lt"/>
            </a:endParaRPr>
          </a:p>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נהג המכונית האפורה מקבל ביקורת לא מוצדקת.</a:t>
            </a:r>
            <a:endParaRPr lang="en-US" altLang="de-DE" sz="2000" b="0" dirty="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אינם מסכימים על מחיר המכונית.</a:t>
            </a:r>
            <a:endParaRPr lang="de-DE" altLang="de-DE" sz="20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27</a:t>
            </a:fld>
            <a:endParaRPr lang="de-DE" altLang="fr-FR">
              <a:latin typeface="+mn-lt"/>
            </a:endParaRPr>
          </a:p>
        </p:txBody>
      </p:sp>
      <p:pic>
        <p:nvPicPr>
          <p:cNvPr id="34" name="Picture 11-12"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595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5-13"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8584"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29"/>
          <p:cNvSpPr/>
          <p:nvPr/>
        </p:nvSpPr>
        <p:spPr bwMode="gray">
          <a:xfrm>
            <a:off x="81837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28"/>
          <p:cNvSpPr/>
          <p:nvPr/>
        </p:nvSpPr>
        <p:spPr bwMode="gray">
          <a:xfrm>
            <a:off x="10450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7"/>
          <p:cNvSpPr/>
          <p:nvPr/>
        </p:nvSpPr>
        <p:spPr bwMode="gray">
          <a:xfrm>
            <a:off x="818376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6"/>
          <p:cNvSpPr/>
          <p:nvPr/>
        </p:nvSpPr>
        <p:spPr bwMode="gray">
          <a:xfrm>
            <a:off x="818376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Caption_47-17"/>
          <p:cNvSpPr txBox="1">
            <a:spLocks noChangeArrowheads="1"/>
          </p:cNvSpPr>
          <p:nvPr/>
        </p:nvSpPr>
        <p:spPr bwMode="auto">
          <a:xfrm>
            <a:off x="1023144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2"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1"/>
          <p:cNvSpPr/>
          <p:nvPr/>
        </p:nvSpPr>
        <p:spPr bwMode="gray">
          <a:xfrm>
            <a:off x="16863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0"/>
          <p:cNvSpPr/>
          <p:nvPr/>
        </p:nvSpPr>
        <p:spPr bwMode="gray">
          <a:xfrm>
            <a:off x="395362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19"/>
          <p:cNvSpPr/>
          <p:nvPr/>
        </p:nvSpPr>
        <p:spPr bwMode="gray">
          <a:xfrm>
            <a:off x="1686392"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18"/>
          <p:cNvSpPr/>
          <p:nvPr/>
        </p:nvSpPr>
        <p:spPr bwMode="gray">
          <a:xfrm>
            <a:off x="1686392"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Caption_46-16"/>
          <p:cNvSpPr txBox="1">
            <a:spLocks noChangeArrowheads="1"/>
          </p:cNvSpPr>
          <p:nvPr/>
        </p:nvSpPr>
        <p:spPr bwMode="auto">
          <a:xfrm>
            <a:off x="373909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1"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2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a:t>
            </a:r>
            <a:r>
              <a:rPr lang="he-IL" altLang="de-DE" sz="2000" b="0">
                <a:solidFill>
                  <a:srgbClr val="333333"/>
                </a:solidFill>
                <a:latin typeface="+mn-lt"/>
              </a:rPr>
              <a:t>הוסח ע”י </a:t>
            </a:r>
            <a:r>
              <a:rPr lang="he-IL" altLang="de-DE" sz="2000" b="0" dirty="0">
                <a:solidFill>
                  <a:srgbClr val="333333"/>
                </a:solidFill>
                <a:latin typeface="+mn-lt"/>
              </a:rPr>
              <a:t>שיחת טלפון ובצק הפיצה שהוא בדיוק הניף, נחת על ראשו.</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מזעיק עזרה מכיוון שחיזר נחת לו על ראשו.</a:t>
            </a: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מנסה להצחיק בחורה בכך שחובש כובע מצחיק.</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שכח כיצד לאפות עוגה ולכן מתקשר לאימו לבקש את המתכון.</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28</a:t>
            </a:fld>
            <a:endParaRPr lang="de-DE" altLang="fr-FR">
              <a:latin typeface="+mn-lt"/>
            </a:endParaRPr>
          </a:p>
        </p:txBody>
      </p:sp>
      <p:pic>
        <p:nvPicPr>
          <p:cNvPr id="17"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a:t>
            </a:r>
            <a:r>
              <a:rPr lang="he-IL" altLang="de-DE" sz="2000" b="0">
                <a:solidFill>
                  <a:srgbClr val="333333"/>
                </a:solidFill>
                <a:latin typeface="+mn-lt"/>
              </a:rPr>
              <a:t>הוסח ע”י </a:t>
            </a:r>
            <a:r>
              <a:rPr lang="he-IL" altLang="de-DE" sz="2000" b="0" dirty="0">
                <a:solidFill>
                  <a:srgbClr val="333333"/>
                </a:solidFill>
                <a:latin typeface="+mn-lt"/>
              </a:rPr>
              <a:t>שיחת טלפון ובצק הפיצה שהוא בדיוק הניף, נחת על ראשו.</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מזעיק עזרה מכיוון שחיזר נחת לו על ראשו.</a:t>
            </a: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מנסה להצחיק בחורה בכך שחובש כובע מצחיק.</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שכח כיצד לאפות עוגה ולכן מתקשר לאימו לבקש את המתכון.</a:t>
            </a:r>
            <a:endParaRPr lang="de-DE"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29</a:t>
            </a:fld>
            <a:endParaRPr lang="de-DE" altLang="fr-FR">
              <a:latin typeface="+mn-lt"/>
            </a:endParaRPr>
          </a:p>
        </p:txBody>
      </p:sp>
      <p:pic>
        <p:nvPicPr>
          <p:cNvPr id="26" name="Picture 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8911"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4-11"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2927"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Shape Penutup-21"/>
          <p:cNvSpPr/>
          <p:nvPr/>
        </p:nvSpPr>
        <p:spPr bwMode="gray">
          <a:xfrm>
            <a:off x="65567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0"/>
          <p:cNvSpPr/>
          <p:nvPr/>
        </p:nvSpPr>
        <p:spPr bwMode="gray">
          <a:xfrm>
            <a:off x="8994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19"/>
          <p:cNvSpPr/>
          <p:nvPr/>
        </p:nvSpPr>
        <p:spPr bwMode="gray">
          <a:xfrm>
            <a:off x="6556719"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18"/>
          <p:cNvSpPr/>
          <p:nvPr/>
        </p:nvSpPr>
        <p:spPr bwMode="gray">
          <a:xfrm>
            <a:off x="6556719"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42-13"/>
          <p:cNvSpPr txBox="1">
            <a:spLocks noChangeArrowheads="1"/>
          </p:cNvSpPr>
          <p:nvPr/>
        </p:nvSpPr>
        <p:spPr bwMode="auto">
          <a:xfrm>
            <a:off x="877374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33" name="Shape Penutup-17"/>
          <p:cNvSpPr/>
          <p:nvPr/>
        </p:nvSpPr>
        <p:spPr bwMode="gray">
          <a:xfrm>
            <a:off x="334073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16"/>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5"/>
          <p:cNvSpPr/>
          <p:nvPr/>
        </p:nvSpPr>
        <p:spPr bwMode="gray">
          <a:xfrm>
            <a:off x="3340735"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14"/>
          <p:cNvSpPr/>
          <p:nvPr/>
        </p:nvSpPr>
        <p:spPr bwMode="gray">
          <a:xfrm>
            <a:off x="3340735"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Caption_39-12"/>
          <p:cNvSpPr txBox="1">
            <a:spLocks noChangeArrowheads="1"/>
          </p:cNvSpPr>
          <p:nvPr/>
        </p:nvSpPr>
        <p:spPr bwMode="auto">
          <a:xfrm>
            <a:off x="535408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30</a:t>
            </a:fld>
            <a:endParaRPr lang="de-DE" altLang="fr-FR">
              <a:latin typeface="+mn-lt"/>
            </a:endParaRPr>
          </a:p>
        </p:txBody>
      </p:sp>
      <p:sp>
        <p:nvSpPr>
          <p:cNvPr id="4712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a:t>
            </a:r>
            <a:r>
              <a:rPr lang="he-IL" altLang="de-DE" sz="2000" b="0">
                <a:solidFill>
                  <a:srgbClr val="333333"/>
                </a:solidFill>
                <a:latin typeface="+mn-lt"/>
              </a:rPr>
              <a:t>הוסח ע”י </a:t>
            </a:r>
            <a:r>
              <a:rPr lang="he-IL" altLang="de-DE" sz="2000" b="0" dirty="0">
                <a:solidFill>
                  <a:srgbClr val="333333"/>
                </a:solidFill>
                <a:latin typeface="+mn-lt"/>
              </a:rPr>
              <a:t>שיחת טלפון ובצק הפיצה שהוא בדיוק הניף, נחת על ראשו.</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מזעיק עזרה מכיוון שחיזר נחת לו על ראשו.</a:t>
            </a: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מנסה להצחיק בחורה בכך שחובש כובע מצחיק.</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שכח כיצד לאפות עוגה ולכן מתקשר לאימו לבקש את המתכון.</a:t>
            </a:r>
            <a:endParaRPr lang="de-DE" altLang="de-DE" sz="2000" b="0" dirty="0">
              <a:solidFill>
                <a:srgbClr val="333333"/>
              </a:solidFill>
              <a:latin typeface="+mn-lt"/>
            </a:endParaRPr>
          </a:p>
        </p:txBody>
      </p:sp>
      <p:pic>
        <p:nvPicPr>
          <p:cNvPr id="35" name="Picture 4-1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5894"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9359"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Shape Penutup-58374"/>
          <p:cNvSpPr/>
          <p:nvPr/>
        </p:nvSpPr>
        <p:spPr bwMode="gray">
          <a:xfrm>
            <a:off x="1633702"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9" name="Shape Penutup-58373"/>
          <p:cNvSpPr/>
          <p:nvPr/>
        </p:nvSpPr>
        <p:spPr bwMode="gray">
          <a:xfrm>
            <a:off x="1633702"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0" name="Shape Penutup-58372"/>
          <p:cNvSpPr/>
          <p:nvPr/>
        </p:nvSpPr>
        <p:spPr bwMode="gray">
          <a:xfrm>
            <a:off x="38709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1" name="Shape Penutup-58371"/>
          <p:cNvSpPr/>
          <p:nvPr/>
        </p:nvSpPr>
        <p:spPr bwMode="gray">
          <a:xfrm>
            <a:off x="163370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2" name="Caption_49-15"/>
          <p:cNvSpPr txBox="1">
            <a:spLocks noChangeArrowheads="1"/>
          </p:cNvSpPr>
          <p:nvPr/>
        </p:nvSpPr>
        <p:spPr bwMode="auto">
          <a:xfrm>
            <a:off x="364181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43"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4"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5"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6"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7" name="Shape Penutup-8"/>
          <p:cNvSpPr/>
          <p:nvPr/>
        </p:nvSpPr>
        <p:spPr bwMode="gray">
          <a:xfrm>
            <a:off x="8267167"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8" name="Shape Penutup-7"/>
          <p:cNvSpPr/>
          <p:nvPr/>
        </p:nvSpPr>
        <p:spPr bwMode="gray">
          <a:xfrm>
            <a:off x="8267167"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9" name="Shape Penutup-6"/>
          <p:cNvSpPr/>
          <p:nvPr/>
        </p:nvSpPr>
        <p:spPr bwMode="gray">
          <a:xfrm>
            <a:off x="104321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50" name="Shape Penutup-5"/>
          <p:cNvSpPr/>
          <p:nvPr/>
        </p:nvSpPr>
        <p:spPr bwMode="gray">
          <a:xfrm>
            <a:off x="82671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51" name="Caption_62-17"/>
          <p:cNvSpPr txBox="1">
            <a:spLocks noChangeArrowheads="1"/>
          </p:cNvSpPr>
          <p:nvPr/>
        </p:nvSpPr>
        <p:spPr bwMode="auto">
          <a:xfrm>
            <a:off x="1020708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52"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האיש </a:t>
            </a:r>
            <a:r>
              <a:rPr lang="he-IL" altLang="de-DE" sz="2000" b="0">
                <a:solidFill>
                  <a:srgbClr val="004992"/>
                </a:solidFill>
                <a:latin typeface="+mn-lt"/>
              </a:rPr>
              <a:t>הוסח ע”י </a:t>
            </a:r>
            <a:r>
              <a:rPr lang="he-IL" altLang="de-DE" sz="2000" b="0" dirty="0">
                <a:solidFill>
                  <a:srgbClr val="004992"/>
                </a:solidFill>
                <a:latin typeface="+mn-lt"/>
              </a:rPr>
              <a:t>שיחת טלפון ובצק הפיצה שהוא בדיוק הניף, נחת על ראשו.</a:t>
            </a:r>
            <a:endParaRPr lang="en-US" altLang="de-DE" sz="2000" b="0" dirty="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מזעיק עזרה מכיוון שחיזר נחת לו על ראשו.</a:t>
            </a: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מנסה להצחיק בחורה בכך שחובש כובע מצחיק.</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שכח כיצד לאפות עוגה ולכן מתקשר לאימו לבקש את המתכון.</a:t>
            </a:r>
            <a:endParaRPr lang="de-DE" altLang="de-DE" sz="20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31</a:t>
            </a:fld>
            <a:endParaRPr lang="de-DE" altLang="fr-FR">
              <a:latin typeface="+mn-lt"/>
            </a:endParaRPr>
          </a:p>
        </p:txBody>
      </p:sp>
      <p:pic>
        <p:nvPicPr>
          <p:cNvPr id="34" name="Picture 4-1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5894"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9359"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Shape Penutup-58374"/>
          <p:cNvSpPr/>
          <p:nvPr/>
        </p:nvSpPr>
        <p:spPr bwMode="gray">
          <a:xfrm>
            <a:off x="1633702"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8" name="Shape Penutup-58373"/>
          <p:cNvSpPr/>
          <p:nvPr/>
        </p:nvSpPr>
        <p:spPr bwMode="gray">
          <a:xfrm>
            <a:off x="1633702"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39" name="Shape Penutup-58372"/>
          <p:cNvSpPr/>
          <p:nvPr/>
        </p:nvSpPr>
        <p:spPr bwMode="gray">
          <a:xfrm>
            <a:off x="38709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0" name="Shape Penutup-58371"/>
          <p:cNvSpPr/>
          <p:nvPr/>
        </p:nvSpPr>
        <p:spPr bwMode="gray">
          <a:xfrm>
            <a:off x="163370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1" name="Caption_49-15"/>
          <p:cNvSpPr txBox="1">
            <a:spLocks noChangeArrowheads="1"/>
          </p:cNvSpPr>
          <p:nvPr/>
        </p:nvSpPr>
        <p:spPr bwMode="auto">
          <a:xfrm>
            <a:off x="364181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42"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3"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4"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5"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6" name="Shape Penutup-8"/>
          <p:cNvSpPr/>
          <p:nvPr/>
        </p:nvSpPr>
        <p:spPr bwMode="gray">
          <a:xfrm>
            <a:off x="8267167"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7" name="Shape Penutup-7"/>
          <p:cNvSpPr/>
          <p:nvPr/>
        </p:nvSpPr>
        <p:spPr bwMode="gray">
          <a:xfrm>
            <a:off x="8267167"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8" name="Shape Penutup-6"/>
          <p:cNvSpPr/>
          <p:nvPr/>
        </p:nvSpPr>
        <p:spPr bwMode="gray">
          <a:xfrm>
            <a:off x="104321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49" name="Shape Penutup-5"/>
          <p:cNvSpPr/>
          <p:nvPr/>
        </p:nvSpPr>
        <p:spPr bwMode="gray">
          <a:xfrm>
            <a:off x="82671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a-IR" dirty="0" err="1">
              <a:solidFill>
                <a:schemeClr val="tx1"/>
              </a:solidFill>
              <a:latin typeface="+mj-lt"/>
            </a:endParaRPr>
          </a:p>
        </p:txBody>
      </p:sp>
      <p:sp>
        <p:nvSpPr>
          <p:cNvPr id="50" name="Caption_62-17"/>
          <p:cNvSpPr txBox="1">
            <a:spLocks noChangeArrowheads="1"/>
          </p:cNvSpPr>
          <p:nvPr/>
        </p:nvSpPr>
        <p:spPr bwMode="auto">
          <a:xfrm>
            <a:off x="1020708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51"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32</a:t>
            </a:fld>
            <a:endParaRPr lang="de-DE" altLang="fr-FR">
              <a:latin typeface="+mn-lt"/>
            </a:endParaRPr>
          </a:p>
        </p:txBody>
      </p:sp>
      <p:sp>
        <p:nvSpPr>
          <p:cNvPr id="2" name="Title 1"/>
          <p:cNvSpPr>
            <a:spLocks noGrp="1"/>
          </p:cNvSpPr>
          <p:nvPr>
            <p:ph type="title" idx="4294967295"/>
          </p:nvPr>
        </p:nvSpPr>
        <p:spPr>
          <a:xfrm>
            <a:off x="0" y="1125538"/>
            <a:ext cx="11376025" cy="498475"/>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pic>
        <p:nvPicPr>
          <p:cNvPr id="16"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83558"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2"/>
          <p:cNvSpPr txBox="1">
            <a:spLocks noChangeArrowheads="1"/>
          </p:cNvSpPr>
          <p:nvPr/>
        </p:nvSpPr>
        <p:spPr bwMode="auto">
          <a:xfrm>
            <a:off x="458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8" name="Shape Penutup"/>
          <p:cNvSpPr/>
          <p:nvPr/>
        </p:nvSpPr>
        <p:spPr bwMode="gray">
          <a:xfrm>
            <a:off x="4571366"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4571366"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457136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75660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הפוליטיקאי מסייע לאנשים מעוטי יכולת.</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הפוליטיקאי הקומוניסטי מעודד את העובדים לעבוד קשה יותר.</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הכומר מכריז על קץ העולם.</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הבוס מכריז כי אין כסף לתוספות שכר, בעוד הוא חי חיי מותרות.</a:t>
            </a:r>
            <a:endParaRPr lang="de-DE" altLang="de-DE" sz="2000" b="0" dirty="0">
              <a:solidFill>
                <a:srgbClr val="333333"/>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33</a:t>
            </a:fld>
            <a:endParaRPr lang="de-DE" altLang="fr-FR">
              <a:latin typeface="+mn-lt"/>
            </a:endParaRPr>
          </a:p>
        </p:txBody>
      </p:sp>
      <p:sp>
        <p:nvSpPr>
          <p:cNvPr id="2" name="Title 1"/>
          <p:cNvSpPr>
            <a:spLocks noGrp="1"/>
          </p:cNvSpPr>
          <p:nvPr>
            <p:ph type="title" idx="4294967295"/>
          </p:nvPr>
        </p:nvSpPr>
        <p:spPr>
          <a:xfrm>
            <a:off x="0" y="1125538"/>
            <a:ext cx="11376025" cy="498475"/>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pic>
        <p:nvPicPr>
          <p:cNvPr id="25"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2595501"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Shape Penutup"/>
          <p:cNvSpPr/>
          <p:nvPr/>
        </p:nvSpPr>
        <p:spPr bwMode="gray">
          <a:xfrm>
            <a:off x="92306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Caption_1026"/>
          <p:cNvSpPr txBox="1">
            <a:spLocks noChangeArrowheads="1"/>
          </p:cNvSpPr>
          <p:nvPr/>
        </p:nvSpPr>
        <p:spPr bwMode="auto">
          <a:xfrm>
            <a:off x="65690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29" name="Caption_16"/>
          <p:cNvSpPr txBox="1">
            <a:spLocks noChangeArrowheads="1"/>
          </p:cNvSpPr>
          <p:nvPr/>
        </p:nvSpPr>
        <p:spPr bwMode="auto">
          <a:xfrm>
            <a:off x="2606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0" name="Shape Penutup"/>
          <p:cNvSpPr/>
          <p:nvPr/>
        </p:nvSpPr>
        <p:spPr bwMode="gray">
          <a:xfrm>
            <a:off x="258330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258330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
          <p:cNvSpPr/>
          <p:nvPr/>
        </p:nvSpPr>
        <p:spPr bwMode="gray">
          <a:xfrm>
            <a:off x="258330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
          <p:cNvSpPr/>
          <p:nvPr/>
        </p:nvSpPr>
        <p:spPr bwMode="gray">
          <a:xfrm>
            <a:off x="6559423"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
          <p:cNvSpPr/>
          <p:nvPr/>
        </p:nvSpPr>
        <p:spPr bwMode="gray">
          <a:xfrm>
            <a:off x="6559423"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Caption_7"/>
          <p:cNvSpPr>
            <a:spLocks noChangeArrowheads="1"/>
          </p:cNvSpPr>
          <p:nvPr/>
        </p:nvSpPr>
        <p:spPr bwMode="auto">
          <a:xfrm>
            <a:off x="6571615"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de-DE" sz="1400">
                <a:latin typeface="+mn-lt"/>
              </a:rPr>
              <a:t>נשף</a:t>
            </a:r>
            <a:endParaRPr lang="de-DE" altLang="de-DE" sz="1400" dirty="0">
              <a:latin typeface="+mn-lt"/>
            </a:endParaRPr>
          </a:p>
        </p:txBody>
      </p:sp>
      <p:sp>
        <p:nvSpPr>
          <p:cNvPr id="37" name="Shape Penutup"/>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הפוליטיקאי מסייע לאנשים מעוטי יכולת.</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הפוליטיקאי הקומוניסטי מעודד את העובדים לעבוד קשה יותר.</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הכומר מכריז על קץ העולם.</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הבוס מכריז כי אין כסף לתוספות שכר, בעוד הוא חי חיי מותרות.</a:t>
            </a:r>
            <a:endParaRPr lang="de-DE" altLang="de-DE" sz="2000" b="0" dirty="0">
              <a:solidFill>
                <a:srgbClr val="333333"/>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34</a:t>
            </a:fld>
            <a:endParaRPr lang="de-DE" altLang="fr-FR">
              <a:latin typeface="+mn-lt"/>
            </a:endParaRPr>
          </a:p>
        </p:txBody>
      </p:sp>
      <p:sp>
        <p:nvSpPr>
          <p:cNvPr id="2" name="Title 1"/>
          <p:cNvSpPr>
            <a:spLocks noGrp="1"/>
          </p:cNvSpPr>
          <p:nvPr>
            <p:ph type="title" idx="4294967295"/>
          </p:nvPr>
        </p:nvSpPr>
        <p:spPr>
          <a:xfrm>
            <a:off x="0" y="1125538"/>
            <a:ext cx="11376025" cy="498475"/>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pic>
        <p:nvPicPr>
          <p:cNvPr id="34" name="Picture 3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931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5293"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769179"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
          <p:cNvSpPr/>
          <p:nvPr/>
        </p:nvSpPr>
        <p:spPr bwMode="gray">
          <a:xfrm>
            <a:off x="74042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
          <p:cNvSpPr/>
          <p:nvPr/>
        </p:nvSpPr>
        <p:spPr bwMode="gray">
          <a:xfrm>
            <a:off x="1108764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Caption_20"/>
          <p:cNvSpPr txBox="1">
            <a:spLocks noChangeArrowheads="1"/>
          </p:cNvSpPr>
          <p:nvPr/>
        </p:nvSpPr>
        <p:spPr bwMode="auto">
          <a:xfrm>
            <a:off x="77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40" name="Caption_30"/>
          <p:cNvSpPr txBox="1">
            <a:spLocks noChangeArrowheads="1"/>
          </p:cNvSpPr>
          <p:nvPr/>
        </p:nvSpPr>
        <p:spPr bwMode="auto">
          <a:xfrm>
            <a:off x="47402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41" name="Caption_31"/>
          <p:cNvSpPr txBox="1">
            <a:spLocks noChangeArrowheads="1"/>
          </p:cNvSpPr>
          <p:nvPr/>
        </p:nvSpPr>
        <p:spPr bwMode="auto">
          <a:xfrm>
            <a:off x="839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rtl="1" eaLnBrk="1" hangingPunct="1">
              <a:spcBef>
                <a:spcPct val="0"/>
              </a:spcBef>
              <a:buClrTx/>
              <a:buFontTx/>
              <a:buNone/>
            </a:pPr>
            <a:r>
              <a:rPr lang="de-DE" altLang="de-DE" sz="1800">
                <a:latin typeface="+mn-lt"/>
                <a:ea typeface="+mn-ea"/>
              </a:rPr>
              <a:t>1</a:t>
            </a:r>
          </a:p>
        </p:txBody>
      </p:sp>
      <p:sp>
        <p:nvSpPr>
          <p:cNvPr id="42" name="Shape Penutup"/>
          <p:cNvSpPr/>
          <p:nvPr/>
        </p:nvSpPr>
        <p:spPr bwMode="gray">
          <a:xfrm>
            <a:off x="75698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
          <p:cNvSpPr/>
          <p:nvPr/>
        </p:nvSpPr>
        <p:spPr bwMode="gray">
          <a:xfrm>
            <a:off x="75698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75698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3751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4733101"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
          <p:cNvSpPr/>
          <p:nvPr/>
        </p:nvSpPr>
        <p:spPr bwMode="gray">
          <a:xfrm>
            <a:off x="4733101"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
          <p:cNvSpPr/>
          <p:nvPr/>
        </p:nvSpPr>
        <p:spPr bwMode="gray">
          <a:xfrm>
            <a:off x="8385745"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
          <p:cNvSpPr/>
          <p:nvPr/>
        </p:nvSpPr>
        <p:spPr bwMode="gray">
          <a:xfrm>
            <a:off x="8385745"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Caption_7"/>
          <p:cNvSpPr>
            <a:spLocks noChangeArrowheads="1"/>
          </p:cNvSpPr>
          <p:nvPr/>
        </p:nvSpPr>
        <p:spPr bwMode="auto">
          <a:xfrm>
            <a:off x="4745293"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de-DE" sz="1400">
                <a:latin typeface="+mn-lt"/>
              </a:rPr>
              <a:t>נשף</a:t>
            </a:r>
            <a:endParaRPr lang="de-DE" altLang="de-DE" sz="1400" dirty="0">
              <a:latin typeface="+mn-lt"/>
            </a:endParaRPr>
          </a:p>
        </p:txBody>
      </p:sp>
      <p:sp>
        <p:nvSpPr>
          <p:cNvPr id="51" name="Shape Penutup"/>
          <p:cNvSpPr/>
          <p:nvPr/>
        </p:nvSpPr>
        <p:spPr bwMode="gray">
          <a:xfrm>
            <a:off x="47331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Caption_13"/>
          <p:cNvSpPr>
            <a:spLocks noChangeArrowheads="1"/>
          </p:cNvSpPr>
          <p:nvPr/>
        </p:nvSpPr>
        <p:spPr bwMode="auto">
          <a:xfrm>
            <a:off x="8399319"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de-DE" sz="1400">
                <a:latin typeface="+mn-lt"/>
              </a:rPr>
              <a:t>נשף צדקה</a:t>
            </a:r>
            <a:endParaRPr lang="de-DE" altLang="de-DE" sz="1400" dirty="0">
              <a:latin typeface="+mn-lt"/>
            </a:endParaRPr>
          </a:p>
        </p:txBody>
      </p:sp>
      <p:sp>
        <p:nvSpPr>
          <p:cNvPr id="53" name="Shape Penutup"/>
          <p:cNvSpPr/>
          <p:nvPr/>
        </p:nvSpPr>
        <p:spPr bwMode="gray">
          <a:xfrm>
            <a:off x="83857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הפוליטיקאי מסייע לאנשים מעוטי יכולת.</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הפוליטיקאי הקומוניסטי מעודד את העובדים לעבוד קשה יותר.</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הכומר מכריז על קץ העולם.</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הבוס מכריז כי אין כסף לתוספות שכר, בעוד הוא חי חיי מותרות.</a:t>
            </a:r>
            <a:endParaRPr lang="de-DE" altLang="de-DE" sz="2000" b="0" dirty="0">
              <a:solidFill>
                <a:srgbClr val="333333"/>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35</a:t>
            </a:fld>
            <a:endParaRPr lang="de-DE" altLang="fr-FR">
              <a:latin typeface="+mn-lt"/>
            </a:endParaRPr>
          </a:p>
        </p:txBody>
      </p:sp>
      <p:pic>
        <p:nvPicPr>
          <p:cNvPr id="33" name="Picture 32"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931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5293"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769179"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74042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
          <p:cNvSpPr/>
          <p:nvPr/>
        </p:nvSpPr>
        <p:spPr bwMode="gray">
          <a:xfrm>
            <a:off x="1108764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Caption_20"/>
          <p:cNvSpPr txBox="1">
            <a:spLocks noChangeArrowheads="1"/>
          </p:cNvSpPr>
          <p:nvPr/>
        </p:nvSpPr>
        <p:spPr bwMode="auto">
          <a:xfrm>
            <a:off x="77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9" name="Caption_30"/>
          <p:cNvSpPr txBox="1">
            <a:spLocks noChangeArrowheads="1"/>
          </p:cNvSpPr>
          <p:nvPr/>
        </p:nvSpPr>
        <p:spPr bwMode="auto">
          <a:xfrm>
            <a:off x="47402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40" name="Caption_31"/>
          <p:cNvSpPr txBox="1">
            <a:spLocks noChangeArrowheads="1"/>
          </p:cNvSpPr>
          <p:nvPr/>
        </p:nvSpPr>
        <p:spPr bwMode="auto">
          <a:xfrm>
            <a:off x="839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rtl="1" eaLnBrk="1" hangingPunct="1">
              <a:spcBef>
                <a:spcPct val="0"/>
              </a:spcBef>
              <a:buClrTx/>
              <a:buFontTx/>
              <a:buNone/>
            </a:pPr>
            <a:r>
              <a:rPr lang="de-DE" altLang="de-DE" sz="1800">
                <a:latin typeface="+mn-lt"/>
                <a:ea typeface="+mn-ea"/>
              </a:rPr>
              <a:t>1</a:t>
            </a:r>
          </a:p>
        </p:txBody>
      </p:sp>
      <p:sp>
        <p:nvSpPr>
          <p:cNvPr id="41" name="Shape Penutup"/>
          <p:cNvSpPr/>
          <p:nvPr/>
        </p:nvSpPr>
        <p:spPr bwMode="gray">
          <a:xfrm>
            <a:off x="75698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
          <p:cNvSpPr/>
          <p:nvPr/>
        </p:nvSpPr>
        <p:spPr bwMode="gray">
          <a:xfrm>
            <a:off x="75698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
          <p:cNvSpPr/>
          <p:nvPr/>
        </p:nvSpPr>
        <p:spPr bwMode="gray">
          <a:xfrm>
            <a:off x="75698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3751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733101"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4733101"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
          <p:cNvSpPr/>
          <p:nvPr/>
        </p:nvSpPr>
        <p:spPr bwMode="gray">
          <a:xfrm>
            <a:off x="8385745"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
          <p:cNvSpPr/>
          <p:nvPr/>
        </p:nvSpPr>
        <p:spPr bwMode="gray">
          <a:xfrm>
            <a:off x="8385745"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Caption_7"/>
          <p:cNvSpPr>
            <a:spLocks noChangeArrowheads="1"/>
          </p:cNvSpPr>
          <p:nvPr/>
        </p:nvSpPr>
        <p:spPr bwMode="auto">
          <a:xfrm>
            <a:off x="4745293"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de-DE" sz="1400">
                <a:latin typeface="+mn-lt"/>
              </a:rPr>
              <a:t>נשף</a:t>
            </a:r>
            <a:endParaRPr lang="de-DE" altLang="de-DE" sz="1400" dirty="0">
              <a:latin typeface="+mn-lt"/>
            </a:endParaRPr>
          </a:p>
        </p:txBody>
      </p:sp>
      <p:sp>
        <p:nvSpPr>
          <p:cNvPr id="50" name="Shape Penutup"/>
          <p:cNvSpPr/>
          <p:nvPr/>
        </p:nvSpPr>
        <p:spPr bwMode="gray">
          <a:xfrm>
            <a:off x="47331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Caption_13"/>
          <p:cNvSpPr>
            <a:spLocks noChangeArrowheads="1"/>
          </p:cNvSpPr>
          <p:nvPr/>
        </p:nvSpPr>
        <p:spPr bwMode="auto">
          <a:xfrm>
            <a:off x="8399319"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de-DE" sz="1400">
                <a:latin typeface="+mn-lt"/>
              </a:rPr>
              <a:t>נשף צדקה</a:t>
            </a:r>
            <a:endParaRPr lang="de-DE" altLang="de-DE" sz="1400" dirty="0">
              <a:latin typeface="+mn-lt"/>
            </a:endParaRPr>
          </a:p>
        </p:txBody>
      </p:sp>
      <p:sp>
        <p:nvSpPr>
          <p:cNvPr id="52" name="Shape Penutup"/>
          <p:cNvSpPr/>
          <p:nvPr/>
        </p:nvSpPr>
        <p:spPr bwMode="gray">
          <a:xfrm>
            <a:off x="83857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הפוליטיקאי מסייע לאנשים מעוטי יכולת.</a:t>
            </a: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הפוליטיקאי הקומוניסטי מעודד את העובדים לעבוד קשה יותר.</a:t>
            </a: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הכומר מכריז על קץ העולם.</a:t>
            </a: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הבוס מכריז כי אין כסף לתוספות שכר, בעוד הוא חי חיי מותרות.</a:t>
            </a:r>
            <a:endParaRPr lang="de-DE" altLang="de-DE" sz="2000" b="0" dirty="0">
              <a:solidFill>
                <a:srgbClr val="333333"/>
              </a:solidFill>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מנסה להערים על המשטרה שרודפת אחריו.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מודד את בגדי האישה להנאתו.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הוא שומר הראש הפרטי של האישה.</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בגדי האיש רטובים ולכן הוא גונב את בגדי האישה.</a:t>
            </a:r>
            <a:endParaRPr lang="de-DE"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36</a:t>
            </a:fld>
            <a:endParaRPr lang="de-DE" altLang="fr-FR">
              <a:latin typeface="+mn-lt"/>
            </a:endParaRPr>
          </a:p>
        </p:txBody>
      </p:sp>
      <p:pic>
        <p:nvPicPr>
          <p:cNvPr id="10"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11"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37</a:t>
            </a:fld>
            <a:endParaRPr lang="de-DE" altLang="fr-FR">
              <a:latin typeface="+mn-lt"/>
            </a:endParaRPr>
          </a:p>
        </p:txBody>
      </p:sp>
      <p:sp>
        <p:nvSpPr>
          <p:cNvPr id="6145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מנסה להערים על המשטרה שרודפת אחריו.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מודד את בגדי האישה להנאתו.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הוא שומר הראש הפרטי של האישה.</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בגדי האיש רטובים ולכן הוא גונב את בגדי האישה.</a:t>
            </a:r>
            <a:endParaRPr lang="de-DE" altLang="de-DE" sz="2000" b="0">
              <a:solidFill>
                <a:srgbClr val="333333"/>
              </a:solidFill>
              <a:latin typeface="+mn-lt"/>
            </a:endParaRPr>
          </a:p>
        </p:txBody>
      </p:sp>
      <p:pic>
        <p:nvPicPr>
          <p:cNvPr id="12" name="Picture 6-10"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327"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11"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593559" y="2112264"/>
            <a:ext cx="2045368" cy="2286000"/>
          </a:xfrm>
          <a:prstGeom prst="rect">
            <a:avLst/>
          </a:prstGeom>
          <a:noFill/>
        </p:spPr>
      </p:pic>
      <p:sp>
        <p:nvSpPr>
          <p:cNvPr id="14" name="Shape Penutup-21"/>
          <p:cNvSpPr/>
          <p:nvPr/>
        </p:nvSpPr>
        <p:spPr bwMode="gray">
          <a:xfrm>
            <a:off x="654113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20"/>
          <p:cNvSpPr/>
          <p:nvPr/>
        </p:nvSpPr>
        <p:spPr bwMode="gray">
          <a:xfrm>
            <a:off x="864120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19"/>
          <p:cNvSpPr/>
          <p:nvPr/>
        </p:nvSpPr>
        <p:spPr bwMode="gray">
          <a:xfrm>
            <a:off x="6541135"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18"/>
          <p:cNvSpPr/>
          <p:nvPr/>
        </p:nvSpPr>
        <p:spPr bwMode="gray">
          <a:xfrm>
            <a:off x="6541135"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Caption_22-13"/>
          <p:cNvSpPr txBox="1">
            <a:spLocks noChangeAspect="1" noChangeArrowheads="1"/>
          </p:cNvSpPr>
          <p:nvPr/>
        </p:nvSpPr>
        <p:spPr bwMode="auto">
          <a:xfrm>
            <a:off x="854178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9" name="Shape Penutup-17"/>
          <p:cNvSpPr/>
          <p:nvPr/>
        </p:nvSpPr>
        <p:spPr bwMode="gray">
          <a:xfrm>
            <a:off x="35813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16"/>
          <p:cNvSpPr/>
          <p:nvPr/>
        </p:nvSpPr>
        <p:spPr bwMode="gray">
          <a:xfrm>
            <a:off x="544080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15"/>
          <p:cNvSpPr/>
          <p:nvPr/>
        </p:nvSpPr>
        <p:spPr bwMode="gray">
          <a:xfrm>
            <a:off x="3581367"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14"/>
          <p:cNvSpPr/>
          <p:nvPr/>
        </p:nvSpPr>
        <p:spPr bwMode="gray">
          <a:xfrm>
            <a:off x="3581367"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Caption_25-12"/>
          <p:cNvSpPr txBox="1">
            <a:spLocks noChangeArrowheads="1"/>
          </p:cNvSpPr>
          <p:nvPr/>
        </p:nvSpPr>
        <p:spPr bwMode="auto">
          <a:xfrm>
            <a:off x="534071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38</a:t>
            </a:fld>
            <a:endParaRPr lang="de-DE" altLang="fr-FR">
              <a:latin typeface="+mn-lt"/>
            </a:endParaRPr>
          </a:p>
        </p:txBody>
      </p:sp>
      <p:sp>
        <p:nvSpPr>
          <p:cNvPr id="6350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מנסה להערים על המשטרה שרודפת אחריו.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מודד את בגדי האישה להנאתו.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הוא שומר הראש הפרטי של האישה.</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בגדי האיש רטובים ולכן הוא גונב את בגדי האישה.</a:t>
            </a:r>
            <a:endParaRPr lang="de-DE" altLang="de-DE" sz="2000" b="0">
              <a:solidFill>
                <a:srgbClr val="333333"/>
              </a:solidFill>
              <a:latin typeface="+mn-lt"/>
            </a:endParaRPr>
          </a:p>
        </p:txBody>
      </p:sp>
      <p:pic>
        <p:nvPicPr>
          <p:cNvPr id="14" name="Picture 9-13"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2357"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12"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1994051" y="2112264"/>
            <a:ext cx="2045846" cy="2286000"/>
          </a:xfrm>
          <a:prstGeom prst="rect">
            <a:avLst/>
          </a:prstGeom>
          <a:noFill/>
        </p:spPr>
      </p:pic>
      <p:pic>
        <p:nvPicPr>
          <p:cNvPr id="16"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29"/>
          <p:cNvSpPr/>
          <p:nvPr/>
        </p:nvSpPr>
        <p:spPr bwMode="gray">
          <a:xfrm>
            <a:off x="814016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28"/>
          <p:cNvSpPr/>
          <p:nvPr/>
        </p:nvSpPr>
        <p:spPr bwMode="gray">
          <a:xfrm>
            <a:off x="9927583"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27"/>
          <p:cNvSpPr/>
          <p:nvPr/>
        </p:nvSpPr>
        <p:spPr bwMode="gray">
          <a:xfrm>
            <a:off x="8140165"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26"/>
          <p:cNvSpPr/>
          <p:nvPr/>
        </p:nvSpPr>
        <p:spPr bwMode="gray">
          <a:xfrm>
            <a:off x="8140165"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Caption_27-16"/>
          <p:cNvSpPr txBox="1">
            <a:spLocks noChangeArrowheads="1"/>
          </p:cNvSpPr>
          <p:nvPr/>
        </p:nvSpPr>
        <p:spPr bwMode="auto">
          <a:xfrm>
            <a:off x="98269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22"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21"/>
          <p:cNvSpPr/>
          <p:nvPr/>
        </p:nvSpPr>
        <p:spPr bwMode="gray">
          <a:xfrm>
            <a:off x="19818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20"/>
          <p:cNvSpPr/>
          <p:nvPr/>
        </p:nvSpPr>
        <p:spPr bwMode="gray">
          <a:xfrm>
            <a:off x="384177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19"/>
          <p:cNvSpPr/>
          <p:nvPr/>
        </p:nvSpPr>
        <p:spPr bwMode="gray">
          <a:xfrm>
            <a:off x="1981859"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18"/>
          <p:cNvSpPr/>
          <p:nvPr/>
        </p:nvSpPr>
        <p:spPr bwMode="gray">
          <a:xfrm>
            <a:off x="1981859"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Caption_31-15"/>
          <p:cNvSpPr txBox="1">
            <a:spLocks noChangeArrowheads="1"/>
          </p:cNvSpPr>
          <p:nvPr/>
        </p:nvSpPr>
        <p:spPr bwMode="auto">
          <a:xfrm>
            <a:off x="374237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1"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004992"/>
              </a:buClr>
              <a:buFont typeface="WingDings"/>
              <a:buAutoNum type="arabicPeriod"/>
            </a:pPr>
            <a:r>
              <a:rPr lang="he-IL" altLang="de-DE" sz="2000" b="0">
                <a:solidFill>
                  <a:srgbClr val="004992"/>
                </a:solidFill>
                <a:latin typeface="+mn-lt"/>
              </a:rPr>
              <a:t>האיש מנסה להערים על המשטרה שרודפת אחריו.</a:t>
            </a:r>
            <a:endParaRPr lang="en-US" altLang="de-DE" sz="2000" b="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מודד את בגדי האישה להנאתו.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הוא שומר הראש הפרטי של האישה.</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בגדי האיש רטובים ולכן הוא גונב את בגדי האישה.</a:t>
            </a:r>
            <a:endParaRPr lang="de-DE" altLang="de-DE" sz="2000" b="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39</a:t>
            </a:fld>
            <a:endParaRPr lang="de-DE" altLang="fr-FR">
              <a:latin typeface="+mn-lt"/>
            </a:endParaRPr>
          </a:p>
        </p:txBody>
      </p:sp>
      <p:pic>
        <p:nvPicPr>
          <p:cNvPr id="13" name="Picture 9-13"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2357"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12"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1994051" y="2112264"/>
            <a:ext cx="2045846" cy="2286000"/>
          </a:xfrm>
          <a:prstGeom prst="rect">
            <a:avLst/>
          </a:prstGeom>
          <a:noFill/>
        </p:spPr>
      </p:pic>
      <p:pic>
        <p:nvPicPr>
          <p:cNvPr id="15"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29"/>
          <p:cNvSpPr/>
          <p:nvPr/>
        </p:nvSpPr>
        <p:spPr bwMode="gray">
          <a:xfrm>
            <a:off x="814016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28"/>
          <p:cNvSpPr/>
          <p:nvPr/>
        </p:nvSpPr>
        <p:spPr bwMode="gray">
          <a:xfrm>
            <a:off x="9927583"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27"/>
          <p:cNvSpPr/>
          <p:nvPr/>
        </p:nvSpPr>
        <p:spPr bwMode="gray">
          <a:xfrm>
            <a:off x="8140165"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26"/>
          <p:cNvSpPr/>
          <p:nvPr/>
        </p:nvSpPr>
        <p:spPr bwMode="gray">
          <a:xfrm>
            <a:off x="8140165"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Caption_27-16"/>
          <p:cNvSpPr txBox="1">
            <a:spLocks noChangeArrowheads="1"/>
          </p:cNvSpPr>
          <p:nvPr/>
        </p:nvSpPr>
        <p:spPr bwMode="auto">
          <a:xfrm>
            <a:off x="98269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21"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21"/>
          <p:cNvSpPr/>
          <p:nvPr/>
        </p:nvSpPr>
        <p:spPr bwMode="gray">
          <a:xfrm>
            <a:off x="19818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20"/>
          <p:cNvSpPr/>
          <p:nvPr/>
        </p:nvSpPr>
        <p:spPr bwMode="gray">
          <a:xfrm>
            <a:off x="384177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19"/>
          <p:cNvSpPr/>
          <p:nvPr/>
        </p:nvSpPr>
        <p:spPr bwMode="gray">
          <a:xfrm>
            <a:off x="1981859"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18"/>
          <p:cNvSpPr/>
          <p:nvPr/>
        </p:nvSpPr>
        <p:spPr bwMode="gray">
          <a:xfrm>
            <a:off x="1981859"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Caption_31-15"/>
          <p:cNvSpPr txBox="1">
            <a:spLocks noChangeArrowheads="1"/>
          </p:cNvSpPr>
          <p:nvPr/>
        </p:nvSpPr>
        <p:spPr bwMode="auto">
          <a:xfrm>
            <a:off x="374237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0"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B28A2613-5BC5-416E-B1BD-199C834BBEA7}" type="slidenum">
              <a:rPr lang="de-DE" altLang="fr-FR" smtClean="0">
                <a:latin typeface="+mn-lt"/>
              </a:rPr>
              <a:pPr>
                <a:defRPr/>
              </a:pPr>
              <a:t>40</a:t>
            </a:fld>
            <a:endParaRPr lang="de-DE" altLang="fr-FR">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dirty="0">
                <a:solidFill>
                  <a:srgbClr val="333333"/>
                </a:solidFill>
                <a:latin typeface="+mn-lt"/>
              </a:rPr>
              <a:t>]</a:t>
            </a:r>
            <a:r>
              <a:rPr lang="he-IL" altLang="ko-KR" b="0" i="1" spc="-5" dirty="0">
                <a:solidFill>
                  <a:srgbClr val="333333"/>
                </a:solidFill>
                <a:latin typeface="+mn-lt"/>
              </a:rPr>
              <a:t>למאמנים: </a:t>
            </a:r>
          </a:p>
          <a:p>
            <a:pPr marL="635" algn="r" defTabSz="914400" rtl="1" eaLnBrk="0" fontAlgn="base" hangingPunct="0">
              <a:spcBef>
                <a:spcPts val="894"/>
              </a:spcBef>
              <a:spcAft>
                <a:spcPct val="0"/>
              </a:spcAft>
            </a:pPr>
            <a:r>
              <a:rPr lang="he-IL" altLang="ko-KR" b="0" dirty="0">
                <a:solidFill>
                  <a:srgbClr val="333333"/>
                </a:solidFill>
                <a:latin typeface="+mn-lt"/>
              </a:rPr>
              <a:t>חלק מסרטוני הוידאו כוללים שפה שעלולה להיות לא הולמת לכל הקהלים והתרבויות. אנא סננו בקפידה את החומרים לפני הצגתם.</a:t>
            </a:r>
            <a:r>
              <a:rPr lang="ar-SA" altLang="ko-KR" b="0" dirty="0">
                <a:solidFill>
                  <a:srgbClr val="333333"/>
                </a:solidFill>
                <a:latin typeface="+mn-lt"/>
              </a:rPr>
              <a:t>]</a:t>
            </a:r>
          </a:p>
        </p:txBody>
      </p:sp>
      <p:grpSp>
        <p:nvGrpSpPr>
          <p:cNvPr id="21" name="Group 20"/>
          <p:cNvGrpSpPr/>
          <p:nvPr/>
        </p:nvGrpSpPr>
        <p:grpSpPr>
          <a:xfrm>
            <a:off x="481720"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36993838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נהנה מהיום היפה.</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חמק מהגנן כדי ללכת לדוג.</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רוצה לשמח את אימו בכך שידוג לה דגים.</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גנב תולעים כדי לדוג.</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41</a:t>
            </a:fld>
            <a:endParaRPr lang="de-DE" altLang="fr-FR">
              <a:latin typeface="+mn-lt"/>
            </a:endParaRPr>
          </a:p>
        </p:txBody>
      </p:sp>
      <p:pic>
        <p:nvPicPr>
          <p:cNvPr id="18"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נהנה מהיום היפה.</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חמק מהגנן כדי ללכת לדוג.</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רוצה לשמח את אימו בכך שידוג לה דגים.</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גנב תולעים כדי לדוג.</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42</a:t>
            </a:fld>
            <a:endParaRPr lang="de-DE" altLang="fr-FR">
              <a:latin typeface="+mn-lt"/>
            </a:endParaRPr>
          </a:p>
        </p:txBody>
      </p:sp>
      <p:pic>
        <p:nvPicPr>
          <p:cNvPr id="27" name="Picture 9-12" descr="angel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5"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11" descr="angeln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3152"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Shape Penutup-22"/>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21"/>
          <p:cNvSpPr/>
          <p:nvPr/>
        </p:nvSpPr>
        <p:spPr bwMode="gray">
          <a:xfrm>
            <a:off x="87756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20"/>
          <p:cNvSpPr/>
          <p:nvPr/>
        </p:nvSpPr>
        <p:spPr bwMode="gray">
          <a:xfrm>
            <a:off x="6559423"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19"/>
          <p:cNvSpPr/>
          <p:nvPr/>
        </p:nvSpPr>
        <p:spPr bwMode="gray">
          <a:xfrm>
            <a:off x="6559423"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Caption_40-14"/>
          <p:cNvSpPr txBox="1">
            <a:spLocks noChangeArrowheads="1"/>
          </p:cNvSpPr>
          <p:nvPr/>
        </p:nvSpPr>
        <p:spPr bwMode="auto">
          <a:xfrm>
            <a:off x="855732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34" name="Shape Penutup-18"/>
          <p:cNvSpPr/>
          <p:nvPr/>
        </p:nvSpPr>
        <p:spPr bwMode="gray">
          <a:xfrm>
            <a:off x="322096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7"/>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16"/>
          <p:cNvSpPr/>
          <p:nvPr/>
        </p:nvSpPr>
        <p:spPr bwMode="gray">
          <a:xfrm>
            <a:off x="3220960"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15"/>
          <p:cNvSpPr/>
          <p:nvPr/>
        </p:nvSpPr>
        <p:spPr bwMode="gray">
          <a:xfrm>
            <a:off x="3220960"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Caption_41-13"/>
          <p:cNvSpPr txBox="1">
            <a:spLocks noChangeArrowheads="1"/>
          </p:cNvSpPr>
          <p:nvPr/>
        </p:nvSpPr>
        <p:spPr bwMode="auto">
          <a:xfrm>
            <a:off x="536131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נהנה מהיום היפה.</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חמק מהגנן כדי ללכת לדוג.</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רוצה לשמח את אימו בכך שידוג לה דגים.</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 גנב תולעים כדי לדוג.</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43</a:t>
            </a:fld>
            <a:endParaRPr lang="de-DE" altLang="fr-FR">
              <a:latin typeface="+mn-lt"/>
            </a:endParaRPr>
          </a:p>
        </p:txBody>
      </p:sp>
      <p:pic>
        <p:nvPicPr>
          <p:cNvPr id="36" name="Picture 11-15" descr="angel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0442"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5-13" descr="angeln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432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9" descr="angel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Shape Penutup-30"/>
          <p:cNvSpPr/>
          <p:nvPr/>
        </p:nvSpPr>
        <p:spPr bwMode="gray">
          <a:xfrm>
            <a:off x="81582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9"/>
          <p:cNvSpPr/>
          <p:nvPr/>
        </p:nvSpPr>
        <p:spPr bwMode="gray">
          <a:xfrm>
            <a:off x="104021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28"/>
          <p:cNvSpPr/>
          <p:nvPr/>
        </p:nvSpPr>
        <p:spPr bwMode="gray">
          <a:xfrm>
            <a:off x="8158250"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27"/>
          <p:cNvSpPr/>
          <p:nvPr/>
        </p:nvSpPr>
        <p:spPr bwMode="gray">
          <a:xfrm>
            <a:off x="8158250"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Caption_53-18"/>
          <p:cNvSpPr txBox="1">
            <a:spLocks noChangeArrowheads="1"/>
          </p:cNvSpPr>
          <p:nvPr/>
        </p:nvSpPr>
        <p:spPr bwMode="auto">
          <a:xfrm>
            <a:off x="1018252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44"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2"/>
          <p:cNvSpPr/>
          <p:nvPr/>
        </p:nvSpPr>
        <p:spPr bwMode="gray">
          <a:xfrm>
            <a:off x="16221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21"/>
          <p:cNvSpPr/>
          <p:nvPr/>
        </p:nvSpPr>
        <p:spPr bwMode="gray">
          <a:xfrm>
            <a:off x="39791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20"/>
          <p:cNvSpPr/>
          <p:nvPr/>
        </p:nvSpPr>
        <p:spPr bwMode="gray">
          <a:xfrm>
            <a:off x="162213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Shape Penutup-19"/>
          <p:cNvSpPr/>
          <p:nvPr/>
        </p:nvSpPr>
        <p:spPr bwMode="gray">
          <a:xfrm>
            <a:off x="162213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Caption_55-16"/>
          <p:cNvSpPr txBox="1">
            <a:spLocks noChangeArrowheads="1"/>
          </p:cNvSpPr>
          <p:nvPr/>
        </p:nvSpPr>
        <p:spPr bwMode="auto">
          <a:xfrm>
            <a:off x="375115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3"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נהנה מהיום היפה.</a:t>
            </a:r>
            <a:endParaRPr lang="en-CA" altLang="de-DE" sz="2000" b="0" dirty="0">
              <a:solidFill>
                <a:srgbClr val="333333"/>
              </a:solidFill>
              <a:latin typeface="+mn-lt"/>
            </a:endParaRPr>
          </a:p>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הילד חמק מהגנן כדי ללכת לדוג.</a:t>
            </a:r>
            <a:endParaRPr lang="en-CA" altLang="de-DE" sz="2000" b="0" dirty="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רוצה לשמח את אימו בכך שידוג לה דגים.</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הילד גנב תולעים כדי לדוג.</a:t>
            </a:r>
            <a:endParaRPr lang="en-CA" altLang="de-DE" sz="20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44</a:t>
            </a:fld>
            <a:endParaRPr lang="de-DE" altLang="fr-FR">
              <a:latin typeface="+mn-lt"/>
            </a:endParaRPr>
          </a:p>
        </p:txBody>
      </p:sp>
      <p:pic>
        <p:nvPicPr>
          <p:cNvPr id="35" name="Picture 11-15" descr="angel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0442"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5-13" descr="angeln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432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9" descr="angel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hape Penutup-30"/>
          <p:cNvSpPr/>
          <p:nvPr/>
        </p:nvSpPr>
        <p:spPr bwMode="gray">
          <a:xfrm>
            <a:off x="81582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9"/>
          <p:cNvSpPr/>
          <p:nvPr/>
        </p:nvSpPr>
        <p:spPr bwMode="gray">
          <a:xfrm>
            <a:off x="104021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8"/>
          <p:cNvSpPr/>
          <p:nvPr/>
        </p:nvSpPr>
        <p:spPr bwMode="gray">
          <a:xfrm>
            <a:off x="8158250"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27"/>
          <p:cNvSpPr/>
          <p:nvPr/>
        </p:nvSpPr>
        <p:spPr bwMode="gray">
          <a:xfrm>
            <a:off x="8158250"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Caption_53-18"/>
          <p:cNvSpPr txBox="1">
            <a:spLocks noChangeArrowheads="1"/>
          </p:cNvSpPr>
          <p:nvPr/>
        </p:nvSpPr>
        <p:spPr bwMode="auto">
          <a:xfrm>
            <a:off x="1018252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43"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2"/>
          <p:cNvSpPr/>
          <p:nvPr/>
        </p:nvSpPr>
        <p:spPr bwMode="gray">
          <a:xfrm>
            <a:off x="16221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1"/>
          <p:cNvSpPr/>
          <p:nvPr/>
        </p:nvSpPr>
        <p:spPr bwMode="gray">
          <a:xfrm>
            <a:off x="39791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20"/>
          <p:cNvSpPr/>
          <p:nvPr/>
        </p:nvSpPr>
        <p:spPr bwMode="gray">
          <a:xfrm>
            <a:off x="162213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19"/>
          <p:cNvSpPr/>
          <p:nvPr/>
        </p:nvSpPr>
        <p:spPr bwMode="gray">
          <a:xfrm>
            <a:off x="162213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Caption_55-16"/>
          <p:cNvSpPr txBox="1">
            <a:spLocks noChangeArrowheads="1"/>
          </p:cNvSpPr>
          <p:nvPr/>
        </p:nvSpPr>
        <p:spPr bwMode="auto">
          <a:xfrm>
            <a:off x="375115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2"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שני הגברים מתקשרים באמצעות טלפתיה.</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מופתע לראות את האיש השני פותח את הדלת.</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מסתובב כי האיש השני נראה לו מוכר.</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מסתובב המום כי האיש השני העיר לו הערה גסה.</a:t>
            </a:r>
            <a:endParaRPr lang="en-US"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45</a:t>
            </a:fld>
            <a:endParaRPr lang="de-DE" altLang="fr-FR">
              <a:latin typeface="+mn-lt"/>
            </a:endParaRPr>
          </a:p>
        </p:txBody>
      </p:sp>
      <p:pic>
        <p:nvPicPr>
          <p:cNvPr id="1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שני הגברים מתקשרים באמצעות טלפתיה.</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מופתע לראות את האיש השני פותח את הדלת.</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מסתובב כי האיש השני נראה לו מוכר.</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מסתובב המום כי האיש השני העיר לו הערה גסה.</a:t>
            </a:r>
            <a:endParaRPr lang="en-US"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46</a:t>
            </a:fld>
            <a:endParaRPr lang="de-DE" altLang="fr-FR">
              <a:latin typeface="+mn-lt"/>
            </a:endParaRPr>
          </a:p>
        </p:txBody>
      </p:sp>
      <p:pic>
        <p:nvPicPr>
          <p:cNvPr id="26" name="Picture 9-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61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0-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8941"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Shape Penutup-21"/>
          <p:cNvSpPr/>
          <p:nvPr/>
        </p:nvSpPr>
        <p:spPr bwMode="gray">
          <a:xfrm>
            <a:off x="65594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0"/>
          <p:cNvSpPr/>
          <p:nvPr/>
        </p:nvSpPr>
        <p:spPr bwMode="gray">
          <a:xfrm>
            <a:off x="972793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19"/>
          <p:cNvSpPr/>
          <p:nvPr/>
        </p:nvSpPr>
        <p:spPr bwMode="gray">
          <a:xfrm>
            <a:off x="655942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18"/>
          <p:cNvSpPr/>
          <p:nvPr/>
        </p:nvSpPr>
        <p:spPr bwMode="gray">
          <a:xfrm>
            <a:off x="655942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19-12"/>
          <p:cNvSpPr txBox="1">
            <a:spLocks noChangeArrowheads="1"/>
          </p:cNvSpPr>
          <p:nvPr/>
        </p:nvSpPr>
        <p:spPr bwMode="auto">
          <a:xfrm>
            <a:off x="950964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2</a:t>
            </a:r>
          </a:p>
        </p:txBody>
      </p:sp>
      <p:sp>
        <p:nvSpPr>
          <p:cNvPr id="33" name="Shape Penutup-17"/>
          <p:cNvSpPr/>
          <p:nvPr/>
        </p:nvSpPr>
        <p:spPr bwMode="gray">
          <a:xfrm>
            <a:off x="275674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16"/>
          <p:cNvSpPr/>
          <p:nvPr/>
        </p:nvSpPr>
        <p:spPr bwMode="gray">
          <a:xfrm>
            <a:off x="55779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5"/>
          <p:cNvSpPr/>
          <p:nvPr/>
        </p:nvSpPr>
        <p:spPr bwMode="gray">
          <a:xfrm>
            <a:off x="2756749"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14"/>
          <p:cNvSpPr/>
          <p:nvPr/>
        </p:nvSpPr>
        <p:spPr bwMode="gray">
          <a:xfrm>
            <a:off x="2756749"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Caption_18-13"/>
          <p:cNvSpPr txBox="1">
            <a:spLocks noChangeArrowheads="1"/>
          </p:cNvSpPr>
          <p:nvPr/>
        </p:nvSpPr>
        <p:spPr bwMode="auto">
          <a:xfrm>
            <a:off x="535429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שני הגברים מתקשרים באמצעות טלפתיה.</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מופתע לראות את האיש השני פותח את הדלת.</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מסתובב כי האיש השני נראה לו מוכר.</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מסתובב המום כי האיש השני העיר לו הערה גסה.</a:t>
            </a:r>
            <a:endParaRPr lang="en-US"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47</a:t>
            </a:fld>
            <a:endParaRPr lang="de-DE" altLang="fr-FR">
              <a:latin typeface="+mn-lt"/>
            </a:endParaRPr>
          </a:p>
        </p:txBody>
      </p:sp>
      <p:pic>
        <p:nvPicPr>
          <p:cNvPr id="35" name="Picture 9-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6600"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3-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957"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hape Penutup-29"/>
          <p:cNvSpPr/>
          <p:nvPr/>
        </p:nvSpPr>
        <p:spPr bwMode="gray">
          <a:xfrm>
            <a:off x="863440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8"/>
          <p:cNvSpPr/>
          <p:nvPr/>
        </p:nvSpPr>
        <p:spPr bwMode="gray">
          <a:xfrm>
            <a:off x="1180292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7"/>
          <p:cNvSpPr/>
          <p:nvPr/>
        </p:nvSpPr>
        <p:spPr bwMode="gray">
          <a:xfrm>
            <a:off x="8634408"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26"/>
          <p:cNvSpPr/>
          <p:nvPr/>
        </p:nvSpPr>
        <p:spPr bwMode="gray">
          <a:xfrm>
            <a:off x="8634408"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Caption_24-15"/>
          <p:cNvSpPr txBox="1">
            <a:spLocks noChangeArrowheads="1"/>
          </p:cNvSpPr>
          <p:nvPr/>
        </p:nvSpPr>
        <p:spPr bwMode="auto">
          <a:xfrm>
            <a:off x="1158951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1</a:t>
            </a:r>
          </a:p>
        </p:txBody>
      </p:sp>
      <p:sp>
        <p:nvSpPr>
          <p:cNvPr id="43"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1"/>
          <p:cNvSpPr/>
          <p:nvPr/>
        </p:nvSpPr>
        <p:spPr bwMode="gray">
          <a:xfrm>
            <a:off x="6817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0"/>
          <p:cNvSpPr/>
          <p:nvPr/>
        </p:nvSpPr>
        <p:spPr bwMode="gray">
          <a:xfrm>
            <a:off x="35029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19"/>
          <p:cNvSpPr/>
          <p:nvPr/>
        </p:nvSpPr>
        <p:spPr bwMode="gray">
          <a:xfrm>
            <a:off x="681765"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18"/>
          <p:cNvSpPr/>
          <p:nvPr/>
        </p:nvSpPr>
        <p:spPr bwMode="gray">
          <a:xfrm>
            <a:off x="681765"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Caption_22-17"/>
          <p:cNvSpPr txBox="1">
            <a:spLocks noChangeArrowheads="1"/>
          </p:cNvSpPr>
          <p:nvPr/>
        </p:nvSpPr>
        <p:spPr bwMode="auto">
          <a:xfrm>
            <a:off x="327443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3</a:t>
            </a:r>
          </a:p>
        </p:txBody>
      </p:sp>
      <p:sp>
        <p:nvSpPr>
          <p:cNvPr id="52"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שני הגברים מתקשרים באמצעות טלפתיה.</a:t>
            </a:r>
            <a:endParaRPr lang="en-US" altLang="de-DE" sz="2000" b="0" dirty="0">
              <a:solidFill>
                <a:srgbClr val="333333"/>
              </a:solidFill>
              <a:latin typeface="+mn-lt"/>
            </a:endParaRPr>
          </a:p>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האיש מופתע לראות את האיש השני פותח את הדלת.</a:t>
            </a:r>
            <a:endParaRPr lang="en-US" altLang="de-DE" sz="2000" b="0" dirty="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מסתובב כי האיש השני נראה לו מוכר.</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מסתובב המום כי האיש השני העיר לו הערה גסה.</a:t>
            </a:r>
            <a:endParaRPr lang="en-US" altLang="de-DE" sz="20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48</a:t>
            </a:fld>
            <a:endParaRPr lang="de-DE" altLang="fr-FR">
              <a:latin typeface="+mn-lt"/>
            </a:endParaRPr>
          </a:p>
        </p:txBody>
      </p:sp>
      <p:pic>
        <p:nvPicPr>
          <p:cNvPr id="34" name="Picture 9-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6600"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3-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957"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29"/>
          <p:cNvSpPr/>
          <p:nvPr/>
        </p:nvSpPr>
        <p:spPr bwMode="gray">
          <a:xfrm>
            <a:off x="863440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28"/>
          <p:cNvSpPr/>
          <p:nvPr/>
        </p:nvSpPr>
        <p:spPr bwMode="gray">
          <a:xfrm>
            <a:off x="1180292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7"/>
          <p:cNvSpPr/>
          <p:nvPr/>
        </p:nvSpPr>
        <p:spPr bwMode="gray">
          <a:xfrm>
            <a:off x="8634408"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6"/>
          <p:cNvSpPr/>
          <p:nvPr/>
        </p:nvSpPr>
        <p:spPr bwMode="gray">
          <a:xfrm>
            <a:off x="8634408"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Caption_24-15"/>
          <p:cNvSpPr txBox="1">
            <a:spLocks noChangeArrowheads="1"/>
          </p:cNvSpPr>
          <p:nvPr/>
        </p:nvSpPr>
        <p:spPr bwMode="auto">
          <a:xfrm>
            <a:off x="1158951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1</a:t>
            </a:r>
          </a:p>
        </p:txBody>
      </p:sp>
      <p:sp>
        <p:nvSpPr>
          <p:cNvPr id="42"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1"/>
          <p:cNvSpPr/>
          <p:nvPr/>
        </p:nvSpPr>
        <p:spPr bwMode="gray">
          <a:xfrm>
            <a:off x="6817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0"/>
          <p:cNvSpPr/>
          <p:nvPr/>
        </p:nvSpPr>
        <p:spPr bwMode="gray">
          <a:xfrm>
            <a:off x="35029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19"/>
          <p:cNvSpPr/>
          <p:nvPr/>
        </p:nvSpPr>
        <p:spPr bwMode="gray">
          <a:xfrm>
            <a:off x="681765"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18"/>
          <p:cNvSpPr/>
          <p:nvPr/>
        </p:nvSpPr>
        <p:spPr bwMode="gray">
          <a:xfrm>
            <a:off x="681765"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Caption_22-17"/>
          <p:cNvSpPr txBox="1">
            <a:spLocks noChangeArrowheads="1"/>
          </p:cNvSpPr>
          <p:nvPr/>
        </p:nvSpPr>
        <p:spPr bwMode="auto">
          <a:xfrm>
            <a:off x="327443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3</a:t>
            </a:r>
          </a:p>
        </p:txBody>
      </p:sp>
      <p:sp>
        <p:nvSpPr>
          <p:cNvPr id="51"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rPr>
              <a:t>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הגברים מתאמנים במיומנות קשירת בקר לפני הרודאו.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הבוקר רוצה לקנות לאסו.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הבוקר השתמש בחבל מהחנות כדי לקשור את המוכר ולשדוד אותו.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רוצה לקנות כובע חדש.</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49</a:t>
            </a:fld>
            <a:endParaRPr lang="de-DE" altLang="fr-FR">
              <a:latin typeface="+mn-lt"/>
            </a:endParaRPr>
          </a:p>
        </p:txBody>
      </p:sp>
      <p:pic>
        <p:nvPicPr>
          <p:cNvPr id="17" name="Picture 16"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הגברים מתאמנים במיומנות קשירת בקר לפני הרודאו.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הבוקר רוצה לקנות לאסו.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הבוקר השתמש בחבל מהחנות כדי לקשור את המוכר ולשדוד אותו.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רוצה לקנות כובע חדש.</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50</a:t>
            </a:fld>
            <a:endParaRPr lang="de-DE" altLang="fr-FR">
              <a:latin typeface="+mn-lt"/>
            </a:endParaRPr>
          </a:p>
        </p:txBody>
      </p:sp>
      <p:pic>
        <p:nvPicPr>
          <p:cNvPr id="26" name="Picture 11-10"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11"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90601"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Shape Penutup-21"/>
          <p:cNvSpPr/>
          <p:nvPr/>
        </p:nvSpPr>
        <p:spPr bwMode="gray">
          <a:xfrm>
            <a:off x="655942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0"/>
          <p:cNvSpPr/>
          <p:nvPr/>
        </p:nvSpPr>
        <p:spPr bwMode="gray">
          <a:xfrm>
            <a:off x="885097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19"/>
          <p:cNvSpPr/>
          <p:nvPr/>
        </p:nvSpPr>
        <p:spPr bwMode="gray">
          <a:xfrm>
            <a:off x="655942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18"/>
          <p:cNvSpPr/>
          <p:nvPr/>
        </p:nvSpPr>
        <p:spPr bwMode="gray">
          <a:xfrm>
            <a:off x="655942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21-12"/>
          <p:cNvSpPr txBox="1">
            <a:spLocks noChangeArrowheads="1"/>
          </p:cNvSpPr>
          <p:nvPr/>
        </p:nvSpPr>
        <p:spPr bwMode="auto">
          <a:xfrm>
            <a:off x="86326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33" name="Shape Penutup-17"/>
          <p:cNvSpPr/>
          <p:nvPr/>
        </p:nvSpPr>
        <p:spPr bwMode="gray">
          <a:xfrm>
            <a:off x="277840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16"/>
          <p:cNvSpPr/>
          <p:nvPr/>
        </p:nvSpPr>
        <p:spPr bwMode="gray">
          <a:xfrm>
            <a:off x="557796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5"/>
          <p:cNvSpPr/>
          <p:nvPr/>
        </p:nvSpPr>
        <p:spPr bwMode="gray">
          <a:xfrm>
            <a:off x="2778409"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14"/>
          <p:cNvSpPr/>
          <p:nvPr/>
        </p:nvSpPr>
        <p:spPr bwMode="gray">
          <a:xfrm>
            <a:off x="2778409"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Caption_20-13"/>
          <p:cNvSpPr txBox="1">
            <a:spLocks noChangeArrowheads="1"/>
          </p:cNvSpPr>
          <p:nvPr/>
        </p:nvSpPr>
        <p:spPr bwMode="auto">
          <a:xfrm>
            <a:off x="535055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הגברים מתאמנים במיומנות קשירת בקר לפני הרודאו.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הבוקר רוצה לקנות לאסו.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הבוקר השתמש בחבל מהחנות כדי לקשור את המוכר ולשדוד אותו.</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רוצה לקנות כובע חדש.</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51</a:t>
            </a:fld>
            <a:endParaRPr lang="de-DE" altLang="fr-FR">
              <a:latin typeface="+mn-lt"/>
            </a:endParaRPr>
          </a:p>
        </p:txBody>
      </p:sp>
      <p:pic>
        <p:nvPicPr>
          <p:cNvPr id="35" name="Picture 16-14" descr="Cowboy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8120"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0-12"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097"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1" descr="Cowboy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hape Penutup-29"/>
          <p:cNvSpPr/>
          <p:nvPr/>
        </p:nvSpPr>
        <p:spPr bwMode="gray">
          <a:xfrm>
            <a:off x="81959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8"/>
          <p:cNvSpPr/>
          <p:nvPr/>
        </p:nvSpPr>
        <p:spPr bwMode="gray">
          <a:xfrm>
            <a:off x="1064272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7"/>
          <p:cNvSpPr/>
          <p:nvPr/>
        </p:nvSpPr>
        <p:spPr bwMode="gray">
          <a:xfrm>
            <a:off x="8195928"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26"/>
          <p:cNvSpPr/>
          <p:nvPr/>
        </p:nvSpPr>
        <p:spPr bwMode="gray">
          <a:xfrm>
            <a:off x="8195928"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Caption_25-17"/>
          <p:cNvSpPr txBox="1">
            <a:spLocks noChangeArrowheads="1"/>
          </p:cNvSpPr>
          <p:nvPr/>
        </p:nvSpPr>
        <p:spPr bwMode="auto">
          <a:xfrm>
            <a:off x="1042263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3"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1"/>
          <p:cNvSpPr/>
          <p:nvPr/>
        </p:nvSpPr>
        <p:spPr bwMode="gray">
          <a:xfrm>
            <a:off x="114190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0"/>
          <p:cNvSpPr/>
          <p:nvPr/>
        </p:nvSpPr>
        <p:spPr bwMode="gray">
          <a:xfrm>
            <a:off x="39414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19"/>
          <p:cNvSpPr/>
          <p:nvPr/>
        </p:nvSpPr>
        <p:spPr bwMode="gray">
          <a:xfrm>
            <a:off x="1141905"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18"/>
          <p:cNvSpPr/>
          <p:nvPr/>
        </p:nvSpPr>
        <p:spPr bwMode="gray">
          <a:xfrm>
            <a:off x="1141905"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Caption_26-16"/>
          <p:cNvSpPr txBox="1">
            <a:spLocks noChangeArrowheads="1"/>
          </p:cNvSpPr>
          <p:nvPr/>
        </p:nvSpPr>
        <p:spPr bwMode="auto">
          <a:xfrm>
            <a:off x="371585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2"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הגברים מתאמנים במיומנות קשירת בקר לפני הרודאו.</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הבוקר רוצה לקנות לאסו.</a:t>
            </a:r>
            <a:endParaRPr lang="en-CA" altLang="de-DE" sz="2000" b="0" dirty="0">
              <a:solidFill>
                <a:srgbClr val="333333"/>
              </a:solidFill>
              <a:latin typeface="+mn-lt"/>
            </a:endParaRPr>
          </a:p>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הבוקר השתמש בחבל מהחנות כדי לקשור את המוכר ולשדוד אותו.</a:t>
            </a:r>
            <a:endParaRPr lang="en-CA" altLang="de-DE" sz="2000" b="0" dirty="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רוצה לקנות כובע חדש.</a:t>
            </a:r>
            <a:endParaRPr lang="en-CA" altLang="de-DE" sz="20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52</a:t>
            </a:fld>
            <a:endParaRPr lang="de-DE" altLang="fr-FR">
              <a:latin typeface="+mn-lt"/>
            </a:endParaRPr>
          </a:p>
        </p:txBody>
      </p:sp>
      <p:pic>
        <p:nvPicPr>
          <p:cNvPr id="34" name="Picture 16-14" descr="Cowboy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8120"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0-12"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097"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1" descr="Cowboy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29"/>
          <p:cNvSpPr/>
          <p:nvPr/>
        </p:nvSpPr>
        <p:spPr bwMode="gray">
          <a:xfrm>
            <a:off x="81959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28"/>
          <p:cNvSpPr/>
          <p:nvPr/>
        </p:nvSpPr>
        <p:spPr bwMode="gray">
          <a:xfrm>
            <a:off x="1064272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7"/>
          <p:cNvSpPr/>
          <p:nvPr/>
        </p:nvSpPr>
        <p:spPr bwMode="gray">
          <a:xfrm>
            <a:off x="8195928"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6"/>
          <p:cNvSpPr/>
          <p:nvPr/>
        </p:nvSpPr>
        <p:spPr bwMode="gray">
          <a:xfrm>
            <a:off x="8195928"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Caption_25-17"/>
          <p:cNvSpPr txBox="1">
            <a:spLocks noChangeArrowheads="1"/>
          </p:cNvSpPr>
          <p:nvPr/>
        </p:nvSpPr>
        <p:spPr bwMode="auto">
          <a:xfrm>
            <a:off x="1042263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2"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1"/>
          <p:cNvSpPr/>
          <p:nvPr/>
        </p:nvSpPr>
        <p:spPr bwMode="gray">
          <a:xfrm>
            <a:off x="114190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0"/>
          <p:cNvSpPr/>
          <p:nvPr/>
        </p:nvSpPr>
        <p:spPr bwMode="gray">
          <a:xfrm>
            <a:off x="39414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19"/>
          <p:cNvSpPr/>
          <p:nvPr/>
        </p:nvSpPr>
        <p:spPr bwMode="gray">
          <a:xfrm>
            <a:off x="1141905"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18"/>
          <p:cNvSpPr/>
          <p:nvPr/>
        </p:nvSpPr>
        <p:spPr bwMode="gray">
          <a:xfrm>
            <a:off x="1141905"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Caption_26-16"/>
          <p:cNvSpPr txBox="1">
            <a:spLocks noChangeArrowheads="1"/>
          </p:cNvSpPr>
          <p:nvPr/>
        </p:nvSpPr>
        <p:spPr bwMode="auto">
          <a:xfrm>
            <a:off x="371585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1"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כלבי משטרה מנסים למנוע גניבת סירה.</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נפלה למים מכיוון שהכלבים רדפו אחרי חתול.</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מנסה להציל את החתול שנסחף.</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קפצה למים כדי להימלט מהכלבים.</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53</a:t>
            </a:fld>
            <a:endParaRPr lang="de-DE" altLang="fr-FR">
              <a:latin typeface="+mn-lt"/>
            </a:endParaRPr>
          </a:p>
        </p:txBody>
      </p:sp>
      <p:pic>
        <p:nvPicPr>
          <p:cNvPr id="20"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22"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כלבי משטרה מנסים למנוע גניבת סירה.</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נפלה למים מכיוון שהכלבים רדפו אחרי חתול.</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מנסה להציל את החתול שנסחף.</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קפצה למים כדי להימלט מהכלבים.</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54</a:t>
            </a:fld>
            <a:endParaRPr lang="de-DE" altLang="fr-FR">
              <a:latin typeface="+mn-lt"/>
            </a:endParaRPr>
          </a:p>
        </p:txBody>
      </p:sp>
      <p:pic>
        <p:nvPicPr>
          <p:cNvPr id="30" name="Picture 2-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2423"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0-15"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6087"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Caption_30-25"/>
          <p:cNvSpPr txBox="1">
            <a:spLocks noChangeArrowheads="1"/>
          </p:cNvSpPr>
          <p:nvPr/>
        </p:nvSpPr>
        <p:spPr bwMode="auto">
          <a:xfrm>
            <a:off x="9209161"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33" name="Shape Penutup-23"/>
          <p:cNvSpPr/>
          <p:nvPr/>
        </p:nvSpPr>
        <p:spPr bwMode="gray">
          <a:xfrm>
            <a:off x="652023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22"/>
          <p:cNvSpPr/>
          <p:nvPr/>
        </p:nvSpPr>
        <p:spPr bwMode="gray">
          <a:xfrm>
            <a:off x="95815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21"/>
          <p:cNvSpPr/>
          <p:nvPr/>
        </p:nvSpPr>
        <p:spPr bwMode="gray">
          <a:xfrm>
            <a:off x="6520231"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20"/>
          <p:cNvSpPr/>
          <p:nvPr/>
        </p:nvSpPr>
        <p:spPr bwMode="gray">
          <a:xfrm>
            <a:off x="6520231"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Caption_29-24"/>
          <p:cNvSpPr txBox="1">
            <a:spLocks noChangeArrowheads="1"/>
          </p:cNvSpPr>
          <p:nvPr/>
        </p:nvSpPr>
        <p:spPr bwMode="auto">
          <a:xfrm>
            <a:off x="536430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8" name="Shape Penutup-19"/>
          <p:cNvSpPr/>
          <p:nvPr/>
        </p:nvSpPr>
        <p:spPr bwMode="gray">
          <a:xfrm>
            <a:off x="29638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18"/>
          <p:cNvSpPr/>
          <p:nvPr/>
        </p:nvSpPr>
        <p:spPr bwMode="gray">
          <a:xfrm>
            <a:off x="559673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17"/>
          <p:cNvSpPr/>
          <p:nvPr/>
        </p:nvSpPr>
        <p:spPr bwMode="gray">
          <a:xfrm>
            <a:off x="2963895"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16"/>
          <p:cNvSpPr/>
          <p:nvPr/>
        </p:nvSpPr>
        <p:spPr bwMode="gray">
          <a:xfrm>
            <a:off x="2963895"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כלבי משטרה מנסים למנוע גניבת סירה.</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נפלה למים מכיוון שהכלבים רדפו אחרי חתול.</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מנסה להציל את החתול שנסחף.</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קפצה למים כדי להימלט מהכלבים.</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55</a:t>
            </a:fld>
            <a:endParaRPr lang="de-DE" altLang="fr-FR">
              <a:latin typeface="+mn-lt"/>
            </a:endParaRPr>
          </a:p>
        </p:txBody>
      </p:sp>
      <p:pic>
        <p:nvPicPr>
          <p:cNvPr id="40" name="Picture 3-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5701"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20-18"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134"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44" name="Caption_38-33"/>
          <p:cNvSpPr txBox="1">
            <a:spLocks noChangeArrowheads="1"/>
          </p:cNvSpPr>
          <p:nvPr/>
        </p:nvSpPr>
        <p:spPr bwMode="auto">
          <a:xfrm>
            <a:off x="1047275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5" name="Shape Penutup-31"/>
          <p:cNvSpPr/>
          <p:nvPr/>
        </p:nvSpPr>
        <p:spPr bwMode="gray">
          <a:xfrm>
            <a:off x="85035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30"/>
          <p:cNvSpPr/>
          <p:nvPr/>
        </p:nvSpPr>
        <p:spPr bwMode="gray">
          <a:xfrm>
            <a:off x="1072816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9"/>
          <p:cNvSpPr/>
          <p:nvPr/>
        </p:nvSpPr>
        <p:spPr bwMode="gray">
          <a:xfrm>
            <a:off x="8503509"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8"/>
          <p:cNvSpPr/>
          <p:nvPr/>
        </p:nvSpPr>
        <p:spPr bwMode="gray">
          <a:xfrm>
            <a:off x="8503509"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Caption_40-32"/>
          <p:cNvSpPr txBox="1">
            <a:spLocks noChangeArrowheads="1"/>
          </p:cNvSpPr>
          <p:nvPr/>
        </p:nvSpPr>
        <p:spPr bwMode="auto">
          <a:xfrm>
            <a:off x="336900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0" name="Shape Penutup-23"/>
          <p:cNvSpPr/>
          <p:nvPr/>
        </p:nvSpPr>
        <p:spPr bwMode="gray">
          <a:xfrm>
            <a:off x="96294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Shape Penutup-22"/>
          <p:cNvSpPr/>
          <p:nvPr/>
        </p:nvSpPr>
        <p:spPr bwMode="gray">
          <a:xfrm>
            <a:off x="359577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Shape Penutup-21"/>
          <p:cNvSpPr/>
          <p:nvPr/>
        </p:nvSpPr>
        <p:spPr bwMode="gray">
          <a:xfrm>
            <a:off x="962941"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3" name="Shape Penutup-20"/>
          <p:cNvSpPr/>
          <p:nvPr/>
        </p:nvSpPr>
        <p:spPr bwMode="gray">
          <a:xfrm>
            <a:off x="962941"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4"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6"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7"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2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כלבי משטרה מנסים למנוע גניבת סירה.</a:t>
            </a:r>
          </a:p>
          <a:p>
            <a:pPr algn="r" rtl="1" eaLnBrk="1" hangingPunct="1">
              <a:spcBef>
                <a:spcPts val="1200"/>
              </a:spcBef>
              <a:spcAft>
                <a:spcPts val="0"/>
              </a:spcAft>
              <a:buClr>
                <a:srgbClr val="004992"/>
              </a:buClr>
              <a:buFont typeface="WingDings"/>
              <a:buAutoNum type="arabicPeriod"/>
            </a:pPr>
            <a:r>
              <a:rPr lang="he-IL" altLang="de-DE" sz="2000" b="0">
                <a:solidFill>
                  <a:srgbClr val="004992"/>
                </a:solidFill>
                <a:latin typeface="+mn-lt"/>
              </a:rPr>
              <a:t>הילדה נפלה למים מכיוון שהכלבים רדפו אחרי חתול.</a:t>
            </a:r>
            <a:endParaRPr lang="en-CA" altLang="de-DE" sz="2000" b="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מנסה להציל את החתול שנסחף.</a:t>
            </a: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הילדה קפצה למים כדי להימלט מהכלבים.</a:t>
            </a:r>
            <a:endParaRPr lang="en-CA" altLang="de-DE" sz="2000" b="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56</a:t>
            </a:fld>
            <a:endParaRPr lang="de-DE" altLang="fr-FR">
              <a:latin typeface="+mn-lt"/>
            </a:endParaRPr>
          </a:p>
        </p:txBody>
      </p:sp>
      <p:pic>
        <p:nvPicPr>
          <p:cNvPr id="39" name="Picture 3-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5701"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0-18"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134"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43" name="Caption_38-33"/>
          <p:cNvSpPr txBox="1">
            <a:spLocks noChangeArrowheads="1"/>
          </p:cNvSpPr>
          <p:nvPr/>
        </p:nvSpPr>
        <p:spPr bwMode="auto">
          <a:xfrm>
            <a:off x="1047275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4" name="Shape Penutup-31"/>
          <p:cNvSpPr/>
          <p:nvPr/>
        </p:nvSpPr>
        <p:spPr bwMode="gray">
          <a:xfrm>
            <a:off x="85035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30"/>
          <p:cNvSpPr/>
          <p:nvPr/>
        </p:nvSpPr>
        <p:spPr bwMode="gray">
          <a:xfrm>
            <a:off x="1072816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9"/>
          <p:cNvSpPr/>
          <p:nvPr/>
        </p:nvSpPr>
        <p:spPr bwMode="gray">
          <a:xfrm>
            <a:off x="8503509"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8"/>
          <p:cNvSpPr/>
          <p:nvPr/>
        </p:nvSpPr>
        <p:spPr bwMode="gray">
          <a:xfrm>
            <a:off x="8503509"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Caption_40-32"/>
          <p:cNvSpPr txBox="1">
            <a:spLocks noChangeArrowheads="1"/>
          </p:cNvSpPr>
          <p:nvPr/>
        </p:nvSpPr>
        <p:spPr bwMode="auto">
          <a:xfrm>
            <a:off x="336900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49" name="Shape Penutup-23"/>
          <p:cNvSpPr/>
          <p:nvPr/>
        </p:nvSpPr>
        <p:spPr bwMode="gray">
          <a:xfrm>
            <a:off x="96294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22"/>
          <p:cNvSpPr/>
          <p:nvPr/>
        </p:nvSpPr>
        <p:spPr bwMode="gray">
          <a:xfrm>
            <a:off x="359577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Shape Penutup-21"/>
          <p:cNvSpPr/>
          <p:nvPr/>
        </p:nvSpPr>
        <p:spPr bwMode="gray">
          <a:xfrm>
            <a:off x="962941"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Shape Penutup-20"/>
          <p:cNvSpPr/>
          <p:nvPr/>
        </p:nvSpPr>
        <p:spPr bwMode="gray">
          <a:xfrm>
            <a:off x="962941"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3"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4"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6"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הנער הציל את האיש משוד.</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הנער עוזר לאדם שיכור.</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הנער פגע בטעות עם שולחן בראשו של האיש.</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שני ידידים ותיקים נפגשים ברחוב.</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57</a:t>
            </a:fld>
            <a:endParaRPr lang="de-DE" altLang="fr-FR">
              <a:latin typeface="+mn-lt"/>
            </a:endParaRPr>
          </a:p>
        </p:txBody>
      </p:sp>
      <p:pic>
        <p:nvPicPr>
          <p:cNvPr id="17"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הנער הציל את האיש משוד.</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הנער עוזר לאדם שיכור.</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הנער פגע בטעות עם שולחן בראשו של האיש.</a:t>
            </a:r>
            <a:endParaRPr lang="en-CA"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שני ידידים ותיקים נפגשים ברחוב.</a:t>
            </a:r>
            <a:endParaRPr lang="en-CA" altLang="de-DE"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58</a:t>
            </a:fld>
            <a:endParaRPr lang="de-DE" altLang="fr-FR">
              <a:latin typeface="+mn-lt"/>
            </a:endParaRPr>
          </a:p>
        </p:txBody>
      </p:sp>
      <p:pic>
        <p:nvPicPr>
          <p:cNvPr id="26" name="Picture 7-11" descr="Ti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5"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5-10" descr="Ti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9632"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Shape Penutup-21"/>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20"/>
          <p:cNvSpPr/>
          <p:nvPr/>
        </p:nvSpPr>
        <p:spPr bwMode="gray">
          <a:xfrm>
            <a:off x="924246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19"/>
          <p:cNvSpPr/>
          <p:nvPr/>
        </p:nvSpPr>
        <p:spPr bwMode="gray">
          <a:xfrm>
            <a:off x="6559423"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18"/>
          <p:cNvSpPr/>
          <p:nvPr/>
        </p:nvSpPr>
        <p:spPr bwMode="gray">
          <a:xfrm>
            <a:off x="6559423"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40-13"/>
          <p:cNvSpPr txBox="1">
            <a:spLocks noChangeArrowheads="1"/>
          </p:cNvSpPr>
          <p:nvPr/>
        </p:nvSpPr>
        <p:spPr bwMode="auto">
          <a:xfrm>
            <a:off x="9024172"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33" name="Shape Penutup-17"/>
          <p:cNvSpPr/>
          <p:nvPr/>
        </p:nvSpPr>
        <p:spPr bwMode="gray">
          <a:xfrm>
            <a:off x="30574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16"/>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15"/>
          <p:cNvSpPr/>
          <p:nvPr/>
        </p:nvSpPr>
        <p:spPr bwMode="gray">
          <a:xfrm>
            <a:off x="3057440"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Shape Penutup-14"/>
          <p:cNvSpPr/>
          <p:nvPr/>
        </p:nvSpPr>
        <p:spPr bwMode="gray">
          <a:xfrm>
            <a:off x="3057440"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Caption_41-12"/>
          <p:cNvSpPr txBox="1">
            <a:spLocks noChangeArrowheads="1"/>
          </p:cNvSpPr>
          <p:nvPr/>
        </p:nvSpPr>
        <p:spPr bwMode="auto">
          <a:xfrm>
            <a:off x="5350190"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6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הציל את האיש משוד.</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עוזר לאדם שיכור.</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פגע בטעות עם שולחן בראשו של האיש.</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שני ידידים ותיקים נפגשים ברחוב.</a:t>
            </a:r>
            <a:endParaRPr lang="en-CA" altLang="de-DE"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59</a:t>
            </a:fld>
            <a:endParaRPr lang="de-DE" altLang="fr-FR">
              <a:latin typeface="+mn-lt"/>
            </a:endParaRPr>
          </a:p>
        </p:txBody>
      </p:sp>
      <p:pic>
        <p:nvPicPr>
          <p:cNvPr id="35" name="Picture 13-14" descr="Tisch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3864"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5-12" descr="Ti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7382"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descr="Ti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hape Penutup-29"/>
          <p:cNvSpPr/>
          <p:nvPr/>
        </p:nvSpPr>
        <p:spPr bwMode="gray">
          <a:xfrm>
            <a:off x="8391672"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8"/>
          <p:cNvSpPr/>
          <p:nvPr/>
        </p:nvSpPr>
        <p:spPr bwMode="gray">
          <a:xfrm>
            <a:off x="111504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7"/>
          <p:cNvSpPr/>
          <p:nvPr/>
        </p:nvSpPr>
        <p:spPr bwMode="gray">
          <a:xfrm>
            <a:off x="8391672"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26"/>
          <p:cNvSpPr/>
          <p:nvPr/>
        </p:nvSpPr>
        <p:spPr bwMode="gray">
          <a:xfrm>
            <a:off x="8391672"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Caption_52-17"/>
          <p:cNvSpPr txBox="1">
            <a:spLocks noChangeArrowheads="1"/>
          </p:cNvSpPr>
          <p:nvPr/>
        </p:nvSpPr>
        <p:spPr bwMode="auto">
          <a:xfrm>
            <a:off x="1093560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3"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21"/>
          <p:cNvSpPr/>
          <p:nvPr/>
        </p:nvSpPr>
        <p:spPr bwMode="gray">
          <a:xfrm>
            <a:off x="12251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20"/>
          <p:cNvSpPr/>
          <p:nvPr/>
        </p:nvSpPr>
        <p:spPr bwMode="gray">
          <a:xfrm>
            <a:off x="37457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19"/>
          <p:cNvSpPr/>
          <p:nvPr/>
        </p:nvSpPr>
        <p:spPr bwMode="gray">
          <a:xfrm>
            <a:off x="1225190"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18"/>
          <p:cNvSpPr/>
          <p:nvPr/>
        </p:nvSpPr>
        <p:spPr bwMode="gray">
          <a:xfrm>
            <a:off x="1225190"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Caption_54-15"/>
          <p:cNvSpPr txBox="1">
            <a:spLocks noChangeArrowheads="1"/>
          </p:cNvSpPr>
          <p:nvPr/>
        </p:nvSpPr>
        <p:spPr bwMode="auto">
          <a:xfrm>
            <a:off x="35271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2"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1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הציל את האיש משוד.</a:t>
            </a:r>
            <a:endParaRPr lang="en-CA"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הנער עוזר לאדם שיכור.</a:t>
            </a:r>
            <a:endParaRPr lang="en-CA" altLang="de-DE" sz="2000" b="0" dirty="0">
              <a:solidFill>
                <a:srgbClr val="333333"/>
              </a:solidFill>
              <a:latin typeface="+mn-lt"/>
            </a:endParaRPr>
          </a:p>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הנער פגע בטעות עם שולחן בראשו של האיש.</a:t>
            </a:r>
            <a:endParaRPr lang="en-CA" altLang="de-DE" sz="2000" b="0" dirty="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שני ידידים ותיקים נפגשים ברחוב.</a:t>
            </a:r>
            <a:endParaRPr lang="en-CA" altLang="de-DE" sz="20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60</a:t>
            </a:fld>
            <a:endParaRPr lang="de-DE" altLang="fr-FR">
              <a:latin typeface="+mn-lt"/>
            </a:endParaRPr>
          </a:p>
        </p:txBody>
      </p:sp>
      <p:pic>
        <p:nvPicPr>
          <p:cNvPr id="34" name="Picture 11-13" descr="Tisch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3864"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5-11" descr="Ti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7382"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8" descr="Ti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Shape Penutup-28"/>
          <p:cNvSpPr/>
          <p:nvPr/>
        </p:nvSpPr>
        <p:spPr bwMode="gray">
          <a:xfrm>
            <a:off x="8391672"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27"/>
          <p:cNvSpPr/>
          <p:nvPr/>
        </p:nvSpPr>
        <p:spPr bwMode="gray">
          <a:xfrm>
            <a:off x="111504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26"/>
          <p:cNvSpPr/>
          <p:nvPr/>
        </p:nvSpPr>
        <p:spPr bwMode="gray">
          <a:xfrm>
            <a:off x="8391672"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25"/>
          <p:cNvSpPr/>
          <p:nvPr/>
        </p:nvSpPr>
        <p:spPr bwMode="gray">
          <a:xfrm>
            <a:off x="8391672"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Caption_53-16"/>
          <p:cNvSpPr txBox="1">
            <a:spLocks noChangeArrowheads="1"/>
          </p:cNvSpPr>
          <p:nvPr/>
        </p:nvSpPr>
        <p:spPr bwMode="auto">
          <a:xfrm>
            <a:off x="1093560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2"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20"/>
          <p:cNvSpPr/>
          <p:nvPr/>
        </p:nvSpPr>
        <p:spPr bwMode="gray">
          <a:xfrm>
            <a:off x="12251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19"/>
          <p:cNvSpPr/>
          <p:nvPr/>
        </p:nvSpPr>
        <p:spPr bwMode="gray">
          <a:xfrm>
            <a:off x="37457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18"/>
          <p:cNvSpPr/>
          <p:nvPr/>
        </p:nvSpPr>
        <p:spPr bwMode="gray">
          <a:xfrm>
            <a:off x="1225190"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17"/>
          <p:cNvSpPr/>
          <p:nvPr/>
        </p:nvSpPr>
        <p:spPr bwMode="gray">
          <a:xfrm>
            <a:off x="1225190"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Caption_55-14"/>
          <p:cNvSpPr txBox="1">
            <a:spLocks noChangeArrowheads="1"/>
          </p:cNvSpPr>
          <p:nvPr/>
        </p:nvSpPr>
        <p:spPr bwMode="auto">
          <a:xfrm>
            <a:off x="35271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1"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הסבירות של כל אפשרות בעיניך?</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61</a:t>
            </a:fld>
            <a:endParaRPr lang="de-DE" altLang="fr-FR">
              <a:latin typeface="+mn-lt"/>
            </a:endParaRPr>
          </a:p>
        </p:txBody>
      </p:sp>
      <p:sp>
        <p:nvSpPr>
          <p:cNvPr id="10855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צופה בסרט בדרייב-אין יחד עם הדייט שלו.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במכונית נמצא עם המאהבת שלו ומקווה שאף אחד לא רואה אותם.</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במכונית לוקח בובת ראווה לחנות שלו.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והאישה גונבים את המכונית.</a:t>
            </a:r>
            <a:endParaRPr lang="de-DE" altLang="de-DE" sz="2000" b="0">
              <a:solidFill>
                <a:srgbClr val="333333"/>
              </a:solidFill>
              <a:latin typeface="+mn-lt"/>
            </a:endParaRP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השיפוט שלך השתנה עם התמונה החדשה?</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62</a:t>
            </a:fld>
            <a:endParaRPr lang="de-DE" altLang="fr-FR">
              <a:latin typeface="+mn-lt"/>
            </a:endParaRPr>
          </a:p>
        </p:txBody>
      </p:sp>
      <p:sp>
        <p:nvSpPr>
          <p:cNvPr id="11060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צופה בסרט בדרייב-אין יחד עם הדייט שלו.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במכונית נמצא עם המאהבת שלו ומקווה שאף אחד לא רואה אותם.</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במכונית לוקח בובת ראווה לחנות שלו.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והאישה גונבים את המכונית.</a:t>
            </a:r>
            <a:endParaRPr lang="de-DE" altLang="de-DE" sz="2000" b="0">
              <a:solidFill>
                <a:srgbClr val="333333"/>
              </a:solidFill>
              <a:latin typeface="+mn-lt"/>
            </a:endParaRPr>
          </a:p>
        </p:txBody>
      </p:sp>
      <p:pic>
        <p:nvPicPr>
          <p:cNvPr id="29" name="Picture 2-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0378"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6929"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Shape Penutup-24"/>
          <p:cNvSpPr/>
          <p:nvPr/>
        </p:nvSpPr>
        <p:spPr bwMode="gray">
          <a:xfrm>
            <a:off x="65581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23"/>
          <p:cNvSpPr/>
          <p:nvPr/>
        </p:nvSpPr>
        <p:spPr bwMode="gray">
          <a:xfrm>
            <a:off x="86072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22"/>
          <p:cNvSpPr/>
          <p:nvPr/>
        </p:nvSpPr>
        <p:spPr bwMode="gray">
          <a:xfrm>
            <a:off x="6558186"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4" name="Shape Penutup-21"/>
          <p:cNvSpPr/>
          <p:nvPr/>
        </p:nvSpPr>
        <p:spPr bwMode="gray">
          <a:xfrm>
            <a:off x="6558186"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Caption_35-16"/>
          <p:cNvSpPr txBox="1">
            <a:spLocks noChangeArrowheads="1"/>
          </p:cNvSpPr>
          <p:nvPr/>
        </p:nvSpPr>
        <p:spPr bwMode="auto">
          <a:xfrm>
            <a:off x="8387736"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36" name="Shape Penutup-20"/>
          <p:cNvSpPr/>
          <p:nvPr/>
        </p:nvSpPr>
        <p:spPr bwMode="gray">
          <a:xfrm>
            <a:off x="3454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7" name="Shape Penutup-19"/>
          <p:cNvSpPr/>
          <p:nvPr/>
        </p:nvSpPr>
        <p:spPr bwMode="gray">
          <a:xfrm>
            <a:off x="55768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8" name="Shape Penutup-18"/>
          <p:cNvSpPr/>
          <p:nvPr/>
        </p:nvSpPr>
        <p:spPr bwMode="gray">
          <a:xfrm>
            <a:off x="3454737"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9" name="Shape Penutup-17"/>
          <p:cNvSpPr/>
          <p:nvPr/>
        </p:nvSpPr>
        <p:spPr bwMode="gray">
          <a:xfrm>
            <a:off x="3454737"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Caption_36-15"/>
          <p:cNvSpPr txBox="1">
            <a:spLocks noChangeArrowheads="1"/>
          </p:cNvSpPr>
          <p:nvPr/>
        </p:nvSpPr>
        <p:spPr bwMode="auto">
          <a:xfrm>
            <a:off x="535266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אנא הערך את ההסתברות מחדש!</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63</a:t>
            </a:fld>
            <a:endParaRPr lang="de-DE" altLang="fr-FR">
              <a:latin typeface="+mn-lt"/>
            </a:endParaRPr>
          </a:p>
        </p:txBody>
      </p:sp>
      <p:sp>
        <p:nvSpPr>
          <p:cNvPr id="11265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צופה בסרט בדרייב-אין יחד עם הדייט שלו.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במכונית נמצא עם המאהבת שלו ומקווה שאף אחד לא רואה אותם.</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במכונית לוקח בובת ראווה לחנות שלו.</a:t>
            </a:r>
            <a:endParaRPr lang="en-US" altLang="de-DE" sz="2000" b="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a:solidFill>
                  <a:srgbClr val="333333"/>
                </a:solidFill>
                <a:latin typeface="+mn-lt"/>
              </a:rPr>
              <a:t>האיש והאישה גונבים את המכונית.</a:t>
            </a:r>
            <a:endParaRPr lang="de-DE" altLang="de-DE" sz="2000" b="0">
              <a:solidFill>
                <a:srgbClr val="333333"/>
              </a:solidFill>
              <a:latin typeface="+mn-lt"/>
            </a:endParaRPr>
          </a:p>
        </p:txBody>
      </p:sp>
      <p:pic>
        <p:nvPicPr>
          <p:cNvPr id="39" name="Picture 2-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6138"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4-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2204"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Shape Penutup-33"/>
          <p:cNvSpPr/>
          <p:nvPr/>
        </p:nvSpPr>
        <p:spPr bwMode="gray">
          <a:xfrm>
            <a:off x="80739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32"/>
          <p:cNvSpPr/>
          <p:nvPr/>
        </p:nvSpPr>
        <p:spPr bwMode="gray">
          <a:xfrm>
            <a:off x="103659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31"/>
          <p:cNvSpPr/>
          <p:nvPr/>
        </p:nvSpPr>
        <p:spPr bwMode="gray">
          <a:xfrm>
            <a:off x="8073946"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30"/>
          <p:cNvSpPr/>
          <p:nvPr/>
        </p:nvSpPr>
        <p:spPr bwMode="gray">
          <a:xfrm>
            <a:off x="8073946"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Caption_124931-21"/>
          <p:cNvSpPr txBox="1">
            <a:spLocks noChangeArrowheads="1"/>
          </p:cNvSpPr>
          <p:nvPr/>
        </p:nvSpPr>
        <p:spPr bwMode="auto">
          <a:xfrm>
            <a:off x="1015084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7"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1"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52" name="Shape Penutup-25"/>
          <p:cNvSpPr/>
          <p:nvPr/>
        </p:nvSpPr>
        <p:spPr bwMode="gray">
          <a:xfrm>
            <a:off x="17500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3" name="Shape Penutup-24"/>
          <p:cNvSpPr/>
          <p:nvPr/>
        </p:nvSpPr>
        <p:spPr bwMode="gray">
          <a:xfrm>
            <a:off x="387211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4" name="Shape Penutup-23"/>
          <p:cNvSpPr/>
          <p:nvPr/>
        </p:nvSpPr>
        <p:spPr bwMode="gray">
          <a:xfrm>
            <a:off x="1750012"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5" name="Shape Penutup-22"/>
          <p:cNvSpPr/>
          <p:nvPr/>
        </p:nvSpPr>
        <p:spPr bwMode="gray">
          <a:xfrm>
            <a:off x="1750012"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6" name="Caption_124933-19"/>
          <p:cNvSpPr txBox="1">
            <a:spLocks noChangeArrowheads="1"/>
          </p:cNvSpPr>
          <p:nvPr/>
        </p:nvSpPr>
        <p:spPr bwMode="auto">
          <a:xfrm>
            <a:off x="364520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צופה בסרט בדרייב-אין יחד עם הדייט שלו.</a:t>
            </a:r>
            <a:endParaRPr lang="en-US" altLang="de-DE" sz="2000" b="0" dirty="0">
              <a:solidFill>
                <a:srgbClr val="333333"/>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במכונית נמצא עם המאהבת שלו ומקווה שאף אחד לא רואה אותם.</a:t>
            </a:r>
            <a:endParaRPr lang="en-US" altLang="de-DE" sz="2000" b="0" dirty="0">
              <a:solidFill>
                <a:srgbClr val="333333"/>
              </a:solidFill>
              <a:latin typeface="+mn-lt"/>
            </a:endParaRPr>
          </a:p>
          <a:p>
            <a:pPr algn="r" rtl="1" eaLnBrk="1" hangingPunct="1">
              <a:spcBef>
                <a:spcPts val="1200"/>
              </a:spcBef>
              <a:spcAft>
                <a:spcPts val="0"/>
              </a:spcAft>
              <a:buClr>
                <a:srgbClr val="004992"/>
              </a:buClr>
              <a:buFont typeface="WingDings"/>
              <a:buAutoNum type="arabicPeriod"/>
            </a:pPr>
            <a:r>
              <a:rPr lang="he-IL" altLang="de-DE" sz="2000" b="0" dirty="0">
                <a:solidFill>
                  <a:srgbClr val="004992"/>
                </a:solidFill>
                <a:latin typeface="+mn-lt"/>
              </a:rPr>
              <a:t>האיש במכונית לוקח בובת ראווה לחנות שלו.</a:t>
            </a:r>
            <a:endParaRPr lang="en-US" altLang="de-DE" sz="2000" b="0" dirty="0">
              <a:solidFill>
                <a:srgbClr val="004992"/>
              </a:solidFill>
              <a:latin typeface="+mn-lt"/>
            </a:endParaRPr>
          </a:p>
          <a:p>
            <a:pPr algn="r" rtl="1" eaLnBrk="1" hangingPunct="1">
              <a:spcBef>
                <a:spcPts val="1200"/>
              </a:spcBef>
              <a:spcAft>
                <a:spcPts val="0"/>
              </a:spcAft>
              <a:buClr>
                <a:srgbClr val="333333"/>
              </a:buClr>
              <a:buFont typeface="WingDings"/>
              <a:buAutoNum type="arabicPeriod"/>
            </a:pPr>
            <a:r>
              <a:rPr lang="he-IL" altLang="de-DE" sz="2000" b="0" dirty="0">
                <a:solidFill>
                  <a:srgbClr val="333333"/>
                </a:solidFill>
                <a:latin typeface="+mn-lt"/>
              </a:rPr>
              <a:t>האיש והאישה גונבים את המכונית.</a:t>
            </a:r>
            <a:endParaRPr lang="de-DE" altLang="de-DE" sz="2000" b="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5" name="Slide Number Placeholder 4"/>
          <p:cNvSpPr>
            <a:spLocks noGrp="1"/>
          </p:cNvSpPr>
          <p:nvPr>
            <p:ph type="sldNum" sz="quarter" idx="12"/>
          </p:nvPr>
        </p:nvSpPr>
        <p:spPr/>
        <p:txBody>
          <a:bodyPr/>
          <a:lstStyle/>
          <a:p>
            <a:pPr>
              <a:defRPr/>
            </a:pPr>
            <a:fld id="{2909CAC3-7AA8-4628-A44F-24AB9EF1AAE5}" type="slidenum">
              <a:rPr lang="de-DE" altLang="fr-FR" smtClean="0">
                <a:latin typeface="+mn-lt"/>
              </a:rPr>
              <a:pPr>
                <a:defRPr/>
              </a:pPr>
              <a:t>64</a:t>
            </a:fld>
            <a:endParaRPr lang="de-DE" altLang="fr-FR">
              <a:latin typeface="+mn-lt"/>
            </a:endParaRPr>
          </a:p>
        </p:txBody>
      </p:sp>
      <p:pic>
        <p:nvPicPr>
          <p:cNvPr id="38" name="Picture 2-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6138"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2204"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Shape Penutup-33"/>
          <p:cNvSpPr/>
          <p:nvPr/>
        </p:nvSpPr>
        <p:spPr bwMode="gray">
          <a:xfrm>
            <a:off x="80739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32"/>
          <p:cNvSpPr/>
          <p:nvPr/>
        </p:nvSpPr>
        <p:spPr bwMode="gray">
          <a:xfrm>
            <a:off x="103659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31"/>
          <p:cNvSpPr/>
          <p:nvPr/>
        </p:nvSpPr>
        <p:spPr bwMode="gray">
          <a:xfrm>
            <a:off x="8073946"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30"/>
          <p:cNvSpPr/>
          <p:nvPr/>
        </p:nvSpPr>
        <p:spPr bwMode="gray">
          <a:xfrm>
            <a:off x="8073946"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Caption_124931-21"/>
          <p:cNvSpPr txBox="1">
            <a:spLocks noChangeArrowheads="1"/>
          </p:cNvSpPr>
          <p:nvPr/>
        </p:nvSpPr>
        <p:spPr bwMode="auto">
          <a:xfrm>
            <a:off x="1015084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46"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8"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51" name="Shape Penutup-25"/>
          <p:cNvSpPr/>
          <p:nvPr/>
        </p:nvSpPr>
        <p:spPr bwMode="gray">
          <a:xfrm>
            <a:off x="17500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2" name="Shape Penutup-24"/>
          <p:cNvSpPr/>
          <p:nvPr/>
        </p:nvSpPr>
        <p:spPr bwMode="gray">
          <a:xfrm>
            <a:off x="387211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3" name="Shape Penutup-23"/>
          <p:cNvSpPr/>
          <p:nvPr/>
        </p:nvSpPr>
        <p:spPr bwMode="gray">
          <a:xfrm>
            <a:off x="1750012"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4" name="Shape Penutup-22"/>
          <p:cNvSpPr/>
          <p:nvPr/>
        </p:nvSpPr>
        <p:spPr bwMode="gray">
          <a:xfrm>
            <a:off x="1750012"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5" name="Caption_124933-19"/>
          <p:cNvSpPr txBox="1">
            <a:spLocks noChangeArrowheads="1"/>
          </p:cNvSpPr>
          <p:nvPr/>
        </p:nvSpPr>
        <p:spPr bwMode="auto">
          <a:xfrm>
            <a:off x="3645209"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fontAlgn="base"/>
            <a:r>
              <a:rPr lang="he-IL" altLang="de-DE" sz="2400" b="1" dirty="0">
                <a:solidFill>
                  <a:srgbClr val="333333"/>
                </a:solidFill>
              </a:rPr>
              <a:t>מטרות לימוד:</a:t>
            </a:r>
          </a:p>
          <a:p>
            <a:pPr marL="342900" lvl="0" indent="-342900" defTabSz="914400" fontAlgn="base">
              <a:buClr>
                <a:srgbClr val="333333"/>
              </a:buClr>
              <a:buSzPct val="80000"/>
              <a:buFont typeface="WingDings"/>
              <a:buChar char=""/>
            </a:pPr>
            <a:r>
              <a:rPr lang="he-IL" altLang="de-DE" sz="2400" dirty="0">
                <a:solidFill>
                  <a:srgbClr val="333333"/>
                </a:solidFill>
              </a:rPr>
              <a:t>לעיתים אירוע מסתבר כשונה מהצפוי: החלטות מהירות מובילות לעיתים קרובות למסקנות שגויות.</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65</a:t>
            </a:fld>
            <a:endParaRPr lang="de-DE" altLang="fr-FR">
              <a:latin typeface="+mn-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fontAlgn="base"/>
            <a:r>
              <a:rPr lang="he-IL" altLang="de-DE" sz="2400" b="1" dirty="0">
                <a:solidFill>
                  <a:srgbClr val="333333"/>
                </a:solidFill>
              </a:rPr>
              <a:t>מטרות לימוד:</a:t>
            </a:r>
          </a:p>
          <a:p>
            <a:pPr marL="342900" lvl="0" indent="-342900" defTabSz="914400" fontAlgn="base">
              <a:buClr>
                <a:srgbClr val="333333"/>
              </a:buClr>
              <a:buSzPct val="80000"/>
              <a:buFont typeface="WingDings"/>
              <a:buChar char=""/>
            </a:pPr>
            <a:r>
              <a:rPr lang="he-IL" altLang="de-DE" sz="2400" dirty="0">
                <a:solidFill>
                  <a:srgbClr val="333333"/>
                </a:solidFill>
              </a:rPr>
              <a:t>לעיתים אירוע מסתבר כשונה מהצפוי: החלטות מהירות מובילות לעיתים קרובות למסקנות שגויות.</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אתה תמיד צריך לקחת בחשבון פרשנויות/השערות שונות ולהתאים את אמונותיך </a:t>
            </a:r>
            <a:r>
              <a:rPr lang="he-IL" altLang="de-DE" sz="2400">
                <a:solidFill>
                  <a:srgbClr val="333333"/>
                </a:solidFill>
              </a:rPr>
              <a:t>במקביל.</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66</a:t>
            </a:fld>
            <a:endParaRPr lang="de-DE" altLang="fr-FR">
              <a:latin typeface="+mn-lt"/>
            </a:endParaRPr>
          </a:p>
        </p:txBody>
      </p:sp>
    </p:spTree>
    <p:extLst>
      <p:ext uri="{BB962C8B-B14F-4D97-AF65-F5344CB8AC3E}">
        <p14:creationId xmlns:p14="http://schemas.microsoft.com/office/powerpoint/2010/main" val="1040180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 היום-יום</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fontAlgn="base"/>
            <a:r>
              <a:rPr lang="he-IL" altLang="de-DE" sz="2400" b="1" dirty="0">
                <a:solidFill>
                  <a:srgbClr val="333333"/>
                </a:solidFill>
              </a:rPr>
              <a:t>מטרות לימוד:</a:t>
            </a:r>
          </a:p>
          <a:p>
            <a:pPr marL="342900" lvl="0" indent="-342900" defTabSz="914400" fontAlgn="base">
              <a:buClr>
                <a:srgbClr val="333333"/>
              </a:buClr>
              <a:buSzPct val="80000"/>
              <a:buFont typeface="WingDings"/>
              <a:buChar char=""/>
            </a:pPr>
            <a:r>
              <a:rPr lang="he-IL" altLang="de-DE" sz="2400" dirty="0">
                <a:solidFill>
                  <a:srgbClr val="333333"/>
                </a:solidFill>
              </a:rPr>
              <a:t>לעיתים אירוע מסתבר כשונה מהצפוי: החלטות מהירות מובילות לעיתים קרובות למסקנות שגויות.</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אתה תמיד צריך לקחת בחשבון פרשנויות/השערות שונות ולהתאים את אמונותיך במקביל.</a:t>
            </a:r>
            <a:endParaRPr lang="en-US" altLang="de-DE" sz="2400" dirty="0">
              <a:solidFill>
                <a:srgbClr val="333333"/>
              </a:solidFill>
            </a:endParaRPr>
          </a:p>
          <a:p>
            <a:pPr marL="342900" lvl="0" indent="-342900" defTabSz="914400" fontAlgn="base">
              <a:buClr>
                <a:srgbClr val="333333"/>
              </a:buClr>
              <a:buSzPct val="80000"/>
              <a:buFont typeface="WingDings"/>
              <a:buChar char=""/>
            </a:pPr>
            <a:r>
              <a:rPr lang="he-IL" altLang="de-DE" sz="2400" dirty="0">
                <a:solidFill>
                  <a:srgbClr val="333333"/>
                </a:solidFill>
              </a:rPr>
              <a:t>חפש מידע רב ככל האפשר כדי לוודא את השיפוט שלך.</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67</a:t>
            </a:fld>
            <a:endParaRPr lang="de-DE" altLang="fr-FR">
              <a:latin typeface="+mn-lt"/>
            </a:endParaRPr>
          </a:p>
        </p:txBody>
      </p:sp>
    </p:spTree>
    <p:extLst>
      <p:ext uri="{BB962C8B-B14F-4D97-AF65-F5344CB8AC3E}">
        <p14:creationId xmlns:p14="http://schemas.microsoft.com/office/powerpoint/2010/main" val="2844515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8" name="Content Placeholder 7"/>
          <p:cNvSpPr>
            <a:spLocks noGrp="1"/>
          </p:cNvSpPr>
          <p:nvPr>
            <p:ph idx="1"/>
          </p:nvPr>
        </p:nvSpPr>
        <p:spPr/>
        <p:txBody>
          <a:bodyPr/>
          <a:lstStyle/>
          <a:p>
            <a:pPr lvl="0" defTabSz="914400" fontAlgn="base"/>
            <a:r>
              <a:rPr lang="he-IL" altLang="de-DE" sz="2400" dirty="0">
                <a:solidFill>
                  <a:srgbClr val="333333"/>
                </a:solidFill>
              </a:rPr>
              <a:t>במהלך פסיכוזה אנשים יכולים להחזיק באמונות כוזבות ולהתעלם מטיעונים סותרים. במקרים מסוימים עלולות להיות לכך השלכות דרמטיות.</a:t>
            </a:r>
          </a:p>
          <a:p>
            <a:pPr lvl="0" defTabSz="914400" fontAlgn="base"/>
            <a:r>
              <a:rPr lang="he-IL" altLang="de-DE" sz="2400" dirty="0">
                <a:solidFill>
                  <a:srgbClr val="004992"/>
                </a:solidFill>
              </a:rPr>
              <a:t>דוגמה: </a:t>
            </a:r>
            <a:r>
              <a:rPr lang="he-IL" altLang="de-DE" sz="2400" dirty="0">
                <a:solidFill>
                  <a:srgbClr val="333333"/>
                </a:solidFill>
              </a:rPr>
              <a:t>סוון תקף את אביו. הוא היה משוכנע כי אביו נפטר מזמן ושרובוטים השתלטו על גופו. למרות שהאב נפגע מההתקפה ודימם, מה שסיפק הוכחה כנגד האמונה של סוון, סוון נשאר חשדן.</a:t>
            </a:r>
          </a:p>
          <a:p>
            <a:pPr lvl="0" defTabSz="914400" fontAlgn="base">
              <a:lnSpc>
                <a:spcPct val="100000"/>
              </a:lnSpc>
              <a:spcBef>
                <a:spcPts val="1200"/>
              </a:spcBef>
            </a:pPr>
            <a:r>
              <a:rPr lang="he-IL" altLang="de-DE" sz="2400" dirty="0">
                <a:solidFill>
                  <a:srgbClr val="004992"/>
                </a:solidFill>
              </a:rPr>
              <a:t>רקע: </a:t>
            </a:r>
            <a:r>
              <a:rPr lang="he-IL" altLang="de-DE" sz="2400" dirty="0">
                <a:solidFill>
                  <a:srgbClr val="333333"/>
                </a:solidFill>
              </a:rPr>
              <a:t>אביו התנהג באופן מוזר הוא לא היה נחמד כרגיל.</a:t>
            </a:r>
          </a:p>
          <a:p>
            <a:pPr lvl="0" defTabSz="914400" fontAlgn="base">
              <a:lnSpc>
                <a:spcPct val="100000"/>
              </a:lnSpc>
              <a:spcBef>
                <a:spcPts val="1200"/>
              </a:spcBef>
            </a:pPr>
            <a:r>
              <a:rPr lang="he-IL" altLang="de-DE" sz="2400" dirty="0">
                <a:solidFill>
                  <a:srgbClr val="004992"/>
                </a:solidFill>
              </a:rPr>
              <a:t>אבל!: </a:t>
            </a:r>
            <a:r>
              <a:rPr lang="he-IL" altLang="de-DE" sz="2400" dirty="0">
                <a:solidFill>
                  <a:srgbClr val="333333"/>
                </a:solidFill>
              </a:rPr>
              <a:t>אנשים משתנים כאשר הם מזדקנים</a:t>
            </a:r>
            <a:r>
              <a:rPr lang="en-US" altLang="de-DE" sz="2400" dirty="0">
                <a:solidFill>
                  <a:srgbClr val="333333"/>
                </a:solidFill>
              </a:rPr>
              <a:t>;</a:t>
            </a:r>
            <a:r>
              <a:rPr lang="he-IL" altLang="de-DE" sz="2400" dirty="0">
                <a:solidFill>
                  <a:srgbClr val="333333"/>
                </a:solidFill>
              </a:rPr>
              <a:t> אולי לאב היו בעיות משלו או שהיה מתוח מידי עם בנו. קרובי המשפחה לא הצליחו לשכנע את סוון שהכול היה בסדר עם אביו.</a:t>
            </a:r>
          </a:p>
          <a:p>
            <a:pPr lvl="0" defTabSz="914400" fontAlgn="base"/>
            <a:r>
              <a:rPr lang="he-IL" altLang="de-DE" sz="2400" dirty="0">
                <a:solidFill>
                  <a:srgbClr val="333333"/>
                </a:solidFill>
              </a:rPr>
              <a:t>קשה לשמור על קור רוח כאשר מרגישים מאוימים. לכן, היו זהירים עם המסקנות שלכם ובקשו עצה מאנשים שאתם סומכים עליהם!</a:t>
            </a:r>
            <a:endParaRPr lang="en-US" sz="2400" dirty="0"/>
          </a:p>
        </p:txBody>
      </p:sp>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68</a:t>
            </a:fld>
            <a:endParaRPr lang="de-DE" altLang="fr-FR">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7" name="Footer Placeholder 6"/>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8" name="Slide Number Placeholder 7"/>
          <p:cNvSpPr>
            <a:spLocks noGrp="1"/>
          </p:cNvSpPr>
          <p:nvPr>
            <p:ph type="sldNum" sz="quarter" idx="12"/>
          </p:nvPr>
        </p:nvSpPr>
        <p:spPr/>
        <p:txBody>
          <a:bodyPr/>
          <a:lstStyle/>
          <a:p>
            <a:pPr>
              <a:defRPr/>
            </a:pPr>
            <a:fld id="{B28A2613-5BC5-416E-B1BD-199C834BBEA7}" type="slidenum">
              <a:rPr lang="de-DE" altLang="fr-FR" smtClean="0">
                <a:latin typeface="+mn-lt"/>
              </a:rPr>
              <a:pPr>
                <a:defRPr/>
              </a:pPr>
              <a:t>69</a:t>
            </a:fld>
            <a:endParaRPr lang="de-DE" altLang="fr-FR">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20342789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he-IL">
                <a:latin typeface="+mn-lt"/>
              </a:rPr>
              <a:t>קוגניטיבי-אימון מטא 3 – שינוי אמונות</a:t>
            </a:r>
            <a:endParaRPr lang="de-DE">
              <a:latin typeface="+mn-lt"/>
            </a:endParaRPr>
          </a:p>
        </p:txBody>
      </p:sp>
      <p:sp>
        <p:nvSpPr>
          <p:cNvPr id="6" name="Slide Number Placeholder 5"/>
          <p:cNvSpPr>
            <a:spLocks noGrp="1"/>
          </p:cNvSpPr>
          <p:nvPr>
            <p:ph type="sldNum" sz="quarter" idx="12"/>
          </p:nvPr>
        </p:nvSpPr>
        <p:spPr/>
        <p:txBody>
          <a:bodyPr/>
          <a:lstStyle/>
          <a:p>
            <a:pPr>
              <a:defRPr/>
            </a:pPr>
            <a:fld id="{2909CAC3-7AA8-4628-A44F-24AB9EF1AAE5}" type="slidenum">
              <a:rPr lang="de-DE" altLang="fr-FR" smtClean="0">
                <a:latin typeface="+mn-lt"/>
              </a:rPr>
              <a:pPr>
                <a:defRPr/>
              </a:pPr>
              <a:t>70</a:t>
            </a:fld>
            <a:endParaRPr lang="de-DE" altLang="fr-F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1588979431"/>
              </p:ext>
            </p:extLst>
          </p:nvPr>
        </p:nvGraphicFramePr>
        <p:xfrm>
          <a:off x="408954" y="2011680"/>
          <a:ext cx="11375999" cy="4328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Tx/>
                        <a:buNone/>
                        <a:tabLst/>
                      </a:pPr>
                      <a:r>
                        <a:rPr kumimoji="0" lang="en-GB" sz="1000" b="0" i="0" u="none" strike="noStrike" cap="none" normalizeH="0" baseline="0" dirty="0" err="1">
                          <a:ln>
                            <a:noFill/>
                          </a:ln>
                          <a:solidFill>
                            <a:srgbClr val="333333"/>
                          </a:solidFill>
                          <a:effectLst/>
                          <a:latin typeface="+mn-lt"/>
                          <a:ea typeface="+mn-ea"/>
                          <a:cs typeface="+mn-cs"/>
                        </a:rPr>
                        <a:t>Jule</a:t>
                      </a:r>
                      <a:r>
                        <a:rPr kumimoji="0" lang="en-GB" sz="1000" b="0" i="0" u="none" strike="noStrike" cap="none" normalizeH="0" baseline="0" dirty="0">
                          <a:ln>
                            <a:noFill/>
                          </a:ln>
                          <a:solidFill>
                            <a:srgbClr val="333333"/>
                          </a:solidFill>
                          <a:effectLst/>
                          <a:latin typeface="+mn-lt"/>
                          <a:ea typeface="+mn-ea"/>
                          <a:cs typeface="+mn-cs"/>
                        </a:rPr>
                        <a:t> Berlin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Sunset at the end of the world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Sunset/Sonnenuntergang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fmc.nikon.d40</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Flower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Yellow blossom/Gelbe Blüte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Aussiegall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Pentas Flowers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Pink flowers/Pinkfarbene Blumen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Swami Stream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Mumbai Flowers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Yellow and pink gerbara/Gelbe und pinkfarbene Gerbera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e3000</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I </a:t>
                      </a:r>
                      <a:r>
                        <a:rPr kumimoji="0" lang="en-GB" sz="1000" b="0" i="0" u="none" strike="noStrike" cap="none" normalizeH="0" baseline="0" dirty="0" err="1">
                          <a:ln>
                            <a:noFill/>
                          </a:ln>
                          <a:solidFill>
                            <a:srgbClr val="333333"/>
                          </a:solidFill>
                          <a:effectLst/>
                          <a:latin typeface="+mn-lt"/>
                          <a:ea typeface="+mn-ea"/>
                          <a:cs typeface="+mn-cs"/>
                        </a:rPr>
                        <a:t>wanna</a:t>
                      </a:r>
                      <a:r>
                        <a:rPr kumimoji="0" lang="en-GB" sz="1000" b="0" i="0" u="none" strike="noStrike" cap="none" normalizeH="0" baseline="0" dirty="0">
                          <a:ln>
                            <a:noFill/>
                          </a:ln>
                          <a:solidFill>
                            <a:srgbClr val="333333"/>
                          </a:solidFill>
                          <a:effectLst/>
                          <a:latin typeface="+mn-lt"/>
                          <a:ea typeface="+mn-ea"/>
                          <a:cs typeface="+mn-cs"/>
                        </a:rPr>
                        <a:t> be your dog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Pug/Mops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moore fun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Jellyfish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Jelly fish/Qualle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Wesley Oostvogels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High Key Baby Portrait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Baby/Baby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Benny-Kristin Fischer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a:t>
                      </a:r>
                      <a:r>
                        <a:rPr kumimoji="0" lang="en-GB" sz="1000" b="0" i="0" u="none" strike="noStrike" cap="none" normalizeH="0" baseline="0" dirty="0" err="1">
                          <a:ln>
                            <a:noFill/>
                          </a:ln>
                          <a:solidFill>
                            <a:srgbClr val="333333"/>
                          </a:solidFill>
                          <a:effectLst/>
                          <a:latin typeface="+mn-lt"/>
                          <a:ea typeface="+mn-ea"/>
                          <a:cs typeface="+mn-cs"/>
                        </a:rPr>
                        <a:t>Verschiedene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Bildersequenzen</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Feuer</a:t>
                      </a:r>
                      <a:r>
                        <a:rPr kumimoji="0" lang="en-GB" sz="1000" b="0" i="0" u="none" strike="noStrike" cap="none" normalizeH="0" baseline="0" dirty="0">
                          <a:ln>
                            <a:noFill/>
                          </a:ln>
                          <a:solidFill>
                            <a:srgbClr val="333333"/>
                          </a:solidFill>
                          <a:effectLst/>
                          <a:latin typeface="+mn-lt"/>
                          <a:ea typeface="+mn-ea"/>
                          <a:cs typeface="+mn-cs"/>
                        </a:rPr>
                        <a:t>, Koch, </a:t>
                      </a:r>
                      <a:r>
                        <a:rPr kumimoji="0" lang="en-GB" sz="1000" b="0" i="0" u="none" strike="noStrike" cap="none" normalizeH="0" baseline="0" dirty="0" err="1">
                          <a:ln>
                            <a:noFill/>
                          </a:ln>
                          <a:solidFill>
                            <a:srgbClr val="333333"/>
                          </a:solidFill>
                          <a:effectLst/>
                          <a:latin typeface="+mn-lt"/>
                          <a:ea typeface="+mn-ea"/>
                          <a:cs typeface="+mn-cs"/>
                        </a:rPr>
                        <a:t>Wohltätigkeitsgala</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Verbrecher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Junge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Tür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Überfall</a:t>
                      </a:r>
                      <a:r>
                        <a:rPr kumimoji="0" lang="en-GB" sz="1000" b="0" i="0" u="none" strike="noStrike" cap="none" normalizeH="0" baseline="0" dirty="0">
                          <a:ln>
                            <a:noFill/>
                          </a:ln>
                          <a:solidFill>
                            <a:srgbClr val="333333"/>
                          </a:solidFill>
                          <a:effectLst/>
                          <a:latin typeface="+mn-lt"/>
                          <a:ea typeface="+mn-ea"/>
                          <a:cs typeface="+mn-cs"/>
                        </a:rPr>
                        <a:t> des Cowboys, </a:t>
                      </a:r>
                      <a:r>
                        <a:rPr kumimoji="0" lang="en-GB" sz="1000" b="0" i="0" u="none" strike="noStrike" cap="none" normalizeH="0" baseline="0" dirty="0" err="1">
                          <a:ln>
                            <a:noFill/>
                          </a:ln>
                          <a:solidFill>
                            <a:srgbClr val="333333"/>
                          </a:solidFill>
                          <a:effectLst/>
                          <a:latin typeface="+mn-lt"/>
                          <a:ea typeface="+mn-ea"/>
                          <a:cs typeface="+mn-cs"/>
                        </a:rPr>
                        <a:t>Hunde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Tisch</a:t>
                      </a:r>
                      <a:r>
                        <a:rPr kumimoji="0" lang="en-GB" sz="1000" b="0" i="0" u="none" strike="noStrike" cap="none" normalizeH="0" baseline="0" dirty="0">
                          <a:ln>
                            <a:noFill/>
                          </a:ln>
                          <a:solidFill>
                            <a:srgbClr val="333333"/>
                          </a:solidFill>
                          <a:effectLst/>
                          <a:latin typeface="+mn-lt"/>
                          <a:ea typeface="+mn-ea"/>
                          <a:cs typeface="+mn-cs"/>
                        </a:rPr>
                        <a:t>, Taxi, </a:t>
                      </a:r>
                      <a:r>
                        <a:rPr kumimoji="0" lang="en-GB" sz="1000" b="0" i="0" u="none" strike="noStrike" cap="none" normalizeH="0" baseline="0" dirty="0" err="1">
                          <a:ln>
                            <a:noFill/>
                          </a:ln>
                          <a:solidFill>
                            <a:srgbClr val="333333"/>
                          </a:solidFill>
                          <a:effectLst/>
                          <a:latin typeface="+mn-lt"/>
                          <a:ea typeface="+mn-ea"/>
                          <a:cs typeface="+mn-cs"/>
                        </a:rPr>
                        <a:t>einige</a:t>
                      </a:r>
                      <a:r>
                        <a:rPr kumimoji="0" lang="en-GB" sz="1000" b="0" i="0" u="none" strike="noStrike" cap="none" normalizeH="0" baseline="0" dirty="0">
                          <a:ln>
                            <a:noFill/>
                          </a:ln>
                          <a:solidFill>
                            <a:srgbClr val="333333"/>
                          </a:solidFill>
                          <a:effectLst/>
                          <a:latin typeface="+mn-lt"/>
                          <a:ea typeface="+mn-ea"/>
                          <a:cs typeface="+mn-cs"/>
                        </a:rPr>
                        <a:t> Motive </a:t>
                      </a:r>
                      <a:r>
                        <a:rPr kumimoji="0" lang="en-GB" sz="1000" b="0" i="0" u="none" strike="noStrike" cap="none" normalizeH="0" baseline="0" dirty="0" err="1">
                          <a:ln>
                            <a:noFill/>
                          </a:ln>
                          <a:solidFill>
                            <a:srgbClr val="333333"/>
                          </a:solidFill>
                          <a:effectLst/>
                          <a:latin typeface="+mn-lt"/>
                          <a:ea typeface="+mn-ea"/>
                          <a:cs typeface="+mn-cs"/>
                        </a:rPr>
                        <a:t>sind</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Janne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Hottenrott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Produced for the MCT/</a:t>
                      </a:r>
                      <a:r>
                        <a:rPr kumimoji="0" lang="en-US" sz="1000" b="0" i="0" u="none" strike="noStrike" cap="none" normalizeH="0" baseline="0" dirty="0" err="1">
                          <a:ln>
                            <a:noFill/>
                          </a:ln>
                          <a:solidFill>
                            <a:srgbClr val="333333"/>
                          </a:solidFill>
                          <a:effectLst/>
                          <a:latin typeface="+mn-lt"/>
                          <a:ea typeface="+mn-ea"/>
                          <a:cs typeface="+mn-cs"/>
                        </a:rPr>
                        <a:t>Anfertigung</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für</a:t>
                      </a:r>
                      <a:r>
                        <a:rPr kumimoji="0" lang="en-US" sz="1000" b="0" i="0" u="none" strike="noStrike" cap="none" normalizeH="0" baseline="0" dirty="0">
                          <a:ln>
                            <a:noFill/>
                          </a:ln>
                          <a:solidFill>
                            <a:srgbClr val="333333"/>
                          </a:solidFill>
                          <a:effectLst/>
                          <a:latin typeface="+mn-lt"/>
                          <a:ea typeface="+mn-ea"/>
                          <a:cs typeface="+mn-cs"/>
                        </a:rPr>
                        <a:t> das MKT; © </a:t>
                      </a:r>
                      <a:r>
                        <a:rPr kumimoji="0" lang="en-US" sz="1000" b="0" i="0" u="none" strike="noStrike" cap="none" normalizeH="0" baseline="0" dirty="0" err="1">
                          <a:ln>
                            <a:noFill/>
                          </a:ln>
                          <a:solidFill>
                            <a:srgbClr val="333333"/>
                          </a:solidFill>
                          <a:effectLst/>
                          <a:latin typeface="+mn-lt"/>
                          <a:ea typeface="+mn-ea"/>
                          <a:cs typeface="+mn-cs"/>
                        </a:rPr>
                        <a:t>Arbeitsgruppe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Picrture</a:t>
                      </a:r>
                      <a:r>
                        <a:rPr kumimoji="0" lang="en-GB" sz="1000" b="0" i="0" u="none" strike="noStrike" cap="none" normalizeH="0" baseline="0" dirty="0">
                          <a:ln>
                            <a:noFill/>
                          </a:ln>
                          <a:solidFill>
                            <a:srgbClr val="333333"/>
                          </a:solidFill>
                          <a:effectLst/>
                          <a:latin typeface="+mn-lt"/>
                          <a:ea typeface="+mn-ea"/>
                          <a:cs typeface="+mn-cs"/>
                        </a:rPr>
                        <a:t> sequence parking space is adapted from the </a:t>
                      </a:r>
                      <a:r>
                        <a:rPr kumimoji="0" lang="en-GB" sz="1000" b="0" i="0" u="none" strike="noStrike" cap="none" normalizeH="0" baseline="0" dirty="0" err="1">
                          <a:ln>
                            <a:noFill/>
                          </a:ln>
                          <a:solidFill>
                            <a:srgbClr val="333333"/>
                          </a:solidFill>
                          <a:effectLst/>
                          <a:latin typeface="+mn-lt"/>
                          <a:ea typeface="+mn-ea"/>
                          <a:cs typeface="+mn-cs"/>
                        </a:rPr>
                        <a:t>Wechser</a:t>
                      </a:r>
                      <a:r>
                        <a:rPr kumimoji="0" lang="en-GB" sz="1000" b="0" i="0" u="none" strike="noStrike" cap="none" normalizeH="0" baseline="0" dirty="0">
                          <a:ln>
                            <a:noFill/>
                          </a:ln>
                          <a:solidFill>
                            <a:srgbClr val="333333"/>
                          </a:solidFill>
                          <a:effectLst/>
                          <a:latin typeface="+mn-lt"/>
                          <a:ea typeface="+mn-ea"/>
                          <a:cs typeface="+mn-cs"/>
                        </a:rPr>
                        <a:t> Intelligence Scale/</a:t>
                      </a:r>
                      <a:r>
                        <a:rPr kumimoji="0" lang="en-GB" sz="1000" b="0" i="0" u="none" strike="noStrike" cap="none" normalizeH="0" baseline="0" dirty="0" err="1">
                          <a:ln>
                            <a:noFill/>
                          </a:ln>
                          <a:solidFill>
                            <a:srgbClr val="333333"/>
                          </a:solidFill>
                          <a:effectLst/>
                          <a:latin typeface="+mn-lt"/>
                          <a:ea typeface="+mn-ea"/>
                          <a:cs typeface="+mn-cs"/>
                        </a:rPr>
                        <a:t>Bildersequenz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Parkplatz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Motiv</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ist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4150</Words>
  <Application>Microsoft Office PowerPoint</Application>
  <PresentationFormat>Benutzerdefiniert</PresentationFormat>
  <Paragraphs>702</Paragraphs>
  <Slides>70</Slides>
  <Notes>70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70</vt:i4>
      </vt:variant>
    </vt:vector>
  </HeadingPairs>
  <TitlesOfParts>
    <vt:vector size="76" baseType="lpstr">
      <vt:lpstr>WingDings</vt:lpstr>
      <vt:lpstr>Calibri Light</vt:lpstr>
      <vt:lpstr>Symbol</vt:lpstr>
      <vt:lpstr>WingDings</vt:lpstr>
      <vt:lpstr>Arial</vt:lpstr>
      <vt:lpstr>UKE_PPT-Vorlage_16zu9</vt:lpstr>
      <vt:lpstr> – MCT 3 Aשינוי אמונות</vt:lpstr>
      <vt:lpstr>שינוי אמונות</vt:lpstr>
      <vt:lpstr>שינוי אמונות</vt:lpstr>
      <vt:lpstr>שינוי אמונות</vt:lpstr>
      <vt:lpstr>כשנבואה אינה מתגשמת</vt:lpstr>
      <vt:lpstr>כשנבואה אינה מתגשמת</vt:lpstr>
      <vt:lpstr>חוסר גמישות ”בפעולה“ (”ראיית מנהרה“)</vt:lpstr>
      <vt:lpstr>חוסר גמישות ”בפעולה“ (”ראיית מנהרה“)</vt:lpstr>
      <vt:lpstr>חוסר גמישות ”בפעולה“ (”ראיית מנהרה“)</vt:lpstr>
      <vt:lpstr>חוסר גמישות ”בפעולה“ (”ראיית מנהרה“)</vt:lpstr>
      <vt:lpstr>מדוע אנו עושים זאת?</vt:lpstr>
      <vt:lpstr>כיצד היצמדות לאמונות תורמת למסקנה מוטעית במהלך פסיכוזה – דוגמאות</vt:lpstr>
      <vt:lpstr>כיצד היצמדות לאמונות תורמת למסקנה מוטעית במהלך פסיכוזה – דוגמאות</vt:lpstr>
      <vt:lpstr>קטגוריה: יצורים חיים!</vt:lpstr>
      <vt:lpstr>תרגול</vt:lpstr>
      <vt:lpstr>תרגול</vt:lpstr>
      <vt:lpstr>תרגול</vt:lpstr>
      <vt:lpstr>תרגול</vt:lpstr>
      <vt:lpstr>מה יכול היה להתרחש?</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אופציונלי: סרטון וידאו</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מה הסבירות של כל אפשרות בעיניך?</vt:lpstr>
      <vt:lpstr>האם השיפוט שלך השתנה עם התמונה החדשה?</vt:lpstr>
      <vt:lpstr>אנא הערך את ההסתברות מחדש!</vt:lpstr>
      <vt:lpstr>PowerPoint-Präsentation</vt:lpstr>
      <vt:lpstr>יישום בחי היום-יום</vt:lpstr>
      <vt:lpstr>יישום בחי היום-יום</vt:lpstr>
      <vt:lpstr>יישום בחי היום-יום</vt:lpstr>
      <vt:lpstr>מה לזה ולפסיכוזה?</vt:lpstr>
      <vt:lpstr>תודה על תשומת הלב!</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291</cp:revision>
  <dcterms:created xsi:type="dcterms:W3CDTF">2004-06-30T16:15:23Z</dcterms:created>
  <dcterms:modified xsi:type="dcterms:W3CDTF">2022-01-04T09:27:56Z</dcterms:modified>
</cp:coreProperties>
</file>