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97" r:id="rId1"/>
  </p:sldMasterIdLst>
  <p:notesMasterIdLst>
    <p:notesMasterId r:id="rId125"/>
  </p:notesMasterIdLst>
  <p:handoutMasterIdLst>
    <p:handoutMasterId r:id="rId126"/>
  </p:handoutMasterIdLst>
  <p:sldIdLst>
    <p:sldId id="772" r:id="rId2"/>
    <p:sldId id="540" r:id="rId3"/>
    <p:sldId id="730" r:id="rId4"/>
    <p:sldId id="727" r:id="rId5"/>
    <p:sldId id="728" r:id="rId6"/>
    <p:sldId id="729" r:id="rId7"/>
    <p:sldId id="726" r:id="rId8"/>
    <p:sldId id="754" r:id="rId9"/>
    <p:sldId id="753" r:id="rId10"/>
    <p:sldId id="752" r:id="rId11"/>
    <p:sldId id="732" r:id="rId12"/>
    <p:sldId id="756" r:id="rId13"/>
    <p:sldId id="755" r:id="rId14"/>
    <p:sldId id="734" r:id="rId15"/>
    <p:sldId id="758" r:id="rId16"/>
    <p:sldId id="757" r:id="rId17"/>
    <p:sldId id="383" r:id="rId18"/>
    <p:sldId id="735" r:id="rId19"/>
    <p:sldId id="385" r:id="rId20"/>
    <p:sldId id="542" r:id="rId21"/>
    <p:sldId id="736" r:id="rId22"/>
    <p:sldId id="562" r:id="rId23"/>
    <p:sldId id="737" r:id="rId24"/>
    <p:sldId id="546" r:id="rId25"/>
    <p:sldId id="547" r:id="rId26"/>
    <p:sldId id="762" r:id="rId27"/>
    <p:sldId id="775" r:id="rId28"/>
    <p:sldId id="774" r:id="rId29"/>
    <p:sldId id="773" r:id="rId30"/>
    <p:sldId id="395" r:id="rId31"/>
    <p:sldId id="396" r:id="rId32"/>
    <p:sldId id="397" r:id="rId33"/>
    <p:sldId id="716" r:id="rId34"/>
    <p:sldId id="717" r:id="rId35"/>
    <p:sldId id="718" r:id="rId36"/>
    <p:sldId id="719" r:id="rId37"/>
    <p:sldId id="402" r:id="rId38"/>
    <p:sldId id="403" r:id="rId39"/>
    <p:sldId id="404" r:id="rId40"/>
    <p:sldId id="405" r:id="rId41"/>
    <p:sldId id="750" r:id="rId42"/>
    <p:sldId id="568" r:id="rId43"/>
    <p:sldId id="569" r:id="rId44"/>
    <p:sldId id="420" r:id="rId45"/>
    <p:sldId id="421" r:id="rId46"/>
    <p:sldId id="434" r:id="rId47"/>
    <p:sldId id="435" r:id="rId48"/>
    <p:sldId id="552" r:id="rId49"/>
    <p:sldId id="553" r:id="rId50"/>
    <p:sldId id="564" r:id="rId51"/>
    <p:sldId id="565" r:id="rId52"/>
    <p:sldId id="742" r:id="rId53"/>
    <p:sldId id="766" r:id="rId54"/>
    <p:sldId id="765" r:id="rId55"/>
    <p:sldId id="651" r:id="rId56"/>
    <p:sldId id="652" r:id="rId57"/>
    <p:sldId id="653" r:id="rId58"/>
    <p:sldId id="654" r:id="rId59"/>
    <p:sldId id="655" r:id="rId60"/>
    <p:sldId id="656" r:id="rId61"/>
    <p:sldId id="657" r:id="rId62"/>
    <p:sldId id="658" r:id="rId63"/>
    <p:sldId id="659" r:id="rId64"/>
    <p:sldId id="660" r:id="rId65"/>
    <p:sldId id="661" r:id="rId66"/>
    <p:sldId id="662" r:id="rId67"/>
    <p:sldId id="663" r:id="rId68"/>
    <p:sldId id="664" r:id="rId69"/>
    <p:sldId id="665" r:id="rId70"/>
    <p:sldId id="666" r:id="rId71"/>
    <p:sldId id="667" r:id="rId72"/>
    <p:sldId id="668" r:id="rId73"/>
    <p:sldId id="669" r:id="rId74"/>
    <p:sldId id="670" r:id="rId75"/>
    <p:sldId id="671" r:id="rId76"/>
    <p:sldId id="672" r:id="rId77"/>
    <p:sldId id="673" r:id="rId78"/>
    <p:sldId id="674" r:id="rId79"/>
    <p:sldId id="675" r:id="rId80"/>
    <p:sldId id="676" r:id="rId81"/>
    <p:sldId id="677" r:id="rId82"/>
    <p:sldId id="678" r:id="rId83"/>
    <p:sldId id="679" r:id="rId84"/>
    <p:sldId id="680" r:id="rId85"/>
    <p:sldId id="681" r:id="rId86"/>
    <p:sldId id="682" r:id="rId87"/>
    <p:sldId id="683" r:id="rId88"/>
    <p:sldId id="684" r:id="rId89"/>
    <p:sldId id="685" r:id="rId90"/>
    <p:sldId id="686" r:id="rId91"/>
    <p:sldId id="687" r:id="rId92"/>
    <p:sldId id="688" r:id="rId93"/>
    <p:sldId id="689" r:id="rId94"/>
    <p:sldId id="690" r:id="rId95"/>
    <p:sldId id="691" r:id="rId96"/>
    <p:sldId id="744" r:id="rId97"/>
    <p:sldId id="768" r:id="rId98"/>
    <p:sldId id="767" r:id="rId99"/>
    <p:sldId id="695" r:id="rId100"/>
    <p:sldId id="696" r:id="rId101"/>
    <p:sldId id="697" r:id="rId102"/>
    <p:sldId id="698" r:id="rId103"/>
    <p:sldId id="699" r:id="rId104"/>
    <p:sldId id="700" r:id="rId105"/>
    <p:sldId id="701" r:id="rId106"/>
    <p:sldId id="702" r:id="rId107"/>
    <p:sldId id="703" r:id="rId108"/>
    <p:sldId id="704" r:id="rId109"/>
    <p:sldId id="705" r:id="rId110"/>
    <p:sldId id="706" r:id="rId111"/>
    <p:sldId id="707" r:id="rId112"/>
    <p:sldId id="708" r:id="rId113"/>
    <p:sldId id="709" r:id="rId114"/>
    <p:sldId id="710" r:id="rId115"/>
    <p:sldId id="747" r:id="rId116"/>
    <p:sldId id="771" r:id="rId117"/>
    <p:sldId id="770" r:id="rId118"/>
    <p:sldId id="769" r:id="rId119"/>
    <p:sldId id="581" r:id="rId120"/>
    <p:sldId id="751" r:id="rId121"/>
    <p:sldId id="720" r:id="rId122"/>
    <p:sldId id="721" r:id="rId123"/>
    <p:sldId id="722" r:id="rId124"/>
  </p:sldIdLst>
  <p:sldSz cx="12195175" cy="6858000"/>
  <p:notesSz cx="7099300" cy="10234613"/>
  <p:embeddedFontLst>
    <p:embeddedFont>
      <p:font typeface="Calibri" panose="020F0502020204030204" pitchFamily="34" charset="0"/>
      <p:regular r:id="rId127"/>
      <p:bold r:id="rId128"/>
      <p:italic r:id="rId129"/>
      <p:boldItalic r:id="rId130"/>
    </p:embeddedFont>
    <p:embeddedFont>
      <p:font typeface="Calibri Light" panose="020F0302020204030204" pitchFamily="34" charset="0"/>
      <p:regular r:id="rId131"/>
      <p:italic r:id="rId132"/>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7" autoAdjust="0"/>
    <p:restoredTop sz="94665" autoAdjust="0"/>
  </p:normalViewPr>
  <p:slideViewPr>
    <p:cSldViewPr>
      <p:cViewPr varScale="1">
        <p:scale>
          <a:sx n="67" d="100"/>
          <a:sy n="67" d="100"/>
        </p:scale>
        <p:origin x="676" y="44"/>
      </p:cViewPr>
      <p:guideLst>
        <p:guide orient="horz" pos="4065"/>
        <p:guide pos="612"/>
        <p:guide pos="8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handoutMaster" Target="handoutMasters/handoutMaster1.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4.fntdata"/><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5.fntdata"/><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FF47ABE-2042-4C6E-A317-1D54FBCC0AD5}" type="slidenum">
              <a:rPr lang="en-GB" altLang="de-DE"/>
              <a:pPr/>
              <a:t>‹Nr.›</a:t>
            </a:fld>
            <a:endParaRPr lang="en-GB" altLang="de-DE"/>
          </a:p>
        </p:txBody>
      </p:sp>
    </p:spTree>
    <p:extLst>
      <p:ext uri="{BB962C8B-B14F-4D97-AF65-F5344CB8AC3E}">
        <p14:creationId xmlns:p14="http://schemas.microsoft.com/office/powerpoint/2010/main" val="2963142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4131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624F0BE-C801-49FF-BA1A-A0584F95C1CE}" type="slidenum">
              <a:rPr lang="en-US" altLang="de-DE"/>
              <a:pPr/>
              <a:t>‹Nr.›</a:t>
            </a:fld>
            <a:endParaRPr lang="en-US" altLang="de-DE"/>
          </a:p>
        </p:txBody>
      </p:sp>
    </p:spTree>
    <p:extLst>
      <p:ext uri="{BB962C8B-B14F-4D97-AF65-F5344CB8AC3E}">
        <p14:creationId xmlns:p14="http://schemas.microsoft.com/office/powerpoint/2010/main" val="1231806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761EBA-DC89-4161-8251-2A68E8E8DE0A}" type="slidenum">
              <a:rPr lang="en-US" altLang="de-DE" sz="1300"/>
              <a:pPr eaLnBrk="1" hangingPunct="1">
                <a:spcBef>
                  <a:spcPct val="0"/>
                </a:spcBef>
              </a:pPr>
              <a:t>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3848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DF05E0-B954-4B07-AC36-D662BD902B3F}" type="slidenum">
              <a:rPr lang="en-US" altLang="de-DE" sz="1300"/>
              <a:pPr eaLnBrk="1" hangingPunct="1">
                <a:spcBef>
                  <a:spcPct val="0"/>
                </a:spcBef>
              </a:pPr>
              <a:t>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5149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EE093D-B269-49AF-B3AA-256224BC19D3}" type="slidenum">
              <a:rPr lang="en-US" altLang="de-DE" sz="1300"/>
              <a:pPr eaLnBrk="1" hangingPunct="1">
                <a:spcBef>
                  <a:spcPct val="0"/>
                </a:spcBef>
              </a:pPr>
              <a:t>4</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1476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D41B38-7BDE-4D59-978A-0D2C3836063F}" type="slidenum">
              <a:rPr lang="en-US" altLang="de-DE" sz="1300"/>
              <a:pPr eaLnBrk="1" hangingPunct="1">
                <a:spcBef>
                  <a:spcPct val="0"/>
                </a:spcBef>
              </a:pPr>
              <a:t>5</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5250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418473-9553-47F4-9C63-9F0930478A18}" type="slidenum">
              <a:rPr lang="en-US" altLang="de-DE" sz="1300"/>
              <a:pPr eaLnBrk="1" hangingPunct="1">
                <a:spcBef>
                  <a:spcPct val="0"/>
                </a:spcBef>
              </a:pPr>
              <a:t>6</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2057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52BB3-F467-4950-BF8A-24F1A6B7A96C}" type="slidenum">
              <a:rPr lang="en-US" altLang="de-DE" sz="1300"/>
              <a:pPr eaLnBrk="1" hangingPunct="1">
                <a:spcBef>
                  <a:spcPct val="0"/>
                </a:spcBef>
              </a:pPr>
              <a:t>7</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815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52BB3-F467-4950-BF8A-24F1A6B7A96C}" type="slidenum">
              <a:rPr lang="en-US" altLang="de-DE" sz="1300"/>
              <a:pPr eaLnBrk="1" hangingPunct="1">
                <a:spcBef>
                  <a:spcPct val="0"/>
                </a:spcBef>
              </a:pPr>
              <a:t>8</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815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52BB3-F467-4950-BF8A-24F1A6B7A96C}" type="slidenum">
              <a:rPr lang="en-US" altLang="de-DE" sz="1300"/>
              <a:pPr eaLnBrk="1" hangingPunct="1">
                <a:spcBef>
                  <a:spcPct val="0"/>
                </a:spcBef>
              </a:pPr>
              <a:t>9</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815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52BB3-F467-4950-BF8A-24F1A6B7A96C}" type="slidenum">
              <a:rPr lang="en-US" altLang="de-DE" sz="1300"/>
              <a:pPr eaLnBrk="1" hangingPunct="1">
                <a:spcBef>
                  <a:spcPct val="0"/>
                </a:spcBef>
              </a:pPr>
              <a:t>10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815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992A03-A61A-43E6-AAEC-357F27BE762B}" type="slidenum">
              <a:rPr lang="en-US" altLang="de-DE" sz="1300"/>
              <a:pPr eaLnBrk="1" hangingPunct="1">
                <a:spcBef>
                  <a:spcPct val="0"/>
                </a:spcBef>
              </a:pPr>
              <a:t>11</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8592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992A03-A61A-43E6-AAEC-357F27BE762B}" type="slidenum">
              <a:rPr lang="en-US" altLang="de-DE" sz="1300"/>
              <a:pPr eaLnBrk="1" hangingPunct="1">
                <a:spcBef>
                  <a:spcPct val="0"/>
                </a:spcBef>
              </a:pPr>
              <a:t>12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8592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992A03-A61A-43E6-AAEC-357F27BE762B}" type="slidenum">
              <a:rPr lang="en-US" altLang="de-DE" sz="1300"/>
              <a:pPr eaLnBrk="1" hangingPunct="1">
                <a:spcBef>
                  <a:spcPct val="0"/>
                </a:spcBef>
              </a:pPr>
              <a:t>13</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8592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3CC50B-56DB-4EA5-9F90-B5CABBBE73CA}" type="slidenum">
              <a:rPr lang="en-US" altLang="de-DE" sz="1300"/>
              <a:pPr eaLnBrk="1" hangingPunct="1">
                <a:spcBef>
                  <a:spcPct val="0"/>
                </a:spcBef>
              </a:pPr>
              <a:t>14</a:t>
            </a:fld>
            <a:endParaRPr lang="en-US"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543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3CC50B-56DB-4EA5-9F90-B5CABBBE73CA}" type="slidenum">
              <a:rPr lang="en-US" altLang="de-DE" sz="1300"/>
              <a:pPr eaLnBrk="1" hangingPunct="1">
                <a:spcBef>
                  <a:spcPct val="0"/>
                </a:spcBef>
              </a:pPr>
              <a:t>15</a:t>
            </a:fld>
            <a:endParaRPr lang="en-US"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543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3CC50B-56DB-4EA5-9F90-B5CABBBE73CA}" type="slidenum">
              <a:rPr lang="en-US" altLang="de-DE" sz="1300"/>
              <a:pPr eaLnBrk="1" hangingPunct="1">
                <a:spcBef>
                  <a:spcPct val="0"/>
                </a:spcBef>
              </a:pPr>
              <a:t>16</a:t>
            </a:fld>
            <a:endParaRPr lang="en-US"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543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771B8E-C932-4EE6-9841-0AE67D974A7B}" type="slidenum">
              <a:rPr lang="en-US" altLang="de-DE" sz="1300"/>
              <a:pPr eaLnBrk="1" hangingPunct="1">
                <a:spcBef>
                  <a:spcPct val="0"/>
                </a:spcBef>
              </a:pPr>
              <a:t>17</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9326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1EEC03-383A-4FD9-A434-DC5F44466F10}" type="slidenum">
              <a:rPr lang="en-US" altLang="de-DE" sz="1300"/>
              <a:pPr eaLnBrk="1" hangingPunct="1">
                <a:spcBef>
                  <a:spcPct val="0"/>
                </a:spcBef>
              </a:pPr>
              <a:t>18</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782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267F8F-17B3-4E09-8F8E-DAF4D254078A}" type="slidenum">
              <a:rPr lang="en-US" altLang="de-DE" sz="1300"/>
              <a:pPr eaLnBrk="1" hangingPunct="1">
                <a:spcBef>
                  <a:spcPct val="0"/>
                </a:spcBef>
              </a:pPr>
              <a:t>19</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500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7FA062-50C7-4132-9F08-A5D0A9EB959D}" type="slidenum">
              <a:rPr lang="en-US" altLang="de-DE" sz="1300"/>
              <a:pPr eaLnBrk="1" hangingPunct="1">
                <a:spcBef>
                  <a:spcPct val="0"/>
                </a:spcBef>
              </a:pPr>
              <a:t>20</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3849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9C63FD-0CBA-4AD9-A837-E06474692C15}" type="slidenum">
              <a:rPr lang="en-US" altLang="de-DE" sz="1300"/>
              <a:pPr eaLnBrk="1" hangingPunct="1">
                <a:spcBef>
                  <a:spcPct val="0"/>
                </a:spcBef>
              </a:pPr>
              <a:t>21</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1219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699BF2-4C9C-4A5A-8F54-0FDBE8E71588}" type="slidenum">
              <a:rPr lang="en-US" altLang="de-DE" sz="1300"/>
              <a:pPr eaLnBrk="1" hangingPunct="1">
                <a:spcBef>
                  <a:spcPct val="0"/>
                </a:spcBef>
              </a:pPr>
              <a:t>22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1632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BD8CF2-977B-4BEA-8649-7DC5C52F3EDF}" type="slidenum">
              <a:rPr lang="en-US" altLang="de-DE" sz="1300"/>
              <a:pPr eaLnBrk="1" hangingPunct="1">
                <a:spcBef>
                  <a:spcPct val="0"/>
                </a:spcBef>
              </a:pPr>
              <a:t>23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1025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A154C5-4E8B-4082-A13C-9CC952F5F9F9}" type="slidenum">
              <a:rPr lang="en-US" altLang="de-DE" sz="1300"/>
              <a:pPr eaLnBrk="1" hangingPunct="1">
                <a:spcBef>
                  <a:spcPct val="0"/>
                </a:spcBef>
              </a:pPr>
              <a:t>24</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339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6A75A6-0BDA-4B20-9E46-1DFAC4C38007}" type="slidenum">
              <a:rPr lang="en-US" altLang="de-DE" sz="1300"/>
              <a:pPr eaLnBrk="1" hangingPunct="1">
                <a:spcBef>
                  <a:spcPct val="0"/>
                </a:spcBef>
              </a:pPr>
              <a:t>25</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3118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3E2785-AE6D-4EE9-BC80-8CBA019E01C6}" type="slidenum">
              <a:rPr lang="en-US" altLang="de-DE" sz="1300"/>
              <a:pPr eaLnBrk="1" hangingPunct="1">
                <a:spcBef>
                  <a:spcPct val="0"/>
                </a:spcBef>
              </a:pPr>
              <a:t>26</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204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3E2785-AE6D-4EE9-BC80-8CBA019E01C6}" type="slidenum">
              <a:rPr lang="en-US" altLang="de-DE" sz="1300"/>
              <a:pPr eaLnBrk="1" hangingPunct="1">
                <a:spcBef>
                  <a:spcPct val="0"/>
                </a:spcBef>
              </a:pPr>
              <a:t>27</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204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3E2785-AE6D-4EE9-BC80-8CBA019E01C6}" type="slidenum">
              <a:rPr lang="en-US" altLang="de-DE" sz="1300"/>
              <a:pPr eaLnBrk="1" hangingPunct="1">
                <a:spcBef>
                  <a:spcPct val="0"/>
                </a:spcBef>
              </a:pPr>
              <a:t>28</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204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3E2785-AE6D-4EE9-BC80-8CBA019E01C6}" type="slidenum">
              <a:rPr lang="en-US" altLang="de-DE" sz="1300"/>
              <a:pPr eaLnBrk="1" hangingPunct="1">
                <a:spcBef>
                  <a:spcPct val="0"/>
                </a:spcBef>
              </a:pPr>
              <a:t>29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204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951C00-1569-48F9-9078-49428ACE2AC3}" type="slidenum">
              <a:rPr lang="en-US" altLang="de-DE" sz="1300"/>
              <a:pPr eaLnBrk="1" hangingPunct="1">
                <a:spcBef>
                  <a:spcPct val="0"/>
                </a:spcBef>
              </a:pPr>
              <a:t>30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0330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73E2CE-631C-4814-B8F4-65DBAADD3B49}" type="slidenum">
              <a:rPr lang="en-US" altLang="de-DE" sz="1300"/>
              <a:pPr eaLnBrk="1" hangingPunct="1">
                <a:spcBef>
                  <a:spcPct val="0"/>
                </a:spcBef>
              </a:pPr>
              <a:t>31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279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638232-0823-414A-A56D-1CFE0E19E00C}" type="slidenum">
              <a:rPr lang="en-US" altLang="de-DE" sz="1300"/>
              <a:pPr eaLnBrk="1" hangingPunct="1">
                <a:spcBef>
                  <a:spcPct val="0"/>
                </a:spcBef>
              </a:pPr>
              <a:t>32</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1462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E6CD28-229E-454F-A9D3-93FEAB1C7BD7}" type="slidenum">
              <a:rPr lang="en-US" altLang="de-DE" sz="1300"/>
              <a:pPr eaLnBrk="1" hangingPunct="1">
                <a:spcBef>
                  <a:spcPct val="0"/>
                </a:spcBef>
              </a:pPr>
              <a:t>33</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6600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DBD660-7F34-414D-9AA1-9C5D359DE7FF}" type="slidenum">
              <a:rPr lang="en-US" altLang="de-DE" sz="1300"/>
              <a:pPr eaLnBrk="1" hangingPunct="1">
                <a:spcBef>
                  <a:spcPct val="0"/>
                </a:spcBef>
              </a:pPr>
              <a:t>34</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3649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C3249E-2A1F-4041-AE17-D436D06F522F}" type="slidenum">
              <a:rPr lang="en-US" altLang="de-DE" sz="1300"/>
              <a:pPr eaLnBrk="1" hangingPunct="1">
                <a:spcBef>
                  <a:spcPct val="0"/>
                </a:spcBef>
              </a:pPr>
              <a:t>35</a:t>
            </a:fld>
            <a:endParaRPr lang="en-US" altLang="de-DE" sz="1300"/>
          </a:p>
        </p:txBody>
      </p:sp>
      <p:sp>
        <p:nvSpPr>
          <p:cNvPr id="1771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07EFE9A-EE6C-49A1-BA63-3BE5AA837B72}" type="slidenum">
              <a:rPr lang="en-US" altLang="de-DE" sz="1300"/>
              <a:pPr algn="r" eaLnBrk="1" hangingPunct="1">
                <a:spcBef>
                  <a:spcPct val="0"/>
                </a:spcBef>
              </a:pPr>
              <a:t>35</a:t>
            </a:fld>
            <a:endParaRPr lang="en-US" altLang="de-DE" sz="1300"/>
          </a:p>
        </p:txBody>
      </p:sp>
      <p:sp>
        <p:nvSpPr>
          <p:cNvPr id="177156" name="Rectangle 2"/>
          <p:cNvSpPr>
            <a:spLocks noGrp="1" noRot="1" noChangeAspect="1" noChangeArrowheads="1" noTextEdit="1"/>
          </p:cNvSpPr>
          <p:nvPr>
            <p:ph type="sldImg"/>
          </p:nvPr>
        </p:nvSpPr>
        <p:spPr>
          <a:xfrm>
            <a:off x="139700" y="768350"/>
            <a:ext cx="6821488" cy="3836988"/>
          </a:xfrm>
          <a:ln/>
        </p:spPr>
      </p:sp>
      <p:sp>
        <p:nvSpPr>
          <p:cNvPr id="177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192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BB78C0-A3E8-4AE5-BFC9-3AAFA62987DC}" type="slidenum">
              <a:rPr lang="en-US" altLang="de-DE" sz="1300"/>
              <a:pPr eaLnBrk="1" hangingPunct="1">
                <a:spcBef>
                  <a:spcPct val="0"/>
                </a:spcBef>
              </a:pPr>
              <a:t>36</a:t>
            </a:fld>
            <a:endParaRPr lang="en-US" altLang="de-DE" sz="1300"/>
          </a:p>
        </p:txBody>
      </p:sp>
      <p:sp>
        <p:nvSpPr>
          <p:cNvPr id="1781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4BF618E-92A3-413E-BC65-7DA3C1A71460}" type="slidenum">
              <a:rPr lang="en-US" altLang="de-DE" sz="1300"/>
              <a:pPr algn="r" eaLnBrk="1" hangingPunct="1">
                <a:spcBef>
                  <a:spcPct val="0"/>
                </a:spcBef>
              </a:pPr>
              <a:t>36</a:t>
            </a:fld>
            <a:endParaRPr lang="en-US" altLang="de-DE" sz="1300"/>
          </a:p>
        </p:txBody>
      </p:sp>
      <p:sp>
        <p:nvSpPr>
          <p:cNvPr id="178180" name="Rectangle 2"/>
          <p:cNvSpPr>
            <a:spLocks noGrp="1" noRot="1" noChangeAspect="1" noChangeArrowheads="1" noTextEdit="1"/>
          </p:cNvSpPr>
          <p:nvPr>
            <p:ph type="sldImg"/>
          </p:nvPr>
        </p:nvSpPr>
        <p:spPr>
          <a:xfrm>
            <a:off x="139700" y="768350"/>
            <a:ext cx="6821488" cy="3836988"/>
          </a:xfrm>
          <a:ln/>
        </p:spPr>
      </p:sp>
      <p:sp>
        <p:nvSpPr>
          <p:cNvPr id="178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326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BE25F2-2ED4-428B-912F-A0BF85D13E8D}" type="slidenum">
              <a:rPr lang="en-US" altLang="de-DE" sz="1300"/>
              <a:pPr eaLnBrk="1" hangingPunct="1">
                <a:spcBef>
                  <a:spcPct val="0"/>
                </a:spcBef>
              </a:pPr>
              <a:t>37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2922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BBE4A2-FBEE-4E1E-BF36-5102196D6D3C}" type="slidenum">
              <a:rPr lang="en-US" altLang="de-DE" sz="1300"/>
              <a:pPr eaLnBrk="1" hangingPunct="1">
                <a:spcBef>
                  <a:spcPct val="0"/>
                </a:spcBef>
              </a:pPr>
              <a:t>38</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3726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A60D33-5ADA-4A84-9154-EF9084FDC951}" type="slidenum">
              <a:rPr lang="en-US" altLang="de-DE" sz="1300"/>
              <a:pPr eaLnBrk="1" hangingPunct="1">
                <a:spcBef>
                  <a:spcPct val="0"/>
                </a:spcBef>
              </a:pPr>
              <a:t>39</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52011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B85901-99EF-4356-8B9B-2FD1FBC95B01}" type="slidenum">
              <a:rPr lang="en-US" altLang="de-DE" sz="1300"/>
              <a:pPr eaLnBrk="1" hangingPunct="1">
                <a:spcBef>
                  <a:spcPct val="0"/>
                </a:spcBef>
              </a:pPr>
              <a:t>40</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1396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9A2C73-5776-46F1-AE85-F9AABD5D896E}" type="slidenum">
              <a:rPr lang="en-US" altLang="de-DE" sz="1300"/>
              <a:pPr eaLnBrk="1" hangingPunct="1">
                <a:spcBef>
                  <a:spcPct val="0"/>
                </a:spcBef>
              </a:pPr>
              <a:t>42</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23233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F8CDA4-912A-4EE9-9ABA-FB8F5F3F06B9}" type="slidenum">
              <a:rPr lang="en-US" altLang="de-DE" sz="1300"/>
              <a:pPr eaLnBrk="1" hangingPunct="1">
                <a:spcBef>
                  <a:spcPct val="0"/>
                </a:spcBef>
              </a:pPr>
              <a:t>43</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3144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A995BD-4C34-4623-8529-58ACB1CCB00B}" type="slidenum">
              <a:rPr lang="en-US" altLang="de-DE" sz="1300"/>
              <a:pPr eaLnBrk="1" hangingPunct="1">
                <a:spcBef>
                  <a:spcPct val="0"/>
                </a:spcBef>
              </a:pPr>
              <a:t>44</a:t>
            </a:fld>
            <a:endParaRPr lang="en-US" altLang="de-DE" sz="1300"/>
          </a:p>
        </p:txBody>
      </p:sp>
      <p:sp>
        <p:nvSpPr>
          <p:cNvPr id="185347" name="Rectangle 1026"/>
          <p:cNvSpPr>
            <a:spLocks noGrp="1" noRot="1" noChangeAspect="1" noChangeArrowheads="1" noTextEdit="1"/>
          </p:cNvSpPr>
          <p:nvPr>
            <p:ph type="sldImg"/>
          </p:nvPr>
        </p:nvSpPr>
        <p:spPr>
          <a:xfrm>
            <a:off x="138113" y="768350"/>
            <a:ext cx="6823075" cy="3836988"/>
          </a:xfrm>
          <a:ln/>
        </p:spPr>
      </p:sp>
      <p:sp>
        <p:nvSpPr>
          <p:cNvPr id="1853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8941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CCDC2B-D6CC-431F-AA7C-DFFFE23D5B17}" type="slidenum">
              <a:rPr lang="en-US" altLang="de-DE" sz="1300"/>
              <a:pPr eaLnBrk="1" hangingPunct="1">
                <a:spcBef>
                  <a:spcPct val="0"/>
                </a:spcBef>
              </a:pPr>
              <a:t>45</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72725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C18AF4-F037-43C9-814D-30D65EE0AA64}" type="slidenum">
              <a:rPr lang="en-US" altLang="de-DE" sz="1300"/>
              <a:pPr eaLnBrk="1" hangingPunct="1">
                <a:spcBef>
                  <a:spcPct val="0"/>
                </a:spcBef>
              </a:pPr>
              <a:t>46</a:t>
            </a:fld>
            <a:endParaRPr lang="en-US" altLang="de-DE" sz="1300"/>
          </a:p>
        </p:txBody>
      </p:sp>
      <p:sp>
        <p:nvSpPr>
          <p:cNvPr id="187395" name="Rectangle 1026"/>
          <p:cNvSpPr>
            <a:spLocks noGrp="1" noRot="1" noChangeAspect="1" noChangeArrowheads="1" noTextEdit="1"/>
          </p:cNvSpPr>
          <p:nvPr>
            <p:ph type="sldImg"/>
          </p:nvPr>
        </p:nvSpPr>
        <p:spPr>
          <a:xfrm>
            <a:off x="138113" y="768350"/>
            <a:ext cx="6823075" cy="3836988"/>
          </a:xfrm>
          <a:ln/>
        </p:spPr>
      </p:sp>
      <p:sp>
        <p:nvSpPr>
          <p:cNvPr id="1873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32448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E0C4DE-2092-4B5D-828C-7343ED72FA3B}" type="slidenum">
              <a:rPr lang="en-US" altLang="de-DE" sz="1300"/>
              <a:pPr eaLnBrk="1" hangingPunct="1">
                <a:spcBef>
                  <a:spcPct val="0"/>
                </a:spcBef>
              </a:pPr>
              <a:t>47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05671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C9ACE6-C869-43E3-AE30-B27E9AF36B41}" type="slidenum">
              <a:rPr lang="en-US" altLang="de-DE" sz="1300"/>
              <a:pPr eaLnBrk="1" hangingPunct="1">
                <a:spcBef>
                  <a:spcPct val="0"/>
                </a:spcBef>
              </a:pPr>
              <a:t>48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69279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9674AE-78BC-4D6A-8B12-5C3F576B5215}" type="slidenum">
              <a:rPr lang="en-US" altLang="de-DE" sz="1300"/>
              <a:pPr eaLnBrk="1" hangingPunct="1">
                <a:spcBef>
                  <a:spcPct val="0"/>
                </a:spcBef>
              </a:pPr>
              <a:t>49</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700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BED3C7-95D5-4976-978E-EA505AB26629}" type="slidenum">
              <a:rPr lang="en-US" altLang="de-DE" sz="1300"/>
              <a:pPr eaLnBrk="1" hangingPunct="1">
                <a:spcBef>
                  <a:spcPct val="0"/>
                </a:spcBef>
              </a:pPr>
              <a:t>50</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5364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1BE224-5628-45EE-84F4-2C8AC0BD59D0}" type="slidenum">
              <a:rPr lang="en-US" altLang="de-DE" sz="1300"/>
              <a:pPr eaLnBrk="1" hangingPunct="1">
                <a:spcBef>
                  <a:spcPct val="0"/>
                </a:spcBef>
              </a:pPr>
              <a:t>51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5653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032B15-CD49-41D6-8A54-0BDE0A96C76E}" type="slidenum">
              <a:rPr lang="en-US" altLang="de-DE" sz="1300"/>
              <a:pPr eaLnBrk="1" hangingPunct="1">
                <a:spcBef>
                  <a:spcPct val="0"/>
                </a:spcBef>
              </a:pPr>
              <a:t>52</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51232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032B15-CD49-41D6-8A54-0BDE0A96C76E}" type="slidenum">
              <a:rPr lang="en-US" altLang="de-DE" sz="1300"/>
              <a:pPr eaLnBrk="1" hangingPunct="1">
                <a:spcBef>
                  <a:spcPct val="0"/>
                </a:spcBef>
              </a:pPr>
              <a:t>53</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5123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032B15-CD49-41D6-8A54-0BDE0A96C76E}" type="slidenum">
              <a:rPr lang="en-US" altLang="de-DE" sz="1300"/>
              <a:pPr eaLnBrk="1" hangingPunct="1">
                <a:spcBef>
                  <a:spcPct val="0"/>
                </a:spcBef>
              </a:pPr>
              <a:t>54</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51232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8BE81A-101B-4BD5-BC06-0C32E4681C82}" type="slidenum">
              <a:rPr lang="en-US" altLang="de-DE" sz="1300"/>
              <a:pPr eaLnBrk="1" hangingPunct="1">
                <a:spcBef>
                  <a:spcPct val="0"/>
                </a:spcBef>
              </a:pPr>
              <a:t>55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7693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CC2987-F597-4CB8-908B-ECF9193481DF}" type="slidenum">
              <a:rPr lang="en-US" altLang="de-DE" sz="1300"/>
              <a:pPr eaLnBrk="1" hangingPunct="1">
                <a:spcBef>
                  <a:spcPct val="0"/>
                </a:spcBef>
              </a:pPr>
              <a:t>56</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979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E4E67D-FCF1-4C33-8485-D2248E4B6D22}" type="slidenum">
              <a:rPr lang="en-US" altLang="de-DE" sz="1300"/>
              <a:pPr eaLnBrk="1" hangingPunct="1">
                <a:spcBef>
                  <a:spcPct val="0"/>
                </a:spcBef>
              </a:pPr>
              <a:t>57</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06417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CC784-A583-4873-9852-EAA7D38F8AC0}" type="slidenum">
              <a:rPr lang="en-US" altLang="de-DE" sz="1300"/>
              <a:pPr eaLnBrk="1" hangingPunct="1">
                <a:spcBef>
                  <a:spcPct val="0"/>
                </a:spcBef>
              </a:pPr>
              <a:t>58</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7065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635FF4-0731-4CCE-AE19-18249DCA576E}" type="slidenum">
              <a:rPr lang="en-US" altLang="de-DE" sz="1300"/>
              <a:pPr eaLnBrk="1" hangingPunct="1">
                <a:spcBef>
                  <a:spcPct val="0"/>
                </a:spcBef>
              </a:pPr>
              <a:t>59</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74012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D0FAEA-C399-44FB-9411-59B447AF0552}" type="slidenum">
              <a:rPr lang="en-US" altLang="de-DE" sz="1300"/>
              <a:pPr eaLnBrk="1" hangingPunct="1">
                <a:spcBef>
                  <a:spcPct val="0"/>
                </a:spcBef>
              </a:pPr>
              <a:t>60</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11601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4DDC23-82A5-41B4-BD9C-2F4D69A88585}" type="slidenum">
              <a:rPr lang="en-US" altLang="de-DE" sz="1300"/>
              <a:pPr eaLnBrk="1" hangingPunct="1">
                <a:spcBef>
                  <a:spcPct val="0"/>
                </a:spcBef>
              </a:pPr>
              <a:t>61</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7212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7E7BE0-4703-4154-A868-9C774E096ECE}" type="slidenum">
              <a:rPr lang="en-US" altLang="de-DE" sz="1300"/>
              <a:pPr eaLnBrk="1" hangingPunct="1">
                <a:spcBef>
                  <a:spcPct val="0"/>
                </a:spcBef>
              </a:pPr>
              <a:t>62</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25791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EFEC75-7657-4003-8771-B34383F0F8B4}" type="slidenum">
              <a:rPr lang="en-US" altLang="de-DE" sz="1300"/>
              <a:pPr eaLnBrk="1" hangingPunct="1">
                <a:spcBef>
                  <a:spcPct val="0"/>
                </a:spcBef>
              </a:pPr>
              <a:t>63</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03131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C419E3-05B1-480B-B1C2-D17B79706286}" type="slidenum">
              <a:rPr lang="en-US" altLang="de-DE" sz="1300"/>
              <a:pPr eaLnBrk="1" hangingPunct="1">
                <a:spcBef>
                  <a:spcPct val="0"/>
                </a:spcBef>
              </a:pPr>
              <a:t>64</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7427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DE9377-8289-4EF1-B12B-C86C81C6237B}" type="slidenum">
              <a:rPr lang="en-US" altLang="de-DE" sz="1300"/>
              <a:pPr eaLnBrk="1" hangingPunct="1">
                <a:spcBef>
                  <a:spcPct val="0"/>
                </a:spcBef>
              </a:pPr>
              <a:t>65</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9942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F8C711-8A7E-4C5A-A2C7-0C61022FDB5C}" type="slidenum">
              <a:rPr lang="en-US" altLang="de-DE" sz="1300"/>
              <a:pPr eaLnBrk="1" hangingPunct="1">
                <a:spcBef>
                  <a:spcPct val="0"/>
                </a:spcBef>
              </a:pPr>
              <a:t>66</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41419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EFD964-A4B3-4297-B94E-3BF1305A0CE4}" type="slidenum">
              <a:rPr lang="en-US" altLang="de-DE" sz="1300"/>
              <a:pPr eaLnBrk="1" hangingPunct="1">
                <a:spcBef>
                  <a:spcPct val="0"/>
                </a:spcBef>
              </a:pPr>
              <a:t>67</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3494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5E7C36-AC3E-4192-8002-64D3411C06C7}" type="slidenum">
              <a:rPr lang="en-US" altLang="de-DE" sz="1300"/>
              <a:pPr eaLnBrk="1" hangingPunct="1">
                <a:spcBef>
                  <a:spcPct val="0"/>
                </a:spcBef>
              </a:pPr>
              <a:t>68</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87535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78DFFC-EE63-459A-9795-965A146DAD60}" type="slidenum">
              <a:rPr lang="en-US" altLang="de-DE" sz="1300"/>
              <a:pPr eaLnBrk="1" hangingPunct="1">
                <a:spcBef>
                  <a:spcPct val="0"/>
                </a:spcBef>
              </a:pPr>
              <a:t>69</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09063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1D8CA2-D6D2-4081-961A-A69F7CC30609}" type="slidenum">
              <a:rPr lang="en-US" altLang="de-DE" sz="1300"/>
              <a:pPr eaLnBrk="1" hangingPunct="1">
                <a:spcBef>
                  <a:spcPct val="0"/>
                </a:spcBef>
              </a:pPr>
              <a:t>70</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9919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E7F568-BABA-48FD-B1E8-86D113609846}" type="slidenum">
              <a:rPr lang="en-US" altLang="de-DE" sz="1300"/>
              <a:pPr eaLnBrk="1" hangingPunct="1">
                <a:spcBef>
                  <a:spcPct val="0"/>
                </a:spcBef>
              </a:pPr>
              <a:t>71</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58118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2BE396-56AA-4478-AA13-EF2EE2B7D2E1}" type="slidenum">
              <a:rPr lang="en-US" altLang="de-DE" sz="1300"/>
              <a:pPr eaLnBrk="1" hangingPunct="1">
                <a:spcBef>
                  <a:spcPct val="0"/>
                </a:spcBef>
              </a:pPr>
              <a:t>72</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5518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6C442E-2598-4001-9424-E27F248AC497}" type="slidenum">
              <a:rPr lang="en-US" altLang="de-DE" sz="1300"/>
              <a:pPr eaLnBrk="1" hangingPunct="1">
                <a:spcBef>
                  <a:spcPct val="0"/>
                </a:spcBef>
              </a:pPr>
              <a:t>73</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1351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776D30-FF91-4C47-AA63-3B8F299600E7}" type="slidenum">
              <a:rPr lang="en-US" altLang="de-DE" sz="1300"/>
              <a:pPr eaLnBrk="1" hangingPunct="1">
                <a:spcBef>
                  <a:spcPct val="0"/>
                </a:spcBef>
              </a:pPr>
              <a:t>74</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26527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87877F-EACF-4E06-A78F-BDADBB5C2C98}" type="slidenum">
              <a:rPr lang="en-US" altLang="de-DE" sz="1300"/>
              <a:pPr eaLnBrk="1" hangingPunct="1">
                <a:spcBef>
                  <a:spcPct val="0"/>
                </a:spcBef>
              </a:pPr>
              <a:t>75</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5804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377AA8-FA5D-4417-A4FE-7C532CAA0023}" type="slidenum">
              <a:rPr lang="en-US" altLang="de-DE" sz="1300"/>
              <a:pPr eaLnBrk="1" hangingPunct="1">
                <a:spcBef>
                  <a:spcPct val="0"/>
                </a:spcBef>
              </a:pPr>
              <a:t>76</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0076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7E92E5-8329-4F37-A1CF-0689E04DB070}" type="slidenum">
              <a:rPr lang="en-US" altLang="de-DE" sz="1300"/>
              <a:pPr eaLnBrk="1" hangingPunct="1">
                <a:spcBef>
                  <a:spcPct val="0"/>
                </a:spcBef>
              </a:pPr>
              <a:t>77</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32913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C864E7-E34B-4D8F-918D-3D21FA8CE1E3}" type="slidenum">
              <a:rPr lang="en-US" altLang="de-DE" sz="1300"/>
              <a:pPr eaLnBrk="1" hangingPunct="1">
                <a:spcBef>
                  <a:spcPct val="0"/>
                </a:spcBef>
              </a:pPr>
              <a:t>78</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99018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509716-7F43-42E3-B500-2F28EB482FBE}" type="slidenum">
              <a:rPr lang="en-US" altLang="de-DE" sz="1300"/>
              <a:pPr eaLnBrk="1" hangingPunct="1">
                <a:spcBef>
                  <a:spcPct val="0"/>
                </a:spcBef>
              </a:pPr>
              <a:t>79</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55146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FE3914-CF44-4D04-943F-89FF0DEA7BF3}" type="slidenum">
              <a:rPr lang="en-US" altLang="de-DE" sz="1300"/>
              <a:pPr eaLnBrk="1" hangingPunct="1">
                <a:spcBef>
                  <a:spcPct val="0"/>
                </a:spcBef>
              </a:pPr>
              <a:t>80</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0857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478DDE-86D1-4BA9-9578-D434CB0183DA}" type="slidenum">
              <a:rPr lang="en-US" altLang="de-DE" sz="1300"/>
              <a:pPr eaLnBrk="1" hangingPunct="1">
                <a:spcBef>
                  <a:spcPct val="0"/>
                </a:spcBef>
              </a:pPr>
              <a:t>81</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33420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69015D-ADDF-410A-A8EE-A396E0837135}" type="slidenum">
              <a:rPr lang="en-US" altLang="de-DE" sz="1300"/>
              <a:pPr eaLnBrk="1" hangingPunct="1">
                <a:spcBef>
                  <a:spcPct val="0"/>
                </a:spcBef>
              </a:pPr>
              <a:t>82</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81774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6A643E-44BD-4AD4-BD53-5F5ABA1F78AE}" type="slidenum">
              <a:rPr lang="en-US" altLang="de-DE" sz="1300"/>
              <a:pPr eaLnBrk="1" hangingPunct="1">
                <a:spcBef>
                  <a:spcPct val="0"/>
                </a:spcBef>
              </a:pPr>
              <a:t>83</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59296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BA21ED-8D63-4F94-A326-1C76C42C0180}" type="slidenum">
              <a:rPr lang="en-US" altLang="de-DE" sz="1300"/>
              <a:pPr eaLnBrk="1" hangingPunct="1">
                <a:spcBef>
                  <a:spcPct val="0"/>
                </a:spcBef>
              </a:pPr>
              <a:t>84</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8768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68A058-1CC5-4073-B474-6DF1A02EF0B8}" type="slidenum">
              <a:rPr lang="en-US" altLang="de-DE" sz="1300"/>
              <a:pPr eaLnBrk="1" hangingPunct="1">
                <a:spcBef>
                  <a:spcPct val="0"/>
                </a:spcBef>
              </a:pPr>
              <a:t>85</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4466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083D6C-8700-4A00-AEFD-489FC38F7611}" type="slidenum">
              <a:rPr lang="en-US" altLang="de-DE" sz="1300"/>
              <a:pPr eaLnBrk="1" hangingPunct="1">
                <a:spcBef>
                  <a:spcPct val="0"/>
                </a:spcBef>
              </a:pPr>
              <a:t>86</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22773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F2271F-5D89-4EAC-8A74-45176BFA338E}" type="slidenum">
              <a:rPr lang="en-US" altLang="de-DE" sz="1300"/>
              <a:pPr eaLnBrk="1" hangingPunct="1">
                <a:spcBef>
                  <a:spcPct val="0"/>
                </a:spcBef>
              </a:pPr>
              <a:t>87</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689539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05B0AC-8743-448E-BE38-D7A25137ECA9}" type="slidenum">
              <a:rPr lang="en-US" altLang="de-DE" sz="1300"/>
              <a:pPr eaLnBrk="1" hangingPunct="1">
                <a:spcBef>
                  <a:spcPct val="0"/>
                </a:spcBef>
              </a:pPr>
              <a:t>88</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82633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0F5601-19D5-4C52-8C29-1F99CA914E5D}" type="slidenum">
              <a:rPr lang="en-US" altLang="de-DE" sz="1300"/>
              <a:pPr eaLnBrk="1" hangingPunct="1">
                <a:spcBef>
                  <a:spcPct val="0"/>
                </a:spcBef>
              </a:pPr>
              <a:t>89</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0468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79FA2B-E37A-4E26-AD4D-6CB7563E6EF8}" type="slidenum">
              <a:rPr lang="en-US" altLang="de-DE" sz="1300"/>
              <a:pPr eaLnBrk="1" hangingPunct="1">
                <a:spcBef>
                  <a:spcPct val="0"/>
                </a:spcBef>
              </a:pPr>
              <a:t>90</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2575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7C76DE-D39F-4984-9623-3AFBEF428EC7}" type="slidenum">
              <a:rPr lang="en-US" altLang="de-DE" sz="1300"/>
              <a:pPr eaLnBrk="1" hangingPunct="1">
                <a:spcBef>
                  <a:spcPct val="0"/>
                </a:spcBef>
              </a:pPr>
              <a:t>91</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3051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278EC8-E48A-4DDF-87AA-011A88D33C95}" type="slidenum">
              <a:rPr lang="en-US" altLang="de-DE" sz="1300"/>
              <a:pPr eaLnBrk="1" hangingPunct="1">
                <a:spcBef>
                  <a:spcPct val="0"/>
                </a:spcBef>
              </a:pPr>
              <a:t>92</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27499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9E9764-E5A0-4C5C-A74C-9CA87E78581F}" type="slidenum">
              <a:rPr lang="en-US" altLang="de-DE" sz="1300"/>
              <a:pPr eaLnBrk="1" hangingPunct="1">
                <a:spcBef>
                  <a:spcPct val="0"/>
                </a:spcBef>
              </a:pPr>
              <a:t>93</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5464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E83FDC-A6DF-4CD0-AD76-044819BFD156}" type="slidenum">
              <a:rPr lang="en-US" altLang="de-DE" sz="1300"/>
              <a:pPr eaLnBrk="1" hangingPunct="1">
                <a:spcBef>
                  <a:spcPct val="0"/>
                </a:spcBef>
              </a:pPr>
              <a:t>94</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42979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DBD4E7-9C39-41D8-8449-42ADE7C53468}" type="slidenum">
              <a:rPr lang="en-US" altLang="de-DE" sz="1300"/>
              <a:pPr eaLnBrk="1" hangingPunct="1">
                <a:spcBef>
                  <a:spcPct val="0"/>
                </a:spcBef>
              </a:pPr>
              <a:t>95</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79397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63E8F7-53F0-45AF-871D-13FB0878E0DC}" type="slidenum">
              <a:rPr lang="en-US" altLang="de-DE" sz="1300"/>
              <a:pPr eaLnBrk="1" hangingPunct="1">
                <a:spcBef>
                  <a:spcPct val="0"/>
                </a:spcBef>
              </a:pPr>
              <a:t>96</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01837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63E8F7-53F0-45AF-871D-13FB0878E0DC}" type="slidenum">
              <a:rPr lang="en-US" altLang="de-DE" sz="1300"/>
              <a:pPr eaLnBrk="1" hangingPunct="1">
                <a:spcBef>
                  <a:spcPct val="0"/>
                </a:spcBef>
              </a:pPr>
              <a:t>97</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018375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63E8F7-53F0-45AF-871D-13FB0878E0DC}" type="slidenum">
              <a:rPr lang="en-US" altLang="de-DE" sz="1300"/>
              <a:pPr eaLnBrk="1" hangingPunct="1">
                <a:spcBef>
                  <a:spcPct val="0"/>
                </a:spcBef>
              </a:pPr>
              <a:t>98</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018375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25CE2F-A5C6-48E1-BDE3-5F07F0326A14}" type="slidenum">
              <a:rPr lang="en-US" altLang="de-DE" sz="1300"/>
              <a:pPr eaLnBrk="1" hangingPunct="1">
                <a:spcBef>
                  <a:spcPct val="0"/>
                </a:spcBef>
              </a:pPr>
              <a:t>99</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135296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E15F79-340E-4910-A799-1A5A40C664D7}" type="slidenum">
              <a:rPr lang="en-US" altLang="de-DE" sz="1300"/>
              <a:pPr eaLnBrk="1" hangingPunct="1">
                <a:spcBef>
                  <a:spcPct val="0"/>
                </a:spcBef>
              </a:pPr>
              <a:t>100</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38557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C937A9-E057-45D3-8DF9-9D2031FFFC5E}" type="slidenum">
              <a:rPr lang="en-US" altLang="de-DE" sz="1300"/>
              <a:pPr eaLnBrk="1" hangingPunct="1">
                <a:spcBef>
                  <a:spcPct val="0"/>
                </a:spcBef>
              </a:pPr>
              <a:t>101</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26820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EA5056-62B4-4C83-B692-3E15B3398183}" type="slidenum">
              <a:rPr lang="en-US" altLang="de-DE" sz="1300"/>
              <a:pPr eaLnBrk="1" hangingPunct="1">
                <a:spcBef>
                  <a:spcPct val="0"/>
                </a:spcBef>
              </a:pPr>
              <a:t>102</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655153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58951C-8CB6-4187-A1EA-46DBADC4B71F}" type="slidenum">
              <a:rPr lang="en-US" altLang="de-DE" sz="1300"/>
              <a:pPr eaLnBrk="1" hangingPunct="1">
                <a:spcBef>
                  <a:spcPct val="0"/>
                </a:spcBef>
              </a:pPr>
              <a:t>103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214798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ACC961-A9E0-4154-9001-E7F081324F78}" type="slidenum">
              <a:rPr lang="en-US" altLang="de-DE" sz="1300"/>
              <a:pPr eaLnBrk="1" hangingPunct="1">
                <a:spcBef>
                  <a:spcPct val="0"/>
                </a:spcBef>
              </a:pPr>
              <a:t>104</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0530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2AB5C4-B663-47C2-B140-B71E3F4EFAC7}" type="slidenum">
              <a:rPr lang="en-US" altLang="de-DE" sz="1300"/>
              <a:pPr eaLnBrk="1" hangingPunct="1">
                <a:spcBef>
                  <a:spcPct val="0"/>
                </a:spcBef>
              </a:pPr>
              <a:t>105</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39291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E715A-1D96-410B-98DF-9A4163BDE312}" type="slidenum">
              <a:rPr lang="en-US" altLang="de-DE" sz="1300"/>
              <a:pPr eaLnBrk="1" hangingPunct="1">
                <a:spcBef>
                  <a:spcPct val="0"/>
                </a:spcBef>
              </a:pPr>
              <a:t>106</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960217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2ACF3F-67BC-4274-8975-111ACE5FCB77}" type="slidenum">
              <a:rPr lang="en-US" altLang="de-DE" sz="1300"/>
              <a:pPr eaLnBrk="1" hangingPunct="1">
                <a:spcBef>
                  <a:spcPct val="0"/>
                </a:spcBef>
              </a:pPr>
              <a:t>107</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0348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CC527C-CE4D-4647-B0C2-3D4F85EB49A4}" type="slidenum">
              <a:rPr lang="en-US" altLang="de-DE" sz="1300"/>
              <a:pPr eaLnBrk="1" hangingPunct="1">
                <a:spcBef>
                  <a:spcPct val="0"/>
                </a:spcBef>
              </a:pPr>
              <a:t>108</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90962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1C8A1A-ED30-4FCB-A2A9-9A6DDA5376A9}" type="slidenum">
              <a:rPr lang="en-US" altLang="de-DE" sz="1300"/>
              <a:pPr eaLnBrk="1" hangingPunct="1">
                <a:spcBef>
                  <a:spcPct val="0"/>
                </a:spcBef>
              </a:pPr>
              <a:t>109</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296463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47A491-6825-4B21-B0D7-3DDDDA1F7DA6}" type="slidenum">
              <a:rPr lang="en-US" altLang="de-DE" sz="1300"/>
              <a:pPr eaLnBrk="1" hangingPunct="1">
                <a:spcBef>
                  <a:spcPct val="0"/>
                </a:spcBef>
              </a:pPr>
              <a:t>110</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685030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60F645-551A-410A-B674-128DACBB21F0}" type="slidenum">
              <a:rPr lang="en-US" altLang="de-DE" sz="1300"/>
              <a:pPr eaLnBrk="1" hangingPunct="1">
                <a:spcBef>
                  <a:spcPct val="0"/>
                </a:spcBef>
              </a:pPr>
              <a:t>111</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08046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4CB386-1F5D-483E-B343-AB31F14F6EF3}" type="slidenum">
              <a:rPr lang="en-US" altLang="de-DE" sz="1300"/>
              <a:pPr eaLnBrk="1" hangingPunct="1">
                <a:spcBef>
                  <a:spcPct val="0"/>
                </a:spcBef>
              </a:pPr>
              <a:t>112</a:t>
            </a:fld>
            <a:endParaRPr lang="en-US" altLang="de-DE" sz="1300"/>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989224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1BEC0A-E6EC-4EB3-8EB5-65512B5BAEC7}" type="slidenum">
              <a:rPr lang="en-US" altLang="de-DE" sz="1300"/>
              <a:pPr eaLnBrk="1" hangingPunct="1">
                <a:spcBef>
                  <a:spcPct val="0"/>
                </a:spcBef>
              </a:pPr>
              <a:t>113</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05183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641F68-7DD3-4E73-9297-BB90FCD5A14E}" type="slidenum">
              <a:rPr lang="en-US" altLang="de-DE" sz="1300"/>
              <a:pPr eaLnBrk="1" hangingPunct="1">
                <a:spcBef>
                  <a:spcPct val="0"/>
                </a:spcBef>
              </a:pPr>
              <a:t>114</a:t>
            </a:fld>
            <a:endParaRPr lang="en-US" altLang="de-DE" sz="1300"/>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47343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ECBA31-E9B1-4218-9547-DDD15229C3AE}" type="slidenum">
              <a:rPr lang="en-US" altLang="de-DE" sz="1300"/>
              <a:pPr eaLnBrk="1" hangingPunct="1">
                <a:spcBef>
                  <a:spcPct val="0"/>
                </a:spcBef>
              </a:pPr>
              <a:t>115</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37284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ECBA31-E9B1-4218-9547-DDD15229C3AE}" type="slidenum">
              <a:rPr lang="en-US" altLang="de-DE" sz="1300"/>
              <a:pPr eaLnBrk="1" hangingPunct="1">
                <a:spcBef>
                  <a:spcPct val="0"/>
                </a:spcBef>
              </a:pPr>
              <a:t>116</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3728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ECBA31-E9B1-4218-9547-DDD15229C3AE}" type="slidenum">
              <a:rPr lang="en-US" altLang="de-DE" sz="1300"/>
              <a:pPr eaLnBrk="1" hangingPunct="1">
                <a:spcBef>
                  <a:spcPct val="0"/>
                </a:spcBef>
              </a:pPr>
              <a:t>117</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37284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ECBA31-E9B1-4218-9547-DDD15229C3AE}" type="slidenum">
              <a:rPr lang="en-US" altLang="de-DE" sz="1300"/>
              <a:pPr eaLnBrk="1" hangingPunct="1">
                <a:spcBef>
                  <a:spcPct val="0"/>
                </a:spcBef>
              </a:pPr>
              <a:t>118</a:t>
            </a:fld>
            <a:endParaRPr lang="en-US" altLang="de-DE" sz="1300"/>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3728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8CE6A4-0FFE-4FC6-B17B-0C51907D1DEB}" type="slidenum">
              <a:rPr lang="en-US" altLang="de-DE" sz="1300"/>
              <a:pPr eaLnBrk="1" hangingPunct="1">
                <a:spcBef>
                  <a:spcPct val="0"/>
                </a:spcBef>
              </a:pPr>
              <a:t>119</a:t>
            </a:fld>
            <a:endParaRPr lang="en-US" altLang="de-DE" sz="1300"/>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629431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4C7989-D32B-41EB-8AD3-1D1CA0DE9165}" type="slidenum">
              <a:rPr lang="en-US" altLang="de-DE" sz="1300"/>
              <a:pPr eaLnBrk="1" hangingPunct="1">
                <a:spcBef>
                  <a:spcPct val="0"/>
                </a:spcBef>
              </a:pPr>
              <a:t>121</a:t>
            </a:fld>
            <a:endParaRPr lang="en-US" altLang="de-DE" sz="1300"/>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60210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B5F063-61CB-4A66-916E-B3E454962DCC}" type="slidenum">
              <a:rPr lang="en-US" altLang="de-DE" sz="1300"/>
              <a:pPr eaLnBrk="1" hangingPunct="1">
                <a:spcBef>
                  <a:spcPct val="0"/>
                </a:spcBef>
              </a:pPr>
              <a:t>122</a:t>
            </a:fld>
            <a:endParaRPr lang="en-US" altLang="de-DE" sz="1300"/>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462372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F86AA9-0383-4362-BE29-4A930B1ED27F}" type="slidenum">
              <a:rPr lang="en-US" altLang="de-DE" sz="1300"/>
              <a:pPr eaLnBrk="1" hangingPunct="1">
                <a:spcBef>
                  <a:spcPct val="0"/>
                </a:spcBef>
              </a:pPr>
              <a:t>123</a:t>
            </a:fld>
            <a:endParaRPr lang="en-US" altLang="de-DE" sz="1300"/>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1357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4 – समानुभूत</a:t>
            </a:r>
            <a:endParaRPr lang="de-DE"/>
          </a:p>
        </p:txBody>
      </p:sp>
      <p:sp>
        <p:nvSpPr>
          <p:cNvPr id="4" name="Slide Number Placeholder 3"/>
          <p:cNvSpPr>
            <a:spLocks noGrp="1"/>
          </p:cNvSpPr>
          <p:nvPr>
            <p:ph type="sldNum" sz="quarter" idx="12"/>
          </p:nvPr>
        </p:nvSpPr>
        <p:spPr bwMode="gray"/>
        <p:txBody>
          <a:bodyPr/>
          <a:lstStyle>
            <a:lvl1pPr>
              <a:defRPr b="0"/>
            </a:lvl1pPr>
          </a:lstStyle>
          <a:p>
            <a:fld id="{B02CDC2F-D892-4A45-B928-A41E356F5C7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4 – समानुभूत</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FEC1547-7B2C-4D5C-BE74-E5875C18A88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4 – समानुभूत</a:t>
            </a:r>
            <a:endParaRPr lang="de-DE"/>
          </a:p>
        </p:txBody>
      </p:sp>
      <p:sp>
        <p:nvSpPr>
          <p:cNvPr id="7" name="Slide Number Placeholder 6"/>
          <p:cNvSpPr>
            <a:spLocks noGrp="1"/>
          </p:cNvSpPr>
          <p:nvPr>
            <p:ph type="sldNum" sz="quarter" idx="12"/>
          </p:nvPr>
        </p:nvSpPr>
        <p:spPr bwMode="gray"/>
        <p:txBody>
          <a:bodyPr/>
          <a:lstStyle>
            <a:lvl1pPr>
              <a:defRPr b="0"/>
            </a:lvl1pPr>
          </a:lstStyle>
          <a:p>
            <a:fld id="{78A97EB9-B721-459C-A6EA-64D2E307906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4 – समानुभूत</a:t>
            </a:r>
            <a:endParaRPr lang="de-DE"/>
          </a:p>
        </p:txBody>
      </p:sp>
      <p:sp>
        <p:nvSpPr>
          <p:cNvPr id="7" name="Slide Number Placeholder 6"/>
          <p:cNvSpPr>
            <a:spLocks noGrp="1"/>
          </p:cNvSpPr>
          <p:nvPr>
            <p:ph type="sldNum" sz="quarter" idx="12"/>
          </p:nvPr>
        </p:nvSpPr>
        <p:spPr bwMode="gray"/>
        <p:txBody>
          <a:bodyPr/>
          <a:lstStyle>
            <a:lvl1pPr>
              <a:defRPr b="0"/>
            </a:lvl1pPr>
          </a:lstStyle>
          <a:p>
            <a:fld id="{B02CDC2F-D892-4A45-B928-A41E356F5C7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4 – समानुभूत</a:t>
            </a:r>
            <a:endParaRPr lang="de-DE"/>
          </a:p>
        </p:txBody>
      </p:sp>
      <p:sp>
        <p:nvSpPr>
          <p:cNvPr id="7" name="Slide Number Placeholder 6"/>
          <p:cNvSpPr>
            <a:spLocks noGrp="1"/>
          </p:cNvSpPr>
          <p:nvPr>
            <p:ph type="sldNum" sz="quarter" idx="12"/>
          </p:nvPr>
        </p:nvSpPr>
        <p:spPr bwMode="gray"/>
        <p:txBody>
          <a:bodyPr/>
          <a:lstStyle>
            <a:lvl1pPr>
              <a:defRPr b="0"/>
            </a:lvl1pPr>
          </a:lstStyle>
          <a:p>
            <a:fld id="{B02CDC2F-D892-4A45-B928-A41E356F5C7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4 – समानुभूत</a:t>
            </a:r>
            <a:endParaRPr lang="de-DE"/>
          </a:p>
        </p:txBody>
      </p:sp>
      <p:sp>
        <p:nvSpPr>
          <p:cNvPr id="5" name="Slide Number Placeholder 4"/>
          <p:cNvSpPr>
            <a:spLocks noGrp="1"/>
          </p:cNvSpPr>
          <p:nvPr>
            <p:ph type="sldNum" sz="quarter" idx="12"/>
          </p:nvPr>
        </p:nvSpPr>
        <p:spPr bwMode="gray"/>
        <p:txBody>
          <a:bodyPr/>
          <a:lstStyle>
            <a:lvl1pPr>
              <a:defRPr b="0"/>
            </a:lvl1pPr>
          </a:lstStyle>
          <a:p>
            <a:fld id="{28A37D57-3E92-429C-BC92-93229F9CC3B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4 – समानुभूत</a:t>
            </a:r>
            <a:endParaRPr lang="de-DE"/>
          </a:p>
        </p:txBody>
      </p:sp>
      <p:sp>
        <p:nvSpPr>
          <p:cNvPr id="4" name="Slide Number Placeholder 3"/>
          <p:cNvSpPr>
            <a:spLocks noGrp="1"/>
          </p:cNvSpPr>
          <p:nvPr>
            <p:ph type="sldNum" sz="quarter" idx="12"/>
          </p:nvPr>
        </p:nvSpPr>
        <p:spPr bwMode="gray"/>
        <p:txBody>
          <a:bodyPr/>
          <a:lstStyle>
            <a:lvl1pPr>
              <a:defRPr b="0"/>
            </a:lvl1pPr>
          </a:lstStyle>
          <a:p>
            <a:fld id="{643EC99D-01B7-4BF5-9CF2-0D045AF1DEE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4 – समानुभूत</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02CDC2F-D892-4A45-B928-A41E356F5C7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58.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7.jpeg"/></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4.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62.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5.jpeg"/><Relationship Id="rId7" Type="http://schemas.openxmlformats.org/officeDocument/2006/relationships/image" Target="../media/image53.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6.jpeg"/></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6.jpeg"/></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6.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70.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74.jpeg"/><Relationship Id="rId4" Type="http://schemas.openxmlformats.org/officeDocument/2006/relationships/image" Target="../media/image73.jpeg"/></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8.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80.jpeg"/><Relationship Id="rId4" Type="http://schemas.openxmlformats.org/officeDocument/2006/relationships/image" Target="../media/image79.jpeg"/></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81.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4.jpeg"/><Relationship Id="rId4" Type="http://schemas.openxmlformats.org/officeDocument/2006/relationships/image" Target="../media/image83.jpeg"/></Relationships>
</file>

<file path=ppt/slides/_rels/slide82.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2.jpeg"/><Relationship Id="rId7"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4.jpeg"/><Relationship Id="rId4" Type="http://schemas.openxmlformats.org/officeDocument/2006/relationships/image" Target="../media/image83.jpeg"/></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6.jpeg"/><Relationship Id="rId4" Type="http://schemas.openxmlformats.org/officeDocument/2006/relationships/image" Target="../media/image85.jpeg"/></Relationships>
</file>

<file path=ppt/slides/_rels/slide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5.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6.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92.jpeg"/><Relationship Id="rId4" Type="http://schemas.openxmlformats.org/officeDocument/2006/relationships/image" Target="../media/image91.jpeg"/></Relationships>
</file>

<file path=ppt/slides/_rels/slide8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89.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90.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9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8.jpeg"/><Relationship Id="rId4" Type="http://schemas.openxmlformats.org/officeDocument/2006/relationships/image" Target="../media/image97.jpeg"/></Relationships>
</file>

<file path=ppt/slides/_rels/slide9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3.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4.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104.jpeg"/><Relationship Id="rId4" Type="http://schemas.openxmlformats.org/officeDocument/2006/relationships/image" Target="../media/image103.jpe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10.xml"/><Relationship Id="rId4" Type="http://schemas.openxmlformats.org/officeDocument/2006/relationships/image" Target="../media/image107.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10.xml"/><Relationship Id="rId5" Type="http://schemas.openxmlformats.org/officeDocument/2006/relationships/image" Target="../media/image107.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8.jpeg"/><Relationship Id="rId4" Type="http://schemas.openxmlformats.org/officeDocument/2006/relationships/image" Target="../media/image106.jpeg"/></Relationships>
</file>

<file path=ppt/slides/_rels/slide10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7.jpeg"/><Relationship Id="rId4" Type="http://schemas.openxmlformats.org/officeDocument/2006/relationships/image" Target="../media/image108.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1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1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10.xml"/><Relationship Id="rId4" Type="http://schemas.openxmlformats.org/officeDocument/2006/relationships/image" Target="../media/image114.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5.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5.jpeg"/><Relationship Id="rId4" Type="http://schemas.openxmlformats.org/officeDocument/2006/relationships/image" Target="../media/image118.jpeg"/></Relationships>
</file>

<file path=ppt/slides/_rels/slide11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5.jpeg"/><Relationship Id="rId4" Type="http://schemas.openxmlformats.org/officeDocument/2006/relationships/image" Target="../media/image118.jpe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20.xml"/><Relationship Id="rId1" Type="http://schemas.openxmlformats.org/officeDocument/2006/relationships/slideLayout" Target="../slideLayouts/slideLayout5.xml"/><Relationship Id="rId4" Type="http://schemas.openxmlformats.org/officeDocument/2006/relationships/image" Target="../media/image120.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4 A – </a:t>
            </a:r>
            <a:r>
              <a:rPr lang="hi-IN" altLang="ko-KR" dirty="0">
                <a:latin typeface="+mn-lt"/>
                <a:ea typeface="+mn-ea"/>
                <a:cs typeface="+mn-cs"/>
              </a:rPr>
              <a:t>समानुभूत</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01006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pPr>
            <a:r>
              <a:rPr lang="en-US"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a:t>
            </a:fld>
            <a:endParaRPr lang="de-DE" altLang="de-DE">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a:t>
            </a:fld>
            <a:endParaRPr lang="de-DE" altLang="de-DE">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a:t>
            </a:fld>
            <a:endParaRPr lang="de-DE" altLang="de-DE">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 </a:t>
            </a:r>
            <a:r>
              <a:rPr lang="hi-IN" altLang="de-DE" sz="2400" dirty="0">
                <a:solidFill>
                  <a:srgbClr val="333333"/>
                </a:solidFill>
              </a:rPr>
              <a:t>उदासी की वजह से</a:t>
            </a:r>
            <a:r>
              <a:rPr lang="en-US" altLang="de-DE" sz="2400" dirty="0">
                <a:solidFill>
                  <a:srgbClr val="333333"/>
                </a:solidFill>
              </a:rPr>
              <a:t>, </a:t>
            </a:r>
            <a:r>
              <a:rPr lang="hi-IN" altLang="de-DE" sz="2400" dirty="0">
                <a:solidFill>
                  <a:srgbClr val="333333"/>
                </a:solidFill>
              </a:rPr>
              <a:t>ध्यान लगाने के लिए</a:t>
            </a:r>
            <a:r>
              <a:rPr lang="en-US" altLang="de-DE" sz="2400" dirty="0">
                <a:solidFill>
                  <a:srgbClr val="333333"/>
                </a:solidFill>
              </a:rPr>
              <a:t>, </a:t>
            </a:r>
            <a:r>
              <a:rPr lang="hi-IN" altLang="de-DE" sz="2400" dirty="0">
                <a:solidFill>
                  <a:srgbClr val="333333"/>
                </a:solidFill>
              </a:rPr>
              <a:t>थकानवश</a:t>
            </a:r>
            <a:r>
              <a:rPr lang="en-US" altLang="de-DE" sz="2400" dirty="0">
                <a:solidFill>
                  <a:srgbClr val="333333"/>
                </a:solidFill>
              </a:rPr>
              <a:t>, </a:t>
            </a:r>
            <a:r>
              <a:rPr lang="hi-IN" altLang="de-DE" sz="2400" dirty="0">
                <a:solidFill>
                  <a:srgbClr val="333333"/>
                </a:solidFill>
              </a:rPr>
              <a:t>सरदर्द की वजह से</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a:t>
            </a:fld>
            <a:endParaRPr lang="de-DE" altLang="de-DE">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 </a:t>
            </a:r>
            <a:r>
              <a:rPr lang="hi-IN" altLang="de-DE" sz="2400" dirty="0">
                <a:solidFill>
                  <a:srgbClr val="333333"/>
                </a:solidFill>
              </a:rPr>
              <a:t>उदासी की वजह से</a:t>
            </a:r>
            <a:r>
              <a:rPr lang="en-US" altLang="de-DE" sz="2400" dirty="0">
                <a:solidFill>
                  <a:srgbClr val="333333"/>
                </a:solidFill>
              </a:rPr>
              <a:t>, </a:t>
            </a:r>
            <a:r>
              <a:rPr lang="hi-IN" altLang="de-DE" sz="2400" dirty="0">
                <a:solidFill>
                  <a:srgbClr val="333333"/>
                </a:solidFill>
              </a:rPr>
              <a:t>ध्यान लगाने के लिए</a:t>
            </a:r>
            <a:r>
              <a:rPr lang="en-US" altLang="de-DE" sz="2400" dirty="0">
                <a:solidFill>
                  <a:srgbClr val="333333"/>
                </a:solidFill>
              </a:rPr>
              <a:t>, </a:t>
            </a:r>
            <a:r>
              <a:rPr lang="hi-IN" altLang="de-DE" sz="2400" dirty="0">
                <a:solidFill>
                  <a:srgbClr val="333333"/>
                </a:solidFill>
              </a:rPr>
              <a:t>थकानवश</a:t>
            </a:r>
            <a:r>
              <a:rPr lang="en-US" altLang="de-DE" sz="2400" dirty="0">
                <a:solidFill>
                  <a:srgbClr val="333333"/>
                </a:solidFill>
              </a:rPr>
              <a:t>, </a:t>
            </a:r>
            <a:r>
              <a:rPr lang="hi-IN" altLang="de-DE" sz="2400" dirty="0">
                <a:solidFill>
                  <a:srgbClr val="333333"/>
                </a:solidFill>
              </a:rPr>
              <a:t>सरदर्द की वजह से</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i-IN" altLang="de-DE" sz="2400" b="1" dirty="0">
                <a:solidFill>
                  <a:srgbClr val="333333"/>
                </a:solidFill>
              </a:rPr>
              <a:t>इन प्रश्नों के उत्तर को जानने में हमें किन चीजों से मदद मिल सकती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a:t>
            </a:fld>
            <a:endParaRPr lang="de-DE" altLang="de-DE">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 </a:t>
            </a:r>
            <a:r>
              <a:rPr lang="hi-IN" altLang="de-DE" sz="2400" dirty="0">
                <a:solidFill>
                  <a:srgbClr val="333333"/>
                </a:solidFill>
              </a:rPr>
              <a:t>उदासी की वजह से</a:t>
            </a:r>
            <a:r>
              <a:rPr lang="en-US" altLang="de-DE" sz="2400" dirty="0">
                <a:solidFill>
                  <a:srgbClr val="333333"/>
                </a:solidFill>
              </a:rPr>
              <a:t>, </a:t>
            </a:r>
            <a:r>
              <a:rPr lang="hi-IN" altLang="de-DE" sz="2400" dirty="0">
                <a:solidFill>
                  <a:srgbClr val="333333"/>
                </a:solidFill>
              </a:rPr>
              <a:t>ध्यान लगाने के लिए</a:t>
            </a:r>
            <a:r>
              <a:rPr lang="en-US" altLang="de-DE" sz="2400" dirty="0">
                <a:solidFill>
                  <a:srgbClr val="333333"/>
                </a:solidFill>
              </a:rPr>
              <a:t>, </a:t>
            </a:r>
            <a:r>
              <a:rPr lang="hi-IN" altLang="de-DE" sz="2400" dirty="0">
                <a:solidFill>
                  <a:srgbClr val="333333"/>
                </a:solidFill>
              </a:rPr>
              <a:t>थकानवश</a:t>
            </a:r>
            <a:r>
              <a:rPr lang="en-US" altLang="de-DE" sz="2400" dirty="0">
                <a:solidFill>
                  <a:srgbClr val="333333"/>
                </a:solidFill>
              </a:rPr>
              <a:t>, </a:t>
            </a:r>
            <a:r>
              <a:rPr lang="hi-IN" altLang="de-DE" sz="2400" dirty="0">
                <a:solidFill>
                  <a:srgbClr val="333333"/>
                </a:solidFill>
              </a:rPr>
              <a:t>सरदर्द की वजह से</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i-IN" altLang="de-DE" sz="2400" b="1" dirty="0">
                <a:solidFill>
                  <a:srgbClr val="333333"/>
                </a:solidFill>
              </a:rPr>
              <a:t>इन प्रश्नों के उत्तर को जानने में हमें किन चीजों से मदद मिल सकती है</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400" dirty="0">
                <a:solidFill>
                  <a:srgbClr val="004992"/>
                </a:solidFill>
              </a:rPr>
              <a:t>व्यक्ति के बारे</a:t>
            </a:r>
            <a:r>
              <a:rPr lang="en-US" altLang="de-DE" sz="2400" dirty="0">
                <a:solidFill>
                  <a:srgbClr val="004992"/>
                </a:solidFill>
              </a:rPr>
              <a:t> </a:t>
            </a:r>
            <a:r>
              <a:rPr lang="hi-IN" altLang="de-DE" sz="2400" dirty="0">
                <a:solidFill>
                  <a:srgbClr val="004992"/>
                </a:solidFill>
              </a:rPr>
              <a:t>में जानकारी</a:t>
            </a:r>
            <a:r>
              <a:rPr lang="hi-IN" altLang="de-DE" sz="2400" dirty="0">
                <a:solidFill>
                  <a:srgbClr val="333333"/>
                </a:solidFill>
              </a:rPr>
              <a:t> - क्या उस व्यक्ति को किसी खास प्रकार का सरदर्द है</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a:t>
            </a:fld>
            <a:endParaRPr lang="de-DE" altLang="de-DE">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 </a:t>
            </a:r>
            <a:r>
              <a:rPr lang="hi-IN" altLang="de-DE" sz="2400" dirty="0">
                <a:solidFill>
                  <a:srgbClr val="333333"/>
                </a:solidFill>
              </a:rPr>
              <a:t>उदासी की वजह से</a:t>
            </a:r>
            <a:r>
              <a:rPr lang="en-US" altLang="de-DE" sz="2400" dirty="0">
                <a:solidFill>
                  <a:srgbClr val="333333"/>
                </a:solidFill>
              </a:rPr>
              <a:t>, </a:t>
            </a:r>
            <a:r>
              <a:rPr lang="hi-IN" altLang="de-DE" sz="2400" dirty="0">
                <a:solidFill>
                  <a:srgbClr val="333333"/>
                </a:solidFill>
              </a:rPr>
              <a:t>ध्यान लगाने के लिए</a:t>
            </a:r>
            <a:r>
              <a:rPr lang="en-US" altLang="de-DE" sz="2400" dirty="0">
                <a:solidFill>
                  <a:srgbClr val="333333"/>
                </a:solidFill>
              </a:rPr>
              <a:t>, </a:t>
            </a:r>
            <a:r>
              <a:rPr lang="hi-IN" altLang="de-DE" sz="2400" dirty="0">
                <a:solidFill>
                  <a:srgbClr val="333333"/>
                </a:solidFill>
              </a:rPr>
              <a:t>थकानवश</a:t>
            </a:r>
            <a:r>
              <a:rPr lang="en-US" altLang="de-DE" sz="2400" dirty="0">
                <a:solidFill>
                  <a:srgbClr val="333333"/>
                </a:solidFill>
              </a:rPr>
              <a:t>, </a:t>
            </a:r>
            <a:r>
              <a:rPr lang="hi-IN" altLang="de-DE" sz="2400" dirty="0">
                <a:solidFill>
                  <a:srgbClr val="333333"/>
                </a:solidFill>
              </a:rPr>
              <a:t>सरदर्द की वजह से</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i-IN" altLang="de-DE" sz="2400" b="1" dirty="0">
                <a:solidFill>
                  <a:srgbClr val="333333"/>
                </a:solidFill>
              </a:rPr>
              <a:t>इन प्रश्नों के उत्तर को जानने में हमें किन चीजों से मदद मिल सकती है</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400" dirty="0">
                <a:solidFill>
                  <a:srgbClr val="004992"/>
                </a:solidFill>
              </a:rPr>
              <a:t>व्यक्ति के बारे</a:t>
            </a:r>
            <a:r>
              <a:rPr lang="en-US" altLang="de-DE" sz="2400" dirty="0">
                <a:solidFill>
                  <a:srgbClr val="004992"/>
                </a:solidFill>
              </a:rPr>
              <a:t> </a:t>
            </a:r>
            <a:r>
              <a:rPr lang="hi-IN" altLang="de-DE" sz="2400" dirty="0">
                <a:solidFill>
                  <a:srgbClr val="004992"/>
                </a:solidFill>
              </a:rPr>
              <a:t>में जानकारी</a:t>
            </a:r>
            <a:r>
              <a:rPr lang="hi-IN" altLang="de-DE" sz="2400" dirty="0">
                <a:solidFill>
                  <a:srgbClr val="333333"/>
                </a:solidFill>
              </a:rPr>
              <a:t> - क्या उस व्यक्ति को किसी खास प्रकार का सरदर्द है</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वातावरण/परिस्थिति</a:t>
            </a:r>
            <a:r>
              <a:rPr lang="hi-IN" altLang="de-DE" sz="2400" dirty="0">
                <a:solidFill>
                  <a:srgbClr val="333333"/>
                </a:solidFill>
              </a:rPr>
              <a:t> - क्या व्यक्ति रात भर किसी पार्टी या ज़श्न में व्यस्त था</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3937431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 </a:t>
            </a:r>
            <a:r>
              <a:rPr lang="hi-IN" altLang="de-DE" sz="2400" dirty="0">
                <a:solidFill>
                  <a:srgbClr val="333333"/>
                </a:solidFill>
              </a:rPr>
              <a:t>उदासी की वजह से</a:t>
            </a:r>
            <a:r>
              <a:rPr lang="en-US" altLang="de-DE" sz="2400" dirty="0">
                <a:solidFill>
                  <a:srgbClr val="333333"/>
                </a:solidFill>
              </a:rPr>
              <a:t>, </a:t>
            </a:r>
            <a:r>
              <a:rPr lang="hi-IN" altLang="de-DE" sz="2400" dirty="0">
                <a:solidFill>
                  <a:srgbClr val="333333"/>
                </a:solidFill>
              </a:rPr>
              <a:t>ध्यान लगाने के लिए</a:t>
            </a:r>
            <a:r>
              <a:rPr lang="en-US" altLang="de-DE" sz="2400" dirty="0">
                <a:solidFill>
                  <a:srgbClr val="333333"/>
                </a:solidFill>
              </a:rPr>
              <a:t>, </a:t>
            </a:r>
            <a:r>
              <a:rPr lang="hi-IN" altLang="de-DE" sz="2400" dirty="0">
                <a:solidFill>
                  <a:srgbClr val="333333"/>
                </a:solidFill>
              </a:rPr>
              <a:t>थकानवश</a:t>
            </a:r>
            <a:r>
              <a:rPr lang="en-US" altLang="de-DE" sz="2400" dirty="0">
                <a:solidFill>
                  <a:srgbClr val="333333"/>
                </a:solidFill>
              </a:rPr>
              <a:t>, </a:t>
            </a:r>
            <a:r>
              <a:rPr lang="hi-IN" altLang="de-DE" sz="2400" dirty="0">
                <a:solidFill>
                  <a:srgbClr val="333333"/>
                </a:solidFill>
              </a:rPr>
              <a:t>सरदर्द की वजह से</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i-IN" altLang="de-DE" sz="2400" b="1" dirty="0">
                <a:solidFill>
                  <a:srgbClr val="333333"/>
                </a:solidFill>
              </a:rPr>
              <a:t>इन प्रश्नों के उत्तर को जानने में हमें किन चीजों से मदद मिल सकती है</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400" dirty="0">
                <a:solidFill>
                  <a:srgbClr val="004992"/>
                </a:solidFill>
              </a:rPr>
              <a:t>व्यक्ति के बारे</a:t>
            </a:r>
            <a:r>
              <a:rPr lang="en-US" altLang="de-DE" sz="2400" dirty="0">
                <a:solidFill>
                  <a:srgbClr val="004992"/>
                </a:solidFill>
              </a:rPr>
              <a:t> </a:t>
            </a:r>
            <a:r>
              <a:rPr lang="hi-IN" altLang="de-DE" sz="2400" dirty="0">
                <a:solidFill>
                  <a:srgbClr val="004992"/>
                </a:solidFill>
              </a:rPr>
              <a:t>में जानकारी</a:t>
            </a:r>
            <a:r>
              <a:rPr lang="hi-IN" altLang="de-DE" sz="2400" dirty="0">
                <a:solidFill>
                  <a:srgbClr val="333333"/>
                </a:solidFill>
              </a:rPr>
              <a:t> - क्या उस व्यक्ति को किसी खास प्रकार का सरदर्द है</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वातावरण/परिस्थिति</a:t>
            </a:r>
            <a:r>
              <a:rPr lang="hi-IN" altLang="de-DE" sz="2400" dirty="0">
                <a:solidFill>
                  <a:srgbClr val="333333"/>
                </a:solidFill>
              </a:rPr>
              <a:t> - क्या व्यक्ति रात भर किसी पार्टी या ज़श्न में व्यस्त था</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स्व-अवलोकन</a:t>
            </a:r>
            <a:r>
              <a:rPr lang="hi-IN" altLang="de-DE" sz="2400" dirty="0">
                <a:solidFill>
                  <a:srgbClr val="333333"/>
                </a:solidFill>
              </a:rPr>
              <a:t> - मैं किस स्थिति या परिस्थिति में अपने सर पर हाथ रखता हूँ</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3264250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 दुसरे व्यक्ति के लिए किस प्रकार से समानुभूति महसूस कर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उदाहरण</a:t>
            </a:r>
            <a:r>
              <a:rPr lang="en-US" altLang="de-DE" sz="2400" dirty="0">
                <a:solidFill>
                  <a:srgbClr val="333333"/>
                </a:solidFill>
              </a:rPr>
              <a:t>: </a:t>
            </a:r>
            <a:r>
              <a:rPr lang="hi-IN" altLang="de-DE" sz="2400" dirty="0">
                <a:solidFill>
                  <a:srgbClr val="333333"/>
                </a:solidFill>
              </a:rPr>
              <a:t>कोई</a:t>
            </a:r>
            <a:r>
              <a:rPr lang="en-US" altLang="de-DE" sz="2400" dirty="0">
                <a:solidFill>
                  <a:srgbClr val="333333"/>
                </a:solidFill>
              </a:rPr>
              <a:t> </a:t>
            </a:r>
            <a:r>
              <a:rPr lang="hi-IN" altLang="de-DE" sz="2400" dirty="0">
                <a:solidFill>
                  <a:srgbClr val="333333"/>
                </a:solidFill>
              </a:rPr>
              <a:t>व्यक्ति अपने माथे पर हाथ रखता है.</a:t>
            </a:r>
            <a:endParaRPr lang="de-DE" altLang="de-DE" sz="2400" dirty="0">
              <a:solidFill>
                <a:srgbClr val="333333"/>
              </a:solidFill>
            </a:endParaRPr>
          </a:p>
          <a:p>
            <a:pPr lvl="0" defTabSz="914400" fontAlgn="base">
              <a:lnSpc>
                <a:spcPct val="100000"/>
              </a:lnSpc>
              <a:spcBef>
                <a:spcPts val="1200"/>
              </a:spcBef>
            </a:pPr>
            <a:r>
              <a:rPr lang="hi-IN" altLang="de-DE" sz="2400" i="1" dirty="0">
                <a:solidFill>
                  <a:srgbClr val="004992"/>
                </a:solidFill>
              </a:rPr>
              <a:t>क्यों</a:t>
            </a:r>
            <a:r>
              <a:rPr lang="en-US" altLang="de-DE" sz="2400" i="1" dirty="0">
                <a:solidFill>
                  <a:srgbClr val="004992"/>
                </a:solidFill>
              </a:rPr>
              <a:t>? </a:t>
            </a:r>
            <a:r>
              <a:rPr lang="hi-IN" altLang="de-DE" sz="2400" dirty="0">
                <a:solidFill>
                  <a:srgbClr val="333333"/>
                </a:solidFill>
              </a:rPr>
              <a:t>उदासी की वजह से</a:t>
            </a:r>
            <a:r>
              <a:rPr lang="en-US" altLang="de-DE" sz="2400" dirty="0">
                <a:solidFill>
                  <a:srgbClr val="333333"/>
                </a:solidFill>
              </a:rPr>
              <a:t>, </a:t>
            </a:r>
            <a:r>
              <a:rPr lang="hi-IN" altLang="de-DE" sz="2400" dirty="0">
                <a:solidFill>
                  <a:srgbClr val="333333"/>
                </a:solidFill>
              </a:rPr>
              <a:t>ध्यान लगाने के लिए</a:t>
            </a:r>
            <a:r>
              <a:rPr lang="en-US" altLang="de-DE" sz="2400" dirty="0">
                <a:solidFill>
                  <a:srgbClr val="333333"/>
                </a:solidFill>
              </a:rPr>
              <a:t>, </a:t>
            </a:r>
            <a:r>
              <a:rPr lang="hi-IN" altLang="de-DE" sz="2400" dirty="0">
                <a:solidFill>
                  <a:srgbClr val="333333"/>
                </a:solidFill>
              </a:rPr>
              <a:t>थकानवश</a:t>
            </a:r>
            <a:r>
              <a:rPr lang="en-US" altLang="de-DE" sz="2400" dirty="0">
                <a:solidFill>
                  <a:srgbClr val="333333"/>
                </a:solidFill>
              </a:rPr>
              <a:t>, </a:t>
            </a:r>
            <a:r>
              <a:rPr lang="hi-IN" altLang="de-DE" sz="2400" dirty="0">
                <a:solidFill>
                  <a:srgbClr val="333333"/>
                </a:solidFill>
              </a:rPr>
              <a:t>सरदर्द की वजह से</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hi-IN" altLang="de-DE" sz="2400" b="1" dirty="0">
                <a:solidFill>
                  <a:srgbClr val="333333"/>
                </a:solidFill>
              </a:rPr>
              <a:t>इन प्रश्नों के उत्तर को जानने में हमें किन चीजों से मदद मिल सकती है</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400" dirty="0">
                <a:solidFill>
                  <a:srgbClr val="004992"/>
                </a:solidFill>
              </a:rPr>
              <a:t>व्यक्ति के बारे</a:t>
            </a:r>
            <a:r>
              <a:rPr lang="en-US" altLang="de-DE" sz="2400" dirty="0">
                <a:solidFill>
                  <a:srgbClr val="004992"/>
                </a:solidFill>
              </a:rPr>
              <a:t> </a:t>
            </a:r>
            <a:r>
              <a:rPr lang="hi-IN" altLang="de-DE" sz="2400" dirty="0">
                <a:solidFill>
                  <a:srgbClr val="004992"/>
                </a:solidFill>
              </a:rPr>
              <a:t>में जानकारी</a:t>
            </a:r>
            <a:r>
              <a:rPr lang="hi-IN" altLang="de-DE" sz="2400" dirty="0">
                <a:solidFill>
                  <a:srgbClr val="333333"/>
                </a:solidFill>
              </a:rPr>
              <a:t> - क्या उस व्यक्ति को किसी खास प्रकार का सरदर्द है</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वातावरण/परिस्थिति</a:t>
            </a:r>
            <a:r>
              <a:rPr lang="hi-IN" altLang="de-DE" sz="2400" dirty="0">
                <a:solidFill>
                  <a:srgbClr val="333333"/>
                </a:solidFill>
              </a:rPr>
              <a:t> - क्या व्यक्ति रात भर किसी पार्टी या ज़श्न में व्यस्त था</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स्व-अवलोकन</a:t>
            </a:r>
            <a:r>
              <a:rPr lang="hi-IN" altLang="de-DE" sz="2400" dirty="0">
                <a:solidFill>
                  <a:srgbClr val="333333"/>
                </a:solidFill>
              </a:rPr>
              <a:t> - मैं किस स्थिति या परिस्थिति में अपने सर पर हाथ रखता हूँ</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चेहरे की अभिव्यक्ति</a:t>
            </a:r>
            <a:r>
              <a:rPr lang="hi-IN" altLang="de-DE" sz="2400" dirty="0">
                <a:solidFill>
                  <a:srgbClr val="333333"/>
                </a:solidFill>
              </a:rPr>
              <a:t> - क्या व्यक्ति थका हुआ दिखाई दे रहा है</a:t>
            </a:r>
            <a:r>
              <a:rPr lang="en-US" altLang="de-DE" sz="2400" dirty="0">
                <a:solidFill>
                  <a:srgbClr val="333333"/>
                </a:solidFill>
              </a:rPr>
              <a:t>, </a:t>
            </a:r>
            <a:r>
              <a:rPr lang="hi-IN" altLang="de-DE" sz="2400" dirty="0">
                <a:solidFill>
                  <a:srgbClr val="333333"/>
                </a:solidFill>
              </a:rPr>
              <a:t>किसी सोच में डूबा है</a:t>
            </a:r>
            <a:r>
              <a:rPr lang="en-US" altLang="de-DE" sz="2400" dirty="0">
                <a:solidFill>
                  <a:srgbClr val="333333"/>
                </a:solidFill>
              </a:rPr>
              <a:t>, </a:t>
            </a:r>
            <a:r>
              <a:rPr lang="hi-IN" altLang="de-DE" sz="2400" dirty="0">
                <a:solidFill>
                  <a:srgbClr val="333333"/>
                </a:solidFill>
              </a:rPr>
              <a:t>दुखी है</a:t>
            </a:r>
            <a:r>
              <a:rPr lang="en-US" altLang="de-DE" sz="2400" dirty="0">
                <a:solidFill>
                  <a:srgbClr val="333333"/>
                </a:solidFill>
              </a:rPr>
              <a:t>, </a:t>
            </a:r>
            <a:r>
              <a:rPr lang="hi-IN" altLang="de-DE" sz="2400" dirty="0">
                <a:solidFill>
                  <a:srgbClr val="333333"/>
                </a:solidFill>
              </a:rPr>
              <a:t>इत्यादि.</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10</a:t>
            </a:fld>
            <a:endParaRPr lang="de-DE" altLang="de-DE">
              <a:latin typeface="+mn-lt"/>
              <a:cs typeface="+mn-cs"/>
            </a:endParaRPr>
          </a:p>
        </p:txBody>
      </p:sp>
    </p:spTree>
    <p:extLst>
      <p:ext uri="{BB962C8B-B14F-4D97-AF65-F5344CB8AC3E}">
        <p14:creationId xmlns:p14="http://schemas.microsoft.com/office/powerpoint/2010/main" val="176273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a:t>
            </a:r>
            <a:r>
              <a:rPr lang="en-US" altLang="de-DE" sz="2400" dirty="0">
                <a:solidFill>
                  <a:srgbClr val="333333"/>
                </a:solidFill>
              </a:rPr>
              <a:t> </a:t>
            </a:r>
            <a:r>
              <a:rPr lang="hi-IN" altLang="de-DE" sz="2400" dirty="0">
                <a:solidFill>
                  <a:srgbClr val="333333"/>
                </a:solidFill>
              </a:rPr>
              <a:t>यह</a:t>
            </a:r>
            <a:r>
              <a:rPr lang="en-US" altLang="de-DE" sz="2400" dirty="0">
                <a:solidFill>
                  <a:srgbClr val="333333"/>
                </a:solidFill>
              </a:rPr>
              <a:t> </a:t>
            </a:r>
            <a:r>
              <a:rPr lang="hi-IN" altLang="de-DE" sz="2400" dirty="0">
                <a:solidFill>
                  <a:srgbClr val="333333"/>
                </a:solidFill>
              </a:rPr>
              <a:t>बताते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मानसिक</a:t>
            </a:r>
            <a:r>
              <a:rPr lang="en-US" altLang="de-DE" sz="2400" dirty="0">
                <a:solidFill>
                  <a:srgbClr val="333333"/>
                </a:solidFill>
              </a:rPr>
              <a:t> </a:t>
            </a:r>
            <a:r>
              <a:rPr lang="hi-IN" altLang="de-DE" sz="2400" dirty="0">
                <a:solidFill>
                  <a:srgbClr val="333333"/>
                </a:solidFill>
              </a:rPr>
              <a:t>रूप</a:t>
            </a:r>
            <a:r>
              <a:rPr lang="en-US" altLang="de-DE" sz="2400" dirty="0">
                <a:solidFill>
                  <a:srgbClr val="333333"/>
                </a:solidFill>
              </a:rPr>
              <a:t> </a:t>
            </a:r>
            <a:r>
              <a:rPr lang="hi-IN" altLang="de-DE" sz="2400" dirty="0">
                <a:solidFill>
                  <a:srgbClr val="333333"/>
                </a:solidFill>
              </a:rPr>
              <a:t>से</a:t>
            </a:r>
            <a:r>
              <a:rPr lang="en-US" altLang="de-DE" sz="2400" dirty="0">
                <a:solidFill>
                  <a:srgbClr val="333333"/>
                </a:solidFill>
              </a:rPr>
              <a:t> </a:t>
            </a:r>
            <a:r>
              <a:rPr lang="hi-IN" altLang="de-DE" sz="2400" dirty="0">
                <a:solidFill>
                  <a:srgbClr val="333333"/>
                </a:solidFill>
              </a:rPr>
              <a:t>बिमार व्यक्ति (अधिकतर</a:t>
            </a:r>
            <a:r>
              <a:rPr lang="en-US" altLang="de-DE" sz="2400" dirty="0">
                <a:solidFill>
                  <a:srgbClr val="333333"/>
                </a:solidFill>
              </a:rPr>
              <a:t> </a:t>
            </a:r>
            <a:r>
              <a:rPr lang="hi-IN" altLang="de-DE" sz="2400" dirty="0">
                <a:solidFill>
                  <a:srgbClr val="333333"/>
                </a:solidFill>
              </a:rPr>
              <a:t>पर</a:t>
            </a:r>
            <a:r>
              <a:rPr lang="en-US" altLang="de-DE" sz="2400" dirty="0">
                <a:solidFill>
                  <a:srgbClr val="333333"/>
                </a:solidFill>
              </a:rPr>
              <a:t> </a:t>
            </a:r>
            <a:r>
              <a:rPr lang="hi-IN" altLang="de-DE" sz="2400" dirty="0">
                <a:solidFill>
                  <a:srgbClr val="333333"/>
                </a:solidFill>
              </a:rPr>
              <a:t>सभी</a:t>
            </a:r>
            <a:r>
              <a:rPr lang="en-US" altLang="de-DE" sz="2400" dirty="0">
                <a:solidFill>
                  <a:srgbClr val="333333"/>
                </a:solidFill>
              </a:rPr>
              <a:t> </a:t>
            </a:r>
            <a:r>
              <a:rPr lang="hi-IN" altLang="de-DE" sz="2400" dirty="0">
                <a:solidFill>
                  <a:srgbClr val="333333"/>
                </a:solidFill>
              </a:rPr>
              <a:t>नहीं)</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निम्न</a:t>
            </a:r>
            <a:r>
              <a:rPr lang="en-US" altLang="de-DE" sz="2400" dirty="0">
                <a:solidFill>
                  <a:srgbClr val="333333"/>
                </a:solidFill>
              </a:rPr>
              <a:t> </a:t>
            </a:r>
            <a:r>
              <a:rPr lang="hi-IN" altLang="de-DE" sz="2400" dirty="0">
                <a:solidFill>
                  <a:srgbClr val="333333"/>
                </a:solidFill>
              </a:rPr>
              <a:t>क्षेत्रों में परेशानियाँ</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8FEC1547-7B2C-4D5C-BE74-E5875C18A885}" type="slidenum">
              <a:rPr lang="de-DE" altLang="de-DE" smtClean="0">
                <a:latin typeface="+mn-lt"/>
                <a:cs typeface="+mn-cs"/>
              </a:rPr>
              <a:pPr/>
              <a:t>11</a:t>
            </a:fld>
            <a:endParaRPr lang="de-DE" altLang="de-DE">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a:t>
            </a:r>
            <a:r>
              <a:rPr lang="en-US" altLang="de-DE" sz="2400" dirty="0">
                <a:solidFill>
                  <a:srgbClr val="333333"/>
                </a:solidFill>
              </a:rPr>
              <a:t> </a:t>
            </a:r>
            <a:r>
              <a:rPr lang="hi-IN" altLang="de-DE" sz="2400" dirty="0">
                <a:solidFill>
                  <a:srgbClr val="333333"/>
                </a:solidFill>
              </a:rPr>
              <a:t>यह</a:t>
            </a:r>
            <a:r>
              <a:rPr lang="en-US" altLang="de-DE" sz="2400" dirty="0">
                <a:solidFill>
                  <a:srgbClr val="333333"/>
                </a:solidFill>
              </a:rPr>
              <a:t> </a:t>
            </a:r>
            <a:r>
              <a:rPr lang="hi-IN" altLang="de-DE" sz="2400" dirty="0">
                <a:solidFill>
                  <a:srgbClr val="333333"/>
                </a:solidFill>
              </a:rPr>
              <a:t>बताते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मानसिक</a:t>
            </a:r>
            <a:r>
              <a:rPr lang="en-US" altLang="de-DE" sz="2400" dirty="0">
                <a:solidFill>
                  <a:srgbClr val="333333"/>
                </a:solidFill>
              </a:rPr>
              <a:t> </a:t>
            </a:r>
            <a:r>
              <a:rPr lang="hi-IN" altLang="de-DE" sz="2400" dirty="0">
                <a:solidFill>
                  <a:srgbClr val="333333"/>
                </a:solidFill>
              </a:rPr>
              <a:t>रूप</a:t>
            </a:r>
            <a:r>
              <a:rPr lang="en-US" altLang="de-DE" sz="2400" dirty="0">
                <a:solidFill>
                  <a:srgbClr val="333333"/>
                </a:solidFill>
              </a:rPr>
              <a:t> </a:t>
            </a:r>
            <a:r>
              <a:rPr lang="hi-IN" altLang="de-DE" sz="2400" dirty="0">
                <a:solidFill>
                  <a:srgbClr val="333333"/>
                </a:solidFill>
              </a:rPr>
              <a:t>से</a:t>
            </a:r>
            <a:r>
              <a:rPr lang="en-US" altLang="de-DE" sz="2400" dirty="0">
                <a:solidFill>
                  <a:srgbClr val="333333"/>
                </a:solidFill>
              </a:rPr>
              <a:t> </a:t>
            </a:r>
            <a:r>
              <a:rPr lang="hi-IN" altLang="de-DE" sz="2400" dirty="0">
                <a:solidFill>
                  <a:srgbClr val="333333"/>
                </a:solidFill>
              </a:rPr>
              <a:t>बिमार व्यक्ति (अधिकतर</a:t>
            </a:r>
            <a:r>
              <a:rPr lang="en-US" altLang="de-DE" sz="2400" dirty="0">
                <a:solidFill>
                  <a:srgbClr val="333333"/>
                </a:solidFill>
              </a:rPr>
              <a:t> </a:t>
            </a:r>
            <a:r>
              <a:rPr lang="hi-IN" altLang="de-DE" sz="2400" dirty="0">
                <a:solidFill>
                  <a:srgbClr val="333333"/>
                </a:solidFill>
              </a:rPr>
              <a:t>पर</a:t>
            </a:r>
            <a:r>
              <a:rPr lang="en-US" altLang="de-DE" sz="2400" dirty="0">
                <a:solidFill>
                  <a:srgbClr val="333333"/>
                </a:solidFill>
              </a:rPr>
              <a:t> </a:t>
            </a:r>
            <a:r>
              <a:rPr lang="hi-IN" altLang="de-DE" sz="2400" dirty="0">
                <a:solidFill>
                  <a:srgbClr val="333333"/>
                </a:solidFill>
              </a:rPr>
              <a:t>सभी</a:t>
            </a:r>
            <a:r>
              <a:rPr lang="en-US" altLang="de-DE" sz="2400" dirty="0">
                <a:solidFill>
                  <a:srgbClr val="333333"/>
                </a:solidFill>
              </a:rPr>
              <a:t> </a:t>
            </a:r>
            <a:r>
              <a:rPr lang="hi-IN" altLang="de-DE" sz="2400" dirty="0">
                <a:solidFill>
                  <a:srgbClr val="333333"/>
                </a:solidFill>
              </a:rPr>
              <a:t>नहीं)</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निम्न</a:t>
            </a:r>
            <a:r>
              <a:rPr lang="en-US" altLang="de-DE" sz="2400" dirty="0">
                <a:solidFill>
                  <a:srgbClr val="333333"/>
                </a:solidFill>
              </a:rPr>
              <a:t> </a:t>
            </a:r>
            <a:r>
              <a:rPr lang="hi-IN" altLang="de-DE" sz="2400" dirty="0">
                <a:solidFill>
                  <a:srgbClr val="333333"/>
                </a:solidFill>
              </a:rPr>
              <a:t>क्षेत्रों में परेशानियाँ</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a:t>
            </a:r>
            <a:endParaRPr lang="hi-IN"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004992"/>
                </a:solidFill>
              </a:rPr>
              <a:t>दूसरों के चेहरे के भावों को पहचानने एवं मूल्याकन</a:t>
            </a:r>
            <a:r>
              <a:rPr lang="en-US" altLang="de-DE" sz="2400" dirty="0">
                <a:solidFill>
                  <a:srgbClr val="004992"/>
                </a:solidFill>
              </a:rPr>
              <a:t> </a:t>
            </a:r>
            <a:r>
              <a:rPr lang="hi-IN" altLang="de-DE" sz="2400" dirty="0">
                <a:solidFill>
                  <a:srgbClr val="004992"/>
                </a:solidFill>
              </a:rPr>
              <a:t>करने में (जैसे ख़ुशी</a:t>
            </a:r>
            <a:r>
              <a:rPr lang="en-US" altLang="de-DE" sz="2400" dirty="0">
                <a:solidFill>
                  <a:srgbClr val="004992"/>
                </a:solidFill>
              </a:rPr>
              <a:t>,</a:t>
            </a:r>
            <a:r>
              <a:rPr lang="hi-IN" altLang="de-DE" sz="2400" dirty="0">
                <a:solidFill>
                  <a:srgbClr val="004992"/>
                </a:solidFill>
              </a:rPr>
              <a:t> दुःख</a:t>
            </a:r>
            <a:r>
              <a:rPr lang="en-US" altLang="de-DE" sz="2400" dirty="0">
                <a:solidFill>
                  <a:srgbClr val="004992"/>
                </a:solidFill>
              </a:rPr>
              <a:t>, </a:t>
            </a:r>
            <a:r>
              <a:rPr lang="hi-IN" altLang="de-DE" sz="2400" dirty="0">
                <a:solidFill>
                  <a:srgbClr val="004992"/>
                </a:solidFill>
              </a:rPr>
              <a:t>क्रोध </a:t>
            </a:r>
            <a:r>
              <a:rPr lang="hi-IN" altLang="de-DE" sz="2400">
                <a:solidFill>
                  <a:srgbClr val="004992"/>
                </a:solidFill>
              </a:rPr>
              <a:t>आदि)</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8FEC1547-7B2C-4D5C-BE74-E5875C18A885}" type="slidenum">
              <a:rPr lang="de-DE" altLang="de-DE" smtClean="0">
                <a:latin typeface="+mn-lt"/>
                <a:cs typeface="+mn-cs"/>
              </a:rPr>
              <a:pPr/>
              <a:t>12</a:t>
            </a:fld>
            <a:endParaRPr lang="de-DE" altLang="de-DE">
              <a:latin typeface="+mn-lt"/>
              <a:cs typeface="+mn-cs"/>
            </a:endParaRPr>
          </a:p>
        </p:txBody>
      </p:sp>
    </p:spTree>
    <p:extLst>
      <p:ext uri="{BB962C8B-B14F-4D97-AF65-F5344CB8AC3E}">
        <p14:creationId xmlns:p14="http://schemas.microsoft.com/office/powerpoint/2010/main" val="3416870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a:t>
            </a:r>
            <a:r>
              <a:rPr lang="en-US" altLang="de-DE" sz="2400" dirty="0">
                <a:solidFill>
                  <a:srgbClr val="333333"/>
                </a:solidFill>
              </a:rPr>
              <a:t> </a:t>
            </a:r>
            <a:r>
              <a:rPr lang="hi-IN" altLang="de-DE" sz="2400" dirty="0">
                <a:solidFill>
                  <a:srgbClr val="333333"/>
                </a:solidFill>
              </a:rPr>
              <a:t>यह</a:t>
            </a:r>
            <a:r>
              <a:rPr lang="en-US" altLang="de-DE" sz="2400" dirty="0">
                <a:solidFill>
                  <a:srgbClr val="333333"/>
                </a:solidFill>
              </a:rPr>
              <a:t> </a:t>
            </a:r>
            <a:r>
              <a:rPr lang="hi-IN" altLang="de-DE" sz="2400" dirty="0">
                <a:solidFill>
                  <a:srgbClr val="333333"/>
                </a:solidFill>
              </a:rPr>
              <a:t>बताते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मानसिक</a:t>
            </a:r>
            <a:r>
              <a:rPr lang="en-US" altLang="de-DE" sz="2400" dirty="0">
                <a:solidFill>
                  <a:srgbClr val="333333"/>
                </a:solidFill>
              </a:rPr>
              <a:t> </a:t>
            </a:r>
            <a:r>
              <a:rPr lang="hi-IN" altLang="de-DE" sz="2400" dirty="0">
                <a:solidFill>
                  <a:srgbClr val="333333"/>
                </a:solidFill>
              </a:rPr>
              <a:t>रूप</a:t>
            </a:r>
            <a:r>
              <a:rPr lang="en-US" altLang="de-DE" sz="2400" dirty="0">
                <a:solidFill>
                  <a:srgbClr val="333333"/>
                </a:solidFill>
              </a:rPr>
              <a:t> </a:t>
            </a:r>
            <a:r>
              <a:rPr lang="hi-IN" altLang="de-DE" sz="2400" dirty="0">
                <a:solidFill>
                  <a:srgbClr val="333333"/>
                </a:solidFill>
              </a:rPr>
              <a:t>से</a:t>
            </a:r>
            <a:r>
              <a:rPr lang="en-US" altLang="de-DE" sz="2400" dirty="0">
                <a:solidFill>
                  <a:srgbClr val="333333"/>
                </a:solidFill>
              </a:rPr>
              <a:t> </a:t>
            </a:r>
            <a:r>
              <a:rPr lang="hi-IN" altLang="de-DE" sz="2400" dirty="0">
                <a:solidFill>
                  <a:srgbClr val="333333"/>
                </a:solidFill>
              </a:rPr>
              <a:t>बिमार व्यक्ति (अधिकतर</a:t>
            </a:r>
            <a:r>
              <a:rPr lang="en-US" altLang="de-DE" sz="2400" dirty="0">
                <a:solidFill>
                  <a:srgbClr val="333333"/>
                </a:solidFill>
              </a:rPr>
              <a:t> </a:t>
            </a:r>
            <a:r>
              <a:rPr lang="hi-IN" altLang="de-DE" sz="2400" dirty="0">
                <a:solidFill>
                  <a:srgbClr val="333333"/>
                </a:solidFill>
              </a:rPr>
              <a:t>पर</a:t>
            </a:r>
            <a:r>
              <a:rPr lang="en-US" altLang="de-DE" sz="2400" dirty="0">
                <a:solidFill>
                  <a:srgbClr val="333333"/>
                </a:solidFill>
              </a:rPr>
              <a:t> </a:t>
            </a:r>
            <a:r>
              <a:rPr lang="hi-IN" altLang="de-DE" sz="2400" dirty="0">
                <a:solidFill>
                  <a:srgbClr val="333333"/>
                </a:solidFill>
              </a:rPr>
              <a:t>सभी</a:t>
            </a:r>
            <a:r>
              <a:rPr lang="en-US" altLang="de-DE" sz="2400" dirty="0">
                <a:solidFill>
                  <a:srgbClr val="333333"/>
                </a:solidFill>
              </a:rPr>
              <a:t> </a:t>
            </a:r>
            <a:r>
              <a:rPr lang="hi-IN" altLang="de-DE" sz="2400" dirty="0">
                <a:solidFill>
                  <a:srgbClr val="333333"/>
                </a:solidFill>
              </a:rPr>
              <a:t>नहीं)</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निम्न</a:t>
            </a:r>
            <a:r>
              <a:rPr lang="en-US" altLang="de-DE" sz="2400" dirty="0">
                <a:solidFill>
                  <a:srgbClr val="333333"/>
                </a:solidFill>
              </a:rPr>
              <a:t> </a:t>
            </a:r>
            <a:r>
              <a:rPr lang="hi-IN" altLang="de-DE" sz="2400" dirty="0">
                <a:solidFill>
                  <a:srgbClr val="333333"/>
                </a:solidFill>
              </a:rPr>
              <a:t>क्षेत्रों में परेशानियाँ</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सकती हैं</a:t>
            </a:r>
            <a:r>
              <a:rPr lang="en-US" altLang="de-DE" sz="2400" dirty="0">
                <a:solidFill>
                  <a:srgbClr val="333333"/>
                </a:solidFill>
              </a:rPr>
              <a:t>:</a:t>
            </a:r>
            <a:endParaRPr lang="hi-IN"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004992"/>
                </a:solidFill>
              </a:rPr>
              <a:t>दूसरों के चेहरे के भावों को पहचानने एवं मूल्याकन</a:t>
            </a:r>
            <a:r>
              <a:rPr lang="en-US" altLang="de-DE" sz="2400" dirty="0">
                <a:solidFill>
                  <a:srgbClr val="004992"/>
                </a:solidFill>
              </a:rPr>
              <a:t> </a:t>
            </a:r>
            <a:r>
              <a:rPr lang="hi-IN" altLang="de-DE" sz="2400" dirty="0">
                <a:solidFill>
                  <a:srgbClr val="004992"/>
                </a:solidFill>
              </a:rPr>
              <a:t>करने में (जैसे ख़ुशी</a:t>
            </a:r>
            <a:r>
              <a:rPr lang="en-US" altLang="de-DE" sz="2400" dirty="0">
                <a:solidFill>
                  <a:srgbClr val="004992"/>
                </a:solidFill>
              </a:rPr>
              <a:t>,</a:t>
            </a:r>
            <a:r>
              <a:rPr lang="hi-IN" altLang="de-DE" sz="2400" dirty="0">
                <a:solidFill>
                  <a:srgbClr val="004992"/>
                </a:solidFill>
              </a:rPr>
              <a:t> दुःख</a:t>
            </a:r>
            <a:r>
              <a:rPr lang="en-US" altLang="de-DE" sz="2400" dirty="0">
                <a:solidFill>
                  <a:srgbClr val="004992"/>
                </a:solidFill>
              </a:rPr>
              <a:t>, </a:t>
            </a:r>
            <a:r>
              <a:rPr lang="hi-IN" altLang="de-DE" sz="2400" dirty="0">
                <a:solidFill>
                  <a:srgbClr val="004992"/>
                </a:solidFill>
              </a:rPr>
              <a:t>क्रोध आदि)</a:t>
            </a:r>
            <a:endParaRPr lang="en-US" altLang="de-DE" sz="2400" dirty="0">
              <a:solidFill>
                <a:srgbClr val="004992"/>
              </a:solidFill>
            </a:endParaRPr>
          </a:p>
          <a:p>
            <a:pPr marL="342900" lvl="0" indent="-342900" defTabSz="914400" fontAlgn="base">
              <a:buClr>
                <a:srgbClr val="333333"/>
              </a:buClr>
              <a:buFont typeface="WingDings"/>
              <a:buChar char=""/>
            </a:pPr>
            <a:r>
              <a:rPr lang="hi-IN" altLang="de-DE" sz="2400" dirty="0">
                <a:solidFill>
                  <a:srgbClr val="004992"/>
                </a:solidFill>
              </a:rPr>
              <a:t>भावों को देखकर व्यक्ति के उद्देश्य को समझने में.</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8FEC1547-7B2C-4D5C-BE74-E5875C18A885}" type="slidenum">
              <a:rPr lang="de-DE" altLang="de-DE" smtClean="0">
                <a:latin typeface="+mn-lt"/>
                <a:cs typeface="+mn-cs"/>
              </a:rPr>
              <a:pPr/>
              <a:t>13</a:t>
            </a:fld>
            <a:endParaRPr lang="de-DE" altLang="de-DE">
              <a:latin typeface="+mn-lt"/>
              <a:cs typeface="+mn-cs"/>
            </a:endParaRPr>
          </a:p>
        </p:txBody>
      </p:sp>
    </p:spTree>
    <p:extLst>
      <p:ext uri="{BB962C8B-B14F-4D97-AF65-F5344CB8AC3E}">
        <p14:creationId xmlns:p14="http://schemas.microsoft.com/office/powerpoint/2010/main" val="1084598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मानसिक बीमारी के दौरान किस प्रकार “भावों को समझने में दिक्कत” बीमारी को और बढ़ावा देती है - कुछ उदाहरण</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हर वक्त किसी खतरे के भाव में रहने से व्यक्ति दुसरे व्यक्ति के बारे में गलत</a:t>
            </a:r>
            <a:r>
              <a:rPr lang="de-DE" altLang="de-DE" sz="2400" dirty="0">
                <a:solidFill>
                  <a:srgbClr val="333333"/>
                </a:solidFill>
              </a:rPr>
              <a:t> </a:t>
            </a:r>
            <a:r>
              <a:rPr lang="hi-IN" altLang="de-DE" sz="2400" dirty="0">
                <a:solidFill>
                  <a:srgbClr val="333333"/>
                </a:solidFill>
              </a:rPr>
              <a:t>भाव विकसित कर लेता है</a:t>
            </a:r>
            <a:r>
              <a:rPr lang="en-US"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चिकित्सक की मुस्कुराहट को व्यक्ति मुँह चिढाना समझ लेता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मानसिक बीमारी के दौरान किस प्रकार “भावों को समझने में दिक्कत” बीमारी को और बढ़ावा देती है - कुछ उदाहरण</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हर वक्त किसी खतरे के भाव में रहने से व्यक्ति दुसरे व्यक्ति के बारे में गलत</a:t>
            </a:r>
            <a:r>
              <a:rPr lang="de-DE" altLang="de-DE" sz="2400" dirty="0">
                <a:solidFill>
                  <a:srgbClr val="333333"/>
                </a:solidFill>
              </a:rPr>
              <a:t> </a:t>
            </a:r>
            <a:r>
              <a:rPr lang="hi-IN" altLang="de-DE" sz="2400" dirty="0">
                <a:solidFill>
                  <a:srgbClr val="333333"/>
                </a:solidFill>
              </a:rPr>
              <a:t>भाव विकसित कर लेता है</a:t>
            </a:r>
            <a:r>
              <a:rPr lang="en-US"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चिकित्सक की मुस्कुराहट को व्यक्ति मुँह चिढाना समझ लेता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अचंभित या आश्चर्य भरा चेहरा गुस्से वाला चेहरा समझ लिया जाता </a:t>
            </a:r>
            <a:r>
              <a:rPr lang="hi-IN" altLang="de-DE" sz="2400">
                <a:solidFill>
                  <a:srgbClr val="333333"/>
                </a:solidFill>
              </a:rPr>
              <a:t>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15</a:t>
            </a:fld>
            <a:endParaRPr lang="de-DE" altLang="de-DE">
              <a:latin typeface="+mn-lt"/>
              <a:cs typeface="+mn-cs"/>
            </a:endParaRPr>
          </a:p>
        </p:txBody>
      </p:sp>
    </p:spTree>
    <p:extLst>
      <p:ext uri="{BB962C8B-B14F-4D97-AF65-F5344CB8AC3E}">
        <p14:creationId xmlns:p14="http://schemas.microsoft.com/office/powerpoint/2010/main" val="3771621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मानसिक बीमारी के दौरान किस प्रकार “भावों को समझने में दिक्कत” बीमारी को और बढ़ावा देती है - कुछ उदाहरण</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हर वक्त किसी खतरे के भाव में रहने से व्यक्ति दुसरे व्यक्ति के बारे में गलत</a:t>
            </a:r>
            <a:r>
              <a:rPr lang="de-DE" altLang="de-DE" sz="2400" dirty="0">
                <a:solidFill>
                  <a:srgbClr val="333333"/>
                </a:solidFill>
              </a:rPr>
              <a:t> </a:t>
            </a:r>
            <a:r>
              <a:rPr lang="hi-IN" altLang="de-DE" sz="2400" dirty="0">
                <a:solidFill>
                  <a:srgbClr val="333333"/>
                </a:solidFill>
              </a:rPr>
              <a:t>भाव विकसित कर लेता है</a:t>
            </a:r>
            <a:r>
              <a:rPr lang="en-US"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चिकित्सक की मुस्कुराहट को व्यक्ति मुँह चिढाना समझ लेता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अचंभित या आश्चर्य भरा चेहरा गुस्से वाला चेहरा समझ लिया जाता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यहाँ तक की चिकित्सक के एकाग्रचित्त चेहरे की गलत व्याख्या कर यह समझ लिया जाता है की वह मरीज के प्रति आक्रामक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16</a:t>
            </a:fld>
            <a:endParaRPr lang="de-DE" altLang="de-DE">
              <a:latin typeface="+mn-lt"/>
              <a:cs typeface="+mn-cs"/>
            </a:endParaRPr>
          </a:p>
        </p:txBody>
      </p:sp>
      <p:sp>
        <p:nvSpPr>
          <p:cNvPr id="6" name="Rechteck 1"/>
          <p:cNvSpPr>
            <a:spLocks noChangeArrowheads="1"/>
          </p:cNvSpPr>
          <p:nvPr/>
        </p:nvSpPr>
        <p:spPr bwMode="auto">
          <a:xfrm>
            <a:off x="408955" y="5127277"/>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2400" dirty="0">
                <a:solidFill>
                  <a:srgbClr val="004992"/>
                </a:solidFill>
                <a:latin typeface="+mn-lt"/>
                <a:cs typeface="+mn-cs"/>
              </a:rPr>
              <a:t>क्या आपमें से कोई किसी व्यक्तिगत अनुभव को साझा कर सकता है?</a:t>
            </a:r>
            <a:endParaRPr lang="de-DE" altLang="de-DE" sz="2400" dirty="0">
              <a:solidFill>
                <a:srgbClr val="004992"/>
              </a:solidFill>
              <a:latin typeface="+mn-lt"/>
              <a:cs typeface="+mn-cs"/>
            </a:endParaRPr>
          </a:p>
        </p:txBody>
      </p:sp>
    </p:spTree>
    <p:extLst>
      <p:ext uri="{BB962C8B-B14F-4D97-AF65-F5344CB8AC3E}">
        <p14:creationId xmlns:p14="http://schemas.microsoft.com/office/powerpoint/2010/main" val="1173756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प्रथम अभ्यास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कुछ भावों के नाम बताएं जो सामान्यतः हम सभी महसूस करते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GB"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कुछ भावों के नाम बताएं जो सामान्यतः हम सभी महसूस करते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ख़ुशी</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आश्चर्य</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भय</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शोक</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दुःख</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क्रोध</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घृणा </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रुचि</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दर्द</a:t>
            </a:r>
            <a:endParaRPr lang="en-US" sz="20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भाव</a:t>
            </a:r>
            <a:br>
              <a:rPr lang="hi-IN" sz="3600">
                <a:solidFill>
                  <a:srgbClr val="004992"/>
                </a:solidFill>
                <a:latin typeface="+mn-lt"/>
                <a:ea typeface="+mn-ea"/>
                <a:cs typeface="+mn-cs"/>
              </a:rPr>
            </a:br>
            <a:r>
              <a:rPr lang="hi-IN">
                <a:solidFill>
                  <a:srgbClr val="004992"/>
                </a:solidFill>
                <a:latin typeface="+mn-lt"/>
                <a:ea typeface="+mn-ea"/>
                <a:cs typeface="+mn-cs"/>
              </a:rPr>
              <a:t>कई बार जाब स्थिति मालूम हो तो व्यक्ति के लिए यह समझना आसन हो जाता है की सामने वाला व्यक्ति क्या महसूस कर रहा 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20</a:t>
            </a:fld>
            <a:endParaRPr lang="de-DE" altLang="de-DE">
              <a:latin typeface="+mn-lt"/>
              <a:cs typeface="+mn-cs"/>
            </a:endParaRPr>
          </a:p>
        </p:txBody>
      </p:sp>
      <p:pic>
        <p:nvPicPr>
          <p:cNvPr id="18"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भाव</a:t>
            </a:r>
            <a:br>
              <a:rPr lang="hi-IN" sz="3600" dirty="0">
                <a:solidFill>
                  <a:srgbClr val="004992"/>
                </a:solidFill>
                <a:latin typeface="+mn-lt"/>
                <a:ea typeface="+mn-ea"/>
                <a:cs typeface="+mn-cs"/>
              </a:rPr>
            </a:br>
            <a:r>
              <a:rPr lang="hi-IN" dirty="0">
                <a:solidFill>
                  <a:srgbClr val="004992"/>
                </a:solidFill>
                <a:latin typeface="+mn-lt"/>
                <a:ea typeface="+mn-ea"/>
                <a:cs typeface="+mn-cs"/>
              </a:rPr>
              <a:t>कई बार जाब स्थिति मालूम हो तो व्यक्ति के लिए यह समझना आसन हो जाता है की सामने वाला व्यक्ति क्या महसूस कर रहा 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21</a:t>
            </a:fld>
            <a:endParaRPr lang="de-DE" altLang="de-DE">
              <a:latin typeface="+mn-lt"/>
              <a:cs typeface="+mn-cs"/>
            </a:endParaRPr>
          </a:p>
        </p:txBody>
      </p:sp>
      <p:pic>
        <p:nvPicPr>
          <p:cNvPr id="2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000">
                <a:solidFill>
                  <a:srgbClr val="004992"/>
                </a:solidFill>
                <a:latin typeface="+mn-lt"/>
                <a:cs typeface="+mn-cs"/>
              </a:rPr>
              <a:t>दुःख</a:t>
            </a:r>
            <a:endParaRPr lang="en-GB" altLang="de-DE" sz="2000" dirty="0">
              <a:solidFill>
                <a:srgbClr val="004992"/>
              </a:solidFill>
              <a:latin typeface="+mn-lt"/>
              <a:cs typeface="+mn-cs"/>
            </a:endParaRPr>
          </a:p>
        </p:txBody>
      </p:sp>
      <p:sp>
        <p:nvSpPr>
          <p:cNvPr id="3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000">
                <a:solidFill>
                  <a:srgbClr val="004992"/>
                </a:solidFill>
                <a:latin typeface="+mn-lt"/>
                <a:cs typeface="+mn-cs"/>
              </a:rPr>
              <a:t>क्रोध</a:t>
            </a:r>
            <a:endParaRPr lang="en-GB" altLang="de-DE" sz="2000" dirty="0">
              <a:solidFill>
                <a:srgbClr val="004992"/>
              </a:solidFill>
              <a:latin typeface="+mn-lt"/>
              <a:cs typeface="+mn-cs"/>
            </a:endParaRPr>
          </a:p>
        </p:txBody>
      </p:sp>
      <p:sp>
        <p:nvSpPr>
          <p:cNvPr id="3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000">
                <a:solidFill>
                  <a:srgbClr val="004992"/>
                </a:solidFill>
                <a:latin typeface="+mn-lt"/>
                <a:cs typeface="+mn-cs"/>
              </a:rPr>
              <a:t>ख़ुशी </a:t>
            </a:r>
            <a:endParaRPr lang="en-GB" altLang="de-DE" sz="2000" dirty="0">
              <a:solidFill>
                <a:srgbClr val="004992"/>
              </a:solidFill>
              <a:latin typeface="+mn-lt"/>
              <a:cs typeface="+mn-cs"/>
            </a:endParaRPr>
          </a:p>
        </p:txBody>
      </p:sp>
      <p:sp>
        <p:nvSpPr>
          <p:cNvPr id="3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000" dirty="0">
                <a:solidFill>
                  <a:srgbClr val="004992"/>
                </a:solidFill>
                <a:latin typeface="+mn-lt"/>
                <a:cs typeface="+mn-cs"/>
              </a:rPr>
              <a:t>घृणा  </a:t>
            </a:r>
            <a:endParaRPr lang="en-GB" altLang="de-DE" sz="2000" dirty="0">
              <a:solidFill>
                <a:srgbClr val="004992"/>
              </a:solidFill>
              <a:latin typeface="+mn-lt"/>
              <a:cs typeface="+mn-cs"/>
            </a:endParaRPr>
          </a:p>
        </p:txBody>
      </p:sp>
      <p:sp>
        <p:nvSpPr>
          <p:cNvPr id="3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000" dirty="0">
                <a:solidFill>
                  <a:srgbClr val="004992"/>
                </a:solidFill>
                <a:latin typeface="+mn-lt"/>
                <a:cs typeface="+mn-cs"/>
              </a:rPr>
              <a:t>         आश्चर्य</a:t>
            </a:r>
            <a:endParaRPr lang="en-GB" altLang="de-DE" sz="2000" dirty="0">
              <a:solidFill>
                <a:srgbClr val="004992"/>
              </a:solidFill>
              <a:latin typeface="+mn-lt"/>
              <a:cs typeface="+mn-cs"/>
            </a:endParaRPr>
          </a:p>
        </p:txBody>
      </p:sp>
      <p:sp>
        <p:nvSpPr>
          <p:cNvPr id="3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000">
                <a:solidFill>
                  <a:srgbClr val="004992"/>
                </a:solidFill>
                <a:latin typeface="+mn-lt"/>
                <a:cs typeface="+mn-cs"/>
              </a:rPr>
              <a:t>दर्द</a:t>
            </a:r>
            <a:endParaRPr lang="en-GB" altLang="de-DE" sz="2000" dirty="0">
              <a:solidFill>
                <a:srgbClr val="004992"/>
              </a:solidFill>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2"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hi-IN" altLang="de-DE" sz="2400" dirty="0">
                <a:solidFill>
                  <a:srgbClr val="333333"/>
                </a:solidFill>
                <a:latin typeface="+mn-lt"/>
                <a:cs typeface="+mn-cs"/>
              </a:rPr>
              <a:t>यह बता पाना कि व्यक्ति क्या महसूस कर रहा है और भी मुश्किल हो जाता है</a:t>
            </a:r>
            <a:r>
              <a:rPr lang="en-US" altLang="de-DE" sz="2400" dirty="0">
                <a:solidFill>
                  <a:srgbClr val="333333"/>
                </a:solidFill>
                <a:latin typeface="+mn-lt"/>
                <a:cs typeface="+mn-cs"/>
              </a:rPr>
              <a:t> </a:t>
            </a:r>
            <a:r>
              <a:rPr lang="hi-IN" altLang="de-DE" sz="2400" dirty="0">
                <a:solidFill>
                  <a:srgbClr val="333333"/>
                </a:solidFill>
                <a:latin typeface="+mn-lt"/>
                <a:cs typeface="+mn-cs"/>
              </a:rPr>
              <a:t>ज़ब न तो स्थिति मालूम हो और न ही व्यक्ति के बारे में कोई</a:t>
            </a:r>
            <a:r>
              <a:rPr lang="en-US" altLang="de-DE" sz="2400" dirty="0">
                <a:solidFill>
                  <a:srgbClr val="333333"/>
                </a:solidFill>
                <a:latin typeface="+mn-lt"/>
                <a:cs typeface="+mn-cs"/>
              </a:rPr>
              <a:t> </a:t>
            </a:r>
            <a:r>
              <a:rPr lang="hi-IN" altLang="de-DE" sz="2400" dirty="0">
                <a:solidFill>
                  <a:srgbClr val="333333"/>
                </a:solidFill>
                <a:latin typeface="+mn-lt"/>
                <a:cs typeface="+mn-cs"/>
              </a:rPr>
              <a:t>जानकारी हो.</a:t>
            </a:r>
          </a:p>
          <a:p>
            <a:pPr eaLnBrk="1" hangingPunct="1">
              <a:spcBef>
                <a:spcPts val="1200"/>
              </a:spcBef>
              <a:spcAft>
                <a:spcPts val="0"/>
              </a:spcAft>
              <a:buClr>
                <a:srgbClr val="004992"/>
              </a:buClr>
              <a:buNone/>
            </a:pPr>
            <a:r>
              <a:rPr lang="hi-IN" altLang="de-DE" sz="2400" dirty="0">
                <a:solidFill>
                  <a:srgbClr val="004992"/>
                </a:solidFill>
                <a:latin typeface="+mn-lt"/>
                <a:cs typeface="+mn-cs"/>
              </a:rPr>
              <a:t>कृपया चित्र १ से ५ में दिए गए भावों को पहचानने का प्रयास करें</a:t>
            </a:r>
            <a:r>
              <a:rPr lang="de-DE" altLang="de-DE" sz="2400" dirty="0">
                <a:solidFill>
                  <a:srgbClr val="004992"/>
                </a:solidFill>
                <a:latin typeface="+mn-lt"/>
                <a:cs typeface="+mn-cs"/>
              </a:rPr>
              <a:t>.</a:t>
            </a:r>
            <a:endParaRPr lang="en-US" altLang="de-DE" sz="2400" dirty="0">
              <a:solidFill>
                <a:srgbClr val="004992"/>
              </a:solidFill>
              <a:latin typeface="+mn-lt"/>
              <a:cs typeface="+mn-cs"/>
            </a:endParaRPr>
          </a:p>
          <a:p>
            <a:pPr eaLnBrk="1" hangingPunct="1">
              <a:spcBef>
                <a:spcPts val="1200"/>
              </a:spcBef>
              <a:spcAft>
                <a:spcPts val="0"/>
              </a:spcAft>
              <a:buClr>
                <a:srgbClr val="004992"/>
              </a:buClr>
              <a:buNone/>
            </a:pPr>
            <a:r>
              <a:rPr lang="hi-IN" altLang="ko-KR" sz="2400" dirty="0">
                <a:solidFill>
                  <a:srgbClr val="004992"/>
                </a:solidFill>
                <a:latin typeface="+mn-lt"/>
                <a:cs typeface="+mn-cs"/>
              </a:rPr>
              <a:t>अपने उत्तर के प्रति आप कितना आश्वस्त हैं</a:t>
            </a:r>
            <a:r>
              <a:rPr lang="en-GB" altLang="ko-KR" sz="2400" dirty="0">
                <a:solidFill>
                  <a:srgbClr val="004992"/>
                </a:solidFill>
                <a:latin typeface="+mn-lt"/>
                <a:cs typeface="+mn-cs"/>
              </a:rPr>
              <a:t>?</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22</a:t>
            </a:fld>
            <a:endParaRPr lang="de-DE" altLang="de-DE">
              <a:latin typeface="+mn-lt"/>
              <a:cs typeface="+mn-cs"/>
            </a:endParaRPr>
          </a:p>
        </p:txBody>
      </p:sp>
      <p:sp>
        <p:nvSpPr>
          <p:cNvPr id="17"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8"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9"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20"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21"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6"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hi-IN" altLang="de-DE" sz="2400" dirty="0">
                <a:solidFill>
                  <a:srgbClr val="333333"/>
                </a:solidFill>
                <a:latin typeface="+mn-lt"/>
                <a:cs typeface="+mn-cs"/>
              </a:rPr>
              <a:t>यह बता पाना कि व्यक्ति क्या महसूस कर रहा है और भी मुश्किल हो जाता है</a:t>
            </a:r>
            <a:r>
              <a:rPr lang="en-US" altLang="de-DE" sz="2400" dirty="0">
                <a:solidFill>
                  <a:srgbClr val="333333"/>
                </a:solidFill>
                <a:latin typeface="+mn-lt"/>
                <a:cs typeface="+mn-cs"/>
              </a:rPr>
              <a:t> </a:t>
            </a:r>
            <a:r>
              <a:rPr lang="hi-IN" altLang="de-DE" sz="2400" dirty="0">
                <a:solidFill>
                  <a:srgbClr val="333333"/>
                </a:solidFill>
                <a:latin typeface="+mn-lt"/>
                <a:cs typeface="+mn-cs"/>
              </a:rPr>
              <a:t>ज़ब न तो स्थिति मालूम हो और न ही व्यक्ति के बारे में कोई</a:t>
            </a:r>
            <a:r>
              <a:rPr lang="en-US" altLang="de-DE" sz="2400" dirty="0">
                <a:solidFill>
                  <a:srgbClr val="333333"/>
                </a:solidFill>
                <a:latin typeface="+mn-lt"/>
                <a:cs typeface="+mn-cs"/>
              </a:rPr>
              <a:t> </a:t>
            </a:r>
            <a:r>
              <a:rPr lang="hi-IN" altLang="de-DE" sz="2400" dirty="0">
                <a:solidFill>
                  <a:srgbClr val="333333"/>
                </a:solidFill>
                <a:latin typeface="+mn-lt"/>
                <a:cs typeface="+mn-cs"/>
              </a:rPr>
              <a:t>जानकारी हो.</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23</a:t>
            </a:fld>
            <a:endParaRPr lang="de-DE" altLang="de-DE">
              <a:latin typeface="+mn-lt"/>
              <a:cs typeface="+mn-cs"/>
            </a:endParaRPr>
          </a:p>
        </p:txBody>
      </p:sp>
      <p:sp>
        <p:nvSpPr>
          <p:cNvPr id="21"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hi-IN" altLang="de-DE" sz="2000">
                <a:latin typeface="+mn-lt"/>
                <a:cs typeface="+mn-cs"/>
              </a:rPr>
              <a:t>ख़ुशी</a:t>
            </a:r>
            <a:endParaRPr lang="de-DE" altLang="de-DE" sz="2000" dirty="0">
              <a:latin typeface="+mn-lt"/>
              <a:cs typeface="+mn-cs"/>
            </a:endParaRPr>
          </a:p>
        </p:txBody>
      </p:sp>
      <p:sp>
        <p:nvSpPr>
          <p:cNvPr id="22"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hi-IN" altLang="de-DE" sz="2000">
                <a:latin typeface="+mn-lt"/>
                <a:cs typeface="+mn-cs"/>
              </a:rPr>
              <a:t>भय</a:t>
            </a:r>
            <a:endParaRPr lang="de-DE" altLang="de-DE" sz="2000" dirty="0">
              <a:latin typeface="+mn-lt"/>
              <a:cs typeface="+mn-cs"/>
            </a:endParaRPr>
          </a:p>
        </p:txBody>
      </p:sp>
      <p:sp>
        <p:nvSpPr>
          <p:cNvPr id="23"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hi-IN" altLang="de-DE" sz="2000">
                <a:latin typeface="+mn-lt"/>
                <a:cs typeface="+mn-cs"/>
              </a:rPr>
              <a:t>आश्चर्य</a:t>
            </a:r>
            <a:endParaRPr lang="de-DE" altLang="de-DE" sz="2000" dirty="0">
              <a:latin typeface="+mn-lt"/>
              <a:cs typeface="+mn-cs"/>
            </a:endParaRPr>
          </a:p>
        </p:txBody>
      </p:sp>
      <p:sp>
        <p:nvSpPr>
          <p:cNvPr id="24"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hi-IN" altLang="de-DE" sz="2000">
                <a:latin typeface="+mn-lt"/>
                <a:cs typeface="+mn-cs"/>
              </a:rPr>
              <a:t>क्रोध</a:t>
            </a:r>
            <a:endParaRPr lang="de-DE" altLang="de-DE" sz="2000" dirty="0">
              <a:latin typeface="+mn-lt"/>
              <a:cs typeface="+mn-cs"/>
            </a:endParaRPr>
          </a:p>
        </p:txBody>
      </p:sp>
      <p:sp>
        <p:nvSpPr>
          <p:cNvPr id="25"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hi-IN" altLang="de-DE" sz="2000">
                <a:latin typeface="+mn-lt"/>
                <a:cs typeface="+mn-cs"/>
              </a:rPr>
              <a:t>दुःख</a:t>
            </a:r>
            <a:endParaRPr lang="de-DE" altLang="de-DE" sz="2000" dirty="0">
              <a:latin typeface="+mn-lt"/>
              <a:cs typeface="+mn-cs"/>
            </a:endParaRPr>
          </a:p>
        </p:txBody>
      </p:sp>
      <p:sp>
        <p:nvSpPr>
          <p:cNvPr id="26"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27"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28"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29"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30"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20"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क्या व्यक्ति के रूप-रंग मात्र से ही उसका व्यक्तित्व या चरित्र के बारे में समझा जा सकता 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a:solidFill>
                  <a:srgbClr val="333333"/>
                </a:solidFill>
              </a:rPr>
              <a:t>इन चित्रों में कौन सा व्यक्ति कलाकार है</a:t>
            </a:r>
            <a:r>
              <a:rPr lang="en-US" altLang="de-DE" sz="2400" dirty="0">
                <a:solidFill>
                  <a:srgbClr val="333333"/>
                </a:solidFill>
              </a:rPr>
              <a:t>, </a:t>
            </a:r>
            <a:r>
              <a:rPr lang="hi-IN" altLang="de-DE" sz="2400" dirty="0">
                <a:solidFill>
                  <a:srgbClr val="333333"/>
                </a:solidFill>
              </a:rPr>
              <a:t>कौन खिलाडी है</a:t>
            </a:r>
            <a:r>
              <a:rPr lang="en-US" altLang="de-DE" sz="2400" dirty="0">
                <a:solidFill>
                  <a:srgbClr val="333333"/>
                </a:solidFill>
              </a:rPr>
              <a:t>, </a:t>
            </a:r>
            <a:r>
              <a:rPr lang="hi-IN" altLang="de-DE" sz="2400" dirty="0">
                <a:solidFill>
                  <a:srgbClr val="333333"/>
                </a:solidFill>
              </a:rPr>
              <a:t>कौन मनोवैज्ञानिक है एवं कौन कातिल है</a:t>
            </a:r>
            <a:r>
              <a:rPr lang="en-US" altLang="de-DE" sz="2400" dirty="0">
                <a:solidFill>
                  <a:srgbClr val="333333"/>
                </a:solidFill>
              </a:rPr>
              <a:t>? </a:t>
            </a:r>
            <a:r>
              <a:rPr lang="hi-IN" altLang="ko-KR" sz="2400" dirty="0">
                <a:solidFill>
                  <a:srgbClr val="333333"/>
                </a:solidFill>
              </a:rPr>
              <a:t>आप कितना आश्वस्त हैं</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24</a:t>
            </a:fld>
            <a:endParaRPr lang="de-DE" altLang="de-DE">
              <a:latin typeface="+mn-lt"/>
              <a:cs typeface="+mn-cs"/>
            </a:endParaRPr>
          </a:p>
        </p:txBody>
      </p:sp>
      <p:pic>
        <p:nvPicPr>
          <p:cNvPr id="17"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i-IN" altLang="de-DE" sz="2400">
                <a:solidFill>
                  <a:srgbClr val="333333"/>
                </a:solidFill>
              </a:rPr>
              <a:t>अधिकतर हमारी पहले से बनी हुई मानसिकता हमारी सोंच को काफी प्रभावित करती हैं. </a:t>
            </a:r>
            <a:r>
              <a:rPr lang="hi-IN" altLang="de-DE" sz="2400" dirty="0">
                <a:solidFill>
                  <a:srgbClr val="333333"/>
                </a:solidFill>
              </a:rPr>
              <a:t>उदाहरण के लिए न तो सभी कलाकार खूबसूरत होते हैं और न ही सभी कातिल भयानक</a:t>
            </a:r>
            <a:r>
              <a:rPr lang="en-US" altLang="de-DE" sz="2400" dirty="0">
                <a:solidFill>
                  <a:srgbClr val="333333"/>
                </a:solidFill>
              </a:rPr>
              <a:t> </a:t>
            </a:r>
            <a:r>
              <a:rPr lang="hi-IN" altLang="de-DE" sz="2400" dirty="0">
                <a:solidFill>
                  <a:srgbClr val="333333"/>
                </a:solidFill>
              </a:rPr>
              <a:t>दिखते</a:t>
            </a:r>
            <a:r>
              <a:rPr lang="en-US" altLang="de-DE" sz="2400" dirty="0">
                <a:solidFill>
                  <a:srgbClr val="333333"/>
                </a:solidFill>
              </a:rPr>
              <a:t> </a:t>
            </a:r>
            <a:r>
              <a:rPr lang="hi-IN" altLang="de-DE" sz="2400" dirty="0">
                <a:solidFill>
                  <a:srgbClr val="333333"/>
                </a:solidFill>
              </a:rPr>
              <a:t>हैं.</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आप जानते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25</a:t>
            </a:fld>
            <a:endParaRPr lang="de-DE" altLang="de-DE">
              <a:latin typeface="+mn-lt"/>
              <a:cs typeface="+mn-cs"/>
            </a:endParaRPr>
          </a:p>
        </p:txBody>
      </p:sp>
      <p:pic>
        <p:nvPicPr>
          <p:cNvPr id="21"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hi-IN" altLang="de-DE" sz="1800">
                <a:latin typeface="+mn-lt"/>
                <a:cs typeface="+mn-cs"/>
              </a:rPr>
              <a:t>बैब रूथ: </a:t>
            </a:r>
          </a:p>
          <a:p>
            <a:pPr algn="ctr" eaLnBrk="1" hangingPunct="1">
              <a:spcBef>
                <a:spcPts val="0"/>
              </a:spcBef>
              <a:spcAft>
                <a:spcPts val="0"/>
              </a:spcAft>
              <a:buClrTx/>
              <a:buNone/>
            </a:pPr>
            <a:r>
              <a:rPr lang="hi-IN" altLang="de-DE" sz="1800">
                <a:latin typeface="+mn-lt"/>
                <a:cs typeface="+mn-cs"/>
              </a:rPr>
              <a:t>फूटबाल खिलाडी </a:t>
            </a:r>
            <a:endParaRPr lang="en-US" altLang="de-DE" sz="1800" dirty="0">
              <a:latin typeface="+mn-lt"/>
              <a:cs typeface="+mn-cs"/>
            </a:endParaRPr>
          </a:p>
        </p:txBody>
      </p:sp>
      <p:sp>
        <p:nvSpPr>
          <p:cNvPr id="26"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hi-IN" altLang="de-DE" sz="1800">
                <a:latin typeface="+mn-lt"/>
                <a:cs typeface="+mn-cs"/>
              </a:rPr>
              <a:t>खालेद सालेह: </a:t>
            </a:r>
          </a:p>
          <a:p>
            <a:pPr algn="ctr" eaLnBrk="1" hangingPunct="1">
              <a:spcBef>
                <a:spcPts val="0"/>
              </a:spcBef>
              <a:spcAft>
                <a:spcPts val="0"/>
              </a:spcAft>
              <a:buClrTx/>
              <a:buNone/>
            </a:pPr>
            <a:r>
              <a:rPr lang="hi-IN" altLang="de-DE" sz="1800">
                <a:latin typeface="+mn-lt"/>
                <a:cs typeface="+mn-cs"/>
              </a:rPr>
              <a:t>एक कलाकार</a:t>
            </a:r>
            <a:endParaRPr lang="en-US" altLang="de-DE" sz="1800" dirty="0">
              <a:latin typeface="+mn-lt"/>
              <a:cs typeface="+mn-cs"/>
            </a:endParaRPr>
          </a:p>
        </p:txBody>
      </p:sp>
      <p:sp>
        <p:nvSpPr>
          <p:cNvPr id="27"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hi-IN" altLang="de-DE" sz="1800">
                <a:latin typeface="+mn-lt"/>
                <a:cs typeface="+mn-cs"/>
              </a:rPr>
              <a:t>जैफरी दहर: </a:t>
            </a:r>
          </a:p>
          <a:p>
            <a:pPr algn="ctr" eaLnBrk="1" hangingPunct="1">
              <a:spcBef>
                <a:spcPts val="0"/>
              </a:spcBef>
              <a:spcAft>
                <a:spcPts val="0"/>
              </a:spcAft>
              <a:buClrTx/>
              <a:buNone/>
            </a:pPr>
            <a:r>
              <a:rPr lang="hi-IN" altLang="de-DE" sz="1800">
                <a:latin typeface="+mn-lt"/>
                <a:cs typeface="+mn-cs"/>
              </a:rPr>
              <a:t>एक चालाक कातिल</a:t>
            </a:r>
            <a:endParaRPr lang="en-US" altLang="de-DE" sz="1800" dirty="0">
              <a:latin typeface="+mn-lt"/>
              <a:cs typeface="+mn-cs"/>
            </a:endParaRPr>
          </a:p>
        </p:txBody>
      </p:sp>
      <p:sp>
        <p:nvSpPr>
          <p:cNvPr id="28"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hi-IN" altLang="de-DE" sz="1800" dirty="0">
                <a:latin typeface="+mn-lt"/>
                <a:cs typeface="+mn-cs"/>
              </a:rPr>
              <a:t>एरोन बेक: </a:t>
            </a:r>
          </a:p>
          <a:p>
            <a:pPr algn="ctr" eaLnBrk="1" hangingPunct="1">
              <a:spcBef>
                <a:spcPts val="0"/>
              </a:spcBef>
              <a:spcAft>
                <a:spcPts val="0"/>
              </a:spcAft>
              <a:buClrTx/>
              <a:buNone/>
            </a:pPr>
            <a:r>
              <a:rPr lang="hi-IN" altLang="de-DE" sz="1800" dirty="0">
                <a:latin typeface="+mn-lt"/>
                <a:cs typeface="+mn-cs"/>
              </a:rPr>
              <a:t>एक मनोवैज्ञानिक</a:t>
            </a:r>
            <a:endParaRPr lang="en-GB" altLang="de-DE" sz="1800"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जैसा देश वैसा भेष</a:t>
            </a:r>
            <a:br>
              <a:rPr lang="hi-IN" sz="3600">
                <a:solidFill>
                  <a:srgbClr val="004992"/>
                </a:solidFill>
                <a:latin typeface="+mn-lt"/>
                <a:ea typeface="+mn-ea"/>
                <a:cs typeface="+mn-cs"/>
              </a:rPr>
            </a:br>
            <a:r>
              <a:rPr lang="hi-IN">
                <a:solidFill>
                  <a:srgbClr val="004992"/>
                </a:solidFill>
                <a:latin typeface="+mn-lt"/>
                <a:ea typeface="+mn-ea"/>
                <a:cs typeface="+mn-cs"/>
              </a:rPr>
              <a:t>भाव-भंगिमा से सम्बंधित सामान्य गलतफहमियां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26</a:t>
            </a:fld>
            <a:endParaRPr lang="de-DE" altLang="de-DE">
              <a:latin typeface="+mn-lt"/>
              <a:cs typeface="+mn-cs"/>
            </a:endParaRPr>
          </a:p>
        </p:txBody>
      </p:sp>
      <p:graphicFrame>
        <p:nvGraphicFramePr>
          <p:cNvPr id="13" name="Group 27"/>
          <p:cNvGraphicFramePr>
            <a:graphicFrameLocks noGrp="1"/>
          </p:cNvGraphicFramePr>
          <p:nvPr>
            <p:extLst>
              <p:ext uri="{D42A27DB-BD31-4B8C-83A1-F6EECF244321}">
                <p14:modId xmlns:p14="http://schemas.microsoft.com/office/powerpoint/2010/main" val="374515173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भाव-भंगिमा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यह भाव यहाँ या कहीं और कैसे समझा जाएगा?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भाषा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825858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जैसा देश वैसा भेष</a:t>
            </a:r>
            <a:br>
              <a:rPr lang="hi-IN" sz="3600">
                <a:solidFill>
                  <a:srgbClr val="004992"/>
                </a:solidFill>
                <a:latin typeface="+mn-lt"/>
                <a:ea typeface="+mn-ea"/>
                <a:cs typeface="+mn-cs"/>
              </a:rPr>
            </a:br>
            <a:r>
              <a:rPr lang="hi-IN">
                <a:solidFill>
                  <a:srgbClr val="004992"/>
                </a:solidFill>
                <a:latin typeface="+mn-lt"/>
                <a:ea typeface="+mn-ea"/>
                <a:cs typeface="+mn-cs"/>
              </a:rPr>
              <a:t>भाव-भंगिमा से सम्बंधित सामान्य गलतफहमियां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27</a:t>
            </a:fld>
            <a:endParaRPr lang="de-DE" altLang="de-DE">
              <a:latin typeface="+mn-lt"/>
              <a:cs typeface="+mn-cs"/>
            </a:endParaRPr>
          </a:p>
        </p:txBody>
      </p:sp>
      <p:graphicFrame>
        <p:nvGraphicFramePr>
          <p:cNvPr id="13" name="Group 27"/>
          <p:cNvGraphicFramePr>
            <a:graphicFrameLocks noGrp="1"/>
          </p:cNvGraphicFramePr>
          <p:nvPr>
            <p:extLst>
              <p:ext uri="{D42A27DB-BD31-4B8C-83A1-F6EECF244321}">
                <p14:modId xmlns:p14="http://schemas.microsoft.com/office/powerpoint/2010/main" val="43277590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भाव-भंगिमा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यह भाव यहाँ या कहीं और कैसे समझा जाएगा?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1" i="0" u="none" strike="noStrike" cap="none" normalizeH="0" baseline="0" dirty="0">
                          <a:ln>
                            <a:noFill/>
                          </a:ln>
                          <a:solidFill>
                            <a:srgbClr val="333333"/>
                          </a:solidFill>
                          <a:effectLst/>
                          <a:latin typeface="+mn-lt"/>
                          <a:ea typeface="+mn-ea"/>
                          <a:cs typeface="+mn-cs"/>
                        </a:rPr>
                        <a:t>यूरोप/ उत्तर अमेरिका - </a:t>
                      </a:r>
                      <a:r>
                        <a:rPr kumimoji="0" lang="hi-IN" sz="1800" b="0" i="0" u="none" strike="noStrike" cap="none" normalizeH="0" baseline="0" dirty="0">
                          <a:ln>
                            <a:noFill/>
                          </a:ln>
                          <a:solidFill>
                            <a:srgbClr val="333333"/>
                          </a:solidFill>
                          <a:effectLst/>
                          <a:latin typeface="+mn-lt"/>
                          <a:ea typeface="+mn-ea"/>
                          <a:cs typeface="+mn-cs"/>
                        </a:rPr>
                        <a:t>यह सूचित करता है कि व्यक्ति अभी आराम कर रहा है; किन्तु कुछ अरब देशों में जूते का निचला हिस्सा शरीर के सबसे गंदे भाग का सूचक होता है और इसलिए इस भाग को दिखने का अर्थ दुसरे कि बेईज्ज़ती करना 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भाषा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646340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जैसा देश वैसा भेष</a:t>
            </a:r>
            <a:br>
              <a:rPr lang="hi-IN" sz="3600">
                <a:solidFill>
                  <a:srgbClr val="004992"/>
                </a:solidFill>
                <a:latin typeface="+mn-lt"/>
                <a:ea typeface="+mn-ea"/>
                <a:cs typeface="+mn-cs"/>
              </a:rPr>
            </a:br>
            <a:r>
              <a:rPr lang="hi-IN">
                <a:solidFill>
                  <a:srgbClr val="004992"/>
                </a:solidFill>
                <a:latin typeface="+mn-lt"/>
                <a:ea typeface="+mn-ea"/>
                <a:cs typeface="+mn-cs"/>
              </a:rPr>
              <a:t>भाव-भंगिमा से सम्बंधित सामान्य गलतफहमियां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28</a:t>
            </a:fld>
            <a:endParaRPr lang="de-DE" altLang="de-DE">
              <a:latin typeface="+mn-lt"/>
              <a:cs typeface="+mn-cs"/>
            </a:endParaRPr>
          </a:p>
        </p:txBody>
      </p:sp>
      <p:graphicFrame>
        <p:nvGraphicFramePr>
          <p:cNvPr id="13" name="Group 27"/>
          <p:cNvGraphicFramePr>
            <a:graphicFrameLocks noGrp="1"/>
          </p:cNvGraphicFramePr>
          <p:nvPr>
            <p:extLst>
              <p:ext uri="{D42A27DB-BD31-4B8C-83A1-F6EECF244321}">
                <p14:modId xmlns:p14="http://schemas.microsoft.com/office/powerpoint/2010/main" val="272371189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भाव-भंगिमा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यह भाव यहाँ या कहीं और कैसे समझा जाएगा?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1" i="0" u="none" strike="noStrike" cap="none" normalizeH="0" baseline="0" dirty="0">
                          <a:ln>
                            <a:noFill/>
                          </a:ln>
                          <a:solidFill>
                            <a:srgbClr val="333333"/>
                          </a:solidFill>
                          <a:effectLst/>
                          <a:latin typeface="+mn-lt"/>
                          <a:ea typeface="+mn-ea"/>
                          <a:cs typeface="+mn-cs"/>
                        </a:rPr>
                        <a:t>यूरोप/ उत्तर अमेरिका - </a:t>
                      </a:r>
                      <a:r>
                        <a:rPr kumimoji="0" lang="hi-IN" sz="1800" b="0" i="0" u="none" strike="noStrike" cap="none" normalizeH="0" baseline="0" dirty="0">
                          <a:ln>
                            <a:noFill/>
                          </a:ln>
                          <a:solidFill>
                            <a:srgbClr val="333333"/>
                          </a:solidFill>
                          <a:effectLst/>
                          <a:latin typeface="+mn-lt"/>
                          <a:ea typeface="+mn-ea"/>
                          <a:cs typeface="+mn-cs"/>
                        </a:rPr>
                        <a:t>यह सूचित करता है कि व्यक्ति अभी आराम कर रहा है; किन्तु कुछ अरब देशों में जूते का निचला हिस्सा शरीर के सबसे गंदे भाग का सूचक होता है और इसलिए इस भाग को दिखने का अर्थ दुसरे कि बेईज्ज़ती करना 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1" i="0" u="none" strike="noStrike" cap="none" normalizeH="0" baseline="0" dirty="0">
                          <a:ln>
                            <a:noFill/>
                          </a:ln>
                          <a:solidFill>
                            <a:srgbClr val="333333"/>
                          </a:solidFill>
                          <a:effectLst/>
                          <a:latin typeface="+mn-lt"/>
                          <a:ea typeface="+mn-ea"/>
                          <a:cs typeface="+mn-cs"/>
                        </a:rPr>
                        <a:t>अमेरिका तथा कई देशों में</a:t>
                      </a:r>
                      <a:r>
                        <a:rPr kumimoji="0" lang="hi-IN" sz="1800" b="0" i="0" u="none" strike="noStrike" cap="none" normalizeH="0" baseline="0" dirty="0">
                          <a:ln>
                            <a:noFill/>
                          </a:ln>
                          <a:solidFill>
                            <a:srgbClr val="333333"/>
                          </a:solidFill>
                          <a:effectLst/>
                          <a:latin typeface="+mn-lt"/>
                          <a:ea typeface="+mn-ea"/>
                          <a:cs typeface="+mn-cs"/>
                        </a:rPr>
                        <a:t> अंगूठा दिखलाना शाबाशी का सूचक माना जाता है; किन्तु कुछ </a:t>
                      </a:r>
                      <a:r>
                        <a:rPr kumimoji="0" lang="hi-IN" sz="1800" b="1" i="0" u="none" strike="noStrike" cap="none" normalizeH="0" baseline="0" dirty="0">
                          <a:ln>
                            <a:noFill/>
                          </a:ln>
                          <a:solidFill>
                            <a:srgbClr val="333333"/>
                          </a:solidFill>
                          <a:effectLst/>
                          <a:latin typeface="+mn-lt"/>
                          <a:ea typeface="+mn-ea"/>
                          <a:cs typeface="+mn-cs"/>
                        </a:rPr>
                        <a:t>अफ्रीकन देशों</a:t>
                      </a:r>
                      <a:r>
                        <a:rPr kumimoji="0" lang="hi-IN" sz="1800" b="0" i="0" u="none" strike="noStrike" cap="none" normalizeH="0" baseline="0" dirty="0">
                          <a:ln>
                            <a:noFill/>
                          </a:ln>
                          <a:solidFill>
                            <a:srgbClr val="333333"/>
                          </a:solidFill>
                          <a:effectLst/>
                          <a:latin typeface="+mn-lt"/>
                          <a:ea typeface="+mn-ea"/>
                          <a:cs typeface="+mn-cs"/>
                        </a:rPr>
                        <a:t> में “चले जाओ” कहने का सूचक!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भाषा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8778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जैसा देश वैसा भेष</a:t>
            </a:r>
            <a:br>
              <a:rPr lang="hi-IN" sz="3600">
                <a:solidFill>
                  <a:srgbClr val="004992"/>
                </a:solidFill>
                <a:latin typeface="+mn-lt"/>
                <a:ea typeface="+mn-ea"/>
                <a:cs typeface="+mn-cs"/>
              </a:rPr>
            </a:br>
            <a:r>
              <a:rPr lang="hi-IN">
                <a:solidFill>
                  <a:srgbClr val="004992"/>
                </a:solidFill>
                <a:latin typeface="+mn-lt"/>
                <a:ea typeface="+mn-ea"/>
                <a:cs typeface="+mn-cs"/>
              </a:rPr>
              <a:t>भाव-भंगिमा से सम्बंधित सामान्य गलतफहमियां</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29</a:t>
            </a:fld>
            <a:endParaRPr lang="de-DE" altLang="de-DE">
              <a:latin typeface="+mn-lt"/>
              <a:cs typeface="+mn-cs"/>
            </a:endParaRPr>
          </a:p>
        </p:txBody>
      </p:sp>
      <p:graphicFrame>
        <p:nvGraphicFramePr>
          <p:cNvPr id="13" name="Group 27"/>
          <p:cNvGraphicFramePr>
            <a:graphicFrameLocks noGrp="1"/>
          </p:cNvGraphicFramePr>
          <p:nvPr>
            <p:extLst>
              <p:ext uri="{D42A27DB-BD31-4B8C-83A1-F6EECF244321}">
                <p14:modId xmlns:p14="http://schemas.microsoft.com/office/powerpoint/2010/main" val="410759041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भाव-भंगिमा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यह भाव यहाँ या कहीं और कैसे समझा जाएगा?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1" i="0" u="none" strike="noStrike" cap="none" normalizeH="0" baseline="0" dirty="0">
                          <a:ln>
                            <a:noFill/>
                          </a:ln>
                          <a:solidFill>
                            <a:srgbClr val="333333"/>
                          </a:solidFill>
                          <a:effectLst/>
                          <a:latin typeface="+mn-lt"/>
                          <a:ea typeface="+mn-ea"/>
                          <a:cs typeface="+mn-cs"/>
                        </a:rPr>
                        <a:t>यूरोप/ उत्तर अमेरिका - </a:t>
                      </a:r>
                      <a:r>
                        <a:rPr kumimoji="0" lang="hi-IN" sz="1800" b="0" i="0" u="none" strike="noStrike" cap="none" normalizeH="0" baseline="0" dirty="0">
                          <a:ln>
                            <a:noFill/>
                          </a:ln>
                          <a:solidFill>
                            <a:srgbClr val="333333"/>
                          </a:solidFill>
                          <a:effectLst/>
                          <a:latin typeface="+mn-lt"/>
                          <a:ea typeface="+mn-ea"/>
                          <a:cs typeface="+mn-cs"/>
                        </a:rPr>
                        <a:t>यह सूचित करता है कि व्यक्ति अभी आराम कर रहा है; किन्तु कुछ अरब देशों में जूते का निचला हिस्सा शरीर के सबसे गंदे भाग का सूचक होता है और इसलिए इस भाग को दिखने का अर्थ दुसरे कि बेईज्ज़ती करना 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1" i="0" u="none" strike="noStrike" cap="none" normalizeH="0" baseline="0" dirty="0">
                          <a:ln>
                            <a:noFill/>
                          </a:ln>
                          <a:solidFill>
                            <a:srgbClr val="333333"/>
                          </a:solidFill>
                          <a:effectLst/>
                          <a:latin typeface="+mn-lt"/>
                          <a:ea typeface="+mn-ea"/>
                          <a:cs typeface="+mn-cs"/>
                        </a:rPr>
                        <a:t>अमेरिका तथा कई देशों में</a:t>
                      </a:r>
                      <a:r>
                        <a:rPr kumimoji="0" lang="hi-IN" sz="1800" b="0" i="0" u="none" strike="noStrike" cap="none" normalizeH="0" baseline="0" dirty="0">
                          <a:ln>
                            <a:noFill/>
                          </a:ln>
                          <a:solidFill>
                            <a:srgbClr val="333333"/>
                          </a:solidFill>
                          <a:effectLst/>
                          <a:latin typeface="+mn-lt"/>
                          <a:ea typeface="+mn-ea"/>
                          <a:cs typeface="+mn-cs"/>
                        </a:rPr>
                        <a:t> अंगूठा दिखलाना शाबाशी का सूचक माना जाता है; किन्तु कुछ </a:t>
                      </a:r>
                      <a:r>
                        <a:rPr kumimoji="0" lang="hi-IN" sz="1800" b="1" i="0" u="none" strike="noStrike" cap="none" normalizeH="0" baseline="0" dirty="0">
                          <a:ln>
                            <a:noFill/>
                          </a:ln>
                          <a:solidFill>
                            <a:srgbClr val="333333"/>
                          </a:solidFill>
                          <a:effectLst/>
                          <a:latin typeface="+mn-lt"/>
                          <a:ea typeface="+mn-ea"/>
                          <a:cs typeface="+mn-cs"/>
                        </a:rPr>
                        <a:t>अफ्रीकन देशों</a:t>
                      </a:r>
                      <a:r>
                        <a:rPr kumimoji="0" lang="hi-IN" sz="1800" b="0" i="0" u="none" strike="noStrike" cap="none" normalizeH="0" baseline="0" dirty="0">
                          <a:ln>
                            <a:noFill/>
                          </a:ln>
                          <a:solidFill>
                            <a:srgbClr val="333333"/>
                          </a:solidFill>
                          <a:effectLst/>
                          <a:latin typeface="+mn-lt"/>
                          <a:ea typeface="+mn-ea"/>
                          <a:cs typeface="+mn-cs"/>
                        </a:rPr>
                        <a:t> में “चले जाओ” कहने का सूचक!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भाषा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hi-IN" sz="1800" b="1" i="0" u="none" strike="noStrike" cap="none" normalizeH="0" baseline="0" dirty="0">
                          <a:ln>
                            <a:noFill/>
                          </a:ln>
                          <a:solidFill>
                            <a:srgbClr val="333333"/>
                          </a:solidFill>
                          <a:effectLst/>
                          <a:latin typeface="+mn-lt"/>
                          <a:ea typeface="+mn-ea"/>
                          <a:cs typeface="+mn-cs"/>
                        </a:rPr>
                        <a:t>ग्रीस</a:t>
                      </a:r>
                      <a:r>
                        <a:rPr kumimoji="0" lang="hi-IN" sz="1800" b="0" i="0" u="none" strike="noStrike" cap="none" normalizeH="0" baseline="0" dirty="0">
                          <a:ln>
                            <a:noFill/>
                          </a:ln>
                          <a:solidFill>
                            <a:srgbClr val="333333"/>
                          </a:solidFill>
                          <a:effectLst/>
                          <a:latin typeface="+mn-lt"/>
                          <a:ea typeface="+mn-ea"/>
                          <a:cs typeface="+mn-cs"/>
                        </a:rPr>
                        <a:t> में “मलाका” शब्द दोस्ताना संबंधों का सूचक है; किन्तु अनेक जगहों पर इस शब्द का इस्तेमाल किसी को बेईज्ज़त करने के लिए किया जाता है. </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594670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दूसरा अभ्यास</a:t>
            </a:r>
            <a:endParaRPr lang="de-DE" altLang="de-DE" sz="3600">
              <a:solidFill>
                <a:srgbClr val="004992"/>
              </a:solidFill>
              <a:latin typeface="+mn-lt"/>
              <a:ea typeface="+mn-ea"/>
              <a:cs typeface="+mn-cs"/>
            </a:endParaRPr>
          </a:p>
        </p:txBody>
      </p:sp>
      <p:sp>
        <p:nvSpPr>
          <p:cNvPr id="31747" name="Rectangle 3"/>
          <p:cNvSpPr>
            <a:spLocks noGrp="1" noChangeArrowheads="1"/>
          </p:cNvSpPr>
          <p:nvPr>
            <p:ph idx="1"/>
          </p:nvPr>
        </p:nvSpPr>
        <p:spPr/>
        <p:txBody>
          <a:bodyPr>
            <a:noAutofit/>
          </a:bodyPr>
          <a:lstStyle/>
          <a:p>
            <a:pPr eaLnBrk="1" hangingPunct="1">
              <a:buClr>
                <a:srgbClr val="333333"/>
              </a:buClr>
              <a:defRPr/>
            </a:pPr>
            <a:r>
              <a:rPr lang="hi-IN" altLang="de-DE" sz="2400" dirty="0">
                <a:solidFill>
                  <a:srgbClr val="333333"/>
                </a:solidFill>
              </a:rPr>
              <a:t>निचे आप कुछ चित्र देखेंगे (या उसका कुछ हिस्सा/भाग)</a:t>
            </a:r>
            <a:r>
              <a:rPr lang="en-US" altLang="de-DE" sz="2400" dirty="0">
                <a:solidFill>
                  <a:srgbClr val="333333"/>
                </a:solidFill>
              </a:rPr>
              <a:t> </a:t>
            </a:r>
            <a:r>
              <a:rPr lang="hi-IN" altLang="de-DE" sz="2400" dirty="0">
                <a:solidFill>
                  <a:srgbClr val="333333"/>
                </a:solidFill>
              </a:rPr>
              <a:t>कृपया यह पहचानने का प्रयास करें कि व्यक्ति क्या सोंच या कर रहा है.</a:t>
            </a:r>
            <a:endParaRPr lang="de-DE" altLang="de-DE" sz="2400" dirty="0">
              <a:solidFill>
                <a:srgbClr val="333333"/>
              </a:solidFill>
            </a:endParaRPr>
          </a:p>
          <a:p>
            <a:pPr eaLnBrk="1" hangingPunct="1">
              <a:buClr>
                <a:srgbClr val="333333"/>
              </a:buClr>
              <a:defRPr/>
            </a:pPr>
            <a:r>
              <a:rPr lang="hi-IN" altLang="ko-KR" sz="2400" dirty="0">
                <a:solidFill>
                  <a:srgbClr val="333333"/>
                </a:solidFill>
              </a:rPr>
              <a:t>कृपया समूह</a:t>
            </a:r>
            <a:r>
              <a:rPr lang="en-GB" altLang="ko-KR" sz="2400" dirty="0">
                <a:solidFill>
                  <a:srgbClr val="333333"/>
                </a:solidFill>
              </a:rPr>
              <a:t> </a:t>
            </a:r>
            <a:r>
              <a:rPr lang="hi-IN" altLang="ko-KR" sz="2400" dirty="0">
                <a:solidFill>
                  <a:srgbClr val="333333"/>
                </a:solidFill>
              </a:rPr>
              <a:t>के</a:t>
            </a:r>
            <a:r>
              <a:rPr lang="en-GB" altLang="ko-KR" sz="2400" dirty="0">
                <a:solidFill>
                  <a:srgbClr val="333333"/>
                </a:solidFill>
              </a:rPr>
              <a:t> </a:t>
            </a:r>
            <a:r>
              <a:rPr lang="hi-IN" altLang="ko-KR" sz="2400" dirty="0">
                <a:solidFill>
                  <a:srgbClr val="333333"/>
                </a:solidFill>
              </a:rPr>
              <a:t>साथ</a:t>
            </a:r>
            <a:r>
              <a:rPr lang="en-GB" altLang="ko-KR" sz="2400" dirty="0">
                <a:solidFill>
                  <a:srgbClr val="333333"/>
                </a:solidFill>
              </a:rPr>
              <a:t> </a:t>
            </a:r>
            <a:r>
              <a:rPr lang="hi-IN" altLang="ko-KR" sz="2400" dirty="0">
                <a:solidFill>
                  <a:srgbClr val="333333"/>
                </a:solidFill>
              </a:rPr>
              <a:t>इस बात की चर्चा करें की आप अपने मूल्यांकनों के प्रति कितना आश्वस्त हैं</a:t>
            </a:r>
            <a:r>
              <a:rPr lang="de-DE"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8FEC1547-7B2C-4D5C-BE74-E5875C18A885}" type="slidenum">
              <a:rPr lang="de-DE" altLang="de-DE" smtClean="0">
                <a:latin typeface="+mn-lt"/>
                <a:cs typeface="+mn-cs"/>
              </a:rPr>
              <a:pPr/>
              <a:t>30</a:t>
            </a:fld>
            <a:endParaRPr lang="de-DE" alt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दौड़ ख़त्म कर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गुस्से में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मदद के लिए पुकार कर रहा है क्योंकि उसका</a:t>
            </a:r>
            <a:r>
              <a:rPr lang="en-US" altLang="de-DE" sz="2400" dirty="0">
                <a:solidFill>
                  <a:srgbClr val="333333"/>
                </a:solidFill>
                <a:latin typeface="+mn-lt"/>
                <a:cs typeface="+mn-cs"/>
              </a:rPr>
              <a:t> </a:t>
            </a:r>
            <a:r>
              <a:rPr lang="hi-IN" altLang="de-DE" sz="2400" dirty="0">
                <a:solidFill>
                  <a:srgbClr val="333333"/>
                </a:solidFill>
                <a:latin typeface="+mn-lt"/>
                <a:cs typeface="+mn-cs"/>
              </a:rPr>
              <a:t>शर्ट</a:t>
            </a:r>
            <a:r>
              <a:rPr lang="en-US" altLang="de-DE" sz="2400" dirty="0">
                <a:solidFill>
                  <a:srgbClr val="333333"/>
                </a:solidFill>
                <a:latin typeface="+mn-lt"/>
                <a:cs typeface="+mn-cs"/>
              </a:rPr>
              <a:t> </a:t>
            </a:r>
            <a:r>
              <a:rPr lang="hi-IN" altLang="de-DE" sz="2400" dirty="0">
                <a:solidFill>
                  <a:srgbClr val="333333"/>
                </a:solidFill>
                <a:latin typeface="+mn-lt"/>
                <a:cs typeface="+mn-cs"/>
              </a:rPr>
              <a:t>चोरी हो गया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सूरज कि उपासना कर रहा है.</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31</a:t>
            </a:fld>
            <a:endParaRPr lang="de-DE" altLang="de-DE">
              <a:latin typeface="+mn-lt"/>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दौड़ ख़त्म कर रहा है.</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व्यक्ति गुस्से में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मदद के लिए पुकार कर रहा है क्योंकि उसका</a:t>
            </a:r>
            <a:r>
              <a:rPr lang="en-US" altLang="de-DE" sz="2400" dirty="0">
                <a:solidFill>
                  <a:srgbClr val="333333"/>
                </a:solidFill>
                <a:latin typeface="+mn-lt"/>
                <a:cs typeface="+mn-cs"/>
              </a:rPr>
              <a:t> </a:t>
            </a:r>
            <a:r>
              <a:rPr lang="hi-IN" altLang="de-DE" sz="2400" dirty="0">
                <a:solidFill>
                  <a:srgbClr val="333333"/>
                </a:solidFill>
                <a:latin typeface="+mn-lt"/>
                <a:cs typeface="+mn-cs"/>
              </a:rPr>
              <a:t>शर्ट</a:t>
            </a:r>
            <a:r>
              <a:rPr lang="en-US" altLang="de-DE" sz="2400" dirty="0">
                <a:solidFill>
                  <a:srgbClr val="333333"/>
                </a:solidFill>
                <a:latin typeface="+mn-lt"/>
                <a:cs typeface="+mn-cs"/>
              </a:rPr>
              <a:t> </a:t>
            </a:r>
            <a:r>
              <a:rPr lang="hi-IN" altLang="de-DE" sz="2400" dirty="0">
                <a:solidFill>
                  <a:srgbClr val="333333"/>
                </a:solidFill>
                <a:latin typeface="+mn-lt"/>
                <a:cs typeface="+mn-cs"/>
              </a:rPr>
              <a:t>चोरी हो गया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सूरज कि उपासना कर रहा है.</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32</a:t>
            </a:fld>
            <a:endParaRPr lang="de-DE" altLang="de-DE">
              <a:latin typeface="+mn-lt"/>
              <a:cs typeface="+mn-cs"/>
            </a:endParaRPr>
          </a:p>
        </p:txBody>
      </p:sp>
      <p:pic>
        <p:nvPicPr>
          <p:cNvPr id="10" name="Picture 9"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a:solidFill>
                  <a:srgbClr val="004992"/>
                </a:solidFill>
                <a:latin typeface="+mn-lt"/>
                <a:cs typeface="+mn-cs"/>
              </a:rPr>
              <a:t>क्रोध!</a:t>
            </a:r>
            <a:endParaRPr lang="en-GB" altLang="de-DE" sz="2400" dirty="0">
              <a:solidFill>
                <a:srgbClr val="004992"/>
              </a:solidFill>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कोर्ट में अंतिम सुनवाई</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मजदूर नेता जनता को संबोधित करता हुआ</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बाज़ार में झगड़े का दृश्य</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गायक प्रेमगीत गाता हुआ</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33</a:t>
            </a:fld>
            <a:endParaRPr lang="de-DE" altLang="de-DE">
              <a:latin typeface="+mn-lt"/>
              <a:cs typeface="+mn-cs"/>
            </a:endParaRPr>
          </a:p>
        </p:txBody>
      </p:sp>
      <p:pic>
        <p:nvPicPr>
          <p:cNvPr id="10"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कोर्ट में अंतिम सुनवाई</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मजदूर नेता जनता को संबोधित करता हुआ</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बाज़ार में झगड़े का दृश्य</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गायक प्रेमगीत गाता हुआ</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34</a:t>
            </a:fld>
            <a:endParaRPr lang="de-DE" altLang="de-DE">
              <a:latin typeface="+mn-lt"/>
              <a:cs typeface="+mn-cs"/>
            </a:endParaRPr>
          </a:p>
        </p:txBody>
      </p:sp>
      <p:pic>
        <p:nvPicPr>
          <p:cNvPr id="9" name="Picture 8"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a:solidFill>
                  <a:srgbClr val="004992"/>
                </a:solidFill>
                <a:latin typeface="+mn-lt"/>
                <a:cs typeface="+mn-cs"/>
              </a:rPr>
              <a:t>प्रेमगीत!</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एक अफ़्रीकी (जेनेरल</a:t>
            </a:r>
            <a:r>
              <a:rPr lang="en-US" altLang="de-DE" sz="2400" dirty="0">
                <a:solidFill>
                  <a:srgbClr val="333333"/>
                </a:solidFill>
                <a:latin typeface="+mn-lt"/>
                <a:cs typeface="+mn-cs"/>
              </a:rPr>
              <a:t> </a:t>
            </a:r>
            <a:r>
              <a:rPr lang="hi-IN" altLang="de-DE" sz="2400" dirty="0">
                <a:solidFill>
                  <a:srgbClr val="333333"/>
                </a:solidFill>
                <a:latin typeface="+mn-lt"/>
                <a:cs typeface="+mn-cs"/>
              </a:rPr>
              <a:t>बेकी) युद्ध अपराधी का फोटो</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मेराथन दौड़ता हुआ धावक</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बेचैन नेत्रहीन व्यक्ति</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अपने अंगरक्षकों के बीच जॉगिंग करता हुआ एक राजनीतिज्ञ</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35</a:t>
            </a:fld>
            <a:endParaRPr lang="de-DE" altLang="de-DE">
              <a:latin typeface="+mn-lt"/>
              <a:cs typeface="+mn-cs"/>
            </a:endParaRPr>
          </a:p>
        </p:txBody>
      </p:sp>
      <p:pic>
        <p:nvPicPr>
          <p:cNvPr id="10"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एक अफ़्रीकी (जेनेरल</a:t>
            </a:r>
            <a:r>
              <a:rPr lang="en-US" altLang="de-DE" sz="2400" dirty="0">
                <a:solidFill>
                  <a:srgbClr val="333333"/>
                </a:solidFill>
                <a:latin typeface="+mn-lt"/>
                <a:cs typeface="+mn-cs"/>
              </a:rPr>
              <a:t> </a:t>
            </a:r>
            <a:r>
              <a:rPr lang="hi-IN" altLang="de-DE" sz="2400" dirty="0">
                <a:solidFill>
                  <a:srgbClr val="333333"/>
                </a:solidFill>
                <a:latin typeface="+mn-lt"/>
                <a:cs typeface="+mn-cs"/>
              </a:rPr>
              <a:t>बेकी) युद्ध अपराधी का फोटो</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मेराथन दौड़ता हुआ धावक</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बेचैन नेत्रहीन व्यक्ति</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अपने अंगरक्षकों के बीच जॉगिंग करता हुआ एक राजनीतिज्ञ</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36</a:t>
            </a:fld>
            <a:endParaRPr lang="de-DE" altLang="de-DE">
              <a:latin typeface="+mn-lt"/>
              <a:cs typeface="+mn-cs"/>
            </a:endParaRPr>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खिलाडी अपने साथियों को इशारा करता हुआ</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अँधा भिक्षुक</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शक या संदेह भरी नज़र</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तीरंदाजी</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37</a:t>
            </a:fld>
            <a:endParaRPr lang="de-DE" altLang="de-DE">
              <a:latin typeface="+mn-lt"/>
              <a:cs typeface="+mn-cs"/>
            </a:endParaRPr>
          </a:p>
        </p:txBody>
      </p:sp>
      <p:pic>
        <p:nvPicPr>
          <p:cNvPr id="10"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1029"/>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खिलाडी अपने साथियों को इशारा करता हुआ</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अँधा भिक्षुक</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शक या संदेह भरी नज़र</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तीरंदाजी</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38</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a:solidFill>
                  <a:srgbClr val="004992"/>
                </a:solidFill>
                <a:latin typeface="+mn-lt"/>
                <a:cs typeface="+mn-cs"/>
              </a:rPr>
              <a:t>एकाग्रचित्त!</a:t>
            </a:r>
            <a:endParaRPr lang="en-GB" altLang="de-DE" sz="2400" dirty="0">
              <a:solidFill>
                <a:srgbClr val="004992"/>
              </a:solidFill>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मैखाने में शराबी</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कोच अपनी टीम को हौसला देता हुआ</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जोश में एक दलाल</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किसी झगडे में फंसा हुआ</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39</a:t>
            </a:fld>
            <a:endParaRPr lang="de-DE" altLang="de-DE">
              <a:latin typeface="+mn-lt"/>
              <a:cs typeface="+mn-cs"/>
            </a:endParaRPr>
          </a:p>
        </p:txBody>
      </p:sp>
      <p:pic>
        <p:nvPicPr>
          <p:cNvPr id="10"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मैखाने में शराबी</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कोच अपनी टीम को हौसला देता हुआ</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जोश में एक दलाल</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व्यक्ति किसी झगडे में फंसा हुआ</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40</a:t>
            </a:fld>
            <a:endParaRPr lang="de-DE" altLang="de-DE">
              <a:latin typeface="+mn-lt"/>
              <a:cs typeface="+mn-cs"/>
            </a:endParaRPr>
          </a:p>
        </p:txBody>
      </p:sp>
      <p:pic>
        <p:nvPicPr>
          <p:cNvPr id="8" name="Picture 7"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8FEC1547-7B2C-4D5C-BE74-E5875C18A885}" type="slidenum">
              <a:rPr lang="de-DE" altLang="de-DE" smtClean="0">
                <a:latin typeface="+mn-lt"/>
                <a:cs typeface="+mn-cs"/>
              </a:rPr>
              <a:pPr/>
              <a:t>41</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hi-IN" altLang="ko-KR" sz="1800" i="1" spc="-5" dirty="0">
                <a:solidFill>
                  <a:srgbClr val="333333"/>
                </a:solidFill>
                <a:cs typeface="+mn-cs"/>
              </a:rPr>
              <a:t>प्रशिक्षकों के लिए</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hi-IN" altLang="ko-KR" sz="1800" dirty="0">
                <a:solidFill>
                  <a:srgbClr val="333333"/>
                </a:solidFill>
                <a:cs typeface="+mn-cs"/>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sz="1800" dirty="0">
                <a:solidFill>
                  <a:srgbClr val="333333"/>
                </a:solidFill>
                <a:cs typeface="+mn-cs"/>
              </a:rPr>
              <a:t>के लिए उपयुक्त न हों. कृपया विडिओ को दिखलाने के पहले</a:t>
            </a:r>
            <a:r>
              <a:rPr lang="en-US" altLang="ko-KR" sz="1800" dirty="0">
                <a:solidFill>
                  <a:srgbClr val="333333"/>
                </a:solidFill>
                <a:cs typeface="+mn-cs"/>
              </a:rPr>
              <a:t> </a:t>
            </a:r>
            <a:r>
              <a:rPr lang="hi-IN" altLang="ko-KR" sz="1800" dirty="0">
                <a:solidFill>
                  <a:srgbClr val="333333"/>
                </a:solidFill>
                <a:cs typeface="+mn-cs"/>
              </a:rPr>
              <a:t>स्वयं इसकी उपयुक्तता, जिन लोगों को आप इसे दिखलाने जा रहे हैं उनके सन्दर्भ में, सुनिश्चित कर लें</a:t>
            </a:r>
            <a:r>
              <a:rPr lang="en-US" altLang="ko-KR" sz="1800" dirty="0">
                <a:solidFill>
                  <a:srgbClr val="333333"/>
                </a:solidFill>
                <a:cs typeface="+mn-cs"/>
              </a:rPr>
              <a:t>.</a:t>
            </a:r>
            <a:r>
              <a:rPr lang="de-DE" sz="1800" dirty="0">
                <a:solidFill>
                  <a:srgbClr val="333333"/>
                </a:solidFill>
                <a:cs typeface="+mn-cs"/>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8878054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गीत गा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प्रार्थना कर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बेमन से कुछ खा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शर्मिंदा है</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42</a:t>
            </a:fld>
            <a:endParaRPr lang="de-DE" altLang="de-DE">
              <a:latin typeface="+mn-lt"/>
              <a:cs typeface="+mn-cs"/>
            </a:endParaRPr>
          </a:p>
        </p:txBody>
      </p:sp>
      <p:pic>
        <p:nvPicPr>
          <p:cNvPr id="1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गीत गा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प्रार्थना कर रही है</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महिला बेमन से कुछ खा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शर्मिंदा है</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43</a:t>
            </a:fld>
            <a:endParaRPr lang="de-DE" altLang="de-DE">
              <a:latin typeface="+mn-lt"/>
              <a:cs typeface="+mn-cs"/>
            </a:endParaRPr>
          </a:p>
        </p:txBody>
      </p:sp>
      <p:pic>
        <p:nvPicPr>
          <p:cNvPr id="9" name="Picture 8"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a:solidFill>
                  <a:srgbClr val="004992"/>
                </a:solidFill>
                <a:latin typeface="+mn-lt"/>
                <a:cs typeface="+mn-cs"/>
              </a:rPr>
              <a:t>घृणा!</a:t>
            </a:r>
            <a:endParaRPr lang="en-GB"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घूंसे</a:t>
            </a:r>
            <a:r>
              <a:rPr lang="en-US" altLang="de-DE" sz="2400" dirty="0">
                <a:solidFill>
                  <a:srgbClr val="333333"/>
                </a:solidFill>
                <a:latin typeface="+mn-lt"/>
                <a:cs typeface="+mn-cs"/>
              </a:rPr>
              <a:t> </a:t>
            </a:r>
            <a:r>
              <a:rPr lang="hi-IN" altLang="de-DE" sz="2400" dirty="0">
                <a:solidFill>
                  <a:srgbClr val="333333"/>
                </a:solidFill>
                <a:latin typeface="+mn-lt"/>
                <a:cs typeface="+mn-cs"/>
              </a:rPr>
              <a:t>मारने को तैयार एक व्यक्ति</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को आकर्षित करने का प्रयास कर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किसी कि बेईज्ज़ती कर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कविता सुना रहा है</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44</a:t>
            </a:fld>
            <a:endParaRPr lang="de-DE" altLang="de-DE">
              <a:latin typeface="+mn-lt"/>
              <a:cs typeface="+mn-cs"/>
            </a:endParaRPr>
          </a:p>
        </p:txBody>
      </p:sp>
      <p:pic>
        <p:nvPicPr>
          <p:cNvPr id="10"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घूंसे</a:t>
            </a:r>
            <a:r>
              <a:rPr lang="en-US" altLang="de-DE" sz="2400" dirty="0">
                <a:solidFill>
                  <a:srgbClr val="333333"/>
                </a:solidFill>
                <a:latin typeface="+mn-lt"/>
                <a:cs typeface="+mn-cs"/>
              </a:rPr>
              <a:t> </a:t>
            </a:r>
            <a:r>
              <a:rPr lang="hi-IN" altLang="de-DE" sz="2400" dirty="0">
                <a:solidFill>
                  <a:srgbClr val="333333"/>
                </a:solidFill>
                <a:latin typeface="+mn-lt"/>
                <a:cs typeface="+mn-cs"/>
              </a:rPr>
              <a:t>मारने को तैयार एक व्यक्ति</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महिला को आकर्षित करने का प्रयास कर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किसी कि बेईज्ज़ती कर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कविता सुना रहा है</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45</a:t>
            </a:fld>
            <a:endParaRPr lang="de-DE" altLang="de-DE">
              <a:latin typeface="+mn-lt"/>
              <a:cs typeface="+mn-cs"/>
            </a:endParaRPr>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दुल्हन अपनी शादी में आनंदित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अध्यापिका पढ़ा रही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दोस्तों के साथ दावत में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झगडा कर रही है</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46</a:t>
            </a:fld>
            <a:endParaRPr lang="de-DE" altLang="de-DE">
              <a:latin typeface="+mn-lt"/>
              <a:cs typeface="+mn-cs"/>
            </a:endParaRPr>
          </a:p>
        </p:txBody>
      </p:sp>
      <p:pic>
        <p:nvPicPr>
          <p:cNvPr id="10"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दुल्हन अपनी शादी में आनंदित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अध्यापिका पढ़ा रही है</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महिला दोस्तों के साथ दावत में है</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महिला झगडा कर रही है</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47</a:t>
            </a:fld>
            <a:endParaRPr lang="de-DE" altLang="de-DE">
              <a:latin typeface="+mn-lt"/>
              <a:cs typeface="+mn-cs"/>
            </a:endParaRPr>
          </a:p>
        </p:txBody>
      </p:sp>
      <p:pic>
        <p:nvPicPr>
          <p:cNvPr id="9" name="Picture 8"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a:solidFill>
                  <a:srgbClr val="004992"/>
                </a:solidFill>
                <a:latin typeface="+mn-lt"/>
                <a:cs typeface="+mn-cs"/>
              </a:rPr>
              <a:t>ख़ुशी!</a:t>
            </a:r>
            <a:endParaRPr lang="en-GB" altLang="de-DE" sz="240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खदान दुर्घटना में बचा जीवित व्यक्ति</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असफल हड़ताल</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एक फैंसी पोशाक</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कार्य के पश्चात विश्राम करता मजदूर</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48</a:t>
            </a:fld>
            <a:endParaRPr lang="de-DE" altLang="de-DE">
              <a:latin typeface="+mn-lt"/>
              <a:cs typeface="+mn-cs"/>
            </a:endParaRPr>
          </a:p>
        </p:txBody>
      </p:sp>
      <p:pic>
        <p:nvPicPr>
          <p:cNvPr id="10"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400" i="1">
                <a:latin typeface="+mn-lt"/>
                <a:cs typeface="+mn-cs"/>
              </a:rPr>
              <a:t>हिस्सा/भाग !</a:t>
            </a:r>
            <a:endParaRPr lang="en-GB" altLang="de-DE" sz="2400" i="1" dirty="0">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खदान दुर्घटना में बचा जीवित व्यक्ति</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असफल हड़ताल</a:t>
            </a:r>
          </a:p>
          <a:p>
            <a:pPr eaLnBrk="1" hangingPunct="1">
              <a:lnSpc>
                <a:spcPct val="105000"/>
              </a:lnSpc>
              <a:spcBef>
                <a:spcPts val="1999"/>
              </a:spcBef>
              <a:spcAft>
                <a:spcPts val="0"/>
              </a:spcAft>
              <a:buClr>
                <a:srgbClr val="333333"/>
              </a:buClr>
              <a:buFont typeface="WingDings"/>
              <a:buAutoNum type="arabicPeriod"/>
            </a:pPr>
            <a:r>
              <a:rPr lang="hi-IN" altLang="de-DE" sz="2400" dirty="0">
                <a:solidFill>
                  <a:srgbClr val="333333"/>
                </a:solidFill>
                <a:latin typeface="+mn-lt"/>
                <a:cs typeface="+mn-cs"/>
              </a:rPr>
              <a:t>एक फैंसी पोशाक</a:t>
            </a:r>
          </a:p>
          <a:p>
            <a:pPr eaLnBrk="1" hangingPunct="1">
              <a:lnSpc>
                <a:spcPct val="105000"/>
              </a:lnSpc>
              <a:spcBef>
                <a:spcPts val="1999"/>
              </a:spcBef>
              <a:spcAft>
                <a:spcPts val="0"/>
              </a:spcAft>
              <a:buClr>
                <a:srgbClr val="004992"/>
              </a:buClr>
              <a:buFont typeface="WingDings"/>
              <a:buAutoNum type="arabicPeriod"/>
            </a:pPr>
            <a:r>
              <a:rPr lang="hi-IN" altLang="de-DE" sz="2400" dirty="0">
                <a:solidFill>
                  <a:srgbClr val="004992"/>
                </a:solidFill>
                <a:latin typeface="+mn-lt"/>
                <a:cs typeface="+mn-cs"/>
              </a:rPr>
              <a:t>कार्य के पश्चात विश्राम करता मजदूर</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49</a:t>
            </a:fld>
            <a:endParaRPr lang="de-DE" altLang="de-DE">
              <a:latin typeface="+mn-lt"/>
              <a:cs typeface="+mn-cs"/>
            </a:endParaRPr>
          </a:p>
        </p:txBody>
      </p:sp>
      <p:pic>
        <p:nvPicPr>
          <p:cNvPr id="8" name="Picture 7"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2400">
                <a:solidFill>
                  <a:srgbClr val="333333"/>
                </a:solidFill>
                <a:latin typeface="+mn-lt"/>
                <a:cs typeface="+mn-cs"/>
              </a:rPr>
              <a:t>व्यक्ति पढता हुआ</a:t>
            </a:r>
            <a:endParaRPr lang="en-US" altLang="de-DE" sz="2400">
              <a:solidFill>
                <a:srgbClr val="333333"/>
              </a:solidFill>
              <a:latin typeface="+mn-lt"/>
              <a:cs typeface="+mn-cs"/>
            </a:endParaRPr>
          </a:p>
          <a:p>
            <a:pPr eaLnBrk="1" hangingPunct="1">
              <a:spcBef>
                <a:spcPct val="0"/>
              </a:spcBef>
              <a:buClrTx/>
              <a:buFontTx/>
              <a:buChar char="•"/>
            </a:pPr>
            <a:r>
              <a:rPr lang="hi-IN" altLang="de-DE" sz="2400">
                <a:solidFill>
                  <a:srgbClr val="333333"/>
                </a:solidFill>
                <a:latin typeface="+mn-lt"/>
                <a:cs typeface="+mn-cs"/>
              </a:rPr>
              <a:t>प्रेम पत्र (अगले दृश्य में शर्मा जाएगा)</a:t>
            </a:r>
          </a:p>
          <a:p>
            <a:pPr eaLnBrk="1" hangingPunct="1">
              <a:spcBef>
                <a:spcPct val="0"/>
              </a:spcBef>
              <a:buClrTx/>
              <a:buFontTx/>
              <a:buChar char="•"/>
            </a:pPr>
            <a:r>
              <a:rPr lang="hi-IN" altLang="de-DE" sz="2400">
                <a:solidFill>
                  <a:srgbClr val="333333"/>
                </a:solidFill>
                <a:latin typeface="+mn-lt"/>
                <a:cs typeface="+mn-cs"/>
              </a:rPr>
              <a:t>कोई खास खबर पढ़ रहा है (अगले दृश्य में उसके बारे में लिखेगा)</a:t>
            </a:r>
          </a:p>
          <a:p>
            <a:pPr eaLnBrk="1" hangingPunct="1">
              <a:spcBef>
                <a:spcPct val="0"/>
              </a:spcBef>
              <a:buClrTx/>
              <a:buFontTx/>
              <a:buChar char="•"/>
            </a:pPr>
            <a:r>
              <a:rPr lang="hi-IN" altLang="de-DE" sz="2400">
                <a:solidFill>
                  <a:srgbClr val="333333"/>
                </a:solidFill>
                <a:latin typeface="+mn-lt"/>
                <a:cs typeface="+mn-cs"/>
              </a:rPr>
              <a:t>निलंबन पत्र (अगले दृश्य में गुस्से से झल्ला जायेगा)</a:t>
            </a:r>
          </a:p>
          <a:p>
            <a:pPr eaLnBrk="1" hangingPunct="1">
              <a:spcBef>
                <a:spcPct val="0"/>
              </a:spcBef>
              <a:buClrTx/>
              <a:buFontTx/>
              <a:buChar char="•"/>
            </a:pPr>
            <a:r>
              <a:rPr lang="hi-IN" altLang="de-DE" sz="2400">
                <a:solidFill>
                  <a:srgbClr val="333333"/>
                </a:solidFill>
                <a:latin typeface="+mn-lt"/>
                <a:cs typeface="+mn-cs"/>
              </a:rPr>
              <a:t>चुटकुला (अगले दृश्य में खूब हँसेगा)</a:t>
            </a:r>
            <a:endParaRPr lang="en-US"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यह व्यक्ति क्या करता है या कैसा महसूस करता है? आप किस हद तक आश्वस्त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50</a:t>
            </a:fld>
            <a:endParaRPr lang="de-DE" altLang="de-DE">
              <a:latin typeface="+mn-lt"/>
              <a:cs typeface="+mn-cs"/>
            </a:endParaRPr>
          </a:p>
        </p:txBody>
      </p:sp>
      <p:pic>
        <p:nvPicPr>
          <p:cNvPr id="11"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7"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2400">
                <a:solidFill>
                  <a:srgbClr val="333333"/>
                </a:solidFill>
                <a:latin typeface="+mn-lt"/>
                <a:cs typeface="+mn-cs"/>
              </a:rPr>
              <a:t>व्यक्ति पढता हुआ</a:t>
            </a:r>
            <a:endParaRPr lang="en-US" altLang="de-DE" sz="2400">
              <a:solidFill>
                <a:srgbClr val="333333"/>
              </a:solidFill>
              <a:latin typeface="+mn-lt"/>
              <a:cs typeface="+mn-cs"/>
            </a:endParaRPr>
          </a:p>
          <a:p>
            <a:pPr eaLnBrk="1" hangingPunct="1">
              <a:spcBef>
                <a:spcPct val="0"/>
              </a:spcBef>
              <a:buClrTx/>
              <a:buFontTx/>
              <a:buChar char="•"/>
            </a:pPr>
            <a:r>
              <a:rPr lang="hi-IN" altLang="de-DE" sz="2400">
                <a:solidFill>
                  <a:srgbClr val="333333"/>
                </a:solidFill>
                <a:latin typeface="+mn-lt"/>
                <a:cs typeface="+mn-cs"/>
              </a:rPr>
              <a:t>प्रेम पत्र (अगले दृश्य में शर्मा जाएगा)</a:t>
            </a:r>
          </a:p>
          <a:p>
            <a:pPr eaLnBrk="1" hangingPunct="1">
              <a:spcBef>
                <a:spcPct val="0"/>
              </a:spcBef>
              <a:buClrTx/>
              <a:buFontTx/>
              <a:buChar char="•"/>
            </a:pPr>
            <a:r>
              <a:rPr lang="hi-IN" altLang="de-DE" sz="2400">
                <a:solidFill>
                  <a:srgbClr val="333333"/>
                </a:solidFill>
                <a:latin typeface="+mn-lt"/>
                <a:cs typeface="+mn-cs"/>
              </a:rPr>
              <a:t>कोई खास खबर पढ़ रहा है (अगले दृश्य में उसके बारे में लिखेगा)</a:t>
            </a:r>
          </a:p>
          <a:p>
            <a:pPr eaLnBrk="1" hangingPunct="1">
              <a:spcBef>
                <a:spcPct val="0"/>
              </a:spcBef>
              <a:buClrTx/>
              <a:buFontTx/>
              <a:buChar char="•"/>
            </a:pPr>
            <a:r>
              <a:rPr lang="hi-IN" altLang="de-DE" sz="2400">
                <a:solidFill>
                  <a:srgbClr val="004992"/>
                </a:solidFill>
                <a:latin typeface="+mn-lt"/>
                <a:cs typeface="+mn-cs"/>
              </a:rPr>
              <a:t>निलंबन पत्र (अगले दृश्य में गुस्से से झल्ला जायेगा)</a:t>
            </a:r>
          </a:p>
          <a:p>
            <a:pPr eaLnBrk="1" hangingPunct="1">
              <a:spcBef>
                <a:spcPct val="0"/>
              </a:spcBef>
              <a:buClrTx/>
              <a:buFontTx/>
              <a:buChar char="•"/>
            </a:pPr>
            <a:r>
              <a:rPr lang="hi-IN" altLang="de-DE" sz="2400">
                <a:solidFill>
                  <a:srgbClr val="333333"/>
                </a:solidFill>
                <a:latin typeface="+mn-lt"/>
                <a:cs typeface="+mn-cs"/>
              </a:rPr>
              <a:t>चुटकुला (अगले दृश्य में खूब हँसेगा)</a:t>
            </a:r>
            <a:endParaRPr lang="en-US"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51</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पहला निष्कर्ष!</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i-IN" altLang="de-DE" sz="2400" dirty="0">
                <a:solidFill>
                  <a:srgbClr val="333333"/>
                </a:solidFill>
              </a:rPr>
              <a:t>चेहरे कि भाव-भंगिमा हमेशा निश्चित नहीं होते</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52</a:t>
            </a:fld>
            <a:endParaRPr lang="de-DE" altLang="de-DE">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पहला निष्कर्ष!</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i-IN" altLang="de-DE" sz="2400" dirty="0">
                <a:solidFill>
                  <a:srgbClr val="333333"/>
                </a:solidFill>
              </a:rPr>
              <a:t>चेहरे कि भाव-भंगिमा हमेशा निश्चित नहीं होते</a:t>
            </a:r>
            <a:endParaRPr lang="en-US" altLang="de-DE" sz="2400" dirty="0">
              <a:solidFill>
                <a:srgbClr val="333333"/>
              </a:solidFill>
            </a:endParaRPr>
          </a:p>
          <a:p>
            <a:pPr marL="342900" indent="-342900" defTabSz="914400" fontAlgn="base">
              <a:buClr>
                <a:srgbClr val="333333"/>
              </a:buClr>
              <a:buFont typeface="WingDings"/>
              <a:buChar char=""/>
            </a:pPr>
            <a:r>
              <a:rPr lang="hi-IN" altLang="de-DE" sz="2400" dirty="0">
                <a:solidFill>
                  <a:srgbClr val="333333"/>
                </a:solidFill>
              </a:rPr>
              <a:t>कई व्यक्ति</a:t>
            </a:r>
            <a:r>
              <a:rPr lang="en-US" altLang="de-DE" sz="2400" dirty="0">
                <a:solidFill>
                  <a:srgbClr val="333333"/>
                </a:solidFill>
              </a:rPr>
              <a:t> </a:t>
            </a:r>
            <a:r>
              <a:rPr lang="hi-IN" altLang="de-DE" sz="2400" dirty="0">
                <a:solidFill>
                  <a:srgbClr val="333333"/>
                </a:solidFill>
              </a:rPr>
              <a:t>स्वभाववश</a:t>
            </a:r>
            <a:r>
              <a:rPr lang="en-US" altLang="de-DE" sz="2400" dirty="0">
                <a:solidFill>
                  <a:srgbClr val="333333"/>
                </a:solidFill>
              </a:rPr>
              <a:t> </a:t>
            </a:r>
            <a:r>
              <a:rPr lang="hi-IN" altLang="de-DE" sz="2400" dirty="0">
                <a:solidFill>
                  <a:srgbClr val="333333"/>
                </a:solidFill>
              </a:rPr>
              <a:t>या</a:t>
            </a:r>
            <a:r>
              <a:rPr lang="en-US" altLang="de-DE" sz="2400" dirty="0">
                <a:solidFill>
                  <a:srgbClr val="333333"/>
                </a:solidFill>
              </a:rPr>
              <a:t> </a:t>
            </a:r>
            <a:r>
              <a:rPr lang="hi-IN" altLang="de-DE" sz="2400" dirty="0">
                <a:solidFill>
                  <a:srgbClr val="333333"/>
                </a:solidFill>
              </a:rPr>
              <a:t>बीमारी</a:t>
            </a:r>
            <a:r>
              <a:rPr lang="en-US" altLang="de-DE" sz="2400" dirty="0">
                <a:solidFill>
                  <a:srgbClr val="333333"/>
                </a:solidFill>
              </a:rPr>
              <a:t> (</a:t>
            </a:r>
            <a:r>
              <a:rPr lang="hi-IN" altLang="de-DE" sz="2400" dirty="0">
                <a:solidFill>
                  <a:srgbClr val="333333"/>
                </a:solidFill>
              </a:rPr>
              <a:t>जैसे</a:t>
            </a:r>
            <a:r>
              <a:rPr lang="en-US" altLang="de-DE" sz="2400" dirty="0">
                <a:solidFill>
                  <a:srgbClr val="333333"/>
                </a:solidFill>
              </a:rPr>
              <a:t> </a:t>
            </a:r>
            <a:r>
              <a:rPr lang="hi-IN" altLang="de-DE" sz="2400" dirty="0">
                <a:solidFill>
                  <a:srgbClr val="333333"/>
                </a:solidFill>
              </a:rPr>
              <a:t>पार्किन्सन</a:t>
            </a:r>
            <a:r>
              <a:rPr lang="en-US" altLang="de-DE" sz="2400" dirty="0">
                <a:solidFill>
                  <a:srgbClr val="333333"/>
                </a:solidFill>
              </a:rPr>
              <a:t> </a:t>
            </a:r>
            <a:r>
              <a:rPr lang="hi-IN" altLang="de-DE" sz="2400" dirty="0">
                <a:solidFill>
                  <a:srgbClr val="333333"/>
                </a:solidFill>
              </a:rPr>
              <a:t>रोग) से भाव-भंगिमा को नहीं</a:t>
            </a:r>
            <a:r>
              <a:rPr lang="en-US" altLang="de-DE" sz="2400" dirty="0">
                <a:solidFill>
                  <a:srgbClr val="333333"/>
                </a:solidFill>
              </a:rPr>
              <a:t> </a:t>
            </a:r>
            <a:r>
              <a:rPr lang="hi-IN" altLang="de-DE" sz="2400" dirty="0">
                <a:solidFill>
                  <a:srgbClr val="333333"/>
                </a:solidFill>
              </a:rPr>
              <a:t>दर्शा</a:t>
            </a:r>
            <a:r>
              <a:rPr lang="en-US" altLang="de-DE" sz="2400" dirty="0">
                <a:solidFill>
                  <a:srgbClr val="333333"/>
                </a:solidFill>
              </a:rPr>
              <a:t> </a:t>
            </a:r>
            <a:r>
              <a:rPr lang="hi-IN" altLang="de-DE" sz="2400" dirty="0">
                <a:solidFill>
                  <a:srgbClr val="333333"/>
                </a:solidFill>
              </a:rPr>
              <a:t>पाते हैं.</a:t>
            </a:r>
            <a:r>
              <a:rPr lang="en-US" altLang="de-DE" sz="2400" dirty="0">
                <a:solidFill>
                  <a:srgbClr val="333333"/>
                </a:solidFill>
              </a:rPr>
              <a:t> </a:t>
            </a:r>
            <a:r>
              <a:rPr lang="hi-IN" altLang="de-DE" sz="2400" dirty="0">
                <a:solidFill>
                  <a:srgbClr val="333333"/>
                </a:solidFill>
              </a:rPr>
              <a:t>ऐसे</a:t>
            </a:r>
            <a:r>
              <a:rPr lang="en-US" altLang="de-DE" sz="2400" dirty="0">
                <a:solidFill>
                  <a:srgbClr val="333333"/>
                </a:solidFill>
              </a:rPr>
              <a:t> </a:t>
            </a:r>
            <a:r>
              <a:rPr lang="hi-IN" altLang="de-DE" sz="2400" dirty="0">
                <a:solidFill>
                  <a:srgbClr val="333333"/>
                </a:solidFill>
              </a:rPr>
              <a:t>लोगों के</a:t>
            </a:r>
            <a:r>
              <a:rPr lang="en-US" altLang="de-DE" sz="2400" dirty="0">
                <a:solidFill>
                  <a:srgbClr val="333333"/>
                </a:solidFill>
              </a:rPr>
              <a:t> </a:t>
            </a:r>
            <a:r>
              <a:rPr lang="hi-IN" altLang="de-DE" sz="2400" dirty="0">
                <a:solidFill>
                  <a:srgbClr val="333333"/>
                </a:solidFill>
              </a:rPr>
              <a:t>अन्तःभाव को समझना</a:t>
            </a:r>
            <a:r>
              <a:rPr lang="en-US" altLang="de-DE" sz="2400" dirty="0">
                <a:solidFill>
                  <a:srgbClr val="333333"/>
                </a:solidFill>
              </a:rPr>
              <a:t> </a:t>
            </a:r>
            <a:r>
              <a:rPr lang="hi-IN" altLang="de-DE" sz="2400" dirty="0">
                <a:solidFill>
                  <a:srgbClr val="333333"/>
                </a:solidFill>
              </a:rPr>
              <a:t>कठिन होता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53</a:t>
            </a:fld>
            <a:endParaRPr lang="de-DE" altLang="de-DE">
              <a:latin typeface="+mn-lt"/>
              <a:cs typeface="+mn-cs"/>
            </a:endParaRPr>
          </a:p>
        </p:txBody>
      </p:sp>
    </p:spTree>
    <p:extLst>
      <p:ext uri="{BB962C8B-B14F-4D97-AF65-F5344CB8AC3E}">
        <p14:creationId xmlns:p14="http://schemas.microsoft.com/office/powerpoint/2010/main" val="3292461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पहला निष्कर्ष!</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i-IN" altLang="de-DE" sz="2400" dirty="0">
                <a:solidFill>
                  <a:srgbClr val="333333"/>
                </a:solidFill>
              </a:rPr>
              <a:t>चेहरे कि भाव-भंगिमा हमेशा निश्चित नहीं होते</a:t>
            </a:r>
            <a:r>
              <a:rPr lang="de-DE" altLang="de-DE" sz="2400" dirty="0">
                <a:solidFill>
                  <a:srgbClr val="333333"/>
                </a:solidFill>
              </a:rPr>
              <a:t>.</a:t>
            </a:r>
            <a:endParaRPr lang="en-US" altLang="de-DE" sz="2400" dirty="0">
              <a:solidFill>
                <a:srgbClr val="333333"/>
              </a:solidFill>
            </a:endParaRPr>
          </a:p>
          <a:p>
            <a:pPr marL="342900" indent="-342900" defTabSz="914400" fontAlgn="base">
              <a:buClr>
                <a:srgbClr val="333333"/>
              </a:buClr>
              <a:buFont typeface="WingDings"/>
              <a:buChar char=""/>
            </a:pPr>
            <a:r>
              <a:rPr lang="hi-IN" altLang="de-DE" sz="2400" dirty="0">
                <a:solidFill>
                  <a:srgbClr val="333333"/>
                </a:solidFill>
              </a:rPr>
              <a:t>कई व्यक्ति</a:t>
            </a:r>
            <a:r>
              <a:rPr lang="en-US" altLang="de-DE" sz="2400" dirty="0">
                <a:solidFill>
                  <a:srgbClr val="333333"/>
                </a:solidFill>
              </a:rPr>
              <a:t> </a:t>
            </a:r>
            <a:r>
              <a:rPr lang="hi-IN" altLang="de-DE" sz="2400" dirty="0">
                <a:solidFill>
                  <a:srgbClr val="333333"/>
                </a:solidFill>
              </a:rPr>
              <a:t>स्वभाववश</a:t>
            </a:r>
            <a:r>
              <a:rPr lang="en-US" altLang="de-DE" sz="2400" dirty="0">
                <a:solidFill>
                  <a:srgbClr val="333333"/>
                </a:solidFill>
              </a:rPr>
              <a:t> </a:t>
            </a:r>
            <a:r>
              <a:rPr lang="hi-IN" altLang="de-DE" sz="2400" dirty="0">
                <a:solidFill>
                  <a:srgbClr val="333333"/>
                </a:solidFill>
              </a:rPr>
              <a:t>या</a:t>
            </a:r>
            <a:r>
              <a:rPr lang="en-US" altLang="de-DE" sz="2400" dirty="0">
                <a:solidFill>
                  <a:srgbClr val="333333"/>
                </a:solidFill>
              </a:rPr>
              <a:t> </a:t>
            </a:r>
            <a:r>
              <a:rPr lang="hi-IN" altLang="de-DE" sz="2400" dirty="0">
                <a:solidFill>
                  <a:srgbClr val="333333"/>
                </a:solidFill>
              </a:rPr>
              <a:t>बीमारी</a:t>
            </a:r>
            <a:r>
              <a:rPr lang="en-US" altLang="de-DE" sz="2400" dirty="0">
                <a:solidFill>
                  <a:srgbClr val="333333"/>
                </a:solidFill>
              </a:rPr>
              <a:t> (</a:t>
            </a:r>
            <a:r>
              <a:rPr lang="hi-IN" altLang="de-DE" sz="2400" dirty="0">
                <a:solidFill>
                  <a:srgbClr val="333333"/>
                </a:solidFill>
              </a:rPr>
              <a:t>जैसे</a:t>
            </a:r>
            <a:r>
              <a:rPr lang="en-US" altLang="de-DE" sz="2400" dirty="0">
                <a:solidFill>
                  <a:srgbClr val="333333"/>
                </a:solidFill>
              </a:rPr>
              <a:t> </a:t>
            </a:r>
            <a:r>
              <a:rPr lang="hi-IN" altLang="de-DE" sz="2400" dirty="0">
                <a:solidFill>
                  <a:srgbClr val="333333"/>
                </a:solidFill>
              </a:rPr>
              <a:t>पार्किन्सन</a:t>
            </a:r>
            <a:r>
              <a:rPr lang="en-US" altLang="de-DE" sz="2400" dirty="0">
                <a:solidFill>
                  <a:srgbClr val="333333"/>
                </a:solidFill>
              </a:rPr>
              <a:t> </a:t>
            </a:r>
            <a:r>
              <a:rPr lang="hi-IN" altLang="de-DE" sz="2400" dirty="0">
                <a:solidFill>
                  <a:srgbClr val="333333"/>
                </a:solidFill>
              </a:rPr>
              <a:t>रोग) से भाव-भंगिमा को नहीं</a:t>
            </a:r>
            <a:r>
              <a:rPr lang="en-US" altLang="de-DE" sz="2400" dirty="0">
                <a:solidFill>
                  <a:srgbClr val="333333"/>
                </a:solidFill>
              </a:rPr>
              <a:t> </a:t>
            </a:r>
            <a:r>
              <a:rPr lang="hi-IN" altLang="de-DE" sz="2400" dirty="0">
                <a:solidFill>
                  <a:srgbClr val="333333"/>
                </a:solidFill>
              </a:rPr>
              <a:t>दर्शा</a:t>
            </a:r>
            <a:r>
              <a:rPr lang="en-US" altLang="de-DE" sz="2400" dirty="0">
                <a:solidFill>
                  <a:srgbClr val="333333"/>
                </a:solidFill>
              </a:rPr>
              <a:t> </a:t>
            </a:r>
            <a:r>
              <a:rPr lang="hi-IN" altLang="de-DE" sz="2400" dirty="0">
                <a:solidFill>
                  <a:srgbClr val="333333"/>
                </a:solidFill>
              </a:rPr>
              <a:t>पाते हैं.</a:t>
            </a:r>
            <a:r>
              <a:rPr lang="en-US" altLang="de-DE" sz="2400" dirty="0">
                <a:solidFill>
                  <a:srgbClr val="333333"/>
                </a:solidFill>
              </a:rPr>
              <a:t> </a:t>
            </a:r>
            <a:r>
              <a:rPr lang="hi-IN" altLang="de-DE" sz="2400" dirty="0">
                <a:solidFill>
                  <a:srgbClr val="333333"/>
                </a:solidFill>
              </a:rPr>
              <a:t>ऐसे</a:t>
            </a:r>
            <a:r>
              <a:rPr lang="en-US" altLang="de-DE" sz="2400" dirty="0">
                <a:solidFill>
                  <a:srgbClr val="333333"/>
                </a:solidFill>
              </a:rPr>
              <a:t> </a:t>
            </a:r>
            <a:r>
              <a:rPr lang="hi-IN" altLang="de-DE" sz="2400" dirty="0">
                <a:solidFill>
                  <a:srgbClr val="333333"/>
                </a:solidFill>
              </a:rPr>
              <a:t>लोगों के</a:t>
            </a:r>
            <a:r>
              <a:rPr lang="en-US" altLang="de-DE" sz="2400" dirty="0">
                <a:solidFill>
                  <a:srgbClr val="333333"/>
                </a:solidFill>
              </a:rPr>
              <a:t> </a:t>
            </a:r>
            <a:r>
              <a:rPr lang="hi-IN" altLang="de-DE" sz="2400" dirty="0">
                <a:solidFill>
                  <a:srgbClr val="333333"/>
                </a:solidFill>
              </a:rPr>
              <a:t>अन्तःभाव को समझना</a:t>
            </a:r>
            <a:r>
              <a:rPr lang="en-US" altLang="de-DE" sz="2400" dirty="0">
                <a:solidFill>
                  <a:srgbClr val="333333"/>
                </a:solidFill>
              </a:rPr>
              <a:t> </a:t>
            </a:r>
            <a:r>
              <a:rPr lang="hi-IN" altLang="de-DE" sz="2400" dirty="0">
                <a:solidFill>
                  <a:srgbClr val="333333"/>
                </a:solidFill>
              </a:rPr>
              <a:t>कठिन होता है.</a:t>
            </a:r>
            <a:endParaRPr lang="en-US" altLang="de-DE" sz="2400" dirty="0">
              <a:solidFill>
                <a:srgbClr val="333333"/>
              </a:solidFill>
            </a:endParaRPr>
          </a:p>
          <a:p>
            <a:pPr marL="342900" indent="-342900" defTabSz="914400" fontAlgn="base">
              <a:buClr>
                <a:srgbClr val="333333"/>
              </a:buClr>
              <a:buFont typeface="WingDings"/>
              <a:buChar char=""/>
            </a:pPr>
            <a:r>
              <a:rPr lang="hi-IN" altLang="de-DE" sz="2400" dirty="0">
                <a:solidFill>
                  <a:srgbClr val="333333"/>
                </a:solidFill>
              </a:rPr>
              <a:t>अतिरिक्त सूचनाएं (परिस्थिति</a:t>
            </a:r>
            <a:r>
              <a:rPr lang="en-US" altLang="de-DE" sz="2400" dirty="0">
                <a:solidFill>
                  <a:srgbClr val="333333"/>
                </a:solidFill>
              </a:rPr>
              <a:t>, </a:t>
            </a:r>
            <a:r>
              <a:rPr lang="hi-IN" altLang="de-DE" sz="2400" dirty="0">
                <a:solidFill>
                  <a:srgbClr val="333333"/>
                </a:solidFill>
              </a:rPr>
              <a:t>व्यक्ति के बारे में पहले कि जानकारी</a:t>
            </a:r>
            <a:r>
              <a:rPr lang="en-US" altLang="de-DE" sz="2400" dirty="0">
                <a:solidFill>
                  <a:srgbClr val="333333"/>
                </a:solidFill>
              </a:rPr>
              <a:t>, </a:t>
            </a:r>
            <a:r>
              <a:rPr lang="hi-IN" altLang="de-DE" sz="2400" dirty="0">
                <a:solidFill>
                  <a:srgbClr val="333333"/>
                </a:solidFill>
              </a:rPr>
              <a:t>यदि संभव हो तो व्यक्ति से सीधा पूछ लेना) संकलित कर उन पर ध्यान देना किसी व्यक्ति के भाव-भंगिमा को समझने के लिए आव्यशक होता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54</a:t>
            </a:fld>
            <a:endParaRPr lang="de-DE" altLang="de-DE">
              <a:latin typeface="+mn-lt"/>
              <a:cs typeface="+mn-cs"/>
            </a:endParaRPr>
          </a:p>
        </p:txBody>
      </p:sp>
    </p:spTree>
    <p:extLst>
      <p:ext uri="{BB962C8B-B14F-4D97-AF65-F5344CB8AC3E}">
        <p14:creationId xmlns:p14="http://schemas.microsoft.com/office/powerpoint/2010/main" val="1648939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i-IN" altLang="de-DE" sz="2400" dirty="0">
                <a:solidFill>
                  <a:srgbClr val="333333"/>
                </a:solidFill>
              </a:rPr>
              <a:t>नीचे कुछ चित्र दिखाए जायेंगे.</a:t>
            </a:r>
            <a:endParaRPr lang="en-US" altLang="de-DE" sz="2400" dirty="0">
              <a:solidFill>
                <a:srgbClr val="333333"/>
              </a:solidFill>
            </a:endParaRPr>
          </a:p>
          <a:p>
            <a:pPr marL="342900" indent="-342900" defTabSz="914400" fontAlgn="base">
              <a:buClr>
                <a:srgbClr val="333333"/>
              </a:buClr>
              <a:buFont typeface="WingDings"/>
              <a:buChar char=""/>
            </a:pPr>
            <a:r>
              <a:rPr lang="hi-IN" altLang="de-DE" sz="2400" dirty="0">
                <a:solidFill>
                  <a:srgbClr val="333333"/>
                </a:solidFill>
              </a:rPr>
              <a:t>चित्र १ - ३ आपको उल्टा दिखया जाएगा. जैसे चित्र ३ पहले दिखाया जा रहा है.</a:t>
            </a:r>
          </a:p>
          <a:p>
            <a:pPr marL="342900" indent="-342900" defTabSz="914400" fontAlgn="base">
              <a:buClr>
                <a:srgbClr val="333333"/>
              </a:buClr>
              <a:buFont typeface="WingDings"/>
              <a:buChar char=""/>
            </a:pPr>
            <a:r>
              <a:rPr lang="hi-IN" altLang="de-DE" sz="2400" dirty="0">
                <a:solidFill>
                  <a:srgbClr val="333333"/>
                </a:solidFill>
              </a:rPr>
              <a:t>हर चित्र के</a:t>
            </a:r>
            <a:r>
              <a:rPr lang="en-US" altLang="de-DE" sz="2400" dirty="0">
                <a:solidFill>
                  <a:srgbClr val="333333"/>
                </a:solidFill>
              </a:rPr>
              <a:t> </a:t>
            </a:r>
            <a:r>
              <a:rPr lang="hi-IN" altLang="de-DE" sz="2400" dirty="0">
                <a:solidFill>
                  <a:srgbClr val="333333"/>
                </a:solidFill>
              </a:rPr>
              <a:t>बाद आपको बताना है कौन सा उत्तर चित्र को पूरा कर रहा है.</a:t>
            </a:r>
            <a:endParaRPr lang="en-US" sz="2400" dirty="0"/>
          </a:p>
        </p:txBody>
      </p:sp>
      <p:sp>
        <p:nvSpPr>
          <p:cNvPr id="2" name="Title 1"/>
          <p:cNvSpPr>
            <a:spLocks noGrp="1"/>
          </p:cNvSpPr>
          <p:nvPr>
            <p:ph type="title"/>
          </p:nvPr>
        </p:nvSpPr>
        <p:spPr/>
        <p:txBody>
          <a:bodyPr/>
          <a:lstStyle/>
          <a:p>
            <a:r>
              <a:rPr lang="hi-IN" sz="3600">
                <a:solidFill>
                  <a:srgbClr val="004992"/>
                </a:solidFill>
                <a:latin typeface="+mn-lt"/>
                <a:ea typeface="+mn-ea"/>
                <a:cs typeface="+mn-cs"/>
              </a:rPr>
              <a:t>तृतीय अभ्यास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55</a:t>
            </a:fld>
            <a:endParaRPr lang="de-DE" altLang="de-DE">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व्यक्ति क्या करने कि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56</a:t>
            </a:fld>
            <a:endParaRPr lang="de-DE" altLang="de-DE">
              <a:latin typeface="+mn-lt"/>
              <a:cs typeface="+mn-cs"/>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3"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5"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व्यक्ति क्या करने कि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57</a:t>
            </a:fld>
            <a:endParaRPr lang="de-DE" altLang="de-DE">
              <a:latin typeface="+mn-lt"/>
              <a:cs typeface="+mn-cs"/>
            </a:endParaRPr>
          </a:p>
        </p:txBody>
      </p:sp>
      <p:pic>
        <p:nvPicPr>
          <p:cNvPr id="22"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6"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8"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व्यक्ति क्या करने कि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58</a:t>
            </a:fld>
            <a:endParaRPr lang="de-DE" altLang="de-DE">
              <a:latin typeface="+mn-lt"/>
              <a:cs typeface="+mn-cs"/>
            </a:endParaRPr>
          </a:p>
        </p:txBody>
      </p:sp>
      <p:pic>
        <p:nvPicPr>
          <p:cNvPr id="22"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6"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9"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0"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31"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2"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3"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de-DE" sz="3600" dirty="0">
                <a:latin typeface="+mn-lt"/>
                <a:ea typeface="+mn-ea"/>
                <a:cs typeface="+mn-cs"/>
              </a:rPr>
              <a:t>c</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59</a:t>
            </a:fld>
            <a:endParaRPr lang="de-DE" altLang="de-DE">
              <a:latin typeface="+mn-lt"/>
              <a:cs typeface="+mn-cs"/>
            </a:endParaRPr>
          </a:p>
        </p:txBody>
      </p:sp>
      <p:pic>
        <p:nvPicPr>
          <p:cNvPr id="17"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2"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3"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4"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गयी महिला का मकसद क्या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60</a:t>
            </a:fld>
            <a:endParaRPr lang="de-DE" altLang="de-DE">
              <a:latin typeface="+mn-lt"/>
              <a:cs typeface="+mn-cs"/>
            </a:endParaRPr>
          </a:p>
        </p:txBody>
      </p:sp>
      <p:pic>
        <p:nvPicPr>
          <p:cNvPr id="19"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गयी महिला का मकसद क्या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61</a:t>
            </a:fld>
            <a:endParaRPr lang="de-DE" altLang="de-DE">
              <a:latin typeface="+mn-lt"/>
              <a:cs typeface="+mn-cs"/>
            </a:endParaRPr>
          </a:p>
        </p:txBody>
      </p:sp>
      <p:pic>
        <p:nvPicPr>
          <p:cNvPr id="22"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3"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8"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गयी महिला का मकसद क्या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62</a:t>
            </a:fld>
            <a:endParaRPr lang="de-DE" altLang="de-DE">
              <a:latin typeface="+mn-lt"/>
              <a:cs typeface="+mn-cs"/>
            </a:endParaRPr>
          </a:p>
        </p:txBody>
      </p:sp>
      <p:pic>
        <p:nvPicPr>
          <p:cNvPr id="22"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4"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9"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0"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31"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2"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3"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63</a:t>
            </a:fld>
            <a:endParaRPr lang="de-DE" altLang="de-DE">
              <a:latin typeface="+mn-lt"/>
              <a:cs typeface="+mn-cs"/>
            </a:endParaRPr>
          </a:p>
        </p:txBody>
      </p:sp>
      <p:pic>
        <p:nvPicPr>
          <p:cNvPr id="17"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2"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64</a:t>
            </a:fld>
            <a:endParaRPr lang="de-DE" altLang="de-DE">
              <a:latin typeface="+mn-lt"/>
              <a:cs typeface="+mn-cs"/>
            </a:endParaRPr>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65</a:t>
            </a:fld>
            <a:endParaRPr lang="de-DE" altLang="de-DE">
              <a:latin typeface="+mn-lt"/>
              <a:cs typeface="+mn-cs"/>
            </a:endParaRPr>
          </a:p>
        </p:txBody>
      </p:sp>
      <p:pic>
        <p:nvPicPr>
          <p:cNvPr id="22"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8"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66</a:t>
            </a:fld>
            <a:endParaRPr lang="de-DE" altLang="de-DE">
              <a:latin typeface="+mn-lt"/>
              <a:cs typeface="+mn-cs"/>
            </a:endParaRPr>
          </a:p>
        </p:txBody>
      </p:sp>
      <p:pic>
        <p:nvPicPr>
          <p:cNvPr id="22"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25"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9"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0"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31"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2"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3"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de-DE" sz="3600" dirty="0">
                <a:latin typeface="+mn-lt"/>
                <a:ea typeface="+mn-ea"/>
                <a:cs typeface="+mn-cs"/>
              </a:rPr>
              <a:t>c</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67</a:t>
            </a:fld>
            <a:endParaRPr lang="de-DE" altLang="de-DE">
              <a:latin typeface="+mn-lt"/>
              <a:cs typeface="+mn-cs"/>
            </a:endParaRPr>
          </a:p>
        </p:txBody>
      </p:sp>
      <p:pic>
        <p:nvPicPr>
          <p:cNvPr id="17"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9"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3"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4"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गई महिला क्या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68</a:t>
            </a:fld>
            <a:endParaRPr lang="de-DE" altLang="de-DE">
              <a:latin typeface="+mn-lt"/>
              <a:cs typeface="+mn-cs"/>
            </a:endParaRPr>
          </a:p>
        </p:txBody>
      </p:sp>
      <p:pic>
        <p:nvPicPr>
          <p:cNvPr id="19"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3"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गई महिला क्या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69</a:t>
            </a:fld>
            <a:endParaRPr lang="de-DE" altLang="de-DE">
              <a:latin typeface="+mn-lt"/>
              <a:cs typeface="+mn-cs"/>
            </a:endParaRPr>
          </a:p>
        </p:txBody>
      </p:sp>
      <p:pic>
        <p:nvPicPr>
          <p:cNvPr id="22"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6"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8"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गई महिला क्या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70</a:t>
            </a:fld>
            <a:endParaRPr lang="de-DE" altLang="de-DE">
              <a:latin typeface="+mn-lt"/>
              <a:cs typeface="+mn-cs"/>
            </a:endParaRPr>
          </a:p>
        </p:txBody>
      </p:sp>
      <p:pic>
        <p:nvPicPr>
          <p:cNvPr id="22"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6"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9"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0"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31"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2"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3"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71</a:t>
            </a:fld>
            <a:endParaRPr lang="de-DE" altLang="de-DE">
              <a:latin typeface="+mn-lt"/>
              <a:cs typeface="+mn-cs"/>
            </a:endParaRPr>
          </a:p>
        </p:txBody>
      </p:sp>
      <p:pic>
        <p:nvPicPr>
          <p:cNvPr id="17"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17"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9"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1"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2"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 महिला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72</a:t>
            </a:fld>
            <a:endParaRPr lang="de-DE" altLang="de-DE">
              <a:latin typeface="+mn-lt"/>
              <a:cs typeface="+mn-cs"/>
            </a:endParaRPr>
          </a:p>
        </p:txBody>
      </p:sp>
      <p:pic>
        <p:nvPicPr>
          <p:cNvPr id="19"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 महिला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73</a:t>
            </a:fld>
            <a:endParaRPr lang="de-DE" altLang="de-DE">
              <a:latin typeface="+mn-lt"/>
              <a:cs typeface="+mn-cs"/>
            </a:endParaRPr>
          </a:p>
        </p:txBody>
      </p:sp>
      <p:pic>
        <p:nvPicPr>
          <p:cNvPr id="22"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8"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9"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30"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1"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 महिला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74</a:t>
            </a:fld>
            <a:endParaRPr lang="de-DE" altLang="de-DE">
              <a:latin typeface="+mn-lt"/>
              <a:cs typeface="+mn-cs"/>
            </a:endParaRPr>
          </a:p>
        </p:txBody>
      </p:sp>
      <p:pic>
        <p:nvPicPr>
          <p:cNvPr id="22"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9"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0"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1"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32"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3"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75</a:t>
            </a:fld>
            <a:endParaRPr lang="de-DE" altLang="de-DE">
              <a:latin typeface="+mn-lt"/>
              <a:cs typeface="+mn-cs"/>
            </a:endParaRPr>
          </a:p>
        </p:txBody>
      </p:sp>
      <p:pic>
        <p:nvPicPr>
          <p:cNvPr id="17"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गई महिला क्या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76</a:t>
            </a:fld>
            <a:endParaRPr lang="de-DE" altLang="de-DE">
              <a:latin typeface="+mn-lt"/>
              <a:cs typeface="+mn-cs"/>
            </a:endParaRPr>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गई महिला क्या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77</a:t>
            </a:fld>
            <a:endParaRPr lang="de-DE" altLang="de-DE">
              <a:latin typeface="+mn-lt"/>
              <a:cs typeface="+mn-cs"/>
            </a:endParaRPr>
          </a:p>
        </p:txBody>
      </p:sp>
      <p:pic>
        <p:nvPicPr>
          <p:cNvPr id="22"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8"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9"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30"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1"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दिखाई गई महिला क्या योजना बना रही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78</a:t>
            </a:fld>
            <a:endParaRPr lang="de-DE" altLang="de-DE">
              <a:latin typeface="+mn-lt"/>
              <a:cs typeface="+mn-cs"/>
            </a:endParaRPr>
          </a:p>
        </p:txBody>
      </p:sp>
      <p:pic>
        <p:nvPicPr>
          <p:cNvPr id="22"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32"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3"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79</a:t>
            </a:fld>
            <a:endParaRPr lang="de-DE" altLang="de-DE">
              <a:latin typeface="+mn-lt"/>
              <a:cs typeface="+mn-cs"/>
            </a:endParaRPr>
          </a:p>
        </p:txBody>
      </p:sp>
      <p:pic>
        <p:nvPicPr>
          <p:cNvPr id="17"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24"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बच्चे का क्या उदेश्य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80</a:t>
            </a:fld>
            <a:endParaRPr lang="de-DE" altLang="de-DE">
              <a:latin typeface="+mn-lt"/>
              <a:cs typeface="+mn-cs"/>
            </a:endParaRPr>
          </a:p>
        </p:txBody>
      </p:sp>
      <p:pic>
        <p:nvPicPr>
          <p:cNvPr id="19"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बच्चे का क्या उदेश्य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81</a:t>
            </a:fld>
            <a:endParaRPr lang="de-DE" altLang="de-DE">
              <a:latin typeface="+mn-lt"/>
              <a:cs typeface="+mn-cs"/>
            </a:endParaRPr>
          </a:p>
        </p:txBody>
      </p:sp>
      <p:pic>
        <p:nvPicPr>
          <p:cNvPr id="22"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8"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0"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1"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बच्चे का क्या उदेश्य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82</a:t>
            </a:fld>
            <a:endParaRPr lang="de-DE" altLang="de-DE">
              <a:latin typeface="+mn-lt"/>
              <a:cs typeface="+mn-cs"/>
            </a:endParaRPr>
          </a:p>
        </p:txBody>
      </p:sp>
      <p:pic>
        <p:nvPicPr>
          <p:cNvPr id="22"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32"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3"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83</a:t>
            </a:fld>
            <a:endParaRPr lang="de-DE" altLang="de-DE">
              <a:latin typeface="+mn-lt"/>
              <a:cs typeface="+mn-cs"/>
            </a:endParaRPr>
          </a:p>
        </p:txBody>
      </p:sp>
      <p:pic>
        <p:nvPicPr>
          <p:cNvPr id="17"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2"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84</a:t>
            </a:fld>
            <a:endParaRPr lang="de-DE" altLang="de-DE">
              <a:latin typeface="+mn-lt"/>
              <a:cs typeface="+mn-cs"/>
            </a:endParaRPr>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85</a:t>
            </a:fld>
            <a:endParaRPr lang="de-DE" altLang="de-DE">
              <a:latin typeface="+mn-lt"/>
              <a:cs typeface="+mn-cs"/>
            </a:endParaRPr>
          </a:p>
        </p:txBody>
      </p:sp>
      <p:pic>
        <p:nvPicPr>
          <p:cNvPr id="22"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8"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0"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1"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86</a:t>
            </a:fld>
            <a:endParaRPr lang="de-DE" altLang="de-DE">
              <a:latin typeface="+mn-lt"/>
              <a:cs typeface="+mn-cs"/>
            </a:endParaRPr>
          </a:p>
        </p:txBody>
      </p:sp>
      <p:pic>
        <p:nvPicPr>
          <p:cNvPr id="22"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32"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3"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87</a:t>
            </a:fld>
            <a:endParaRPr lang="de-DE" altLang="de-DE">
              <a:latin typeface="+mn-lt"/>
              <a:cs typeface="+mn-cs"/>
            </a:endParaRPr>
          </a:p>
        </p:txBody>
      </p:sp>
      <p:pic>
        <p:nvPicPr>
          <p:cNvPr id="17"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महिला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88</a:t>
            </a:fld>
            <a:endParaRPr lang="de-DE" altLang="de-DE">
              <a:latin typeface="+mn-lt"/>
              <a:cs typeface="+mn-cs"/>
            </a:endParaRPr>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महिला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89</a:t>
            </a:fld>
            <a:endParaRPr lang="de-DE" altLang="de-DE">
              <a:latin typeface="+mn-lt"/>
              <a:cs typeface="+mn-cs"/>
            </a:endParaRPr>
          </a:p>
        </p:txBody>
      </p:sp>
      <p:pic>
        <p:nvPicPr>
          <p:cNvPr id="22"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8"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0"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1"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महिला का क्या उद्देश्य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90</a:t>
            </a:fld>
            <a:endParaRPr lang="de-DE" altLang="de-DE">
              <a:latin typeface="+mn-lt"/>
              <a:cs typeface="+mn-cs"/>
            </a:endParaRPr>
          </a:p>
        </p:txBody>
      </p:sp>
      <p:pic>
        <p:nvPicPr>
          <p:cNvPr id="22"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32"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3"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91</a:t>
            </a:fld>
            <a:endParaRPr lang="de-DE" altLang="de-DE">
              <a:latin typeface="+mn-lt"/>
              <a:cs typeface="+mn-cs"/>
            </a:endParaRPr>
          </a:p>
        </p:txBody>
      </p:sp>
      <p:pic>
        <p:nvPicPr>
          <p:cNvPr id="17"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8"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2"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3"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मकसद क्या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92</a:t>
            </a:fld>
            <a:endParaRPr lang="de-DE" altLang="de-DE">
              <a:latin typeface="+mn-lt"/>
              <a:cs typeface="+mn-cs"/>
            </a:endParaRPr>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4"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मकसद क्या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93</a:t>
            </a:fld>
            <a:endParaRPr lang="de-DE" altLang="de-DE">
              <a:latin typeface="+mn-lt"/>
              <a:cs typeface="+mn-cs"/>
            </a:endParaRPr>
          </a:p>
        </p:txBody>
      </p:sp>
      <p:pic>
        <p:nvPicPr>
          <p:cNvPr id="22"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7"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8"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0"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1"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में दिखाए गए व्यक्ति का मकसद क्या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94</a:t>
            </a:fld>
            <a:endParaRPr lang="de-DE" altLang="de-DE">
              <a:latin typeface="+mn-lt"/>
              <a:cs typeface="+mn-cs"/>
            </a:endParaRPr>
          </a:p>
        </p:txBody>
      </p:sp>
      <p:pic>
        <p:nvPicPr>
          <p:cNvPr id="22"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6"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8"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9"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0"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1"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32"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33"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hi-IN" altLang="de-DE" sz="2000">
                <a:solidFill>
                  <a:srgbClr val="333333"/>
                </a:solidFill>
                <a:latin typeface="Calibri Light"/>
              </a:rPr>
              <a:t>उक्त कहानी किस तरह आगे बढ़ेगी</a:t>
            </a:r>
          </a:p>
          <a:p>
            <a:pPr algn="ctr" eaLnBrk="1" hangingPunct="1">
              <a:spcBef>
                <a:spcPts val="1200"/>
              </a:spcBef>
              <a:spcAft>
                <a:spcPts val="0"/>
              </a:spcAft>
              <a:buClrTx/>
              <a:buNone/>
            </a:pPr>
            <a:r>
              <a:rPr lang="hi-IN" altLang="de-DE" sz="2000">
                <a:solidFill>
                  <a:srgbClr val="333333"/>
                </a:solidFill>
                <a:latin typeface="Calibri Light"/>
              </a:rPr>
              <a:t>कृपया चर्चा करें कि कौन सा ज़वाब सही हो सकता है</a:t>
            </a:r>
            <a:endParaRPr lang="en-US" altLang="de-DE" sz="2000" i="1" dirty="0">
              <a:solidFill>
                <a:srgbClr val="333333"/>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सही ज़वाब है 4</a:t>
            </a:r>
            <a:r>
              <a:rPr lang="en-US" sz="3600" dirty="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95</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सार</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96</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किसी व्यक्ति के बारे में निष्कर्ष</a:t>
            </a:r>
            <a:r>
              <a:rPr lang="en-US" altLang="de-DE" sz="2400" dirty="0">
                <a:solidFill>
                  <a:srgbClr val="333333"/>
                </a:solidFill>
              </a:rPr>
              <a:t> </a:t>
            </a:r>
            <a:r>
              <a:rPr lang="hi-IN" altLang="de-DE" sz="2400" dirty="0">
                <a:solidFill>
                  <a:srgbClr val="333333"/>
                </a:solidFill>
              </a:rPr>
              <a:t>तभी</a:t>
            </a:r>
            <a:r>
              <a:rPr lang="en-US" altLang="de-DE" sz="2400" dirty="0">
                <a:solidFill>
                  <a:srgbClr val="333333"/>
                </a:solidFill>
              </a:rPr>
              <a:t> </a:t>
            </a:r>
            <a:r>
              <a:rPr lang="hi-IN" altLang="de-DE" sz="2400" dirty="0">
                <a:solidFill>
                  <a:srgbClr val="333333"/>
                </a:solidFill>
              </a:rPr>
              <a:t>निकालें ज़ब</a:t>
            </a:r>
            <a:r>
              <a:rPr lang="en-US" altLang="de-DE" sz="2400" dirty="0">
                <a:solidFill>
                  <a:srgbClr val="333333"/>
                </a:solidFill>
              </a:rPr>
              <a:t> </a:t>
            </a:r>
            <a:r>
              <a:rPr lang="hi-IN" altLang="de-DE" sz="2400" dirty="0">
                <a:solidFill>
                  <a:srgbClr val="333333"/>
                </a:solidFill>
              </a:rPr>
              <a:t>आप</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व्यक्ति को</a:t>
            </a:r>
            <a:r>
              <a:rPr lang="en-US" altLang="de-DE" sz="2400" dirty="0">
                <a:solidFill>
                  <a:srgbClr val="333333"/>
                </a:solidFill>
              </a:rPr>
              <a:t> </a:t>
            </a:r>
            <a:r>
              <a:rPr lang="hi-IN" altLang="de-DE" sz="2400" dirty="0">
                <a:solidFill>
                  <a:srgbClr val="333333"/>
                </a:solidFill>
              </a:rPr>
              <a:t>जानते</a:t>
            </a:r>
            <a:r>
              <a:rPr lang="en-US" altLang="de-DE" sz="2400" dirty="0">
                <a:solidFill>
                  <a:srgbClr val="333333"/>
                </a:solidFill>
              </a:rPr>
              <a:t> </a:t>
            </a:r>
            <a:r>
              <a:rPr lang="hi-IN" altLang="de-DE" sz="2400" dirty="0">
                <a:solidFill>
                  <a:srgbClr val="333333"/>
                </a:solidFill>
              </a:rPr>
              <a:t>हों एवं</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काफी</a:t>
            </a:r>
            <a:r>
              <a:rPr lang="en-US" altLang="de-DE" sz="2400" dirty="0">
                <a:solidFill>
                  <a:srgbClr val="333333"/>
                </a:solidFill>
              </a:rPr>
              <a:t> </a:t>
            </a:r>
            <a:r>
              <a:rPr lang="hi-IN" altLang="de-DE" sz="2400" dirty="0">
                <a:solidFill>
                  <a:srgbClr val="333333"/>
                </a:solidFill>
              </a:rPr>
              <a:t>करीब से</a:t>
            </a:r>
            <a:r>
              <a:rPr lang="en-US" altLang="de-DE" sz="2400" dirty="0">
                <a:solidFill>
                  <a:srgbClr val="333333"/>
                </a:solidFill>
              </a:rPr>
              <a:t> </a:t>
            </a:r>
            <a:r>
              <a:rPr lang="hi-IN" altLang="de-DE" sz="2400" dirty="0">
                <a:solidFill>
                  <a:srgbClr val="333333"/>
                </a:solidFill>
              </a:rPr>
              <a:t>देखा</a:t>
            </a:r>
            <a:r>
              <a:rPr lang="en-US" altLang="de-DE" sz="2400" dirty="0">
                <a:solidFill>
                  <a:srgbClr val="333333"/>
                </a:solidFill>
              </a:rPr>
              <a:t> </a:t>
            </a:r>
            <a:r>
              <a:rPr lang="hi-IN" altLang="de-DE" sz="2400" dirty="0">
                <a:solidFill>
                  <a:srgbClr val="333333"/>
                </a:solidFill>
              </a:rPr>
              <a:t>हो</a:t>
            </a:r>
            <a:r>
              <a:rPr lang="de-DE" altLang="de-DE" sz="2400" dirty="0">
                <a:solidFill>
                  <a:srgbClr val="333333"/>
                </a:solidFill>
              </a:rPr>
              <a:t>.</a:t>
            </a:r>
            <a:endParaRPr lang="en-US" sz="24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सार</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किसी व्यक्ति के बारे में निष्कर्ष</a:t>
            </a:r>
            <a:r>
              <a:rPr lang="en-US" altLang="de-DE" sz="2400" dirty="0">
                <a:solidFill>
                  <a:srgbClr val="333333"/>
                </a:solidFill>
              </a:rPr>
              <a:t> </a:t>
            </a:r>
            <a:r>
              <a:rPr lang="hi-IN" altLang="de-DE" sz="2400" dirty="0">
                <a:solidFill>
                  <a:srgbClr val="333333"/>
                </a:solidFill>
              </a:rPr>
              <a:t>तभी</a:t>
            </a:r>
            <a:r>
              <a:rPr lang="en-US" altLang="de-DE" sz="2400" dirty="0">
                <a:solidFill>
                  <a:srgbClr val="333333"/>
                </a:solidFill>
              </a:rPr>
              <a:t> </a:t>
            </a:r>
            <a:r>
              <a:rPr lang="hi-IN" altLang="de-DE" sz="2400" dirty="0">
                <a:solidFill>
                  <a:srgbClr val="333333"/>
                </a:solidFill>
              </a:rPr>
              <a:t>निकालें ज़ब</a:t>
            </a:r>
            <a:r>
              <a:rPr lang="en-US" altLang="de-DE" sz="2400" dirty="0">
                <a:solidFill>
                  <a:srgbClr val="333333"/>
                </a:solidFill>
              </a:rPr>
              <a:t> </a:t>
            </a:r>
            <a:r>
              <a:rPr lang="hi-IN" altLang="de-DE" sz="2400" dirty="0">
                <a:solidFill>
                  <a:srgbClr val="333333"/>
                </a:solidFill>
              </a:rPr>
              <a:t>आप</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व्यक्ति को</a:t>
            </a:r>
            <a:r>
              <a:rPr lang="en-US" altLang="de-DE" sz="2400" dirty="0">
                <a:solidFill>
                  <a:srgbClr val="333333"/>
                </a:solidFill>
              </a:rPr>
              <a:t> </a:t>
            </a:r>
            <a:r>
              <a:rPr lang="hi-IN" altLang="de-DE" sz="2400" dirty="0">
                <a:solidFill>
                  <a:srgbClr val="333333"/>
                </a:solidFill>
              </a:rPr>
              <a:t>जानते</a:t>
            </a:r>
            <a:r>
              <a:rPr lang="en-US" altLang="de-DE" sz="2400" dirty="0">
                <a:solidFill>
                  <a:srgbClr val="333333"/>
                </a:solidFill>
              </a:rPr>
              <a:t> </a:t>
            </a:r>
            <a:r>
              <a:rPr lang="hi-IN" altLang="de-DE" sz="2400" dirty="0">
                <a:solidFill>
                  <a:srgbClr val="333333"/>
                </a:solidFill>
              </a:rPr>
              <a:t>हों एवं</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काफी</a:t>
            </a:r>
            <a:r>
              <a:rPr lang="en-US" altLang="de-DE" sz="2400" dirty="0">
                <a:solidFill>
                  <a:srgbClr val="333333"/>
                </a:solidFill>
              </a:rPr>
              <a:t> </a:t>
            </a:r>
            <a:r>
              <a:rPr lang="hi-IN" altLang="de-DE" sz="2400" dirty="0">
                <a:solidFill>
                  <a:srgbClr val="333333"/>
                </a:solidFill>
              </a:rPr>
              <a:t>करीब से</a:t>
            </a:r>
            <a:r>
              <a:rPr lang="en-US" altLang="de-DE" sz="2400" dirty="0">
                <a:solidFill>
                  <a:srgbClr val="333333"/>
                </a:solidFill>
              </a:rPr>
              <a:t> </a:t>
            </a:r>
            <a:r>
              <a:rPr lang="hi-IN" altLang="de-DE" sz="2400" dirty="0">
                <a:solidFill>
                  <a:srgbClr val="333333"/>
                </a:solidFill>
              </a:rPr>
              <a:t>देखा</a:t>
            </a:r>
            <a:r>
              <a:rPr lang="en-US" altLang="de-DE" sz="2400" dirty="0">
                <a:solidFill>
                  <a:srgbClr val="333333"/>
                </a:solidFill>
              </a:rPr>
              <a:t> </a:t>
            </a:r>
            <a:r>
              <a:rPr lang="hi-IN" altLang="de-DE" sz="2400" dirty="0">
                <a:solidFill>
                  <a:srgbClr val="333333"/>
                </a:solidFill>
              </a:rPr>
              <a:t>हो</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किसी जटिल</a:t>
            </a:r>
            <a:r>
              <a:rPr lang="en-US" altLang="de-DE" sz="2400" dirty="0">
                <a:solidFill>
                  <a:srgbClr val="333333"/>
                </a:solidFill>
              </a:rPr>
              <a:t> </a:t>
            </a:r>
            <a:r>
              <a:rPr lang="hi-IN" altLang="de-DE" sz="2400" dirty="0">
                <a:solidFill>
                  <a:srgbClr val="333333"/>
                </a:solidFill>
              </a:rPr>
              <a:t>स्थिति का मूल्यांकन करते समय (जैसा कि अभी दिखाया गया)</a:t>
            </a:r>
            <a:r>
              <a:rPr lang="en-US" altLang="de-DE" sz="2400" dirty="0">
                <a:solidFill>
                  <a:srgbClr val="333333"/>
                </a:solidFill>
              </a:rPr>
              <a:t>, </a:t>
            </a:r>
            <a:r>
              <a:rPr lang="hi-IN" altLang="de-DE" sz="2400" dirty="0">
                <a:solidFill>
                  <a:srgbClr val="333333"/>
                </a:solidFill>
              </a:rPr>
              <a:t>यह ज़रूरी है कि सारे मौजूद तथ्यों पर विचार अवश्य किया जाए.</a:t>
            </a:r>
            <a:endParaRPr lang="en-US" sz="2400" dirty="0"/>
          </a:p>
        </p:txBody>
      </p:sp>
    </p:spTree>
    <p:extLst>
      <p:ext uri="{BB962C8B-B14F-4D97-AF65-F5344CB8AC3E}">
        <p14:creationId xmlns:p14="http://schemas.microsoft.com/office/powerpoint/2010/main" val="23151598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सार</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98</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किसी व्यक्ति के बारे में निष्कर्ष</a:t>
            </a:r>
            <a:r>
              <a:rPr lang="en-US" altLang="de-DE" sz="2400" dirty="0">
                <a:solidFill>
                  <a:srgbClr val="333333"/>
                </a:solidFill>
              </a:rPr>
              <a:t> </a:t>
            </a:r>
            <a:r>
              <a:rPr lang="hi-IN" altLang="de-DE" sz="2400" dirty="0">
                <a:solidFill>
                  <a:srgbClr val="333333"/>
                </a:solidFill>
              </a:rPr>
              <a:t>तभी</a:t>
            </a:r>
            <a:r>
              <a:rPr lang="en-US" altLang="de-DE" sz="2400" dirty="0">
                <a:solidFill>
                  <a:srgbClr val="333333"/>
                </a:solidFill>
              </a:rPr>
              <a:t> </a:t>
            </a:r>
            <a:r>
              <a:rPr lang="hi-IN" altLang="de-DE" sz="2400" dirty="0">
                <a:solidFill>
                  <a:srgbClr val="333333"/>
                </a:solidFill>
              </a:rPr>
              <a:t>निकालें ज़ब</a:t>
            </a:r>
            <a:r>
              <a:rPr lang="en-US" altLang="de-DE" sz="2400" dirty="0">
                <a:solidFill>
                  <a:srgbClr val="333333"/>
                </a:solidFill>
              </a:rPr>
              <a:t> </a:t>
            </a:r>
            <a:r>
              <a:rPr lang="hi-IN" altLang="de-DE" sz="2400" dirty="0">
                <a:solidFill>
                  <a:srgbClr val="333333"/>
                </a:solidFill>
              </a:rPr>
              <a:t>आप</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व्यक्ति को</a:t>
            </a:r>
            <a:r>
              <a:rPr lang="en-US" altLang="de-DE" sz="2400" dirty="0">
                <a:solidFill>
                  <a:srgbClr val="333333"/>
                </a:solidFill>
              </a:rPr>
              <a:t> </a:t>
            </a:r>
            <a:r>
              <a:rPr lang="hi-IN" altLang="de-DE" sz="2400" dirty="0">
                <a:solidFill>
                  <a:srgbClr val="333333"/>
                </a:solidFill>
              </a:rPr>
              <a:t>जानते</a:t>
            </a:r>
            <a:r>
              <a:rPr lang="en-US" altLang="de-DE" sz="2400" dirty="0">
                <a:solidFill>
                  <a:srgbClr val="333333"/>
                </a:solidFill>
              </a:rPr>
              <a:t> </a:t>
            </a:r>
            <a:r>
              <a:rPr lang="hi-IN" altLang="de-DE" sz="2400" dirty="0">
                <a:solidFill>
                  <a:srgbClr val="333333"/>
                </a:solidFill>
              </a:rPr>
              <a:t>हों एवं</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काफी</a:t>
            </a:r>
            <a:r>
              <a:rPr lang="en-US" altLang="de-DE" sz="2400" dirty="0">
                <a:solidFill>
                  <a:srgbClr val="333333"/>
                </a:solidFill>
              </a:rPr>
              <a:t> </a:t>
            </a:r>
            <a:r>
              <a:rPr lang="hi-IN" altLang="de-DE" sz="2400" dirty="0">
                <a:solidFill>
                  <a:srgbClr val="333333"/>
                </a:solidFill>
              </a:rPr>
              <a:t>करीब से</a:t>
            </a:r>
            <a:r>
              <a:rPr lang="en-US" altLang="de-DE" sz="2400" dirty="0">
                <a:solidFill>
                  <a:srgbClr val="333333"/>
                </a:solidFill>
              </a:rPr>
              <a:t> </a:t>
            </a:r>
            <a:r>
              <a:rPr lang="hi-IN" altLang="de-DE" sz="2400" dirty="0">
                <a:solidFill>
                  <a:srgbClr val="333333"/>
                </a:solidFill>
              </a:rPr>
              <a:t>देखा</a:t>
            </a:r>
            <a:r>
              <a:rPr lang="en-US" altLang="de-DE" sz="2400" dirty="0">
                <a:solidFill>
                  <a:srgbClr val="333333"/>
                </a:solidFill>
              </a:rPr>
              <a:t> </a:t>
            </a:r>
            <a:r>
              <a:rPr lang="hi-IN" altLang="de-DE" sz="2400" dirty="0">
                <a:solidFill>
                  <a:srgbClr val="333333"/>
                </a:solidFill>
              </a:rPr>
              <a:t>हो</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किसी जटिल</a:t>
            </a:r>
            <a:r>
              <a:rPr lang="en-US" altLang="de-DE" sz="2400" dirty="0">
                <a:solidFill>
                  <a:srgbClr val="333333"/>
                </a:solidFill>
              </a:rPr>
              <a:t> </a:t>
            </a:r>
            <a:r>
              <a:rPr lang="hi-IN" altLang="de-DE" sz="2400" dirty="0">
                <a:solidFill>
                  <a:srgbClr val="333333"/>
                </a:solidFill>
              </a:rPr>
              <a:t>स्थिति का मूल्यांकन करते समय (जैसा कि अभी दिखाया गया)</a:t>
            </a:r>
            <a:r>
              <a:rPr lang="en-US" altLang="de-DE" sz="2400" dirty="0">
                <a:solidFill>
                  <a:srgbClr val="333333"/>
                </a:solidFill>
              </a:rPr>
              <a:t>, </a:t>
            </a:r>
            <a:r>
              <a:rPr lang="hi-IN" altLang="de-DE" sz="2400" dirty="0">
                <a:solidFill>
                  <a:srgbClr val="333333"/>
                </a:solidFill>
              </a:rPr>
              <a:t>यह ज़रूरी है कि सारे मौजूद तथ्यों पर विचार अवश्य किया जाए.</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मौजूद तथ्यों पर जितना ज्यादा विचार किया जाएगा उतना सही निर्णय लिया जा सकेगा.</a:t>
            </a:r>
            <a:endParaRPr lang="en-US" sz="2400" dirty="0"/>
          </a:p>
        </p:txBody>
      </p:sp>
    </p:spTree>
    <p:extLst>
      <p:ext uri="{BB962C8B-B14F-4D97-AF65-F5344CB8AC3E}">
        <p14:creationId xmlns:p14="http://schemas.microsoft.com/office/powerpoint/2010/main" val="3622365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आपको कुछ चित्र दिखाए जायेंगे जो एक कहानी दर्शाते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उन चित्रों के साथ तीन संभावित परिणाम दर्शाए जायेंगे</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आपको बस इतना बताना है कि उन तीन संभावित परिणामों में कौन सा परिणाम कहानी का उत्तम निष्कर्ष हो सकता है या है.</a:t>
            </a:r>
            <a:endParaRPr lang="en-US" sz="2400" dirty="0"/>
          </a:p>
        </p:txBody>
      </p:sp>
      <p:sp>
        <p:nvSpPr>
          <p:cNvPr id="2" name="Title 1"/>
          <p:cNvSpPr>
            <a:spLocks noGrp="1"/>
          </p:cNvSpPr>
          <p:nvPr>
            <p:ph type="title"/>
          </p:nvPr>
        </p:nvSpPr>
        <p:spPr/>
        <p:txBody>
          <a:bodyPr/>
          <a:lstStyle/>
          <a:p>
            <a:r>
              <a:rPr lang="hi-IN" sz="3600">
                <a:solidFill>
                  <a:srgbClr val="004992"/>
                </a:solidFill>
                <a:latin typeface="+mn-lt"/>
                <a:ea typeface="+mn-ea"/>
                <a:cs typeface="+mn-cs"/>
              </a:rPr>
              <a:t>चतुर्थ अभ्यास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99</a:t>
            </a:fld>
            <a:endParaRPr lang="de-DE" altLang="de-DE">
              <a:latin typeface="+mn-lt"/>
              <a:cs typeface="+mn-c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दर्शाए गए चित्र में लड़के क्या योजना बना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100</a:t>
            </a:fld>
            <a:endParaRPr lang="de-DE" altLang="de-DE">
              <a:latin typeface="+mn-lt"/>
              <a:cs typeface="+mn-cs"/>
            </a:endParaRPr>
          </a:p>
        </p:txBody>
      </p:sp>
      <p:sp>
        <p:nvSpPr>
          <p:cNvPr id="11674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दुसरे लड़के को संग खेलने का न्योता देने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कुछ शरारत करने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फुटबौल खिलाडी से उसका औटोग्राफ लेने के सम्बन्ध में</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दर्शाए गए चित्र में लड़के क्या योजना बना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101</a:t>
            </a:fld>
            <a:endParaRPr lang="de-DE" altLang="de-DE">
              <a:latin typeface="+mn-lt"/>
              <a:cs typeface="+mn-cs"/>
            </a:endParaRPr>
          </a:p>
        </p:txBody>
      </p:sp>
      <p:sp>
        <p:nvSpPr>
          <p:cNvPr id="11776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दुसरे लड़के को संग खेलने का न्योता देने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कुछ शरारत करने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फुटबौल खिलाडी से उसका औटोग्राफ लेने के सम्बन्ध में</a:t>
            </a:r>
            <a:endParaRPr lang="en-US" altLang="de-DE" sz="2400" dirty="0">
              <a:solidFill>
                <a:srgbClr val="333333"/>
              </a:solidFill>
              <a:latin typeface="+mn-lt"/>
              <a:cs typeface="+mn-cs"/>
            </a:endParaRPr>
          </a:p>
        </p:txBody>
      </p:sp>
      <p:pic>
        <p:nvPicPr>
          <p:cNvPr id="13"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4"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दर्शाए गए चित्र में लड़के क्या योजना बना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102</a:t>
            </a:fld>
            <a:endParaRPr lang="de-DE" altLang="de-DE">
              <a:latin typeface="+mn-lt"/>
              <a:cs typeface="+mn-cs"/>
            </a:endParaRPr>
          </a:p>
        </p:txBody>
      </p:sp>
      <p:sp>
        <p:nvSpPr>
          <p:cNvPr id="118789"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दुसरे लड़के को संग खेलने का न्योता देने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कुछ शरारत करने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फुटबौल खिलाडी से उसका औटोग्राफ लेने के सम्बन्ध में</a:t>
            </a:r>
            <a:endParaRPr lang="en-US" altLang="de-DE" sz="2400" dirty="0">
              <a:solidFill>
                <a:srgbClr val="333333"/>
              </a:solidFill>
              <a:latin typeface="+mn-lt"/>
              <a:cs typeface="+mn-cs"/>
            </a:endParaRPr>
          </a:p>
        </p:txBody>
      </p:sp>
      <p:pic>
        <p:nvPicPr>
          <p:cNvPr id="16"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8"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दर्शाए गए चित्र में लड़के क्या योजना बना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103</a:t>
            </a:fld>
            <a:endParaRPr lang="de-DE" altLang="de-DE">
              <a:latin typeface="+mn-lt"/>
              <a:cs typeface="+mn-cs"/>
            </a:endParaRPr>
          </a:p>
        </p:txBody>
      </p:sp>
      <p:sp>
        <p:nvSpPr>
          <p:cNvPr id="119815"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दुसरे लड़के को संग खेलने का न्योता देने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कुछ शरारत करने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फुटबौल खिलाडी से उसका औटोग्राफ लेने के सम्बन्ध में</a:t>
            </a:r>
            <a:endParaRPr lang="en-US" altLang="de-DE" sz="2400" dirty="0">
              <a:solidFill>
                <a:srgbClr val="333333"/>
              </a:solidFill>
              <a:latin typeface="+mn-lt"/>
              <a:cs typeface="+mn-cs"/>
            </a:endParaRPr>
          </a:p>
        </p:txBody>
      </p:sp>
      <p:pic>
        <p:nvPicPr>
          <p:cNvPr id="18"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20"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21"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दर्शाए गए चित्र में लड़के क्या योजना बना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104</a:t>
            </a:fld>
            <a:endParaRPr lang="de-DE" altLang="de-DE">
              <a:latin typeface="+mn-lt"/>
              <a:cs typeface="+mn-cs"/>
            </a:endParaRPr>
          </a:p>
        </p:txBody>
      </p:sp>
      <p:sp>
        <p:nvSpPr>
          <p:cNvPr id="120839"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दुसरे लड़के को संग खेलने का न्योता देने के विषय में</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i-IN" altLang="de-DE" sz="2400" dirty="0">
                <a:solidFill>
                  <a:srgbClr val="004992"/>
                </a:solidFill>
                <a:latin typeface="+mn-lt"/>
                <a:cs typeface="+mn-cs"/>
              </a:rPr>
              <a:t>कुछ शरारत करने के विषय में</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फुटबौल खिलाडी से उसका औटोग्राफ लेने के सम्बन्ध में</a:t>
            </a:r>
            <a:endParaRPr lang="en-US" altLang="de-DE" sz="2400" dirty="0">
              <a:solidFill>
                <a:srgbClr val="333333"/>
              </a:solidFill>
              <a:latin typeface="+mn-lt"/>
              <a:cs typeface="+mn-cs"/>
            </a:endParaRPr>
          </a:p>
        </p:txBody>
      </p:sp>
      <p:pic>
        <p:nvPicPr>
          <p:cNvPr id="15"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दिखाए गए चित्र में व्यक्ति क्या करने का प्रयास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105</a:t>
            </a:fld>
            <a:endParaRPr lang="de-DE" altLang="de-DE">
              <a:latin typeface="+mn-lt"/>
              <a:cs typeface="+mn-cs"/>
            </a:endParaRPr>
          </a:p>
        </p:txBody>
      </p:sp>
      <p:sp>
        <p:nvSpPr>
          <p:cNvPr id="121861"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एक खास तरह का नृत्य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भागने का प्रयास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व्यायाम कर रहा है</a:t>
            </a:r>
            <a:endParaRPr lang="en-US" altLang="de-DE" sz="2400" dirty="0">
              <a:solidFill>
                <a:srgbClr val="333333"/>
              </a:solidFill>
              <a:latin typeface="+mn-lt"/>
              <a:cs typeface="+mn-cs"/>
            </a:endParaRP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एक खास तरह का नृत्य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भागने का प्रयास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व्यायाम कर रहा है</a:t>
            </a:r>
            <a:endParaRPr lang="en-US" altLang="de-DE" sz="2400" dirty="0">
              <a:solidFill>
                <a:srgbClr val="333333"/>
              </a:solidFill>
              <a:latin typeface="+mn-lt"/>
              <a:cs typeface="+mn-cs"/>
            </a:endParaRPr>
          </a:p>
        </p:txBody>
      </p:sp>
      <p:sp>
        <p:nvSpPr>
          <p:cNvPr id="12288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दिखाए गए चित्र में व्यक्ति क्या करने का प्रयास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106</a:t>
            </a:fld>
            <a:endParaRPr lang="de-DE" altLang="de-DE">
              <a:latin typeface="+mn-lt"/>
              <a:cs typeface="+mn-cs"/>
            </a:endParaRPr>
          </a:p>
        </p:txBody>
      </p:sp>
      <p:pic>
        <p:nvPicPr>
          <p:cNvPr id="13"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दिखाए गए चित्र में व्यक्ति क्या करने का प्रयास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107</a:t>
            </a:fld>
            <a:endParaRPr lang="de-DE" altLang="de-DE">
              <a:latin typeface="+mn-lt"/>
              <a:cs typeface="+mn-cs"/>
            </a:endParaRPr>
          </a:p>
        </p:txBody>
      </p:sp>
      <p:sp>
        <p:nvSpPr>
          <p:cNvPr id="123911"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एक खास तरह का नृत्य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भागने का प्रयास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व्यायाम कर रहा है</a:t>
            </a:r>
            <a:endParaRPr lang="en-US" altLang="de-DE" sz="2400" dirty="0">
              <a:solidFill>
                <a:srgbClr val="333333"/>
              </a:solidFill>
              <a:latin typeface="+mn-lt"/>
              <a:cs typeface="+mn-cs"/>
            </a:endParaRPr>
          </a:p>
        </p:txBody>
      </p:sp>
      <p:pic>
        <p:nvPicPr>
          <p:cNvPr id="16"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एक खास तरह का नृत्य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भागने का प्रयास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व्यायाम कर रहा है</a:t>
            </a:r>
            <a:endParaRPr lang="en-US" altLang="de-DE" sz="2400" dirty="0">
              <a:solidFill>
                <a:srgbClr val="333333"/>
              </a:solidFill>
              <a:latin typeface="+mn-lt"/>
              <a:cs typeface="+mn-cs"/>
            </a:endParaRPr>
          </a:p>
        </p:txBody>
      </p:sp>
      <p:sp>
        <p:nvSpPr>
          <p:cNvPr id="124936"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दिखाए गए चित्र में व्यक्ति क्या करने का प्रयास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108</a:t>
            </a:fld>
            <a:endParaRPr lang="de-DE" altLang="de-DE">
              <a:latin typeface="+mn-lt"/>
              <a:cs typeface="+mn-cs"/>
            </a:endParaRPr>
          </a:p>
        </p:txBody>
      </p:sp>
      <p:pic>
        <p:nvPicPr>
          <p:cNvPr id="18"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9"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दिखाए गए चित्र में व्यक्ति क्या करने का प्रयास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109</a:t>
            </a:fld>
            <a:endParaRPr lang="de-DE" altLang="de-DE">
              <a:latin typeface="+mn-lt"/>
              <a:cs typeface="+mn-cs"/>
            </a:endParaRPr>
          </a:p>
        </p:txBody>
      </p:sp>
      <p:sp>
        <p:nvSpPr>
          <p:cNvPr id="125960" name="Rectangle 1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एक खास तरह का नृत्य कर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i-IN" altLang="de-DE" sz="2400" dirty="0">
                <a:solidFill>
                  <a:srgbClr val="004992"/>
                </a:solidFill>
                <a:latin typeface="+mn-lt"/>
                <a:cs typeface="+mn-cs"/>
              </a:rPr>
              <a:t>व्यक्ति भागने का प्रयास कर रहा है</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व्यक्ति व्यायाम कर रहा है</a:t>
            </a:r>
            <a:endParaRPr lang="en-US" altLang="de-DE" sz="2400" dirty="0">
              <a:solidFill>
                <a:srgbClr val="333333"/>
              </a:solidFill>
              <a:latin typeface="+mn-lt"/>
              <a:cs typeface="+mn-cs"/>
            </a:endParaRPr>
          </a:p>
        </p:txBody>
      </p:sp>
      <p:pic>
        <p:nvPicPr>
          <p:cNvPr id="15"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लड़का क्या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110</a:t>
            </a:fld>
            <a:endParaRPr lang="de-DE" altLang="de-DE">
              <a:latin typeface="+mn-lt"/>
              <a:cs typeface="+mn-cs"/>
            </a:endParaRPr>
          </a:p>
        </p:txBody>
      </p:sp>
      <p:sp>
        <p:nvSpPr>
          <p:cNvPr id="12698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a:t>
            </a:r>
            <a:r>
              <a:rPr lang="en-US" altLang="de-DE" sz="2400" dirty="0">
                <a:solidFill>
                  <a:srgbClr val="333333"/>
                </a:solidFill>
                <a:latin typeface="+mn-lt"/>
                <a:cs typeface="+mn-cs"/>
              </a:rPr>
              <a:t> </a:t>
            </a:r>
            <a:r>
              <a:rPr lang="hi-IN" altLang="de-DE" sz="2400" dirty="0">
                <a:solidFill>
                  <a:srgbClr val="333333"/>
                </a:solidFill>
                <a:latin typeface="+mn-lt"/>
                <a:cs typeface="+mn-cs"/>
              </a:rPr>
              <a:t>ज़न्मदिन</a:t>
            </a:r>
            <a:r>
              <a:rPr lang="en-US" altLang="de-DE" sz="2400" dirty="0">
                <a:solidFill>
                  <a:srgbClr val="333333"/>
                </a:solidFill>
                <a:latin typeface="+mn-lt"/>
                <a:cs typeface="+mn-cs"/>
              </a:rPr>
              <a:t> </a:t>
            </a:r>
            <a:r>
              <a:rPr lang="hi-IN" altLang="de-DE" sz="2400" dirty="0">
                <a:solidFill>
                  <a:srgbClr val="333333"/>
                </a:solidFill>
                <a:latin typeface="+mn-lt"/>
                <a:cs typeface="+mn-cs"/>
              </a:rPr>
              <a:t>के उपहार का आनंद ले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उपहार को कागज में लपेट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 बहन को डराने</a:t>
            </a:r>
            <a:r>
              <a:rPr lang="en-US" altLang="de-DE" sz="2400" dirty="0">
                <a:solidFill>
                  <a:srgbClr val="333333"/>
                </a:solidFill>
                <a:latin typeface="+mn-lt"/>
                <a:cs typeface="+mn-cs"/>
              </a:rPr>
              <a:t> </a:t>
            </a:r>
            <a:r>
              <a:rPr lang="hi-IN" altLang="de-DE" sz="2400" dirty="0">
                <a:solidFill>
                  <a:srgbClr val="333333"/>
                </a:solidFill>
                <a:latin typeface="+mn-lt"/>
                <a:cs typeface="+mn-cs"/>
              </a:rPr>
              <a:t>की</a:t>
            </a:r>
            <a:r>
              <a:rPr lang="en-US" altLang="de-DE" sz="2400" dirty="0">
                <a:solidFill>
                  <a:srgbClr val="333333"/>
                </a:solidFill>
                <a:latin typeface="+mn-lt"/>
                <a:cs typeface="+mn-cs"/>
              </a:rPr>
              <a:t> </a:t>
            </a:r>
            <a:r>
              <a:rPr lang="hi-IN" altLang="de-DE" sz="2400" dirty="0">
                <a:solidFill>
                  <a:srgbClr val="333333"/>
                </a:solidFill>
                <a:latin typeface="+mn-lt"/>
                <a:cs typeface="+mn-cs"/>
              </a:rPr>
              <a:t>योजना बना रहा है</a:t>
            </a:r>
            <a:endParaRPr lang="en-US" altLang="de-DE" sz="2400" dirty="0">
              <a:solidFill>
                <a:srgbClr val="333333"/>
              </a:solidFill>
              <a:latin typeface="+mn-lt"/>
              <a:cs typeface="+mn-cs"/>
            </a:endParaRP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a:t>
            </a:r>
            <a:r>
              <a:rPr lang="en-US" altLang="de-DE" sz="2400" dirty="0">
                <a:solidFill>
                  <a:srgbClr val="333333"/>
                </a:solidFill>
                <a:latin typeface="+mn-lt"/>
                <a:cs typeface="+mn-cs"/>
              </a:rPr>
              <a:t> </a:t>
            </a:r>
            <a:r>
              <a:rPr lang="hi-IN" altLang="de-DE" sz="2400" dirty="0">
                <a:solidFill>
                  <a:srgbClr val="333333"/>
                </a:solidFill>
                <a:latin typeface="+mn-lt"/>
                <a:cs typeface="+mn-cs"/>
              </a:rPr>
              <a:t>ज़न्मदिन</a:t>
            </a:r>
            <a:r>
              <a:rPr lang="en-US" altLang="de-DE" sz="2400" dirty="0">
                <a:solidFill>
                  <a:srgbClr val="333333"/>
                </a:solidFill>
                <a:latin typeface="+mn-lt"/>
                <a:cs typeface="+mn-cs"/>
              </a:rPr>
              <a:t> </a:t>
            </a:r>
            <a:r>
              <a:rPr lang="hi-IN" altLang="de-DE" sz="2400" dirty="0">
                <a:solidFill>
                  <a:srgbClr val="333333"/>
                </a:solidFill>
                <a:latin typeface="+mn-lt"/>
                <a:cs typeface="+mn-cs"/>
              </a:rPr>
              <a:t>के उपहार का आनंद ले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उपहार को कागज में लपेट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 बहन को डराने</a:t>
            </a:r>
            <a:r>
              <a:rPr lang="en-US" altLang="de-DE" sz="2400" dirty="0">
                <a:solidFill>
                  <a:srgbClr val="333333"/>
                </a:solidFill>
                <a:latin typeface="+mn-lt"/>
                <a:cs typeface="+mn-cs"/>
              </a:rPr>
              <a:t> </a:t>
            </a:r>
            <a:r>
              <a:rPr lang="hi-IN" altLang="de-DE" sz="2400" dirty="0">
                <a:solidFill>
                  <a:srgbClr val="333333"/>
                </a:solidFill>
                <a:latin typeface="+mn-lt"/>
                <a:cs typeface="+mn-cs"/>
              </a:rPr>
              <a:t>की</a:t>
            </a:r>
            <a:r>
              <a:rPr lang="en-US" altLang="de-DE" sz="2400" dirty="0">
                <a:solidFill>
                  <a:srgbClr val="333333"/>
                </a:solidFill>
                <a:latin typeface="+mn-lt"/>
                <a:cs typeface="+mn-cs"/>
              </a:rPr>
              <a:t> </a:t>
            </a:r>
            <a:r>
              <a:rPr lang="hi-IN" altLang="de-DE" sz="2400" dirty="0">
                <a:solidFill>
                  <a:srgbClr val="333333"/>
                </a:solidFill>
                <a:latin typeface="+mn-lt"/>
                <a:cs typeface="+mn-cs"/>
              </a:rPr>
              <a:t>योजना बना रहा है</a:t>
            </a:r>
            <a:endParaRPr lang="en-US" altLang="de-DE" sz="2400" dirty="0">
              <a:solidFill>
                <a:srgbClr val="333333"/>
              </a:solidFill>
              <a:latin typeface="+mn-lt"/>
              <a:cs typeface="+mn-cs"/>
            </a:endParaRPr>
          </a:p>
        </p:txBody>
      </p:sp>
      <p:sp>
        <p:nvSpPr>
          <p:cNvPr id="128006"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लड़का क्या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111</a:t>
            </a:fld>
            <a:endParaRPr lang="de-DE" altLang="de-DE">
              <a:latin typeface="+mn-lt"/>
              <a:cs typeface="+mn-cs"/>
            </a:endParaRPr>
          </a:p>
        </p:txBody>
      </p:sp>
      <p:pic>
        <p:nvPicPr>
          <p:cNvPr id="13"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9"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लड़का क्या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112</a:t>
            </a:fld>
            <a:endParaRPr lang="de-DE" altLang="de-DE">
              <a:latin typeface="+mn-lt"/>
              <a:cs typeface="+mn-cs"/>
            </a:endParaRPr>
          </a:p>
        </p:txBody>
      </p:sp>
      <p:sp>
        <p:nvSpPr>
          <p:cNvPr id="129030"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a:t>
            </a:r>
            <a:r>
              <a:rPr lang="en-US" altLang="de-DE" sz="2400" dirty="0">
                <a:solidFill>
                  <a:srgbClr val="333333"/>
                </a:solidFill>
                <a:latin typeface="+mn-lt"/>
                <a:cs typeface="+mn-cs"/>
              </a:rPr>
              <a:t> </a:t>
            </a:r>
            <a:r>
              <a:rPr lang="hi-IN" altLang="de-DE" sz="2400" dirty="0">
                <a:solidFill>
                  <a:srgbClr val="333333"/>
                </a:solidFill>
                <a:latin typeface="+mn-lt"/>
                <a:cs typeface="+mn-cs"/>
              </a:rPr>
              <a:t>ज़न्मदिन</a:t>
            </a:r>
            <a:r>
              <a:rPr lang="en-US" altLang="de-DE" sz="2400" dirty="0">
                <a:solidFill>
                  <a:srgbClr val="333333"/>
                </a:solidFill>
                <a:latin typeface="+mn-lt"/>
                <a:cs typeface="+mn-cs"/>
              </a:rPr>
              <a:t> </a:t>
            </a:r>
            <a:r>
              <a:rPr lang="hi-IN" altLang="de-DE" sz="2400" dirty="0">
                <a:solidFill>
                  <a:srgbClr val="333333"/>
                </a:solidFill>
                <a:latin typeface="+mn-lt"/>
                <a:cs typeface="+mn-cs"/>
              </a:rPr>
              <a:t>के उपहार का आनंद ले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उपहार को कागज में लपेट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 बहन को डराने</a:t>
            </a:r>
            <a:r>
              <a:rPr lang="en-US" altLang="de-DE" sz="2400" dirty="0">
                <a:solidFill>
                  <a:srgbClr val="333333"/>
                </a:solidFill>
                <a:latin typeface="+mn-lt"/>
                <a:cs typeface="+mn-cs"/>
              </a:rPr>
              <a:t> </a:t>
            </a:r>
            <a:r>
              <a:rPr lang="hi-IN" altLang="de-DE" sz="2400" dirty="0">
                <a:solidFill>
                  <a:srgbClr val="333333"/>
                </a:solidFill>
                <a:latin typeface="+mn-lt"/>
                <a:cs typeface="+mn-cs"/>
              </a:rPr>
              <a:t>की</a:t>
            </a:r>
            <a:r>
              <a:rPr lang="en-US" altLang="de-DE" sz="2400" dirty="0">
                <a:solidFill>
                  <a:srgbClr val="333333"/>
                </a:solidFill>
                <a:latin typeface="+mn-lt"/>
                <a:cs typeface="+mn-cs"/>
              </a:rPr>
              <a:t> </a:t>
            </a:r>
            <a:r>
              <a:rPr lang="hi-IN" altLang="de-DE" sz="2400" dirty="0">
                <a:solidFill>
                  <a:srgbClr val="333333"/>
                </a:solidFill>
                <a:latin typeface="+mn-lt"/>
                <a:cs typeface="+mn-cs"/>
              </a:rPr>
              <a:t>योजना बना रहा है</a:t>
            </a:r>
            <a:endParaRPr lang="en-US" altLang="de-DE" sz="2400" dirty="0">
              <a:solidFill>
                <a:srgbClr val="333333"/>
              </a:solidFill>
              <a:latin typeface="+mn-lt"/>
              <a:cs typeface="+mn-cs"/>
            </a:endParaRPr>
          </a:p>
        </p:txBody>
      </p:sp>
      <p:pic>
        <p:nvPicPr>
          <p:cNvPr id="16"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5"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a:t>
            </a:r>
            <a:r>
              <a:rPr lang="en-US" altLang="de-DE" sz="2400" dirty="0">
                <a:solidFill>
                  <a:srgbClr val="333333"/>
                </a:solidFill>
                <a:latin typeface="+mn-lt"/>
                <a:cs typeface="+mn-cs"/>
              </a:rPr>
              <a:t> </a:t>
            </a:r>
            <a:r>
              <a:rPr lang="hi-IN" altLang="de-DE" sz="2400" dirty="0">
                <a:solidFill>
                  <a:srgbClr val="333333"/>
                </a:solidFill>
                <a:latin typeface="+mn-lt"/>
                <a:cs typeface="+mn-cs"/>
              </a:rPr>
              <a:t>ज़न्मदिन</a:t>
            </a:r>
            <a:r>
              <a:rPr lang="en-US" altLang="de-DE" sz="2400" dirty="0">
                <a:solidFill>
                  <a:srgbClr val="333333"/>
                </a:solidFill>
                <a:latin typeface="+mn-lt"/>
                <a:cs typeface="+mn-cs"/>
              </a:rPr>
              <a:t> </a:t>
            </a:r>
            <a:r>
              <a:rPr lang="hi-IN" altLang="de-DE" sz="2400" dirty="0">
                <a:solidFill>
                  <a:srgbClr val="333333"/>
                </a:solidFill>
                <a:latin typeface="+mn-lt"/>
                <a:cs typeface="+mn-cs"/>
              </a:rPr>
              <a:t>के उपहार का आनंद ले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उपहार को कागज में लपेट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 बहन को डराने</a:t>
            </a:r>
            <a:r>
              <a:rPr lang="en-US" altLang="de-DE" sz="2400" dirty="0">
                <a:solidFill>
                  <a:srgbClr val="333333"/>
                </a:solidFill>
                <a:latin typeface="+mn-lt"/>
                <a:cs typeface="+mn-cs"/>
              </a:rPr>
              <a:t> </a:t>
            </a:r>
            <a:r>
              <a:rPr lang="hi-IN" altLang="de-DE" sz="2400" dirty="0">
                <a:solidFill>
                  <a:srgbClr val="333333"/>
                </a:solidFill>
                <a:latin typeface="+mn-lt"/>
                <a:cs typeface="+mn-cs"/>
              </a:rPr>
              <a:t>की</a:t>
            </a:r>
            <a:r>
              <a:rPr lang="en-US" altLang="de-DE" sz="2400" dirty="0">
                <a:solidFill>
                  <a:srgbClr val="333333"/>
                </a:solidFill>
                <a:latin typeface="+mn-lt"/>
                <a:cs typeface="+mn-cs"/>
              </a:rPr>
              <a:t> </a:t>
            </a:r>
            <a:r>
              <a:rPr lang="hi-IN" altLang="de-DE" sz="2400" dirty="0">
                <a:solidFill>
                  <a:srgbClr val="333333"/>
                </a:solidFill>
                <a:latin typeface="+mn-lt"/>
                <a:cs typeface="+mn-cs"/>
              </a:rPr>
              <a:t>योजना बना रहा है</a:t>
            </a:r>
            <a:endParaRPr lang="en-US" altLang="de-DE" sz="2400" dirty="0">
              <a:solidFill>
                <a:srgbClr val="333333"/>
              </a:solidFill>
              <a:latin typeface="+mn-lt"/>
              <a:cs typeface="+mn-cs"/>
            </a:endParaRPr>
          </a:p>
        </p:txBody>
      </p:sp>
      <p:sp>
        <p:nvSpPr>
          <p:cNvPr id="130056" name="Rectangle 1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लड़का क्या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113</a:t>
            </a:fld>
            <a:endParaRPr lang="de-DE" altLang="de-DE">
              <a:latin typeface="+mn-lt"/>
              <a:cs typeface="+mn-cs"/>
            </a:endParaRPr>
          </a:p>
        </p:txBody>
      </p:sp>
      <p:pic>
        <p:nvPicPr>
          <p:cNvPr id="18"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लड़का क्या कर रहा 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3" name="Slide Number Placeholder 2"/>
          <p:cNvSpPr>
            <a:spLocks noGrp="1"/>
          </p:cNvSpPr>
          <p:nvPr>
            <p:ph type="sldNum" sz="quarter" idx="12"/>
          </p:nvPr>
        </p:nvSpPr>
        <p:spPr/>
        <p:txBody>
          <a:bodyPr/>
          <a:lstStyle/>
          <a:p>
            <a:fld id="{28A37D57-3E92-429C-BC92-93229F9CC3BD}" type="slidenum">
              <a:rPr lang="de-DE" altLang="de-DE" smtClean="0">
                <a:latin typeface="+mn-lt"/>
                <a:cs typeface="+mn-cs"/>
              </a:rPr>
              <a:pPr/>
              <a:t>114</a:t>
            </a:fld>
            <a:endParaRPr lang="de-DE" altLang="de-DE">
              <a:latin typeface="+mn-lt"/>
              <a:cs typeface="+mn-cs"/>
            </a:endParaRPr>
          </a:p>
        </p:txBody>
      </p:sp>
      <p:sp>
        <p:nvSpPr>
          <p:cNvPr id="131080" name="Rectangle 1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अपने</a:t>
            </a:r>
            <a:r>
              <a:rPr lang="en-US" altLang="de-DE" sz="2400" dirty="0">
                <a:solidFill>
                  <a:srgbClr val="333333"/>
                </a:solidFill>
                <a:latin typeface="+mn-lt"/>
                <a:cs typeface="+mn-cs"/>
              </a:rPr>
              <a:t> </a:t>
            </a:r>
            <a:r>
              <a:rPr lang="hi-IN" altLang="de-DE" sz="2400" dirty="0">
                <a:solidFill>
                  <a:srgbClr val="333333"/>
                </a:solidFill>
                <a:latin typeface="+mn-lt"/>
                <a:cs typeface="+mn-cs"/>
              </a:rPr>
              <a:t>ज़न्मदिन</a:t>
            </a:r>
            <a:r>
              <a:rPr lang="en-US" altLang="de-DE" sz="2400" dirty="0">
                <a:solidFill>
                  <a:srgbClr val="333333"/>
                </a:solidFill>
                <a:latin typeface="+mn-lt"/>
                <a:cs typeface="+mn-cs"/>
              </a:rPr>
              <a:t> </a:t>
            </a:r>
            <a:r>
              <a:rPr lang="hi-IN" altLang="de-DE" sz="2400" dirty="0">
                <a:solidFill>
                  <a:srgbClr val="333333"/>
                </a:solidFill>
                <a:latin typeface="+mn-lt"/>
                <a:cs typeface="+mn-cs"/>
              </a:rPr>
              <a:t>के उपहार का आनंद ले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i-IN" altLang="de-DE" sz="2400" dirty="0">
                <a:solidFill>
                  <a:srgbClr val="333333"/>
                </a:solidFill>
                <a:latin typeface="+mn-lt"/>
                <a:cs typeface="+mn-cs"/>
              </a:rPr>
              <a:t>उपहार को कागज में लपेट रहा है</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i-IN" altLang="de-DE" sz="2400" dirty="0">
                <a:solidFill>
                  <a:srgbClr val="004992"/>
                </a:solidFill>
                <a:latin typeface="+mn-lt"/>
                <a:cs typeface="+mn-cs"/>
              </a:rPr>
              <a:t>अपनी बहन को डराने</a:t>
            </a:r>
            <a:r>
              <a:rPr lang="en-US" altLang="de-DE" sz="2400" dirty="0">
                <a:solidFill>
                  <a:srgbClr val="004992"/>
                </a:solidFill>
                <a:latin typeface="+mn-lt"/>
                <a:cs typeface="+mn-cs"/>
              </a:rPr>
              <a:t> </a:t>
            </a:r>
            <a:r>
              <a:rPr lang="hi-IN" altLang="de-DE" sz="2400" dirty="0">
                <a:solidFill>
                  <a:srgbClr val="004992"/>
                </a:solidFill>
                <a:latin typeface="+mn-lt"/>
                <a:cs typeface="+mn-cs"/>
              </a:rPr>
              <a:t>की</a:t>
            </a:r>
            <a:r>
              <a:rPr lang="en-US" altLang="de-DE" sz="2400" dirty="0">
                <a:solidFill>
                  <a:srgbClr val="004992"/>
                </a:solidFill>
                <a:latin typeface="+mn-lt"/>
                <a:cs typeface="+mn-cs"/>
              </a:rPr>
              <a:t> </a:t>
            </a:r>
            <a:r>
              <a:rPr lang="hi-IN" altLang="de-DE" sz="2400" dirty="0">
                <a:solidFill>
                  <a:srgbClr val="004992"/>
                </a:solidFill>
                <a:latin typeface="+mn-lt"/>
                <a:cs typeface="+mn-cs"/>
              </a:rPr>
              <a:t>योजना बना रहा है</a:t>
            </a:r>
            <a:endParaRPr lang="en-US" altLang="de-DE" sz="2400" dirty="0">
              <a:solidFill>
                <a:srgbClr val="004992"/>
              </a:solidFill>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इसे अपनी रोज़मर्रा कि ज़िन्दगी में लागू कीजिए</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व्यक्ति के बारे में तभी निष्कर्ष निकालें ज़ब या तो उसे आप अच्छी तरह से जानते हों या आपने उसे करीब से देखा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115</a:t>
            </a:fld>
            <a:endParaRPr lang="de-DE" altLang="de-DE">
              <a:latin typeface="+mn-lt"/>
              <a:cs typeface="+mn-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इसे अपनी रोज़मर्रा कि ज़िन्दगी में लागू कीजिए</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व्यक्ति के बारे में तभी निष्कर्ष निकालें ज़ब या तो उसे आप अच्छी तरह से जानते हों या आपने उसे करीब से देखा हो</a:t>
            </a:r>
          </a:p>
          <a:p>
            <a:pPr marL="342900" lvl="0" indent="-342900" defTabSz="914400" fontAlgn="base">
              <a:buClr>
                <a:srgbClr val="333333"/>
              </a:buClr>
              <a:buFont typeface="WingDings"/>
              <a:buChar char=""/>
            </a:pPr>
            <a:r>
              <a:rPr lang="hi-IN" altLang="de-DE" sz="2400" dirty="0">
                <a:solidFill>
                  <a:srgbClr val="333333"/>
                </a:solidFill>
              </a:rPr>
              <a:t>चेहरे कि भाव-भंगिमा व्यक्ति के मन के भीतर की भावना को समझने के लिए एक अच्छा साधन है परन्तु कई बार यह गलत भी साबित हो सकता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316471403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इसे अपनी रोज़मर्रा कि ज़िन्दगी में लागू कीजिए</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व्यक्ति के बारे में तभी निष्कर्ष निकालें ज़ब या तो उसे आप अच्छी तरह से जानते हों या आपने उसे करीब से देखा हो</a:t>
            </a:r>
          </a:p>
          <a:p>
            <a:pPr marL="342900" lvl="0" indent="-342900" defTabSz="914400" fontAlgn="base">
              <a:buClr>
                <a:srgbClr val="333333"/>
              </a:buClr>
              <a:buFont typeface="WingDings"/>
              <a:buChar char=""/>
            </a:pPr>
            <a:r>
              <a:rPr lang="hi-IN" altLang="de-DE" sz="2400" dirty="0">
                <a:solidFill>
                  <a:srgbClr val="333333"/>
                </a:solidFill>
              </a:rPr>
              <a:t>चेहरे कि भाव-भंगिमा व्यक्ति के मन के भीतर की भावना को समझने के लिए एक अच्छा साधन है परन्तु कई बार यह गलत भी साबित हो सकता है</a:t>
            </a:r>
          </a:p>
          <a:p>
            <a:pPr marL="342900" lvl="0" indent="-342900" defTabSz="914400" fontAlgn="base">
              <a:buClr>
                <a:srgbClr val="333333"/>
              </a:buClr>
              <a:buFont typeface="WingDings"/>
              <a:buChar char=""/>
            </a:pPr>
            <a:r>
              <a:rPr lang="hi-IN" altLang="de-DE" sz="2400" dirty="0">
                <a:solidFill>
                  <a:srgbClr val="333333"/>
                </a:solidFill>
              </a:rPr>
              <a:t>जटिल परिस्थिति का मूल्यांकन करते समय यह ज़रूरी है कि हर मौजूद जानकारी पर बारीकी से विचार किया जाए</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117</a:t>
            </a:fld>
            <a:endParaRPr lang="de-DE" altLang="de-DE">
              <a:latin typeface="+mn-lt"/>
              <a:cs typeface="+mn-cs"/>
            </a:endParaRPr>
          </a:p>
        </p:txBody>
      </p:sp>
    </p:spTree>
    <p:extLst>
      <p:ext uri="{BB962C8B-B14F-4D97-AF65-F5344CB8AC3E}">
        <p14:creationId xmlns:p14="http://schemas.microsoft.com/office/powerpoint/2010/main" val="17326523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इसे अपनी रोज़मर्रा कि ज़िन्दगी में लागू कीजिए</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व्यक्ति के बारे में तभी निष्कर्ष निकालें ज़ब या तो उसे आप अच्छी तरह से जानते हों या आपने उसे करीब से देखा हो</a:t>
            </a:r>
          </a:p>
          <a:p>
            <a:pPr marL="342900" lvl="0" indent="-342900" defTabSz="914400" fontAlgn="base">
              <a:buClr>
                <a:srgbClr val="333333"/>
              </a:buClr>
              <a:buFont typeface="WingDings"/>
              <a:buChar char=""/>
            </a:pPr>
            <a:r>
              <a:rPr lang="hi-IN" altLang="de-DE" sz="2400" dirty="0">
                <a:solidFill>
                  <a:srgbClr val="333333"/>
                </a:solidFill>
              </a:rPr>
              <a:t>चेहरे कि भाव-भंगिमा व्यक्ति के मन के भीतर की भावना को समझने के लिए एक अच्छा साधन है परन्तु कई बार यह गलत भी साबित हो सकता है</a:t>
            </a:r>
          </a:p>
          <a:p>
            <a:pPr marL="342900" lvl="0" indent="-342900" defTabSz="914400" fontAlgn="base">
              <a:buClr>
                <a:srgbClr val="333333"/>
              </a:buClr>
              <a:buFont typeface="WingDings"/>
              <a:buChar char=""/>
            </a:pPr>
            <a:r>
              <a:rPr lang="hi-IN" altLang="de-DE" sz="2400" dirty="0">
                <a:solidFill>
                  <a:srgbClr val="333333"/>
                </a:solidFill>
              </a:rPr>
              <a:t>जटिल परिस्थिति का मूल्यांकन करते समय यह ज़रूरी है कि हर मौजूद जानकारी पर बारीकी से विचार किया जाए</a:t>
            </a:r>
          </a:p>
          <a:p>
            <a:pPr marL="342900" lvl="0" indent="-342900" defTabSz="914400" fontAlgn="base">
              <a:buClr>
                <a:srgbClr val="333333"/>
              </a:buClr>
              <a:buFont typeface="WingDings"/>
              <a:buChar char=""/>
            </a:pPr>
            <a:r>
              <a:rPr lang="hi-IN" altLang="de-DE" sz="2400" dirty="0">
                <a:solidFill>
                  <a:srgbClr val="333333"/>
                </a:solidFill>
              </a:rPr>
              <a:t>जितना</a:t>
            </a:r>
            <a:r>
              <a:rPr lang="en-US" altLang="de-DE" sz="2400" dirty="0">
                <a:solidFill>
                  <a:srgbClr val="333333"/>
                </a:solidFill>
              </a:rPr>
              <a:t> </a:t>
            </a:r>
            <a:r>
              <a:rPr lang="hi-IN" altLang="de-DE" sz="2400" dirty="0">
                <a:solidFill>
                  <a:srgbClr val="333333"/>
                </a:solidFill>
              </a:rPr>
              <a:t>ज्यादा हम तथ्यों पर विचार करेंगे उतना सही निर्णय ले पाएंगे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26126530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इन सब का मनोविकार से क्या सम्बन्ध 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मानसिक बीमारी के दौरान व्यक्ति चेहरे कि भाव-भंगिमा को गलत पढ़ एवं समझ सकता है.</a:t>
            </a:r>
            <a:endParaRPr lang="en-US" altLang="de-DE" sz="2400" dirty="0">
              <a:solidFill>
                <a:srgbClr val="333333"/>
              </a:solidFill>
            </a:endParaRPr>
          </a:p>
          <a:p>
            <a:pPr lvl="0" defTabSz="914400" fontAlgn="base"/>
            <a:r>
              <a:rPr lang="hi-IN" altLang="de-DE" sz="2400" dirty="0">
                <a:solidFill>
                  <a:srgbClr val="004992"/>
                </a:solidFill>
              </a:rPr>
              <a:t>उदाहरण - </a:t>
            </a:r>
            <a:r>
              <a:rPr lang="hi-IN" altLang="de-DE" sz="2400" dirty="0">
                <a:solidFill>
                  <a:srgbClr val="333333"/>
                </a:solidFill>
              </a:rPr>
              <a:t>सुनील हर वक्त यह सोंचता था कि माधुरी दीक्षित उससे प्यार करती है. वह उसे प्रेमपत्र लिखता था एवं भविष्य में उससे शादी कि योजना भी बनाता था.</a:t>
            </a:r>
          </a:p>
          <a:p>
            <a:pPr lvl="0" defTabSz="914400" fontAlgn="base">
              <a:lnSpc>
                <a:spcPct val="100000"/>
              </a:lnSpc>
              <a:spcBef>
                <a:spcPts val="1200"/>
              </a:spcBef>
            </a:pPr>
            <a:r>
              <a:rPr lang="hi-IN" altLang="de-DE" sz="2400" dirty="0">
                <a:solidFill>
                  <a:srgbClr val="004992"/>
                </a:solidFill>
              </a:rPr>
              <a:t>पृष्ठभूमि - </a:t>
            </a:r>
            <a:r>
              <a:rPr lang="hi-IN" altLang="de-DE" sz="2400" dirty="0">
                <a:solidFill>
                  <a:srgbClr val="333333"/>
                </a:solidFill>
              </a:rPr>
              <a:t>उसने माधुरी दीक्षित</a:t>
            </a:r>
            <a:r>
              <a:rPr lang="en-US" altLang="de-DE" sz="2400" dirty="0">
                <a:solidFill>
                  <a:srgbClr val="333333"/>
                </a:solidFill>
              </a:rPr>
              <a:t> </a:t>
            </a:r>
            <a:r>
              <a:rPr lang="hi-IN" altLang="de-DE" sz="2400" dirty="0">
                <a:solidFill>
                  <a:srgbClr val="333333"/>
                </a:solidFill>
              </a:rPr>
              <a:t>के एक</a:t>
            </a:r>
            <a:r>
              <a:rPr lang="en-US" altLang="de-DE" sz="2400" dirty="0">
                <a:solidFill>
                  <a:srgbClr val="333333"/>
                </a:solidFill>
              </a:rPr>
              <a:t> </a:t>
            </a:r>
            <a:r>
              <a:rPr lang="hi-IN" altLang="de-DE" sz="2400" dirty="0">
                <a:solidFill>
                  <a:srgbClr val="333333"/>
                </a:solidFill>
              </a:rPr>
              <a:t>फिल्म</a:t>
            </a:r>
            <a:r>
              <a:rPr lang="en-US" altLang="de-DE" sz="2400" dirty="0">
                <a:solidFill>
                  <a:srgbClr val="333333"/>
                </a:solidFill>
              </a:rPr>
              <a:t> </a:t>
            </a:r>
            <a:r>
              <a:rPr lang="hi-IN" altLang="de-DE" sz="2400" dirty="0">
                <a:solidFill>
                  <a:srgbClr val="333333"/>
                </a:solidFill>
              </a:rPr>
              <a:t>मूहूर्त</a:t>
            </a:r>
            <a:r>
              <a:rPr lang="en-US" altLang="de-DE" sz="2400" dirty="0">
                <a:solidFill>
                  <a:srgbClr val="333333"/>
                </a:solidFill>
              </a:rPr>
              <a:t> </a:t>
            </a:r>
            <a:r>
              <a:rPr lang="hi-IN" altLang="de-DE" sz="2400" dirty="0">
                <a:solidFill>
                  <a:srgbClr val="333333"/>
                </a:solidFill>
              </a:rPr>
              <a:t>में उसे देखा था. माधुरी दीक्षित</a:t>
            </a:r>
            <a:r>
              <a:rPr lang="en-US" altLang="de-DE" sz="2400" dirty="0">
                <a:solidFill>
                  <a:srgbClr val="333333"/>
                </a:solidFill>
              </a:rPr>
              <a:t> </a:t>
            </a:r>
            <a:r>
              <a:rPr lang="hi-IN" altLang="de-DE" sz="2400" dirty="0">
                <a:solidFill>
                  <a:srgbClr val="333333"/>
                </a:solidFill>
              </a:rPr>
              <a:t>ने</a:t>
            </a:r>
            <a:r>
              <a:rPr lang="en-US" altLang="de-DE" sz="2400" dirty="0">
                <a:solidFill>
                  <a:srgbClr val="333333"/>
                </a:solidFill>
              </a:rPr>
              <a:t> </a:t>
            </a:r>
            <a:r>
              <a:rPr lang="hi-IN" altLang="de-DE" sz="2400" dirty="0">
                <a:solidFill>
                  <a:srgbClr val="333333"/>
                </a:solidFill>
              </a:rPr>
              <a:t>दर्शकों के</a:t>
            </a:r>
            <a:r>
              <a:rPr lang="en-US" altLang="de-DE" sz="2400" dirty="0">
                <a:solidFill>
                  <a:srgbClr val="333333"/>
                </a:solidFill>
              </a:rPr>
              <a:t> </a:t>
            </a:r>
            <a:r>
              <a:rPr lang="hi-IN" altLang="de-DE" sz="2400" dirty="0">
                <a:solidFill>
                  <a:srgbClr val="333333"/>
                </a:solidFill>
              </a:rPr>
              <a:t>तरफ</a:t>
            </a:r>
            <a:r>
              <a:rPr lang="en-US" altLang="de-DE" sz="2400" dirty="0">
                <a:solidFill>
                  <a:srgbClr val="333333"/>
                </a:solidFill>
              </a:rPr>
              <a:t> </a:t>
            </a:r>
            <a:r>
              <a:rPr lang="hi-IN" altLang="de-DE" sz="2400" dirty="0">
                <a:solidFill>
                  <a:srgbClr val="333333"/>
                </a:solidFill>
              </a:rPr>
              <a:t>हाँथ</a:t>
            </a:r>
            <a:r>
              <a:rPr lang="en-US" altLang="de-DE" sz="2400" dirty="0">
                <a:solidFill>
                  <a:srgbClr val="333333"/>
                </a:solidFill>
              </a:rPr>
              <a:t> </a:t>
            </a:r>
            <a:r>
              <a:rPr lang="hi-IN" altLang="de-DE" sz="2400" dirty="0">
                <a:solidFill>
                  <a:srgbClr val="333333"/>
                </a:solidFill>
              </a:rPr>
              <a:t>हिलाते </a:t>
            </a:r>
            <a:r>
              <a:rPr lang="en-US" altLang="de-DE" sz="2400" dirty="0">
                <a:solidFill>
                  <a:srgbClr val="333333"/>
                </a:solidFill>
              </a:rPr>
              <a:t>`</a:t>
            </a:r>
            <a:r>
              <a:rPr lang="hi-IN" altLang="de-DE" sz="2400" dirty="0">
                <a:solidFill>
                  <a:srgbClr val="333333"/>
                </a:solidFill>
              </a:rPr>
              <a:t>हुए</a:t>
            </a:r>
            <a:r>
              <a:rPr lang="en-US" altLang="de-DE" sz="2400" dirty="0">
                <a:solidFill>
                  <a:srgbClr val="333333"/>
                </a:solidFill>
              </a:rPr>
              <a:t> </a:t>
            </a:r>
            <a:r>
              <a:rPr lang="hi-IN" altLang="de-DE" sz="2400" dirty="0">
                <a:solidFill>
                  <a:srgbClr val="333333"/>
                </a:solidFill>
              </a:rPr>
              <a:t>मुस्कुराया था.</a:t>
            </a:r>
          </a:p>
          <a:p>
            <a:pPr lvl="0" defTabSz="914400" fontAlgn="base"/>
            <a:r>
              <a:rPr lang="hi-IN" altLang="de-DE" sz="2400" dirty="0">
                <a:solidFill>
                  <a:srgbClr val="333333"/>
                </a:solidFill>
              </a:rPr>
              <a:t>बहुत</a:t>
            </a:r>
            <a:r>
              <a:rPr lang="en-US" altLang="de-DE" sz="2400" dirty="0">
                <a:solidFill>
                  <a:srgbClr val="333333"/>
                </a:solidFill>
              </a:rPr>
              <a:t> </a:t>
            </a:r>
            <a:r>
              <a:rPr lang="hi-IN" altLang="de-DE" sz="2400" dirty="0">
                <a:solidFill>
                  <a:srgbClr val="333333"/>
                </a:solidFill>
              </a:rPr>
              <a:t>सारी</a:t>
            </a:r>
            <a:r>
              <a:rPr lang="en-US" altLang="de-DE" sz="2400" dirty="0">
                <a:solidFill>
                  <a:srgbClr val="333333"/>
                </a:solidFill>
              </a:rPr>
              <a:t> </a:t>
            </a:r>
            <a:r>
              <a:rPr lang="hi-IN" altLang="de-DE" sz="2400" dirty="0">
                <a:solidFill>
                  <a:srgbClr val="333333"/>
                </a:solidFill>
              </a:rPr>
              <a:t>चीजें</a:t>
            </a:r>
            <a:r>
              <a:rPr lang="en-US" altLang="de-DE" sz="2400" dirty="0">
                <a:solidFill>
                  <a:srgbClr val="333333"/>
                </a:solidFill>
              </a:rPr>
              <a:t> </a:t>
            </a:r>
            <a:r>
              <a:rPr lang="hi-IN" altLang="de-DE" sz="2400" dirty="0">
                <a:solidFill>
                  <a:srgbClr val="333333"/>
                </a:solidFill>
              </a:rPr>
              <a:t>देखने</a:t>
            </a:r>
            <a:r>
              <a:rPr lang="en-US" altLang="de-DE" sz="2400" dirty="0">
                <a:solidFill>
                  <a:srgbClr val="333333"/>
                </a:solidFill>
              </a:rPr>
              <a:t> </a:t>
            </a:r>
            <a:r>
              <a:rPr lang="hi-IN" altLang="de-DE" sz="2400" dirty="0">
                <a:solidFill>
                  <a:srgbClr val="333333"/>
                </a:solidFill>
              </a:rPr>
              <a:t>वालों कि नज़र में</a:t>
            </a:r>
            <a:r>
              <a:rPr lang="en-US" altLang="de-DE" sz="2400" dirty="0">
                <a:solidFill>
                  <a:srgbClr val="333333"/>
                </a:solidFill>
              </a:rPr>
              <a:t> </a:t>
            </a:r>
            <a:r>
              <a:rPr lang="hi-IN" altLang="de-DE" sz="2400" dirty="0">
                <a:solidFill>
                  <a:srgbClr val="333333"/>
                </a:solidFill>
              </a:rPr>
              <a:t>होती हैं.</a:t>
            </a:r>
            <a:r>
              <a:rPr lang="en-US" altLang="de-DE" sz="2400" dirty="0">
                <a:solidFill>
                  <a:srgbClr val="333333"/>
                </a:solidFill>
              </a:rPr>
              <a:t> </a:t>
            </a: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भाव</a:t>
            </a:r>
            <a:r>
              <a:rPr lang="en-US" altLang="de-DE" sz="2400" dirty="0">
                <a:solidFill>
                  <a:srgbClr val="333333"/>
                </a:solidFill>
              </a:rPr>
              <a:t> </a:t>
            </a:r>
            <a:r>
              <a:rPr lang="hi-IN" altLang="de-DE" sz="2400" dirty="0">
                <a:solidFill>
                  <a:srgbClr val="333333"/>
                </a:solidFill>
              </a:rPr>
              <a:t>व</a:t>
            </a:r>
            <a:r>
              <a:rPr lang="en-US" altLang="de-DE" sz="2400" dirty="0">
                <a:solidFill>
                  <a:srgbClr val="333333"/>
                </a:solidFill>
              </a:rPr>
              <a:t> </a:t>
            </a:r>
            <a:r>
              <a:rPr lang="hi-IN" altLang="de-DE" sz="2400" dirty="0">
                <a:solidFill>
                  <a:srgbClr val="333333"/>
                </a:solidFill>
              </a:rPr>
              <a:t>विचार हमारी नज़र को प्रभावित करते हैं. हम</a:t>
            </a:r>
            <a:r>
              <a:rPr lang="en-US" altLang="de-DE" sz="2400" dirty="0">
                <a:solidFill>
                  <a:srgbClr val="333333"/>
                </a:solidFill>
              </a:rPr>
              <a:t> </a:t>
            </a:r>
            <a:r>
              <a:rPr lang="hi-IN" altLang="de-DE" sz="2400" dirty="0">
                <a:solidFill>
                  <a:srgbClr val="333333"/>
                </a:solidFill>
              </a:rPr>
              <a:t>वही</a:t>
            </a:r>
            <a:r>
              <a:rPr lang="en-US" altLang="de-DE" sz="2400" dirty="0">
                <a:solidFill>
                  <a:srgbClr val="333333"/>
                </a:solidFill>
              </a:rPr>
              <a:t> </a:t>
            </a:r>
            <a:r>
              <a:rPr lang="hi-IN" altLang="de-DE" sz="2400" dirty="0">
                <a:solidFill>
                  <a:srgbClr val="333333"/>
                </a:solidFill>
              </a:rPr>
              <a:t>देखते</a:t>
            </a:r>
            <a:r>
              <a:rPr lang="en-US" altLang="de-DE" sz="2400" dirty="0">
                <a:solidFill>
                  <a:srgbClr val="333333"/>
                </a:solidFill>
              </a:rPr>
              <a:t> </a:t>
            </a:r>
            <a:r>
              <a:rPr lang="hi-IN" altLang="de-DE" sz="2400" dirty="0">
                <a:solidFill>
                  <a:srgbClr val="333333"/>
                </a:solidFill>
              </a:rPr>
              <a:t>हैं जो</a:t>
            </a:r>
            <a:r>
              <a:rPr lang="en-US" altLang="de-DE" sz="2400" dirty="0">
                <a:solidFill>
                  <a:srgbClr val="333333"/>
                </a:solidFill>
              </a:rPr>
              <a:t> </a:t>
            </a:r>
            <a:r>
              <a:rPr lang="hi-IN" altLang="de-DE" sz="2400" dirty="0">
                <a:solidFill>
                  <a:srgbClr val="333333"/>
                </a:solidFill>
              </a:rPr>
              <a:t>देखना</a:t>
            </a:r>
            <a:r>
              <a:rPr lang="en-US" altLang="de-DE" sz="2400" dirty="0">
                <a:solidFill>
                  <a:srgbClr val="333333"/>
                </a:solidFill>
              </a:rPr>
              <a:t> </a:t>
            </a:r>
            <a:r>
              <a:rPr lang="hi-IN" altLang="de-DE" sz="2400" dirty="0">
                <a:solidFill>
                  <a:srgbClr val="333333"/>
                </a:solidFill>
              </a:rPr>
              <a:t>चाहते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r>
              <a:rPr lang="hi-IN" altLang="de-DE" sz="2400" dirty="0">
                <a:solidFill>
                  <a:srgbClr val="333333"/>
                </a:solidFill>
              </a:rPr>
              <a:t>ऐसा</a:t>
            </a:r>
            <a:r>
              <a:rPr lang="en-US" altLang="de-DE" sz="2400" dirty="0">
                <a:solidFill>
                  <a:srgbClr val="333333"/>
                </a:solidFill>
              </a:rPr>
              <a:t> </a:t>
            </a:r>
            <a:r>
              <a:rPr lang="hi-IN" altLang="de-DE" sz="2400" dirty="0">
                <a:solidFill>
                  <a:srgbClr val="333333"/>
                </a:solidFill>
              </a:rPr>
              <a:t>तब और भी</a:t>
            </a:r>
            <a:r>
              <a:rPr lang="en-US" altLang="de-DE" sz="2400" dirty="0">
                <a:solidFill>
                  <a:srgbClr val="333333"/>
                </a:solidFill>
              </a:rPr>
              <a:t> </a:t>
            </a:r>
            <a:r>
              <a:rPr lang="hi-IN" altLang="de-DE" sz="2400" dirty="0">
                <a:solidFill>
                  <a:srgbClr val="333333"/>
                </a:solidFill>
              </a:rPr>
              <a:t>अधिक होता हैं ज़ब या तो हम बहुत</a:t>
            </a:r>
            <a:r>
              <a:rPr lang="en-US" altLang="de-DE" sz="2400" dirty="0">
                <a:solidFill>
                  <a:srgbClr val="333333"/>
                </a:solidFill>
              </a:rPr>
              <a:t> </a:t>
            </a:r>
            <a:r>
              <a:rPr lang="hi-IN" altLang="de-DE" sz="2400" dirty="0">
                <a:solidFill>
                  <a:srgbClr val="333333"/>
                </a:solidFill>
              </a:rPr>
              <a:t>उदास हों</a:t>
            </a:r>
            <a:r>
              <a:rPr lang="en-US" altLang="de-DE" sz="2400" dirty="0">
                <a:solidFill>
                  <a:srgbClr val="333333"/>
                </a:solidFill>
              </a:rPr>
              <a:t>, </a:t>
            </a:r>
            <a:r>
              <a:rPr lang="hi-IN" altLang="de-DE" sz="2400" dirty="0">
                <a:solidFill>
                  <a:srgbClr val="333333"/>
                </a:solidFill>
              </a:rPr>
              <a:t>तनाव में हों</a:t>
            </a:r>
            <a:r>
              <a:rPr lang="en-US" altLang="de-DE" sz="2400" dirty="0">
                <a:solidFill>
                  <a:srgbClr val="333333"/>
                </a:solidFill>
              </a:rPr>
              <a:t>, </a:t>
            </a:r>
            <a:r>
              <a:rPr lang="hi-IN" altLang="de-DE" sz="2400" dirty="0">
                <a:solidFill>
                  <a:srgbClr val="333333"/>
                </a:solidFill>
              </a:rPr>
              <a:t>या बहुत</a:t>
            </a:r>
            <a:r>
              <a:rPr lang="en-US" altLang="de-DE" sz="2400" dirty="0">
                <a:solidFill>
                  <a:srgbClr val="333333"/>
                </a:solidFill>
              </a:rPr>
              <a:t> </a:t>
            </a:r>
            <a:r>
              <a:rPr lang="hi-IN" altLang="de-DE" sz="2400" dirty="0">
                <a:solidFill>
                  <a:srgbClr val="333333"/>
                </a:solidFill>
              </a:rPr>
              <a:t>डरे</a:t>
            </a:r>
            <a:r>
              <a:rPr lang="en-US" altLang="de-DE" sz="2400" dirty="0">
                <a:solidFill>
                  <a:srgbClr val="333333"/>
                </a:solidFill>
              </a:rPr>
              <a:t> </a:t>
            </a:r>
            <a:r>
              <a:rPr lang="hi-IN" altLang="de-DE" sz="2400" dirty="0">
                <a:solidFill>
                  <a:srgbClr val="333333"/>
                </a:solidFill>
              </a:rPr>
              <a:t>हुए हों.</a:t>
            </a:r>
          </a:p>
          <a:p>
            <a:pPr lvl="0" defTabSz="914400" fontAlgn="base">
              <a:lnSpc>
                <a:spcPct val="100000"/>
              </a:lnSpc>
              <a:spcBef>
                <a:spcPts val="1200"/>
              </a:spcBef>
            </a:pPr>
            <a:r>
              <a:rPr lang="hi-IN" altLang="de-DE" sz="2400" dirty="0">
                <a:solidFill>
                  <a:srgbClr val="333333"/>
                </a:solidFill>
              </a:rPr>
              <a:t>इसलिए</a:t>
            </a:r>
            <a:r>
              <a:rPr lang="en-US" altLang="de-DE" sz="2400" dirty="0">
                <a:solidFill>
                  <a:srgbClr val="333333"/>
                </a:solidFill>
              </a:rPr>
              <a:t> </a:t>
            </a:r>
            <a:r>
              <a:rPr lang="hi-IN" altLang="de-DE" sz="2400" dirty="0">
                <a:solidFill>
                  <a:srgbClr val="333333"/>
                </a:solidFill>
              </a:rPr>
              <a:t>सभी</a:t>
            </a:r>
            <a:r>
              <a:rPr lang="en-US" altLang="de-DE" sz="2400" dirty="0">
                <a:solidFill>
                  <a:srgbClr val="333333"/>
                </a:solidFill>
              </a:rPr>
              <a:t> </a:t>
            </a:r>
            <a:r>
              <a:rPr lang="hi-IN" altLang="de-DE" sz="2400" dirty="0">
                <a:solidFill>
                  <a:srgbClr val="333333"/>
                </a:solidFill>
              </a:rPr>
              <a:t>तथ्यों पर ध्यान</a:t>
            </a:r>
            <a:r>
              <a:rPr lang="en-US" altLang="de-DE" sz="2400" dirty="0">
                <a:solidFill>
                  <a:srgbClr val="333333"/>
                </a:solidFill>
              </a:rPr>
              <a:t> </a:t>
            </a:r>
            <a:r>
              <a:rPr lang="hi-IN" altLang="de-DE" sz="2400" dirty="0">
                <a:solidFill>
                  <a:srgbClr val="333333"/>
                </a:solidFill>
              </a:rPr>
              <a:t>देते</a:t>
            </a:r>
            <a:r>
              <a:rPr lang="en-US" altLang="de-DE" sz="2400" dirty="0">
                <a:solidFill>
                  <a:srgbClr val="333333"/>
                </a:solidFill>
              </a:rPr>
              <a:t> </a:t>
            </a:r>
            <a:r>
              <a:rPr lang="hi-IN" altLang="de-DE" sz="2400" dirty="0">
                <a:solidFill>
                  <a:srgbClr val="333333"/>
                </a:solidFill>
              </a:rPr>
              <a:t>हुए निर्णय</a:t>
            </a:r>
            <a:r>
              <a:rPr lang="en-US" altLang="de-DE" sz="2400" dirty="0">
                <a:solidFill>
                  <a:srgbClr val="333333"/>
                </a:solidFill>
              </a:rPr>
              <a:t> </a:t>
            </a:r>
            <a:r>
              <a:rPr lang="hi-IN" altLang="de-DE" sz="2400" dirty="0">
                <a:solidFill>
                  <a:srgbClr val="333333"/>
                </a:solidFill>
              </a:rPr>
              <a:t>लें.</a:t>
            </a:r>
            <a:r>
              <a:rPr lang="en-US" altLang="de-DE" sz="2400" dirty="0">
                <a:solidFill>
                  <a:srgbClr val="333333"/>
                </a:solidFill>
              </a:rPr>
              <a:t>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119</a:t>
            </a:fld>
            <a:endParaRPr lang="de-DE" altLang="de-DE">
              <a:latin typeface="+mn-lt"/>
              <a:cs typeface="+mn-c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8FEC1547-7B2C-4D5C-BE74-E5875C18A885}" type="slidenum">
              <a:rPr lang="de-DE" altLang="de-DE" smtClean="0">
                <a:latin typeface="+mn-lt"/>
                <a:cs typeface="+mn-cs"/>
              </a:rPr>
              <a:pPr/>
              <a:t>120</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485548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21786035"/>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82200452"/>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[unknown photographer]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cs typeface="+mn-cs"/>
              </a:rPr>
              <a:t>मेटाकौगनिनटभ प्रनिक्षण 4 – समानुभूत</a:t>
            </a:r>
            <a:endParaRPr lang="de-DE">
              <a:latin typeface="+mn-lt"/>
              <a:cs typeface="+mn-cs"/>
            </a:endParaRPr>
          </a:p>
        </p:txBody>
      </p:sp>
      <p:sp>
        <p:nvSpPr>
          <p:cNvPr id="4" name="Slide Number Placeholder 3"/>
          <p:cNvSpPr>
            <a:spLocks noGrp="1"/>
          </p:cNvSpPr>
          <p:nvPr>
            <p:ph type="sldNum" sz="quarter" idx="12"/>
          </p:nvPr>
        </p:nvSpPr>
        <p:spPr/>
        <p:txBody>
          <a:bodyPr/>
          <a:lstStyle/>
          <a:p>
            <a:fld id="{28A37D57-3E92-429C-BC92-93229F9CC3BD}" type="slidenum">
              <a:rPr lang="de-DE" altLang="de-DE" smtClean="0">
                <a:latin typeface="+mn-lt"/>
                <a:cs typeface="+mn-cs"/>
              </a:rPr>
              <a:pPr/>
              <a:t>123</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254849727"/>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7068</Words>
  <Application>Microsoft Office PowerPoint</Application>
  <PresentationFormat>Benutzerdefiniert</PresentationFormat>
  <Paragraphs>1208</Paragraphs>
  <Slides>123</Slides>
  <Notes>123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123</vt:i4>
      </vt:variant>
    </vt:vector>
  </HeadingPairs>
  <TitlesOfParts>
    <vt:vector size="130" baseType="lpstr">
      <vt:lpstr>Calibri</vt:lpstr>
      <vt:lpstr>Calibri Light</vt:lpstr>
      <vt:lpstr>Arial</vt:lpstr>
      <vt:lpstr>Symbol</vt:lpstr>
      <vt:lpstr>Wingdings</vt:lpstr>
      <vt:lpstr>Wingdings</vt:lpstr>
      <vt:lpstr>UKE_PPT-Vorlage_16zu9</vt:lpstr>
      <vt:lpstr>MCT 4 A – समानुभूत</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मैं दुसरे व्यक्ति के लिए किस प्रकार से समानुभूति महसूस कर सकता हूँ?</vt:lpstr>
      <vt:lpstr>हम यह क्यों कर रहे हैं?</vt:lpstr>
      <vt:lpstr>हम यह क्यों कर रहे हैं?</vt:lpstr>
      <vt:lpstr>हम यह क्यों कर रहे हैं?</vt:lpstr>
      <vt:lpstr>मानसिक बीमारी के दौरान किस प्रकार “भावों को समझने में दिक्कत” बीमारी को और बढ़ावा देती है - कुछ उदाहरण</vt:lpstr>
      <vt:lpstr>मानसिक बीमारी के दौरान किस प्रकार “भावों को समझने में दिक्कत” बीमारी को और बढ़ावा देती है - कुछ उदाहरण</vt:lpstr>
      <vt:lpstr>मानसिक बीमारी के दौरान किस प्रकार “भावों को समझने में दिक्कत” बीमारी को और बढ़ावा देती है - कुछ उदाहरण</vt:lpstr>
      <vt:lpstr>प्रथम अभ्यास</vt:lpstr>
      <vt:lpstr>कुछ भावों के नाम बताएं जो सामान्यतः हम सभी महसूस करते हैं.</vt:lpstr>
      <vt:lpstr>कुछ भावों के नाम बताएं जो सामान्यतः हम सभी महसूस करते हैं.</vt:lpstr>
      <vt:lpstr>भाव कई बार जाब स्थिति मालूम हो तो व्यक्ति के लिए यह समझना आसन हो जाता है की सामने वाला व्यक्ति क्या महसूस कर रहा है. </vt:lpstr>
      <vt:lpstr>भाव कई बार जाब स्थिति मालूम हो तो व्यक्ति के लिए यह समझना आसन हो जाता है की सामने वाला व्यक्ति क्या महसूस कर रहा है. </vt:lpstr>
      <vt:lpstr>PowerPoint-Präsentation</vt:lpstr>
      <vt:lpstr>PowerPoint-Präsentation</vt:lpstr>
      <vt:lpstr>क्या व्यक्ति के रूप-रंग मात्र से ही उसका व्यक्तित्व या चरित्र के बारे में समझा जा सकता है?</vt:lpstr>
      <vt:lpstr>क्या आप जानते हैं?</vt:lpstr>
      <vt:lpstr>जैसा देश वैसा भेष भाव-भंगिमा से सम्बंधित सामान्य गलतफहमियां</vt:lpstr>
      <vt:lpstr>जैसा देश वैसा भेष भाव-भंगिमा से सम्बंधित सामान्य गलतफहमियां</vt:lpstr>
      <vt:lpstr>जैसा देश वैसा भेष भाव-भंगिमा से सम्बंधित सामान्य गलतफहमियां</vt:lpstr>
      <vt:lpstr>जैसा देश वैसा भेष भाव-भंगिमा से सम्बंधित सामान्य गलतफहमियां</vt:lpstr>
      <vt:lpstr>दूसरा अभ्यास</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वैकल्पिक: विडिओ क्लिप</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यह व्यक्ति क्या करता है या कैसा महसूस करता है? आप किस हद तक आश्वस्त हैं?</vt:lpstr>
      <vt:lpstr>PowerPoint-Präsentation</vt:lpstr>
      <vt:lpstr>पहला निष्कर्ष!</vt:lpstr>
      <vt:lpstr>पहला निष्कर्ष!</vt:lpstr>
      <vt:lpstr>पहला निष्कर्ष!</vt:lpstr>
      <vt:lpstr>तृतीय अभ्यास</vt:lpstr>
      <vt:lpstr>व्यक्ति क्या करने कि योजना बना रहा है?</vt:lpstr>
      <vt:lpstr>व्यक्ति क्या करने कि योजना बना रहा है?</vt:lpstr>
      <vt:lpstr>व्यक्ति क्या करने कि योजना बना रहा है?</vt:lpstr>
      <vt:lpstr>सही ज़वाब है 4c</vt:lpstr>
      <vt:lpstr>चित्र में दिखाई गयी महिला का मकसद क्या है?</vt:lpstr>
      <vt:lpstr>चित्र में दिखाई गयी महिला का मकसद क्या है?</vt:lpstr>
      <vt:lpstr>चित्र में दिखाई गयी महिला का मकसद क्या है?</vt:lpstr>
      <vt:lpstr>सही ज़वाब है 4a</vt:lpstr>
      <vt:lpstr>चित्र में दिखाए गए व्यक्ति का क्या उद्देश्य है?</vt:lpstr>
      <vt:lpstr>चित्र में दिखाए गए व्यक्ति का क्या उद्देश्य है?</vt:lpstr>
      <vt:lpstr>चित्र में दिखाए गए व्यक्ति का क्या उद्देश्य है?</vt:lpstr>
      <vt:lpstr>सही ज़वाब है 4c</vt:lpstr>
      <vt:lpstr>चित्र में दिखाई गई महिला क्या योजना बना रही है?</vt:lpstr>
      <vt:lpstr>चित्र में दिखाई गई महिला क्या योजना बना रही है?</vt:lpstr>
      <vt:lpstr>चित्र में दिखाई गई महिला क्या योजना बना रही है?</vt:lpstr>
      <vt:lpstr>सही ज़वाब है 4a</vt:lpstr>
      <vt:lpstr> महिला का क्या उद्देश्य है?</vt:lpstr>
      <vt:lpstr> महिला का क्या उद्देश्य है?</vt:lpstr>
      <vt:lpstr> महिला का क्या उद्देश्य है?</vt:lpstr>
      <vt:lpstr>सही ज़वाब है 4b</vt:lpstr>
      <vt:lpstr>चित्र में दिखाई गई महिला क्या योजना बना रही है?</vt:lpstr>
      <vt:lpstr>चित्र में दिखाई गई महिला क्या योजना बना रही है?</vt:lpstr>
      <vt:lpstr>चित्र में दिखाई गई महिला क्या योजना बना रही है?</vt:lpstr>
      <vt:lpstr>सही ज़वाब है 4b</vt:lpstr>
      <vt:lpstr>चित्र में दिखाए गए बच्चे का क्या उदेश्य है?</vt:lpstr>
      <vt:lpstr>चित्र में दिखाए गए बच्चे का क्या उदेश्य है?</vt:lpstr>
      <vt:lpstr>चित्र में दिखाए गए बच्चे का क्या उदेश्य है?</vt:lpstr>
      <vt:lpstr>सही ज़वाब है 4a</vt:lpstr>
      <vt:lpstr>चित्र में दिखाए गए व्यक्ति का क्या उद्देश्य है?</vt:lpstr>
      <vt:lpstr>चित्र में दिखाए गए व्यक्ति का क्या उद्देश्य है?</vt:lpstr>
      <vt:lpstr>चित्र में दिखाए गए व्यक्ति का क्या उद्देश्य है?</vt:lpstr>
      <vt:lpstr>सही ज़वाब है 4b</vt:lpstr>
      <vt:lpstr>महिला का क्या उद्देश्य है?</vt:lpstr>
      <vt:lpstr>महिला का क्या उद्देश्य है?</vt:lpstr>
      <vt:lpstr>महिला का क्या उद्देश्य है?</vt:lpstr>
      <vt:lpstr>सही ज़वाब है 4a</vt:lpstr>
      <vt:lpstr>चित्र में दिखाए गए व्यक्ति का मकसद क्या है?</vt:lpstr>
      <vt:lpstr>चित्र में दिखाए गए व्यक्ति का मकसद क्या है?</vt:lpstr>
      <vt:lpstr>चित्र में दिखाए गए व्यक्ति का मकसद क्या है?</vt:lpstr>
      <vt:lpstr>सही ज़वाब है 4b</vt:lpstr>
      <vt:lpstr>सार</vt:lpstr>
      <vt:lpstr>सार</vt:lpstr>
      <vt:lpstr>सार</vt:lpstr>
      <vt:lpstr>चतुर्थ अभ्यास</vt:lpstr>
      <vt:lpstr>दर्शाए गए चित्र में लड़के क्या योजना बना रहे हैं?</vt:lpstr>
      <vt:lpstr>दर्शाए गए चित्र में लड़के क्या योजना बना रहे हैं?</vt:lpstr>
      <vt:lpstr>दर्शाए गए चित्र में लड़के क्या योजना बना रहे हैं?</vt:lpstr>
      <vt:lpstr>दर्शाए गए चित्र में लड़के क्या योजना बना रहे हैं?</vt:lpstr>
      <vt:lpstr>दर्शाए गए चित्र में लड़के क्या योजना बना रहे हैं?</vt:lpstr>
      <vt:lpstr>दिखाए गए चित्र में व्यक्ति क्या करने का प्रयास कर रहा है</vt:lpstr>
      <vt:lpstr>दिखाए गए चित्र में व्यक्ति क्या करने का प्रयास कर रहा है</vt:lpstr>
      <vt:lpstr>दिखाए गए चित्र में व्यक्ति क्या करने का प्रयास कर रहा है</vt:lpstr>
      <vt:lpstr>दिखाए गए चित्र में व्यक्ति क्या करने का प्रयास कर रहा है</vt:lpstr>
      <vt:lpstr>दिखाए गए चित्र में व्यक्ति क्या करने का प्रयास कर रहा है</vt:lpstr>
      <vt:lpstr>लड़का क्या कर रहा है?</vt:lpstr>
      <vt:lpstr>लड़का क्या कर रहा है?</vt:lpstr>
      <vt:lpstr>लड़का क्या कर रहा है?</vt:lpstr>
      <vt:lpstr>लड़का क्या कर रहा है?</vt:lpstr>
      <vt:lpstr>लड़का क्या कर रहा है?</vt:lpstr>
      <vt:lpstr>इसे अपनी रोज़मर्रा कि ज़िन्दगी में लागू कीजिए</vt:lpstr>
      <vt:lpstr>इसे अपनी रोज़मर्रा कि ज़िन्दगी में लागू कीजिए</vt:lpstr>
      <vt:lpstr>इसे अपनी रोज़मर्रा कि ज़िन्दगी में लागू कीजिए</vt:lpstr>
      <vt:lpstr>इसे अपनी रोज़मर्रा कि ज़िन्दगी में लागू कीजिए</vt:lpstr>
      <vt:lpstr>इन सब का मनोविकार से क्या सम्बन्ध है?</vt:lpstr>
      <vt:lpstr>ध्यान देने के लिए आपका धन्यवाद!</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373</cp:revision>
  <dcterms:created xsi:type="dcterms:W3CDTF">2004-07-26T08:39:44Z</dcterms:created>
  <dcterms:modified xsi:type="dcterms:W3CDTF">2022-08-29T09:44:03Z</dcterms:modified>
</cp:coreProperties>
</file>