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4111" r:id="rId1"/>
  </p:sldMasterIdLst>
  <p:notesMasterIdLst>
    <p:notesMasterId r:id="rId71"/>
  </p:notesMasterIdLst>
  <p:handoutMasterIdLst>
    <p:handoutMasterId r:id="rId72"/>
  </p:handoutMasterIdLst>
  <p:sldIdLst>
    <p:sldId id="704" r:id="rId2"/>
    <p:sldId id="621" r:id="rId3"/>
    <p:sldId id="694" r:id="rId4"/>
    <p:sldId id="693" r:id="rId5"/>
    <p:sldId id="695" r:id="rId6"/>
    <p:sldId id="707" r:id="rId7"/>
    <p:sldId id="706" r:id="rId8"/>
    <p:sldId id="705" r:id="rId9"/>
    <p:sldId id="476" r:id="rId10"/>
    <p:sldId id="671" r:id="rId11"/>
    <p:sldId id="699" r:id="rId12"/>
    <p:sldId id="698" r:id="rId13"/>
    <p:sldId id="664" r:id="rId14"/>
    <p:sldId id="665" r:id="rId15"/>
    <p:sldId id="666" r:id="rId16"/>
    <p:sldId id="669" r:id="rId17"/>
    <p:sldId id="700" r:id="rId18"/>
    <p:sldId id="609" r:id="rId19"/>
    <p:sldId id="627" r:id="rId20"/>
    <p:sldId id="703" r:id="rId21"/>
    <p:sldId id="702" r:id="rId22"/>
    <p:sldId id="701" r:id="rId23"/>
    <p:sldId id="481" r:id="rId24"/>
    <p:sldId id="628" r:id="rId25"/>
    <p:sldId id="607" r:id="rId26"/>
    <p:sldId id="629" r:id="rId27"/>
    <p:sldId id="520" r:id="rId28"/>
    <p:sldId id="630" r:id="rId29"/>
    <p:sldId id="483" r:id="rId30"/>
    <p:sldId id="646" r:id="rId31"/>
    <p:sldId id="682" r:id="rId32"/>
    <p:sldId id="598" r:id="rId33"/>
    <p:sldId id="631" r:id="rId34"/>
    <p:sldId id="544" r:id="rId35"/>
    <p:sldId id="632" r:id="rId36"/>
    <p:sldId id="602" r:id="rId37"/>
    <p:sldId id="633" r:id="rId38"/>
    <p:sldId id="513" r:id="rId39"/>
    <p:sldId id="634" r:id="rId40"/>
    <p:sldId id="550" r:id="rId41"/>
    <p:sldId id="635" r:id="rId42"/>
    <p:sldId id="515" r:id="rId43"/>
    <p:sldId id="516" r:id="rId44"/>
    <p:sldId id="636" r:id="rId45"/>
    <p:sldId id="507" r:id="rId46"/>
    <p:sldId id="637" r:id="rId47"/>
    <p:sldId id="575" r:id="rId48"/>
    <p:sldId id="638" r:id="rId49"/>
    <p:sldId id="675" r:id="rId50"/>
    <p:sldId id="713" r:id="rId51"/>
    <p:sldId id="712" r:id="rId52"/>
    <p:sldId id="711" r:id="rId53"/>
    <p:sldId id="710" r:id="rId54"/>
    <p:sldId id="709" r:id="rId55"/>
    <p:sldId id="708" r:id="rId56"/>
    <p:sldId id="645" r:id="rId57"/>
    <p:sldId id="715" r:id="rId58"/>
    <p:sldId id="714" r:id="rId59"/>
    <p:sldId id="683" r:id="rId60"/>
    <p:sldId id="619" r:id="rId61"/>
    <p:sldId id="684" r:id="rId62"/>
    <p:sldId id="685" r:id="rId63"/>
    <p:sldId id="686" r:id="rId64"/>
    <p:sldId id="687" r:id="rId65"/>
    <p:sldId id="688" r:id="rId66"/>
    <p:sldId id="689" r:id="rId67"/>
    <p:sldId id="690" r:id="rId68"/>
    <p:sldId id="691" r:id="rId69"/>
    <p:sldId id="692" r:id="rId70"/>
  </p:sldIdLst>
  <p:sldSz cx="12195175" cy="6858000"/>
  <p:notesSz cx="7099300" cy="10234613"/>
  <p:embeddedFontLst>
    <p:embeddedFont>
      <p:font typeface="Calibri" panose="020F0502020204030204" pitchFamily="34" charset="0"/>
      <p:regular r:id="rId73"/>
      <p:bold r:id="rId74"/>
      <p:italic r:id="rId75"/>
      <p:boldItalic r:id="rId76"/>
    </p:embeddedFont>
    <p:embeddedFont>
      <p:font typeface="Calibri Light" panose="020F0302020204030204" pitchFamily="34" charset="0"/>
      <p:regular r:id="rId77"/>
      <p:italic r:id="rId78"/>
    </p:embeddedFont>
  </p:embeddedFontLst>
  <p:defaultTextStyle>
    <a:defPPr>
      <a:defRPr lang="de-DE"/>
    </a:defPPr>
    <a:lvl1pPr algn="l" rtl="0" fontAlgn="base">
      <a:spcBef>
        <a:spcPct val="0"/>
      </a:spcBef>
      <a:spcAft>
        <a:spcPct val="0"/>
      </a:spcAft>
      <a:defRPr lang="en-US" b="1" kern="1200">
        <a:solidFill>
          <a:schemeClr val="tx1"/>
        </a:solidFill>
        <a:latin typeface="+mn-lt"/>
        <a:ea typeface="+mn-ea"/>
        <a:cs typeface="Times New Roman" panose="02020603050405020304" pitchFamily="18" charset="0"/>
      </a:defRPr>
    </a:lvl1pPr>
    <a:lvl2pPr marL="457200" algn="l" rtl="0" fontAlgn="base">
      <a:spcBef>
        <a:spcPct val="0"/>
      </a:spcBef>
      <a:spcAft>
        <a:spcPct val="0"/>
      </a:spcAft>
      <a:defRPr lang="en-US" b="1" kern="1200">
        <a:solidFill>
          <a:schemeClr val="tx1"/>
        </a:solidFill>
        <a:latin typeface="+mn-lt"/>
        <a:ea typeface="+mn-ea"/>
        <a:cs typeface="Times New Roman" panose="02020603050405020304" pitchFamily="18" charset="0"/>
      </a:defRPr>
    </a:lvl2pPr>
    <a:lvl3pPr marL="914400" algn="l" rtl="0" fontAlgn="base">
      <a:spcBef>
        <a:spcPct val="0"/>
      </a:spcBef>
      <a:spcAft>
        <a:spcPct val="0"/>
      </a:spcAft>
      <a:defRPr lang="en-US" b="1" kern="1200">
        <a:solidFill>
          <a:schemeClr val="tx1"/>
        </a:solidFill>
        <a:latin typeface="+mn-lt"/>
        <a:ea typeface="+mn-ea"/>
        <a:cs typeface="Times New Roman" panose="02020603050405020304" pitchFamily="18" charset="0"/>
      </a:defRPr>
    </a:lvl3pPr>
    <a:lvl4pPr marL="1371600" algn="l" rtl="0" fontAlgn="base">
      <a:spcBef>
        <a:spcPct val="0"/>
      </a:spcBef>
      <a:spcAft>
        <a:spcPct val="0"/>
      </a:spcAft>
      <a:defRPr lang="en-US" b="1" kern="1200">
        <a:solidFill>
          <a:schemeClr val="tx1"/>
        </a:solidFill>
        <a:latin typeface="+mn-lt"/>
        <a:ea typeface="+mn-ea"/>
        <a:cs typeface="Times New Roman" panose="02020603050405020304" pitchFamily="18" charset="0"/>
      </a:defRPr>
    </a:lvl4pPr>
    <a:lvl5pPr marL="1828800" algn="l" rtl="0" fontAlgn="base">
      <a:spcBef>
        <a:spcPct val="0"/>
      </a:spcBef>
      <a:spcAft>
        <a:spcPct val="0"/>
      </a:spcAft>
      <a:defRPr lang="en-US" b="1" kern="1200">
        <a:solidFill>
          <a:schemeClr val="tx1"/>
        </a:solidFill>
        <a:latin typeface="+mn-lt"/>
        <a:ea typeface="+mn-ea"/>
        <a:cs typeface="Times New Roman" panose="02020603050405020304" pitchFamily="18" charset="0"/>
      </a:defRPr>
    </a:lvl5pPr>
    <a:lvl6pPr marL="22860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3360">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FF0066"/>
    <a:srgbClr val="66FF33"/>
    <a:srgbClr val="FFFF00"/>
    <a:srgbClr val="FF0000"/>
    <a:srgbClr val="ADC0CB"/>
    <a:srgbClr val="FFCC99"/>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009" autoAdjust="0"/>
    <p:restoredTop sz="94660"/>
  </p:normalViewPr>
  <p:slideViewPr>
    <p:cSldViewPr>
      <p:cViewPr varScale="1">
        <p:scale>
          <a:sx n="98" d="100"/>
          <a:sy n="98" d="100"/>
        </p:scale>
        <p:origin x="104" y="52"/>
      </p:cViewPr>
      <p:guideLst>
        <p:guide orient="horz" pos="3360"/>
        <p:guide pos="2880"/>
        <p:guide pos="3841"/>
      </p:guideLst>
    </p:cSldViewPr>
  </p:slideViewPr>
  <p:outlineViewPr>
    <p:cViewPr>
      <p:scale>
        <a:sx n="33" d="100"/>
        <a:sy n="33" d="100"/>
      </p:scale>
      <p:origin x="0" y="0"/>
    </p:cViewPr>
    <p:sldLst>
      <p:sld r:id="rId1" collapse="1"/>
      <p:sld r:id="rId2" collapse="1"/>
      <p:sld r:id="rId3" collapse="1"/>
    </p:sldLst>
  </p:outlineViewPr>
  <p:notesTextViewPr>
    <p:cViewPr>
      <p:scale>
        <a:sx n="100" d="100"/>
        <a:sy n="100" d="100"/>
      </p:scale>
      <p:origin x="0" y="0"/>
    </p:cViewPr>
  </p:notesTextViewPr>
  <p:sorterViewPr>
    <p:cViewPr>
      <p:scale>
        <a:sx n="66" d="100"/>
        <a:sy n="66" d="100"/>
      </p:scale>
      <p:origin x="0" y="94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font" Target="fonts/font2.fntdata"/><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font" Target="fonts/font5.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handoutMaster" Target="handoutMasters/handoutMaster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1.fntdata"/><Relationship Id="rId78" Type="http://schemas.openxmlformats.org/officeDocument/2006/relationships/font" Target="fonts/font6.fntdata"/><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font" Target="fonts/font4.fntdata"/><Relationship Id="rId7" Type="http://schemas.openxmlformats.org/officeDocument/2006/relationships/slide" Target="slides/slide6.xml"/><Relationship Id="rId71" Type="http://schemas.openxmlformats.org/officeDocument/2006/relationships/notesMaster" Target="notesMasters/notesMaster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_rels/viewProps.xml.rels><?xml version="1.0" encoding="UTF-8" standalone="yes"?>
<Relationships xmlns="http://schemas.openxmlformats.org/package/2006/relationships"><Relationship Id="rId3" Type="http://schemas.openxmlformats.org/officeDocument/2006/relationships/slide" Target="slides/slide60.xml"/><Relationship Id="rId2" Type="http://schemas.openxmlformats.org/officeDocument/2006/relationships/slide" Target="slides/slide26.xml"/><Relationship Id="rId1" Type="http://schemas.openxmlformats.org/officeDocument/2006/relationships/slide" Target="slides/slide2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400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a:defRPr sz="1400">
                <a:latin typeface="Arial" charset="0"/>
                <a:cs typeface="+mn-cs"/>
              </a:defRPr>
            </a:lvl1pPr>
          </a:lstStyle>
          <a:p>
            <a:pPr>
              <a:defRPr/>
            </a:pPr>
            <a:endParaRPr lang="en-GB"/>
          </a:p>
        </p:txBody>
      </p:sp>
      <p:sp>
        <p:nvSpPr>
          <p:cNvPr id="384003"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a:defRPr sz="1400">
                <a:latin typeface="Arial" charset="0"/>
                <a:cs typeface="+mn-cs"/>
              </a:defRPr>
            </a:lvl1pPr>
          </a:lstStyle>
          <a:p>
            <a:pPr>
              <a:defRPr/>
            </a:pPr>
            <a:endParaRPr lang="en-GB"/>
          </a:p>
        </p:txBody>
      </p:sp>
      <p:sp>
        <p:nvSpPr>
          <p:cNvPr id="384004"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a:defRPr sz="1400">
                <a:latin typeface="Arial" charset="0"/>
                <a:cs typeface="+mn-cs"/>
              </a:defRPr>
            </a:lvl1pPr>
          </a:lstStyle>
          <a:p>
            <a:pPr>
              <a:defRPr/>
            </a:pPr>
            <a:endParaRPr lang="en-GB"/>
          </a:p>
        </p:txBody>
      </p:sp>
      <p:sp>
        <p:nvSpPr>
          <p:cNvPr id="384005"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a:defRPr sz="1400"/>
            </a:lvl1pPr>
          </a:lstStyle>
          <a:p>
            <a:fld id="{4ED95D44-B8B8-4F2C-B364-2961A69500E8}" type="slidenum">
              <a:rPr lang="en-GB" altLang="de-DE"/>
              <a:pPr/>
              <a:t>‹Nr.›</a:t>
            </a:fld>
            <a:endParaRPr lang="en-GB" altLang="de-DE"/>
          </a:p>
        </p:txBody>
      </p:sp>
    </p:spTree>
    <p:extLst>
      <p:ext uri="{BB962C8B-B14F-4D97-AF65-F5344CB8AC3E}">
        <p14:creationId xmlns:p14="http://schemas.microsoft.com/office/powerpoint/2010/main" val="28732662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a:defRPr sz="1400">
                <a:latin typeface="Arial" charset="0"/>
                <a:cs typeface="+mn-cs"/>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a:defRPr sz="1400">
                <a:latin typeface="Arial" charset="0"/>
                <a:cs typeface="+mn-cs"/>
              </a:defRPr>
            </a:lvl1pPr>
          </a:lstStyle>
          <a:p>
            <a:pPr>
              <a:defRPr/>
            </a:pPr>
            <a:endParaRPr lang="de-DE"/>
          </a:p>
        </p:txBody>
      </p:sp>
      <p:sp>
        <p:nvSpPr>
          <p:cNvPr id="116740" name="Rectangle 4"/>
          <p:cNvSpPr>
            <a:spLocks noGrp="1" noRot="1" noChangeAspect="1" noChangeArrowheads="1" noTextEdit="1"/>
          </p:cNvSpPr>
          <p:nvPr>
            <p:ph type="sldImg" idx="2"/>
          </p:nvPr>
        </p:nvSpPr>
        <p:spPr bwMode="auto">
          <a:xfrm>
            <a:off x="141288" y="768350"/>
            <a:ext cx="6821487"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a:defRPr sz="1400">
                <a:latin typeface="Arial" charset="0"/>
                <a:cs typeface="+mn-cs"/>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a:defRPr sz="1400"/>
            </a:lvl1pPr>
          </a:lstStyle>
          <a:p>
            <a:fld id="{1F300836-8260-4281-845C-2C9255D56988}" type="slidenum">
              <a:rPr lang="de-DE" altLang="de-DE"/>
              <a:pPr/>
              <a:t>‹Nr.›</a:t>
            </a:fld>
            <a:endParaRPr lang="de-DE" altLang="de-DE"/>
          </a:p>
        </p:txBody>
      </p:sp>
    </p:spTree>
    <p:extLst>
      <p:ext uri="{BB962C8B-B14F-4D97-AF65-F5344CB8AC3E}">
        <p14:creationId xmlns:p14="http://schemas.microsoft.com/office/powerpoint/2010/main" val="144085367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2AC3078-048E-4CF8-8D8D-FBE1B2F14BF5}" type="slidenum">
              <a:rPr lang="de-DE" altLang="de-DE" sz="1400"/>
              <a:pPr eaLnBrk="1" hangingPunct="1">
                <a:spcBef>
                  <a:spcPct val="0"/>
                </a:spcBef>
              </a:pPr>
              <a:t>2</a:t>
            </a:fld>
            <a:endParaRPr lang="de-DE" altLang="de-DE" sz="1400"/>
          </a:p>
        </p:txBody>
      </p:sp>
      <p:sp>
        <p:nvSpPr>
          <p:cNvPr id="120835" name="Rectangle 2"/>
          <p:cNvSpPr>
            <a:spLocks noGrp="1" noRot="1" noChangeAspect="1" noChangeArrowheads="1" noTextEdit="1"/>
          </p:cNvSpPr>
          <p:nvPr>
            <p:ph type="sldImg"/>
          </p:nvPr>
        </p:nvSpPr>
        <p:spPr>
          <a:xfrm>
            <a:off x="141288" y="768350"/>
            <a:ext cx="6821487" cy="3836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6837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2AC3078-048E-4CF8-8D8D-FBE1B2F14BF5}" type="slidenum">
              <a:rPr lang="de-DE" altLang="de-DE" sz="1400"/>
              <a:pPr eaLnBrk="1" hangingPunct="1">
                <a:spcBef>
                  <a:spcPct val="0"/>
                </a:spcBef>
              </a:pPr>
              <a:t>3</a:t>
            </a:fld>
            <a:endParaRPr lang="de-DE" altLang="de-DE" sz="1400"/>
          </a:p>
        </p:txBody>
      </p:sp>
      <p:sp>
        <p:nvSpPr>
          <p:cNvPr id="120835" name="Rectangle 2"/>
          <p:cNvSpPr>
            <a:spLocks noGrp="1" noRot="1" noChangeAspect="1" noChangeArrowheads="1" noTextEdit="1"/>
          </p:cNvSpPr>
          <p:nvPr>
            <p:ph type="sldImg"/>
          </p:nvPr>
        </p:nvSpPr>
        <p:spPr>
          <a:xfrm>
            <a:off x="141288" y="768350"/>
            <a:ext cx="6821487" cy="3836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6837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2AC3078-048E-4CF8-8D8D-FBE1B2F14BF5}" type="slidenum">
              <a:rPr lang="de-DE" altLang="de-DE" sz="1400"/>
              <a:pPr eaLnBrk="1" hangingPunct="1">
                <a:spcBef>
                  <a:spcPct val="0"/>
                </a:spcBef>
              </a:pPr>
              <a:t>4</a:t>
            </a:fld>
            <a:endParaRPr lang="de-DE" altLang="de-DE" sz="1400"/>
          </a:p>
        </p:txBody>
      </p:sp>
      <p:sp>
        <p:nvSpPr>
          <p:cNvPr id="120835" name="Rectangle 2"/>
          <p:cNvSpPr>
            <a:spLocks noGrp="1" noRot="1" noChangeAspect="1" noChangeArrowheads="1" noTextEdit="1"/>
          </p:cNvSpPr>
          <p:nvPr>
            <p:ph type="sldImg"/>
          </p:nvPr>
        </p:nvSpPr>
        <p:spPr>
          <a:xfrm>
            <a:off x="141288" y="768350"/>
            <a:ext cx="6821487" cy="3836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6837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8239266-56E9-4EDB-B93F-DE8D0A353F28}" type="slidenum">
              <a:rPr lang="de-DE" altLang="de-DE" sz="1400"/>
              <a:pPr eaLnBrk="1" hangingPunct="1">
                <a:spcBef>
                  <a:spcPct val="0"/>
                </a:spcBef>
              </a:pPr>
              <a:t>5</a:t>
            </a:fld>
            <a:endParaRPr lang="de-DE" altLang="de-DE" sz="1400"/>
          </a:p>
        </p:txBody>
      </p:sp>
      <p:sp>
        <p:nvSpPr>
          <p:cNvPr id="124931" name="Rectangle 2"/>
          <p:cNvSpPr>
            <a:spLocks noGrp="1" noRot="1" noChangeAspect="1" noChangeArrowheads="1" noTextEdit="1"/>
          </p:cNvSpPr>
          <p:nvPr>
            <p:ph type="sldImg"/>
          </p:nvPr>
        </p:nvSpPr>
        <p:spPr>
          <a:xfrm>
            <a:off x="141288" y="768350"/>
            <a:ext cx="6821487"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101090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8239266-56E9-4EDB-B93F-DE8D0A353F28}" type="slidenum">
              <a:rPr lang="de-DE" altLang="de-DE" sz="1400"/>
              <a:pPr eaLnBrk="1" hangingPunct="1">
                <a:spcBef>
                  <a:spcPct val="0"/>
                </a:spcBef>
              </a:pPr>
              <a:t>6</a:t>
            </a:fld>
            <a:endParaRPr lang="de-DE" altLang="de-DE" sz="1400"/>
          </a:p>
        </p:txBody>
      </p:sp>
      <p:sp>
        <p:nvSpPr>
          <p:cNvPr id="124931" name="Rectangle 2"/>
          <p:cNvSpPr>
            <a:spLocks noGrp="1" noRot="1" noChangeAspect="1" noChangeArrowheads="1" noTextEdit="1"/>
          </p:cNvSpPr>
          <p:nvPr>
            <p:ph type="sldImg"/>
          </p:nvPr>
        </p:nvSpPr>
        <p:spPr>
          <a:xfrm>
            <a:off x="141288" y="768350"/>
            <a:ext cx="6821487"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101090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8239266-56E9-4EDB-B93F-DE8D0A353F28}" type="slidenum">
              <a:rPr lang="de-DE" altLang="de-DE" sz="1400"/>
              <a:pPr eaLnBrk="1" hangingPunct="1">
                <a:spcBef>
                  <a:spcPct val="0"/>
                </a:spcBef>
              </a:pPr>
              <a:t>7</a:t>
            </a:fld>
            <a:endParaRPr lang="de-DE" altLang="de-DE" sz="1400"/>
          </a:p>
        </p:txBody>
      </p:sp>
      <p:sp>
        <p:nvSpPr>
          <p:cNvPr id="124931" name="Rectangle 2"/>
          <p:cNvSpPr>
            <a:spLocks noGrp="1" noRot="1" noChangeAspect="1" noChangeArrowheads="1" noTextEdit="1"/>
          </p:cNvSpPr>
          <p:nvPr>
            <p:ph type="sldImg"/>
          </p:nvPr>
        </p:nvSpPr>
        <p:spPr>
          <a:xfrm>
            <a:off x="141288" y="768350"/>
            <a:ext cx="6821487"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101090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8239266-56E9-4EDB-B93F-DE8D0A353F28}" type="slidenum">
              <a:rPr lang="de-DE" altLang="de-DE" sz="1400"/>
              <a:pPr eaLnBrk="1" hangingPunct="1">
                <a:spcBef>
                  <a:spcPct val="0"/>
                </a:spcBef>
              </a:pPr>
              <a:t>8</a:t>
            </a:fld>
            <a:endParaRPr lang="de-DE" altLang="de-DE" sz="1400"/>
          </a:p>
        </p:txBody>
      </p:sp>
      <p:sp>
        <p:nvSpPr>
          <p:cNvPr id="124931" name="Rectangle 2"/>
          <p:cNvSpPr>
            <a:spLocks noGrp="1" noRot="1" noChangeAspect="1" noChangeArrowheads="1" noTextEdit="1"/>
          </p:cNvSpPr>
          <p:nvPr>
            <p:ph type="sldImg"/>
          </p:nvPr>
        </p:nvSpPr>
        <p:spPr>
          <a:xfrm>
            <a:off x="141288" y="768350"/>
            <a:ext cx="6821487"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101090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62237B5-1A3D-4B16-BD7B-90733101E958}" type="slidenum">
              <a:rPr lang="de-DE" altLang="de-DE" sz="1400"/>
              <a:pPr eaLnBrk="1" hangingPunct="1">
                <a:spcBef>
                  <a:spcPct val="0"/>
                </a:spcBef>
              </a:pPr>
              <a:t>9</a:t>
            </a:fld>
            <a:endParaRPr lang="de-DE" altLang="de-DE" sz="1400"/>
          </a:p>
        </p:txBody>
      </p:sp>
      <p:sp>
        <p:nvSpPr>
          <p:cNvPr id="125955" name="Rectangle 2"/>
          <p:cNvSpPr>
            <a:spLocks noGrp="1" noRot="1" noChangeAspect="1" noChangeArrowheads="1" noTextEdit="1"/>
          </p:cNvSpPr>
          <p:nvPr>
            <p:ph type="sldImg"/>
          </p:nvPr>
        </p:nvSpPr>
        <p:spPr>
          <a:xfrm>
            <a:off x="141288" y="768350"/>
            <a:ext cx="6821487"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326960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eaLnBrk="0" hangingPunct="0">
              <a:spcBef>
                <a:spcPct val="30000"/>
              </a:spcBef>
              <a:defRPr sz="1200">
                <a:solidFill>
                  <a:schemeClr val="tx1"/>
                </a:solidFill>
                <a:latin typeface="Arial" panose="020B0604020202020204" pitchFamily="34" charset="0"/>
              </a:defRPr>
            </a:lvl1pPr>
            <a:lvl2pPr marL="769938" indent="-295275" defTabSz="989013" eaLnBrk="0" hangingPunct="0">
              <a:spcBef>
                <a:spcPct val="30000"/>
              </a:spcBef>
              <a:defRPr sz="1200">
                <a:solidFill>
                  <a:schemeClr val="tx1"/>
                </a:solidFill>
                <a:latin typeface="Arial" panose="020B0604020202020204" pitchFamily="34" charset="0"/>
              </a:defRPr>
            </a:lvl2pPr>
            <a:lvl3pPr marL="1184275" indent="-236538" defTabSz="989013" eaLnBrk="0" hangingPunct="0">
              <a:spcBef>
                <a:spcPct val="30000"/>
              </a:spcBef>
              <a:defRPr sz="1200">
                <a:solidFill>
                  <a:schemeClr val="tx1"/>
                </a:solidFill>
                <a:latin typeface="Arial" panose="020B0604020202020204" pitchFamily="34" charset="0"/>
              </a:defRPr>
            </a:lvl3pPr>
            <a:lvl4pPr marL="1658938" indent="-236538" defTabSz="989013" eaLnBrk="0" hangingPunct="0">
              <a:spcBef>
                <a:spcPct val="30000"/>
              </a:spcBef>
              <a:defRPr sz="1200">
                <a:solidFill>
                  <a:schemeClr val="tx1"/>
                </a:solidFill>
                <a:latin typeface="Arial" panose="020B0604020202020204" pitchFamily="34" charset="0"/>
              </a:defRPr>
            </a:lvl4pPr>
            <a:lvl5pPr marL="2133600" indent="-236538" defTabSz="989013" eaLnBrk="0" hangingPunct="0">
              <a:spcBef>
                <a:spcPct val="30000"/>
              </a:spcBef>
              <a:defRPr sz="1200">
                <a:solidFill>
                  <a:schemeClr val="tx1"/>
                </a:solidFill>
                <a:latin typeface="Arial" panose="020B0604020202020204" pitchFamily="34" charset="0"/>
              </a:defRPr>
            </a:lvl5pPr>
            <a:lvl6pPr marL="2590800" indent="-236538" defTabSz="989013" eaLnBrk="0" fontAlgn="base" hangingPunct="0">
              <a:spcBef>
                <a:spcPct val="30000"/>
              </a:spcBef>
              <a:spcAft>
                <a:spcPct val="0"/>
              </a:spcAft>
              <a:defRPr sz="1200">
                <a:solidFill>
                  <a:schemeClr val="tx1"/>
                </a:solidFill>
                <a:latin typeface="Arial" panose="020B0604020202020204" pitchFamily="34" charset="0"/>
              </a:defRPr>
            </a:lvl6pPr>
            <a:lvl7pPr marL="3048000" indent="-236538" defTabSz="989013" eaLnBrk="0" fontAlgn="base" hangingPunct="0">
              <a:spcBef>
                <a:spcPct val="30000"/>
              </a:spcBef>
              <a:spcAft>
                <a:spcPct val="0"/>
              </a:spcAft>
              <a:defRPr sz="1200">
                <a:solidFill>
                  <a:schemeClr val="tx1"/>
                </a:solidFill>
                <a:latin typeface="Arial" panose="020B0604020202020204" pitchFamily="34" charset="0"/>
              </a:defRPr>
            </a:lvl7pPr>
            <a:lvl8pPr marL="3505200" indent="-236538" defTabSz="989013" eaLnBrk="0" fontAlgn="base" hangingPunct="0">
              <a:spcBef>
                <a:spcPct val="30000"/>
              </a:spcBef>
              <a:spcAft>
                <a:spcPct val="0"/>
              </a:spcAft>
              <a:defRPr sz="1200">
                <a:solidFill>
                  <a:schemeClr val="tx1"/>
                </a:solidFill>
                <a:latin typeface="Arial" panose="020B0604020202020204" pitchFamily="34" charset="0"/>
              </a:defRPr>
            </a:lvl8pPr>
            <a:lvl9pPr marL="3962400" indent="-236538" defTabSz="989013"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5FB77EE-BD0B-4A87-BD2C-EE323221A1A8}" type="slidenum">
              <a:rPr lang="de-DE" altLang="de-DE" sz="1300">
                <a:solidFill>
                  <a:srgbClr val="000000"/>
                </a:solidFill>
                <a:latin typeface="Times New Roman" panose="02020603050405020304" pitchFamily="18" charset="0"/>
              </a:rPr>
              <a:pPr eaLnBrk="1" hangingPunct="1">
                <a:spcBef>
                  <a:spcPct val="0"/>
                </a:spcBef>
              </a:pPr>
              <a:t>10</a:t>
            </a:fld>
            <a:endParaRPr lang="de-DE" altLang="de-DE" sz="1300">
              <a:solidFill>
                <a:srgbClr val="000000"/>
              </a:solidFill>
              <a:latin typeface="Times New Roman" panose="02020603050405020304" pitchFamily="18" charset="0"/>
            </a:endParaRPr>
          </a:p>
        </p:txBody>
      </p:sp>
      <p:sp>
        <p:nvSpPr>
          <p:cNvPr id="129027" name="Rectangle 2"/>
          <p:cNvSpPr>
            <a:spLocks noGrp="1" noRot="1" noChangeAspect="1" noChangeArrowheads="1" noTextEdit="1"/>
          </p:cNvSpPr>
          <p:nvPr>
            <p:ph type="sldImg"/>
          </p:nvPr>
        </p:nvSpPr>
        <p:spPr>
          <a:xfrm>
            <a:off x="141288" y="768350"/>
            <a:ext cx="6821487"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450213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eaLnBrk="0" hangingPunct="0">
              <a:spcBef>
                <a:spcPct val="30000"/>
              </a:spcBef>
              <a:defRPr sz="1200">
                <a:solidFill>
                  <a:schemeClr val="tx1"/>
                </a:solidFill>
                <a:latin typeface="Arial" panose="020B0604020202020204" pitchFamily="34" charset="0"/>
              </a:defRPr>
            </a:lvl1pPr>
            <a:lvl2pPr marL="769938" indent="-295275" defTabSz="989013" eaLnBrk="0" hangingPunct="0">
              <a:spcBef>
                <a:spcPct val="30000"/>
              </a:spcBef>
              <a:defRPr sz="1200">
                <a:solidFill>
                  <a:schemeClr val="tx1"/>
                </a:solidFill>
                <a:latin typeface="Arial" panose="020B0604020202020204" pitchFamily="34" charset="0"/>
              </a:defRPr>
            </a:lvl2pPr>
            <a:lvl3pPr marL="1184275" indent="-236538" defTabSz="989013" eaLnBrk="0" hangingPunct="0">
              <a:spcBef>
                <a:spcPct val="30000"/>
              </a:spcBef>
              <a:defRPr sz="1200">
                <a:solidFill>
                  <a:schemeClr val="tx1"/>
                </a:solidFill>
                <a:latin typeface="Arial" panose="020B0604020202020204" pitchFamily="34" charset="0"/>
              </a:defRPr>
            </a:lvl3pPr>
            <a:lvl4pPr marL="1658938" indent="-236538" defTabSz="989013" eaLnBrk="0" hangingPunct="0">
              <a:spcBef>
                <a:spcPct val="30000"/>
              </a:spcBef>
              <a:defRPr sz="1200">
                <a:solidFill>
                  <a:schemeClr val="tx1"/>
                </a:solidFill>
                <a:latin typeface="Arial" panose="020B0604020202020204" pitchFamily="34" charset="0"/>
              </a:defRPr>
            </a:lvl4pPr>
            <a:lvl5pPr marL="2133600" indent="-236538" defTabSz="989013" eaLnBrk="0" hangingPunct="0">
              <a:spcBef>
                <a:spcPct val="30000"/>
              </a:spcBef>
              <a:defRPr sz="1200">
                <a:solidFill>
                  <a:schemeClr val="tx1"/>
                </a:solidFill>
                <a:latin typeface="Arial" panose="020B0604020202020204" pitchFamily="34" charset="0"/>
              </a:defRPr>
            </a:lvl5pPr>
            <a:lvl6pPr marL="2590800" indent="-236538" defTabSz="989013" eaLnBrk="0" fontAlgn="base" hangingPunct="0">
              <a:spcBef>
                <a:spcPct val="30000"/>
              </a:spcBef>
              <a:spcAft>
                <a:spcPct val="0"/>
              </a:spcAft>
              <a:defRPr sz="1200">
                <a:solidFill>
                  <a:schemeClr val="tx1"/>
                </a:solidFill>
                <a:latin typeface="Arial" panose="020B0604020202020204" pitchFamily="34" charset="0"/>
              </a:defRPr>
            </a:lvl6pPr>
            <a:lvl7pPr marL="3048000" indent="-236538" defTabSz="989013" eaLnBrk="0" fontAlgn="base" hangingPunct="0">
              <a:spcBef>
                <a:spcPct val="30000"/>
              </a:spcBef>
              <a:spcAft>
                <a:spcPct val="0"/>
              </a:spcAft>
              <a:defRPr sz="1200">
                <a:solidFill>
                  <a:schemeClr val="tx1"/>
                </a:solidFill>
                <a:latin typeface="Arial" panose="020B0604020202020204" pitchFamily="34" charset="0"/>
              </a:defRPr>
            </a:lvl7pPr>
            <a:lvl8pPr marL="3505200" indent="-236538" defTabSz="989013" eaLnBrk="0" fontAlgn="base" hangingPunct="0">
              <a:spcBef>
                <a:spcPct val="30000"/>
              </a:spcBef>
              <a:spcAft>
                <a:spcPct val="0"/>
              </a:spcAft>
              <a:defRPr sz="1200">
                <a:solidFill>
                  <a:schemeClr val="tx1"/>
                </a:solidFill>
                <a:latin typeface="Arial" panose="020B0604020202020204" pitchFamily="34" charset="0"/>
              </a:defRPr>
            </a:lvl8pPr>
            <a:lvl9pPr marL="3962400" indent="-236538" defTabSz="989013"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5FB77EE-BD0B-4A87-BD2C-EE323221A1A8}" type="slidenum">
              <a:rPr lang="de-DE" altLang="de-DE" sz="1300">
                <a:solidFill>
                  <a:srgbClr val="000000"/>
                </a:solidFill>
                <a:latin typeface="Times New Roman" panose="02020603050405020304" pitchFamily="18" charset="0"/>
              </a:rPr>
              <a:pPr eaLnBrk="1" hangingPunct="1">
                <a:spcBef>
                  <a:spcPct val="0"/>
                </a:spcBef>
              </a:pPr>
              <a:t>11</a:t>
            </a:fld>
            <a:endParaRPr lang="de-DE" altLang="de-DE" sz="1300">
              <a:solidFill>
                <a:srgbClr val="000000"/>
              </a:solidFill>
              <a:latin typeface="Times New Roman" panose="02020603050405020304" pitchFamily="18" charset="0"/>
            </a:endParaRPr>
          </a:p>
        </p:txBody>
      </p:sp>
      <p:sp>
        <p:nvSpPr>
          <p:cNvPr id="129027" name="Rectangle 2"/>
          <p:cNvSpPr>
            <a:spLocks noGrp="1" noRot="1" noChangeAspect="1" noChangeArrowheads="1" noTextEdit="1"/>
          </p:cNvSpPr>
          <p:nvPr>
            <p:ph type="sldImg"/>
          </p:nvPr>
        </p:nvSpPr>
        <p:spPr>
          <a:xfrm>
            <a:off x="141288" y="768350"/>
            <a:ext cx="6821487"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450213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eaLnBrk="0" hangingPunct="0">
              <a:spcBef>
                <a:spcPct val="30000"/>
              </a:spcBef>
              <a:defRPr sz="1200">
                <a:solidFill>
                  <a:schemeClr val="tx1"/>
                </a:solidFill>
                <a:latin typeface="Arial" panose="020B0604020202020204" pitchFamily="34" charset="0"/>
              </a:defRPr>
            </a:lvl1pPr>
            <a:lvl2pPr marL="769938" indent="-295275" defTabSz="989013" eaLnBrk="0" hangingPunct="0">
              <a:spcBef>
                <a:spcPct val="30000"/>
              </a:spcBef>
              <a:defRPr sz="1200">
                <a:solidFill>
                  <a:schemeClr val="tx1"/>
                </a:solidFill>
                <a:latin typeface="Arial" panose="020B0604020202020204" pitchFamily="34" charset="0"/>
              </a:defRPr>
            </a:lvl2pPr>
            <a:lvl3pPr marL="1184275" indent="-236538" defTabSz="989013" eaLnBrk="0" hangingPunct="0">
              <a:spcBef>
                <a:spcPct val="30000"/>
              </a:spcBef>
              <a:defRPr sz="1200">
                <a:solidFill>
                  <a:schemeClr val="tx1"/>
                </a:solidFill>
                <a:latin typeface="Arial" panose="020B0604020202020204" pitchFamily="34" charset="0"/>
              </a:defRPr>
            </a:lvl3pPr>
            <a:lvl4pPr marL="1658938" indent="-236538" defTabSz="989013" eaLnBrk="0" hangingPunct="0">
              <a:spcBef>
                <a:spcPct val="30000"/>
              </a:spcBef>
              <a:defRPr sz="1200">
                <a:solidFill>
                  <a:schemeClr val="tx1"/>
                </a:solidFill>
                <a:latin typeface="Arial" panose="020B0604020202020204" pitchFamily="34" charset="0"/>
              </a:defRPr>
            </a:lvl4pPr>
            <a:lvl5pPr marL="2133600" indent="-236538" defTabSz="989013" eaLnBrk="0" hangingPunct="0">
              <a:spcBef>
                <a:spcPct val="30000"/>
              </a:spcBef>
              <a:defRPr sz="1200">
                <a:solidFill>
                  <a:schemeClr val="tx1"/>
                </a:solidFill>
                <a:latin typeface="Arial" panose="020B0604020202020204" pitchFamily="34" charset="0"/>
              </a:defRPr>
            </a:lvl5pPr>
            <a:lvl6pPr marL="2590800" indent="-236538" defTabSz="989013" eaLnBrk="0" fontAlgn="base" hangingPunct="0">
              <a:spcBef>
                <a:spcPct val="30000"/>
              </a:spcBef>
              <a:spcAft>
                <a:spcPct val="0"/>
              </a:spcAft>
              <a:defRPr sz="1200">
                <a:solidFill>
                  <a:schemeClr val="tx1"/>
                </a:solidFill>
                <a:latin typeface="Arial" panose="020B0604020202020204" pitchFamily="34" charset="0"/>
              </a:defRPr>
            </a:lvl6pPr>
            <a:lvl7pPr marL="3048000" indent="-236538" defTabSz="989013" eaLnBrk="0" fontAlgn="base" hangingPunct="0">
              <a:spcBef>
                <a:spcPct val="30000"/>
              </a:spcBef>
              <a:spcAft>
                <a:spcPct val="0"/>
              </a:spcAft>
              <a:defRPr sz="1200">
                <a:solidFill>
                  <a:schemeClr val="tx1"/>
                </a:solidFill>
                <a:latin typeface="Arial" panose="020B0604020202020204" pitchFamily="34" charset="0"/>
              </a:defRPr>
            </a:lvl7pPr>
            <a:lvl8pPr marL="3505200" indent="-236538" defTabSz="989013" eaLnBrk="0" fontAlgn="base" hangingPunct="0">
              <a:spcBef>
                <a:spcPct val="30000"/>
              </a:spcBef>
              <a:spcAft>
                <a:spcPct val="0"/>
              </a:spcAft>
              <a:defRPr sz="1200">
                <a:solidFill>
                  <a:schemeClr val="tx1"/>
                </a:solidFill>
                <a:latin typeface="Arial" panose="020B0604020202020204" pitchFamily="34" charset="0"/>
              </a:defRPr>
            </a:lvl8pPr>
            <a:lvl9pPr marL="3962400" indent="-236538" defTabSz="989013"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5FB77EE-BD0B-4A87-BD2C-EE323221A1A8}" type="slidenum">
              <a:rPr lang="de-DE" altLang="de-DE" sz="1300">
                <a:solidFill>
                  <a:srgbClr val="000000"/>
                </a:solidFill>
                <a:latin typeface="Times New Roman" panose="02020603050405020304" pitchFamily="18" charset="0"/>
              </a:rPr>
              <a:pPr eaLnBrk="1" hangingPunct="1">
                <a:spcBef>
                  <a:spcPct val="0"/>
                </a:spcBef>
              </a:pPr>
              <a:t>12</a:t>
            </a:fld>
            <a:endParaRPr lang="de-DE" altLang="de-DE" sz="1300">
              <a:solidFill>
                <a:srgbClr val="000000"/>
              </a:solidFill>
              <a:latin typeface="Times New Roman" panose="02020603050405020304" pitchFamily="18" charset="0"/>
            </a:endParaRPr>
          </a:p>
        </p:txBody>
      </p:sp>
      <p:sp>
        <p:nvSpPr>
          <p:cNvPr id="129027" name="Rectangle 2"/>
          <p:cNvSpPr>
            <a:spLocks noGrp="1" noRot="1" noChangeAspect="1" noChangeArrowheads="1" noTextEdit="1"/>
          </p:cNvSpPr>
          <p:nvPr>
            <p:ph type="sldImg"/>
          </p:nvPr>
        </p:nvSpPr>
        <p:spPr>
          <a:xfrm>
            <a:off x="141288" y="768350"/>
            <a:ext cx="6821487"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450213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eaLnBrk="0" hangingPunct="0">
              <a:spcBef>
                <a:spcPct val="30000"/>
              </a:spcBef>
              <a:defRPr sz="1200">
                <a:solidFill>
                  <a:schemeClr val="tx1"/>
                </a:solidFill>
                <a:latin typeface="Arial" panose="020B0604020202020204" pitchFamily="34" charset="0"/>
              </a:defRPr>
            </a:lvl1pPr>
            <a:lvl2pPr marL="769938" indent="-295275" defTabSz="989013" eaLnBrk="0" hangingPunct="0">
              <a:spcBef>
                <a:spcPct val="30000"/>
              </a:spcBef>
              <a:defRPr sz="1200">
                <a:solidFill>
                  <a:schemeClr val="tx1"/>
                </a:solidFill>
                <a:latin typeface="Arial" panose="020B0604020202020204" pitchFamily="34" charset="0"/>
              </a:defRPr>
            </a:lvl2pPr>
            <a:lvl3pPr marL="1184275" indent="-236538" defTabSz="989013" eaLnBrk="0" hangingPunct="0">
              <a:spcBef>
                <a:spcPct val="30000"/>
              </a:spcBef>
              <a:defRPr sz="1200">
                <a:solidFill>
                  <a:schemeClr val="tx1"/>
                </a:solidFill>
                <a:latin typeface="Arial" panose="020B0604020202020204" pitchFamily="34" charset="0"/>
              </a:defRPr>
            </a:lvl3pPr>
            <a:lvl4pPr marL="1658938" indent="-236538" defTabSz="989013" eaLnBrk="0" hangingPunct="0">
              <a:spcBef>
                <a:spcPct val="30000"/>
              </a:spcBef>
              <a:defRPr sz="1200">
                <a:solidFill>
                  <a:schemeClr val="tx1"/>
                </a:solidFill>
                <a:latin typeface="Arial" panose="020B0604020202020204" pitchFamily="34" charset="0"/>
              </a:defRPr>
            </a:lvl4pPr>
            <a:lvl5pPr marL="2133600" indent="-236538" defTabSz="989013" eaLnBrk="0" hangingPunct="0">
              <a:spcBef>
                <a:spcPct val="30000"/>
              </a:spcBef>
              <a:defRPr sz="1200">
                <a:solidFill>
                  <a:schemeClr val="tx1"/>
                </a:solidFill>
                <a:latin typeface="Arial" panose="020B0604020202020204" pitchFamily="34" charset="0"/>
              </a:defRPr>
            </a:lvl5pPr>
            <a:lvl6pPr marL="2590800" indent="-236538" defTabSz="989013" eaLnBrk="0" fontAlgn="base" hangingPunct="0">
              <a:spcBef>
                <a:spcPct val="30000"/>
              </a:spcBef>
              <a:spcAft>
                <a:spcPct val="0"/>
              </a:spcAft>
              <a:defRPr sz="1200">
                <a:solidFill>
                  <a:schemeClr val="tx1"/>
                </a:solidFill>
                <a:latin typeface="Arial" panose="020B0604020202020204" pitchFamily="34" charset="0"/>
              </a:defRPr>
            </a:lvl6pPr>
            <a:lvl7pPr marL="3048000" indent="-236538" defTabSz="989013" eaLnBrk="0" fontAlgn="base" hangingPunct="0">
              <a:spcBef>
                <a:spcPct val="30000"/>
              </a:spcBef>
              <a:spcAft>
                <a:spcPct val="0"/>
              </a:spcAft>
              <a:defRPr sz="1200">
                <a:solidFill>
                  <a:schemeClr val="tx1"/>
                </a:solidFill>
                <a:latin typeface="Arial" panose="020B0604020202020204" pitchFamily="34" charset="0"/>
              </a:defRPr>
            </a:lvl7pPr>
            <a:lvl8pPr marL="3505200" indent="-236538" defTabSz="989013" eaLnBrk="0" fontAlgn="base" hangingPunct="0">
              <a:spcBef>
                <a:spcPct val="30000"/>
              </a:spcBef>
              <a:spcAft>
                <a:spcPct val="0"/>
              </a:spcAft>
              <a:defRPr sz="1200">
                <a:solidFill>
                  <a:schemeClr val="tx1"/>
                </a:solidFill>
                <a:latin typeface="Arial" panose="020B0604020202020204" pitchFamily="34" charset="0"/>
              </a:defRPr>
            </a:lvl8pPr>
            <a:lvl9pPr marL="3962400" indent="-236538" defTabSz="989013"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5D7B425-43FA-4C08-90C1-91F0600EB389}" type="slidenum">
              <a:rPr lang="de-DE" altLang="de-DE" sz="1300">
                <a:solidFill>
                  <a:srgbClr val="000000"/>
                </a:solidFill>
                <a:latin typeface="Times New Roman" panose="02020603050405020304" pitchFamily="18" charset="0"/>
              </a:rPr>
              <a:pPr eaLnBrk="1" hangingPunct="1">
                <a:spcBef>
                  <a:spcPct val="0"/>
                </a:spcBef>
              </a:pPr>
              <a:t>13</a:t>
            </a:fld>
            <a:endParaRPr lang="de-DE" altLang="de-DE" sz="1300">
              <a:solidFill>
                <a:srgbClr val="000000"/>
              </a:solidFill>
              <a:latin typeface="Times New Roman" panose="02020603050405020304" pitchFamily="18" charset="0"/>
            </a:endParaRPr>
          </a:p>
        </p:txBody>
      </p:sp>
      <p:sp>
        <p:nvSpPr>
          <p:cNvPr id="130051" name="Rectangle 2"/>
          <p:cNvSpPr>
            <a:spLocks noGrp="1" noRot="1" noChangeAspect="1" noChangeArrowheads="1" noTextEdit="1"/>
          </p:cNvSpPr>
          <p:nvPr>
            <p:ph type="sldImg"/>
          </p:nvPr>
        </p:nvSpPr>
        <p:spPr>
          <a:xfrm>
            <a:off x="141288" y="768350"/>
            <a:ext cx="6821487"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036830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F300836-8260-4281-845C-2C9255D56988}" type="slidenum">
              <a:rPr lang="de-DE" altLang="de-DE" smtClean="0"/>
              <a:pPr/>
              <a:t>14</a:t>
            </a:fld>
            <a:endParaRPr lang="de-DE" altLang="de-DE"/>
          </a:p>
        </p:txBody>
      </p:sp>
    </p:spTree>
    <p:extLst>
      <p:ext uri="{BB962C8B-B14F-4D97-AF65-F5344CB8AC3E}">
        <p14:creationId xmlns:p14="http://schemas.microsoft.com/office/powerpoint/2010/main" val="35076770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F300836-8260-4281-845C-2C9255D56988}" type="slidenum">
              <a:rPr lang="de-DE" altLang="de-DE" smtClean="0"/>
              <a:pPr/>
              <a:t>15</a:t>
            </a:fld>
            <a:endParaRPr lang="de-DE" altLang="de-DE"/>
          </a:p>
        </p:txBody>
      </p:sp>
    </p:spTree>
    <p:extLst>
      <p:ext uri="{BB962C8B-B14F-4D97-AF65-F5344CB8AC3E}">
        <p14:creationId xmlns:p14="http://schemas.microsoft.com/office/powerpoint/2010/main" val="11477268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E13946A-722A-4FF9-B895-969F8D41D91F}" type="slidenum">
              <a:rPr lang="de-DE" altLang="de-DE" sz="1400"/>
              <a:pPr eaLnBrk="1" hangingPunct="1">
                <a:spcBef>
                  <a:spcPct val="0"/>
                </a:spcBef>
              </a:pPr>
              <a:t>16</a:t>
            </a:fld>
            <a:endParaRPr lang="de-DE" altLang="de-DE" sz="1400"/>
          </a:p>
        </p:txBody>
      </p:sp>
      <p:sp>
        <p:nvSpPr>
          <p:cNvPr id="132099" name="Rectangle 2"/>
          <p:cNvSpPr>
            <a:spLocks noGrp="1" noRot="1" noChangeAspect="1" noChangeArrowheads="1" noTextEdit="1"/>
          </p:cNvSpPr>
          <p:nvPr>
            <p:ph type="sldImg"/>
          </p:nvPr>
        </p:nvSpPr>
        <p:spPr>
          <a:xfrm>
            <a:off x="141288" y="768350"/>
            <a:ext cx="6821487"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980670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E13946A-722A-4FF9-B895-969F8D41D91F}" type="slidenum">
              <a:rPr lang="de-DE" altLang="de-DE" sz="1400"/>
              <a:pPr eaLnBrk="1" hangingPunct="1">
                <a:spcBef>
                  <a:spcPct val="0"/>
                </a:spcBef>
              </a:pPr>
              <a:t>17</a:t>
            </a:fld>
            <a:endParaRPr lang="de-DE" altLang="de-DE" sz="1400"/>
          </a:p>
        </p:txBody>
      </p:sp>
      <p:sp>
        <p:nvSpPr>
          <p:cNvPr id="132099" name="Rectangle 2"/>
          <p:cNvSpPr>
            <a:spLocks noGrp="1" noRot="1" noChangeAspect="1" noChangeArrowheads="1" noTextEdit="1"/>
          </p:cNvSpPr>
          <p:nvPr>
            <p:ph type="sldImg"/>
          </p:nvPr>
        </p:nvSpPr>
        <p:spPr>
          <a:xfrm>
            <a:off x="141288" y="768350"/>
            <a:ext cx="6821487"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980670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AF8620D-E12D-4C4C-A801-BC5FC2E8729A}" type="slidenum">
              <a:rPr lang="de-DE" altLang="de-DE" sz="1400"/>
              <a:pPr eaLnBrk="1" hangingPunct="1">
                <a:spcBef>
                  <a:spcPct val="0"/>
                </a:spcBef>
              </a:pPr>
              <a:t>18</a:t>
            </a:fld>
            <a:endParaRPr lang="de-DE" altLang="de-DE" sz="1400"/>
          </a:p>
        </p:txBody>
      </p:sp>
      <p:sp>
        <p:nvSpPr>
          <p:cNvPr id="133123" name="Rectangle 2"/>
          <p:cNvSpPr>
            <a:spLocks noGrp="1" noRot="1" noChangeAspect="1" noChangeArrowheads="1" noTextEdit="1"/>
          </p:cNvSpPr>
          <p:nvPr>
            <p:ph type="sldImg"/>
          </p:nvPr>
        </p:nvSpPr>
        <p:spPr>
          <a:xfrm>
            <a:off x="139700" y="768350"/>
            <a:ext cx="6821488"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007738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5D42A8B-AAF3-4A36-BC75-3B765AE675DB}" type="slidenum">
              <a:rPr lang="de-DE" altLang="de-DE" sz="1400"/>
              <a:pPr eaLnBrk="1" hangingPunct="1">
                <a:spcBef>
                  <a:spcPct val="0"/>
                </a:spcBef>
              </a:pPr>
              <a:t>19</a:t>
            </a:fld>
            <a:endParaRPr lang="de-DE" altLang="de-DE" sz="1400"/>
          </a:p>
        </p:txBody>
      </p:sp>
      <p:sp>
        <p:nvSpPr>
          <p:cNvPr id="137219" name="Rectangle 2"/>
          <p:cNvSpPr>
            <a:spLocks noGrp="1" noRot="1" noChangeAspect="1" noChangeArrowheads="1" noTextEdit="1"/>
          </p:cNvSpPr>
          <p:nvPr>
            <p:ph type="sldImg"/>
          </p:nvPr>
        </p:nvSpPr>
        <p:spPr>
          <a:xfrm>
            <a:off x="141288" y="768350"/>
            <a:ext cx="6821487"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729643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5D42A8B-AAF3-4A36-BC75-3B765AE675DB}" type="slidenum">
              <a:rPr lang="de-DE" altLang="de-DE" sz="1400"/>
              <a:pPr eaLnBrk="1" hangingPunct="1">
                <a:spcBef>
                  <a:spcPct val="0"/>
                </a:spcBef>
              </a:pPr>
              <a:t>20</a:t>
            </a:fld>
            <a:endParaRPr lang="de-DE" altLang="de-DE" sz="1400"/>
          </a:p>
        </p:txBody>
      </p:sp>
      <p:sp>
        <p:nvSpPr>
          <p:cNvPr id="137219" name="Rectangle 2"/>
          <p:cNvSpPr>
            <a:spLocks noGrp="1" noRot="1" noChangeAspect="1" noChangeArrowheads="1" noTextEdit="1"/>
          </p:cNvSpPr>
          <p:nvPr>
            <p:ph type="sldImg"/>
          </p:nvPr>
        </p:nvSpPr>
        <p:spPr>
          <a:xfrm>
            <a:off x="141288" y="768350"/>
            <a:ext cx="6821487"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729643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5D42A8B-AAF3-4A36-BC75-3B765AE675DB}" type="slidenum">
              <a:rPr lang="de-DE" altLang="de-DE" sz="1400"/>
              <a:pPr eaLnBrk="1" hangingPunct="1">
                <a:spcBef>
                  <a:spcPct val="0"/>
                </a:spcBef>
              </a:pPr>
              <a:t>21</a:t>
            </a:fld>
            <a:endParaRPr lang="de-DE" altLang="de-DE" sz="1400"/>
          </a:p>
        </p:txBody>
      </p:sp>
      <p:sp>
        <p:nvSpPr>
          <p:cNvPr id="137219" name="Rectangle 2"/>
          <p:cNvSpPr>
            <a:spLocks noGrp="1" noRot="1" noChangeAspect="1" noChangeArrowheads="1" noTextEdit="1"/>
          </p:cNvSpPr>
          <p:nvPr>
            <p:ph type="sldImg"/>
          </p:nvPr>
        </p:nvSpPr>
        <p:spPr>
          <a:xfrm>
            <a:off x="141288" y="768350"/>
            <a:ext cx="6821487"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729643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5D42A8B-AAF3-4A36-BC75-3B765AE675DB}" type="slidenum">
              <a:rPr lang="de-DE" altLang="de-DE" sz="1400"/>
              <a:pPr eaLnBrk="1" hangingPunct="1">
                <a:spcBef>
                  <a:spcPct val="0"/>
                </a:spcBef>
              </a:pPr>
              <a:t>22</a:t>
            </a:fld>
            <a:endParaRPr lang="de-DE" altLang="de-DE" sz="1400"/>
          </a:p>
        </p:txBody>
      </p:sp>
      <p:sp>
        <p:nvSpPr>
          <p:cNvPr id="137219" name="Rectangle 2"/>
          <p:cNvSpPr>
            <a:spLocks noGrp="1" noRot="1" noChangeAspect="1" noChangeArrowheads="1" noTextEdit="1"/>
          </p:cNvSpPr>
          <p:nvPr>
            <p:ph type="sldImg"/>
          </p:nvPr>
        </p:nvSpPr>
        <p:spPr>
          <a:xfrm>
            <a:off x="141288" y="768350"/>
            <a:ext cx="6821487"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729643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2292F55-72C4-418D-8C19-184A8094AD8A}" type="slidenum">
              <a:rPr lang="de-DE" altLang="de-DE" sz="1400"/>
              <a:pPr eaLnBrk="1" hangingPunct="1">
                <a:spcBef>
                  <a:spcPct val="0"/>
                </a:spcBef>
              </a:pPr>
              <a:t>23</a:t>
            </a:fld>
            <a:endParaRPr lang="de-DE" altLang="de-DE" sz="1400"/>
          </a:p>
        </p:txBody>
      </p:sp>
      <p:sp>
        <p:nvSpPr>
          <p:cNvPr id="138243" name="Rectangle 2"/>
          <p:cNvSpPr>
            <a:spLocks noGrp="1" noRot="1" noChangeAspect="1" noChangeArrowheads="1" noTextEdit="1"/>
          </p:cNvSpPr>
          <p:nvPr>
            <p:ph type="sldImg"/>
          </p:nvPr>
        </p:nvSpPr>
        <p:spPr>
          <a:xfrm>
            <a:off x="138113" y="768350"/>
            <a:ext cx="6823075"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845449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F80788E-A27A-41DF-9B44-EBA837C0EC27}" type="slidenum">
              <a:rPr lang="de-DE" altLang="de-DE" sz="1400"/>
              <a:pPr eaLnBrk="1" hangingPunct="1">
                <a:spcBef>
                  <a:spcPct val="0"/>
                </a:spcBef>
              </a:pPr>
              <a:t>24</a:t>
            </a:fld>
            <a:endParaRPr lang="de-DE" altLang="de-DE" sz="1400"/>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740371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E51A07F-E629-4913-8F5F-BE7019102F29}" type="slidenum">
              <a:rPr lang="de-DE" altLang="de-DE" sz="1400"/>
              <a:pPr eaLnBrk="1" hangingPunct="1">
                <a:spcBef>
                  <a:spcPct val="0"/>
                </a:spcBef>
              </a:pPr>
              <a:t>25</a:t>
            </a:fld>
            <a:endParaRPr lang="de-DE" altLang="de-DE" sz="1400"/>
          </a:p>
        </p:txBody>
      </p:sp>
      <p:sp>
        <p:nvSpPr>
          <p:cNvPr id="140291" name="Rectangle 2"/>
          <p:cNvSpPr>
            <a:spLocks noGrp="1" noRot="1" noChangeAspect="1" noChangeArrowheads="1" noTextEdit="1"/>
          </p:cNvSpPr>
          <p:nvPr>
            <p:ph type="sldImg"/>
          </p:nvPr>
        </p:nvSpPr>
        <p:spPr>
          <a:xfrm>
            <a:off x="141288" y="768350"/>
            <a:ext cx="6821487"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109235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4776A0D-021B-4199-B940-200DEBFCED60}" type="slidenum">
              <a:rPr lang="de-DE" altLang="de-DE" sz="1400"/>
              <a:pPr eaLnBrk="1" hangingPunct="1">
                <a:spcBef>
                  <a:spcPct val="0"/>
                </a:spcBef>
              </a:pPr>
              <a:t>26</a:t>
            </a:fld>
            <a:endParaRPr lang="de-DE" altLang="de-DE" sz="1400"/>
          </a:p>
        </p:txBody>
      </p:sp>
      <p:sp>
        <p:nvSpPr>
          <p:cNvPr id="141315" name="Rectangle 2"/>
          <p:cNvSpPr>
            <a:spLocks noGrp="1" noRot="1" noChangeAspect="1" noChangeArrowheads="1" noTextEdit="1"/>
          </p:cNvSpPr>
          <p:nvPr>
            <p:ph type="sldImg"/>
          </p:nvPr>
        </p:nvSpPr>
        <p:spPr>
          <a:xfrm>
            <a:off x="141288" y="768350"/>
            <a:ext cx="6821487" cy="3836988"/>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348282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F56DFEF-6422-4DCF-B13F-399BD4961A5B}" type="slidenum">
              <a:rPr lang="de-DE" altLang="de-DE" sz="1400"/>
              <a:pPr eaLnBrk="1" hangingPunct="1">
                <a:spcBef>
                  <a:spcPct val="0"/>
                </a:spcBef>
              </a:pPr>
              <a:t>27</a:t>
            </a:fld>
            <a:endParaRPr lang="de-DE" altLang="de-DE" sz="1400"/>
          </a:p>
        </p:txBody>
      </p:sp>
      <p:sp>
        <p:nvSpPr>
          <p:cNvPr id="142339" name="Rectangle 2"/>
          <p:cNvSpPr>
            <a:spLocks noGrp="1" noRot="1" noChangeAspect="1" noChangeArrowheads="1" noTextEdit="1"/>
          </p:cNvSpPr>
          <p:nvPr>
            <p:ph type="sldImg"/>
          </p:nvPr>
        </p:nvSpPr>
        <p:spPr>
          <a:xfrm>
            <a:off x="141288" y="768350"/>
            <a:ext cx="6821487"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3161271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6BA14EB-9E75-4764-8B44-2BF376E3AC0D}" type="slidenum">
              <a:rPr lang="de-DE" altLang="de-DE" sz="1400"/>
              <a:pPr eaLnBrk="1" hangingPunct="1">
                <a:spcBef>
                  <a:spcPct val="0"/>
                </a:spcBef>
              </a:pPr>
              <a:t>28</a:t>
            </a:fld>
            <a:endParaRPr lang="de-DE" altLang="de-DE" sz="1400"/>
          </a:p>
        </p:txBody>
      </p:sp>
      <p:sp>
        <p:nvSpPr>
          <p:cNvPr id="143363" name="Rectangle 2"/>
          <p:cNvSpPr>
            <a:spLocks noGrp="1" noRot="1" noChangeAspect="1" noChangeArrowheads="1" noTextEdit="1"/>
          </p:cNvSpPr>
          <p:nvPr>
            <p:ph type="sldImg"/>
          </p:nvPr>
        </p:nvSpPr>
        <p:spPr>
          <a:xfrm>
            <a:off x="141288" y="768350"/>
            <a:ext cx="6821487"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930587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BDCEC5F-C702-4965-8DE4-134841A8F6C9}" type="slidenum">
              <a:rPr lang="de-DE" altLang="de-DE" sz="1400"/>
              <a:pPr eaLnBrk="1" hangingPunct="1">
                <a:spcBef>
                  <a:spcPct val="0"/>
                </a:spcBef>
              </a:pPr>
              <a:t>29</a:t>
            </a:fld>
            <a:endParaRPr lang="de-DE" altLang="de-DE" sz="1400"/>
          </a:p>
        </p:txBody>
      </p:sp>
      <p:sp>
        <p:nvSpPr>
          <p:cNvPr id="144387" name="Rectangle 2"/>
          <p:cNvSpPr>
            <a:spLocks noGrp="1" noRot="1" noChangeAspect="1" noChangeArrowheads="1" noTextEdit="1"/>
          </p:cNvSpPr>
          <p:nvPr>
            <p:ph type="sldImg"/>
          </p:nvPr>
        </p:nvSpPr>
        <p:spPr>
          <a:xfrm>
            <a:off x="141288" y="768350"/>
            <a:ext cx="6821487" cy="3836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2003656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F509683-1D6F-4CCF-9970-9CF638297688}" type="slidenum">
              <a:rPr lang="de-DE" altLang="de-DE" sz="1400"/>
              <a:pPr eaLnBrk="1" hangingPunct="1">
                <a:spcBef>
                  <a:spcPct val="0"/>
                </a:spcBef>
              </a:pPr>
              <a:t>30</a:t>
            </a:fld>
            <a:endParaRPr lang="de-DE" altLang="de-DE" sz="1400"/>
          </a:p>
        </p:txBody>
      </p:sp>
      <p:sp>
        <p:nvSpPr>
          <p:cNvPr id="145411" name="Rectangle 2"/>
          <p:cNvSpPr>
            <a:spLocks noGrp="1" noRot="1" noChangeAspect="1" noChangeArrowheads="1" noTextEdit="1"/>
          </p:cNvSpPr>
          <p:nvPr>
            <p:ph type="sldImg"/>
          </p:nvPr>
        </p:nvSpPr>
        <p:spPr>
          <a:xfrm>
            <a:off x="141288" y="768350"/>
            <a:ext cx="6821487"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060427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31</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922A505-29A9-445C-A758-077FB27FDB53}" type="slidenum">
              <a:rPr lang="de-DE" altLang="de-DE" sz="1400"/>
              <a:pPr eaLnBrk="1" hangingPunct="1">
                <a:spcBef>
                  <a:spcPct val="0"/>
                </a:spcBef>
              </a:pPr>
              <a:t>32</a:t>
            </a:fld>
            <a:endParaRPr lang="de-DE" altLang="de-DE" sz="1400"/>
          </a:p>
        </p:txBody>
      </p:sp>
      <p:sp>
        <p:nvSpPr>
          <p:cNvPr id="148483"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484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56416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A92F4A7-973C-476B-9854-8C6C97C3789A}" type="slidenum">
              <a:rPr lang="de-DE" altLang="de-DE" sz="1400"/>
              <a:pPr eaLnBrk="1" hangingPunct="1">
                <a:spcBef>
                  <a:spcPct val="0"/>
                </a:spcBef>
              </a:pPr>
              <a:t>33</a:t>
            </a:fld>
            <a:endParaRPr lang="de-DE" altLang="de-DE" sz="1400"/>
          </a:p>
        </p:txBody>
      </p:sp>
      <p:sp>
        <p:nvSpPr>
          <p:cNvPr id="149507"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4950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3632745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0D15692-66F9-418C-AB9D-946ABE4821A5}" type="slidenum">
              <a:rPr lang="de-DE" altLang="de-DE" sz="1400"/>
              <a:pPr eaLnBrk="1" hangingPunct="1">
                <a:spcBef>
                  <a:spcPct val="0"/>
                </a:spcBef>
              </a:pPr>
              <a:t>34</a:t>
            </a:fld>
            <a:endParaRPr lang="de-DE" altLang="de-DE" sz="1400"/>
          </a:p>
        </p:txBody>
      </p:sp>
      <p:sp>
        <p:nvSpPr>
          <p:cNvPr id="150531" name="Rectangle 2"/>
          <p:cNvSpPr>
            <a:spLocks noGrp="1" noRot="1" noChangeAspect="1" noChangeArrowheads="1" noTextEdit="1"/>
          </p:cNvSpPr>
          <p:nvPr>
            <p:ph type="sldImg"/>
          </p:nvPr>
        </p:nvSpPr>
        <p:spPr>
          <a:xfrm>
            <a:off x="141288" y="768350"/>
            <a:ext cx="6821487" cy="3836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2571069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7DD37D5-321E-4CD2-8859-9174AE0E9F09}" type="slidenum">
              <a:rPr lang="de-DE" altLang="de-DE" sz="1400"/>
              <a:pPr eaLnBrk="1" hangingPunct="1">
                <a:spcBef>
                  <a:spcPct val="0"/>
                </a:spcBef>
              </a:pPr>
              <a:t>35</a:t>
            </a:fld>
            <a:endParaRPr lang="de-DE" altLang="de-DE" sz="1400"/>
          </a:p>
        </p:txBody>
      </p:sp>
      <p:sp>
        <p:nvSpPr>
          <p:cNvPr id="151555" name="Rectangle 2"/>
          <p:cNvSpPr>
            <a:spLocks noGrp="1" noRot="1" noChangeAspect="1" noChangeArrowheads="1" noTextEdit="1"/>
          </p:cNvSpPr>
          <p:nvPr>
            <p:ph type="sldImg"/>
          </p:nvPr>
        </p:nvSpPr>
        <p:spPr>
          <a:xfrm>
            <a:off x="141288" y="768350"/>
            <a:ext cx="6821487"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9522416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E51D483-84D9-4F2A-AEC2-9959B4DF8422}" type="slidenum">
              <a:rPr lang="de-DE" altLang="de-DE" sz="1400"/>
              <a:pPr eaLnBrk="1" hangingPunct="1">
                <a:spcBef>
                  <a:spcPct val="0"/>
                </a:spcBef>
              </a:pPr>
              <a:t>36</a:t>
            </a:fld>
            <a:endParaRPr lang="de-DE" altLang="de-DE" sz="1400"/>
          </a:p>
        </p:txBody>
      </p:sp>
      <p:sp>
        <p:nvSpPr>
          <p:cNvPr id="154627"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546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0688630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0F5F8AA-B9E0-4CF6-82C4-2D71B745AF82}" type="slidenum">
              <a:rPr lang="de-DE" altLang="de-DE" sz="1400"/>
              <a:pPr eaLnBrk="1" hangingPunct="1">
                <a:spcBef>
                  <a:spcPct val="0"/>
                </a:spcBef>
              </a:pPr>
              <a:t>37</a:t>
            </a:fld>
            <a:endParaRPr lang="de-DE" altLang="de-DE" sz="1400"/>
          </a:p>
        </p:txBody>
      </p:sp>
      <p:sp>
        <p:nvSpPr>
          <p:cNvPr id="155651"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556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1688638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652ECEA-6597-4B34-A4CC-A57FC05868CE}" type="slidenum">
              <a:rPr lang="de-DE" altLang="de-DE" sz="1400"/>
              <a:pPr eaLnBrk="1" hangingPunct="1">
                <a:spcBef>
                  <a:spcPct val="0"/>
                </a:spcBef>
              </a:pPr>
              <a:t>38</a:t>
            </a:fld>
            <a:endParaRPr lang="de-DE" altLang="de-DE" sz="1400"/>
          </a:p>
        </p:txBody>
      </p:sp>
      <p:sp>
        <p:nvSpPr>
          <p:cNvPr id="156675" name="Rectangle 2"/>
          <p:cNvSpPr>
            <a:spLocks noGrp="1" noRot="1" noChangeAspect="1" noChangeArrowheads="1" noTextEdit="1"/>
          </p:cNvSpPr>
          <p:nvPr>
            <p:ph type="sldImg"/>
          </p:nvPr>
        </p:nvSpPr>
        <p:spPr>
          <a:xfrm>
            <a:off x="141288" y="768350"/>
            <a:ext cx="6821487"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1702426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D63C3A2-AB1E-4B4E-9785-009D63684DD5}" type="slidenum">
              <a:rPr lang="de-DE" altLang="de-DE" sz="1400"/>
              <a:pPr eaLnBrk="1" hangingPunct="1">
                <a:spcBef>
                  <a:spcPct val="0"/>
                </a:spcBef>
              </a:pPr>
              <a:t>39</a:t>
            </a:fld>
            <a:endParaRPr lang="de-DE" altLang="de-DE" sz="1400"/>
          </a:p>
        </p:txBody>
      </p:sp>
      <p:sp>
        <p:nvSpPr>
          <p:cNvPr id="157699" name="Rectangle 2"/>
          <p:cNvSpPr>
            <a:spLocks noGrp="1" noRot="1" noChangeAspect="1" noChangeArrowheads="1" noTextEdit="1"/>
          </p:cNvSpPr>
          <p:nvPr>
            <p:ph type="sldImg"/>
          </p:nvPr>
        </p:nvSpPr>
        <p:spPr>
          <a:xfrm>
            <a:off x="141288" y="768350"/>
            <a:ext cx="6821487"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0189986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0CA8667-3DBD-4C56-ADE4-AF9D12A74DDA}" type="slidenum">
              <a:rPr lang="de-DE" altLang="de-DE" sz="1400"/>
              <a:pPr eaLnBrk="1" hangingPunct="1">
                <a:spcBef>
                  <a:spcPct val="0"/>
                </a:spcBef>
              </a:pPr>
              <a:t>40</a:t>
            </a:fld>
            <a:endParaRPr lang="de-DE" altLang="de-DE" sz="1400"/>
          </a:p>
        </p:txBody>
      </p:sp>
      <p:sp>
        <p:nvSpPr>
          <p:cNvPr id="158723" name="Rectangle 1026"/>
          <p:cNvSpPr>
            <a:spLocks noGrp="1" noRot="1" noChangeAspect="1" noChangeArrowheads="1" noTextEdit="1"/>
          </p:cNvSpPr>
          <p:nvPr>
            <p:ph type="sldImg"/>
          </p:nvPr>
        </p:nvSpPr>
        <p:spPr>
          <a:xfrm>
            <a:off x="141288" y="768350"/>
            <a:ext cx="6821487" cy="3836988"/>
          </a:xfrm>
          <a:ln/>
        </p:spPr>
      </p:sp>
      <p:sp>
        <p:nvSpPr>
          <p:cNvPr id="15872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101543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13CCA4A-CFEE-46A3-9B29-DAC715EF617C}" type="slidenum">
              <a:rPr lang="de-DE" altLang="de-DE" sz="1400"/>
              <a:pPr eaLnBrk="1" hangingPunct="1">
                <a:spcBef>
                  <a:spcPct val="0"/>
                </a:spcBef>
              </a:pPr>
              <a:t>41</a:t>
            </a:fld>
            <a:endParaRPr lang="de-DE" altLang="de-DE" sz="1400"/>
          </a:p>
        </p:txBody>
      </p:sp>
      <p:sp>
        <p:nvSpPr>
          <p:cNvPr id="159747" name="Rectangle 2"/>
          <p:cNvSpPr>
            <a:spLocks noGrp="1" noRot="1" noChangeAspect="1" noChangeArrowheads="1" noTextEdit="1"/>
          </p:cNvSpPr>
          <p:nvPr>
            <p:ph type="sldImg"/>
          </p:nvPr>
        </p:nvSpPr>
        <p:spPr>
          <a:xfrm>
            <a:off x="141288" y="768350"/>
            <a:ext cx="6821487"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0550564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87F1716-CADA-4865-A287-E28FD74B8020}" type="slidenum">
              <a:rPr lang="de-DE" altLang="de-DE" sz="1400"/>
              <a:pPr eaLnBrk="1" hangingPunct="1">
                <a:spcBef>
                  <a:spcPct val="0"/>
                </a:spcBef>
              </a:pPr>
              <a:t>42</a:t>
            </a:fld>
            <a:endParaRPr lang="de-DE" altLang="de-DE" sz="1400"/>
          </a:p>
        </p:txBody>
      </p:sp>
      <p:sp>
        <p:nvSpPr>
          <p:cNvPr id="160771" name="Rectangle 2"/>
          <p:cNvSpPr>
            <a:spLocks noGrp="1" noRot="1" noChangeAspect="1" noChangeArrowheads="1" noTextEdit="1"/>
          </p:cNvSpPr>
          <p:nvPr>
            <p:ph type="sldImg"/>
          </p:nvPr>
        </p:nvSpPr>
        <p:spPr>
          <a:xfrm>
            <a:off x="141288" y="768350"/>
            <a:ext cx="6821487"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0224266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2A9AC8F-8B2D-479A-927C-D60CA282F89E}" type="slidenum">
              <a:rPr lang="de-DE" altLang="de-DE" sz="1400"/>
              <a:pPr eaLnBrk="1" hangingPunct="1">
                <a:spcBef>
                  <a:spcPct val="0"/>
                </a:spcBef>
              </a:pPr>
              <a:t>43</a:t>
            </a:fld>
            <a:endParaRPr lang="de-DE" altLang="de-DE" sz="1400"/>
          </a:p>
        </p:txBody>
      </p:sp>
      <p:sp>
        <p:nvSpPr>
          <p:cNvPr id="161795" name="Rectangle 2"/>
          <p:cNvSpPr>
            <a:spLocks noGrp="1" noRot="1" noChangeAspect="1" noChangeArrowheads="1" noTextEdit="1"/>
          </p:cNvSpPr>
          <p:nvPr>
            <p:ph type="sldImg"/>
          </p:nvPr>
        </p:nvSpPr>
        <p:spPr>
          <a:xfrm>
            <a:off x="141288" y="768350"/>
            <a:ext cx="6821487"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3917964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0745470-CD66-4E4D-AAFB-B7DE9D0F37B0}" type="slidenum">
              <a:rPr lang="de-DE" altLang="de-DE" sz="1400"/>
              <a:pPr eaLnBrk="1" hangingPunct="1">
                <a:spcBef>
                  <a:spcPct val="0"/>
                </a:spcBef>
              </a:pPr>
              <a:t>44</a:t>
            </a:fld>
            <a:endParaRPr lang="de-DE" altLang="de-DE" sz="1400"/>
          </a:p>
        </p:txBody>
      </p:sp>
      <p:sp>
        <p:nvSpPr>
          <p:cNvPr id="162819" name="Rectangle 2"/>
          <p:cNvSpPr>
            <a:spLocks noGrp="1" noRot="1" noChangeAspect="1" noChangeArrowheads="1" noTextEdit="1"/>
          </p:cNvSpPr>
          <p:nvPr>
            <p:ph type="sldImg"/>
          </p:nvPr>
        </p:nvSpPr>
        <p:spPr>
          <a:xfrm>
            <a:off x="141288" y="768350"/>
            <a:ext cx="6821487"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986740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A6D19DD-75E7-41F1-B0BC-88C2AD1150FF}" type="slidenum">
              <a:rPr lang="de-DE" altLang="de-DE" sz="1400"/>
              <a:pPr eaLnBrk="1" hangingPunct="1">
                <a:spcBef>
                  <a:spcPct val="0"/>
                </a:spcBef>
              </a:pPr>
              <a:t>45</a:t>
            </a:fld>
            <a:endParaRPr lang="de-DE" altLang="de-DE" sz="1400"/>
          </a:p>
        </p:txBody>
      </p:sp>
      <p:sp>
        <p:nvSpPr>
          <p:cNvPr id="163843" name="Rectangle 2"/>
          <p:cNvSpPr>
            <a:spLocks noGrp="1" noRot="1" noChangeAspect="1" noChangeArrowheads="1" noTextEdit="1"/>
          </p:cNvSpPr>
          <p:nvPr>
            <p:ph type="sldImg"/>
          </p:nvPr>
        </p:nvSpPr>
        <p:spPr>
          <a:xfrm>
            <a:off x="141288" y="768350"/>
            <a:ext cx="6821487" cy="3836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2832802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6FE0624-C435-4D57-A686-99810C68BED2}" type="slidenum">
              <a:rPr lang="de-DE" altLang="de-DE" sz="1400"/>
              <a:pPr eaLnBrk="1" hangingPunct="1">
                <a:spcBef>
                  <a:spcPct val="0"/>
                </a:spcBef>
              </a:pPr>
              <a:t>46</a:t>
            </a:fld>
            <a:endParaRPr lang="de-DE" altLang="de-DE" sz="1400"/>
          </a:p>
        </p:txBody>
      </p:sp>
      <p:sp>
        <p:nvSpPr>
          <p:cNvPr id="164867" name="Rectangle 2"/>
          <p:cNvSpPr>
            <a:spLocks noGrp="1" noRot="1" noChangeAspect="1" noChangeArrowheads="1" noTextEdit="1"/>
          </p:cNvSpPr>
          <p:nvPr>
            <p:ph type="sldImg"/>
          </p:nvPr>
        </p:nvSpPr>
        <p:spPr>
          <a:xfrm>
            <a:off x="141288" y="768350"/>
            <a:ext cx="6821487" cy="3836988"/>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4396538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07E10C1-A441-4F36-942B-574C908FD7D1}" type="slidenum">
              <a:rPr lang="de-DE" altLang="de-DE" sz="1400"/>
              <a:pPr eaLnBrk="1" hangingPunct="1">
                <a:spcBef>
                  <a:spcPct val="0"/>
                </a:spcBef>
              </a:pPr>
              <a:t>47</a:t>
            </a:fld>
            <a:endParaRPr lang="de-DE" altLang="de-DE" sz="1400"/>
          </a:p>
        </p:txBody>
      </p:sp>
      <p:sp>
        <p:nvSpPr>
          <p:cNvPr id="165891" name="Rectangle 1026"/>
          <p:cNvSpPr>
            <a:spLocks noGrp="1" noRot="1" noChangeAspect="1" noChangeArrowheads="1" noTextEdit="1"/>
          </p:cNvSpPr>
          <p:nvPr>
            <p:ph type="sldImg"/>
          </p:nvPr>
        </p:nvSpPr>
        <p:spPr>
          <a:xfrm>
            <a:off x="141288" y="768350"/>
            <a:ext cx="6821487" cy="3836988"/>
          </a:xfrm>
          <a:ln/>
        </p:spPr>
      </p:sp>
      <p:sp>
        <p:nvSpPr>
          <p:cNvPr id="16589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2893585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7649BB5-D72E-4C67-B3AA-1D813B4F9DD2}" type="slidenum">
              <a:rPr lang="de-DE" altLang="de-DE" sz="1400"/>
              <a:pPr eaLnBrk="1" hangingPunct="1">
                <a:spcBef>
                  <a:spcPct val="0"/>
                </a:spcBef>
              </a:pPr>
              <a:t>48</a:t>
            </a:fld>
            <a:endParaRPr lang="de-DE" altLang="de-DE" sz="1400"/>
          </a:p>
        </p:txBody>
      </p:sp>
      <p:sp>
        <p:nvSpPr>
          <p:cNvPr id="166915" name="Rectangle 2"/>
          <p:cNvSpPr>
            <a:spLocks noGrp="1" noRot="1" noChangeAspect="1" noChangeArrowheads="1" noTextEdit="1"/>
          </p:cNvSpPr>
          <p:nvPr>
            <p:ph type="sldImg"/>
          </p:nvPr>
        </p:nvSpPr>
        <p:spPr>
          <a:xfrm>
            <a:off x="141288" y="768350"/>
            <a:ext cx="6821487"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3243664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CECE192-0B60-415D-A145-3499F39F3C6B}" type="slidenum">
              <a:rPr lang="de-DE" altLang="de-DE" sz="1400"/>
              <a:pPr eaLnBrk="1" hangingPunct="1">
                <a:spcBef>
                  <a:spcPct val="0"/>
                </a:spcBef>
              </a:pPr>
              <a:t>49</a:t>
            </a:fld>
            <a:endParaRPr lang="de-DE" altLang="de-DE" sz="1400"/>
          </a:p>
        </p:txBody>
      </p:sp>
      <p:sp>
        <p:nvSpPr>
          <p:cNvPr id="174083" name="Rectangle 2"/>
          <p:cNvSpPr>
            <a:spLocks noGrp="1" noRot="1" noChangeAspect="1" noChangeArrowheads="1" noTextEdit="1"/>
          </p:cNvSpPr>
          <p:nvPr>
            <p:ph type="sldImg"/>
          </p:nvPr>
        </p:nvSpPr>
        <p:spPr>
          <a:xfrm>
            <a:off x="141288" y="768350"/>
            <a:ext cx="6821487"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8044044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CECE192-0B60-415D-A145-3499F39F3C6B}" type="slidenum">
              <a:rPr lang="de-DE" altLang="de-DE" sz="1400"/>
              <a:pPr eaLnBrk="1" hangingPunct="1">
                <a:spcBef>
                  <a:spcPct val="0"/>
                </a:spcBef>
              </a:pPr>
              <a:t>50</a:t>
            </a:fld>
            <a:endParaRPr lang="de-DE" altLang="de-DE" sz="1400"/>
          </a:p>
        </p:txBody>
      </p:sp>
      <p:sp>
        <p:nvSpPr>
          <p:cNvPr id="174083" name="Rectangle 2"/>
          <p:cNvSpPr>
            <a:spLocks noGrp="1" noRot="1" noChangeAspect="1" noChangeArrowheads="1" noTextEdit="1"/>
          </p:cNvSpPr>
          <p:nvPr>
            <p:ph type="sldImg"/>
          </p:nvPr>
        </p:nvSpPr>
        <p:spPr>
          <a:xfrm>
            <a:off x="141288" y="768350"/>
            <a:ext cx="6821487"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8044044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CECE192-0B60-415D-A145-3499F39F3C6B}" type="slidenum">
              <a:rPr lang="de-DE" altLang="de-DE" sz="1400"/>
              <a:pPr eaLnBrk="1" hangingPunct="1">
                <a:spcBef>
                  <a:spcPct val="0"/>
                </a:spcBef>
              </a:pPr>
              <a:t>51</a:t>
            </a:fld>
            <a:endParaRPr lang="de-DE" altLang="de-DE" sz="1400"/>
          </a:p>
        </p:txBody>
      </p:sp>
      <p:sp>
        <p:nvSpPr>
          <p:cNvPr id="174083" name="Rectangle 2"/>
          <p:cNvSpPr>
            <a:spLocks noGrp="1" noRot="1" noChangeAspect="1" noChangeArrowheads="1" noTextEdit="1"/>
          </p:cNvSpPr>
          <p:nvPr>
            <p:ph type="sldImg"/>
          </p:nvPr>
        </p:nvSpPr>
        <p:spPr>
          <a:xfrm>
            <a:off x="141288" y="768350"/>
            <a:ext cx="6821487"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8044044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CECE192-0B60-415D-A145-3499F39F3C6B}" type="slidenum">
              <a:rPr lang="de-DE" altLang="de-DE" sz="1400"/>
              <a:pPr eaLnBrk="1" hangingPunct="1">
                <a:spcBef>
                  <a:spcPct val="0"/>
                </a:spcBef>
              </a:pPr>
              <a:t>52</a:t>
            </a:fld>
            <a:endParaRPr lang="de-DE" altLang="de-DE" sz="1400"/>
          </a:p>
        </p:txBody>
      </p:sp>
      <p:sp>
        <p:nvSpPr>
          <p:cNvPr id="174083" name="Rectangle 2"/>
          <p:cNvSpPr>
            <a:spLocks noGrp="1" noRot="1" noChangeAspect="1" noChangeArrowheads="1" noTextEdit="1"/>
          </p:cNvSpPr>
          <p:nvPr>
            <p:ph type="sldImg"/>
          </p:nvPr>
        </p:nvSpPr>
        <p:spPr>
          <a:xfrm>
            <a:off x="141288" y="768350"/>
            <a:ext cx="6821487"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8044044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CECE192-0B60-415D-A145-3499F39F3C6B}" type="slidenum">
              <a:rPr lang="de-DE" altLang="de-DE" sz="1400"/>
              <a:pPr eaLnBrk="1" hangingPunct="1">
                <a:spcBef>
                  <a:spcPct val="0"/>
                </a:spcBef>
              </a:pPr>
              <a:t>53</a:t>
            </a:fld>
            <a:endParaRPr lang="de-DE" altLang="de-DE" sz="1400"/>
          </a:p>
        </p:txBody>
      </p:sp>
      <p:sp>
        <p:nvSpPr>
          <p:cNvPr id="174083" name="Rectangle 2"/>
          <p:cNvSpPr>
            <a:spLocks noGrp="1" noRot="1" noChangeAspect="1" noChangeArrowheads="1" noTextEdit="1"/>
          </p:cNvSpPr>
          <p:nvPr>
            <p:ph type="sldImg"/>
          </p:nvPr>
        </p:nvSpPr>
        <p:spPr>
          <a:xfrm>
            <a:off x="141288" y="768350"/>
            <a:ext cx="6821487"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8044044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CECE192-0B60-415D-A145-3499F39F3C6B}" type="slidenum">
              <a:rPr lang="de-DE" altLang="de-DE" sz="1400"/>
              <a:pPr eaLnBrk="1" hangingPunct="1">
                <a:spcBef>
                  <a:spcPct val="0"/>
                </a:spcBef>
              </a:pPr>
              <a:t>54</a:t>
            </a:fld>
            <a:endParaRPr lang="de-DE" altLang="de-DE" sz="1400"/>
          </a:p>
        </p:txBody>
      </p:sp>
      <p:sp>
        <p:nvSpPr>
          <p:cNvPr id="174083" name="Rectangle 2"/>
          <p:cNvSpPr>
            <a:spLocks noGrp="1" noRot="1" noChangeAspect="1" noChangeArrowheads="1" noTextEdit="1"/>
          </p:cNvSpPr>
          <p:nvPr>
            <p:ph type="sldImg"/>
          </p:nvPr>
        </p:nvSpPr>
        <p:spPr>
          <a:xfrm>
            <a:off x="141288" y="768350"/>
            <a:ext cx="6821487"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8044044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CECE192-0B60-415D-A145-3499F39F3C6B}" type="slidenum">
              <a:rPr lang="de-DE" altLang="de-DE" sz="1400"/>
              <a:pPr eaLnBrk="1" hangingPunct="1">
                <a:spcBef>
                  <a:spcPct val="0"/>
                </a:spcBef>
              </a:pPr>
              <a:t>55</a:t>
            </a:fld>
            <a:endParaRPr lang="de-DE" altLang="de-DE" sz="1400"/>
          </a:p>
        </p:txBody>
      </p:sp>
      <p:sp>
        <p:nvSpPr>
          <p:cNvPr id="174083" name="Rectangle 2"/>
          <p:cNvSpPr>
            <a:spLocks noGrp="1" noRot="1" noChangeAspect="1" noChangeArrowheads="1" noTextEdit="1"/>
          </p:cNvSpPr>
          <p:nvPr>
            <p:ph type="sldImg"/>
          </p:nvPr>
        </p:nvSpPr>
        <p:spPr>
          <a:xfrm>
            <a:off x="141288" y="768350"/>
            <a:ext cx="6821487"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8044044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DC2BB84-1EE4-4C7A-A1D3-60055E1420DD}" type="slidenum">
              <a:rPr lang="de-DE" altLang="de-DE" sz="1400"/>
              <a:pPr eaLnBrk="1" hangingPunct="1">
                <a:spcBef>
                  <a:spcPct val="0"/>
                </a:spcBef>
              </a:pPr>
              <a:t>56</a:t>
            </a:fld>
            <a:endParaRPr lang="de-DE" altLang="de-DE" sz="1400"/>
          </a:p>
        </p:txBody>
      </p:sp>
      <p:sp>
        <p:nvSpPr>
          <p:cNvPr id="177155" name="Rectangle 2"/>
          <p:cNvSpPr>
            <a:spLocks noGrp="1" noRot="1" noChangeAspect="1" noChangeArrowheads="1" noTextEdit="1"/>
          </p:cNvSpPr>
          <p:nvPr>
            <p:ph type="sldImg"/>
          </p:nvPr>
        </p:nvSpPr>
        <p:spPr>
          <a:xfrm>
            <a:off x="141288" y="768350"/>
            <a:ext cx="6821487" cy="3836988"/>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4253085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DC2BB84-1EE4-4C7A-A1D3-60055E1420DD}" type="slidenum">
              <a:rPr lang="de-DE" altLang="de-DE" sz="1400"/>
              <a:pPr eaLnBrk="1" hangingPunct="1">
                <a:spcBef>
                  <a:spcPct val="0"/>
                </a:spcBef>
              </a:pPr>
              <a:t>57</a:t>
            </a:fld>
            <a:endParaRPr lang="de-DE" altLang="de-DE" sz="1400"/>
          </a:p>
        </p:txBody>
      </p:sp>
      <p:sp>
        <p:nvSpPr>
          <p:cNvPr id="177155" name="Rectangle 2"/>
          <p:cNvSpPr>
            <a:spLocks noGrp="1" noRot="1" noChangeAspect="1" noChangeArrowheads="1" noTextEdit="1"/>
          </p:cNvSpPr>
          <p:nvPr>
            <p:ph type="sldImg"/>
          </p:nvPr>
        </p:nvSpPr>
        <p:spPr>
          <a:xfrm>
            <a:off x="141288" y="768350"/>
            <a:ext cx="6821487" cy="3836988"/>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4253085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DC2BB84-1EE4-4C7A-A1D3-60055E1420DD}" type="slidenum">
              <a:rPr lang="de-DE" altLang="de-DE" sz="1400"/>
              <a:pPr eaLnBrk="1" hangingPunct="1">
                <a:spcBef>
                  <a:spcPct val="0"/>
                </a:spcBef>
              </a:pPr>
              <a:t>58</a:t>
            </a:fld>
            <a:endParaRPr lang="de-DE" altLang="de-DE" sz="1400"/>
          </a:p>
        </p:txBody>
      </p:sp>
      <p:sp>
        <p:nvSpPr>
          <p:cNvPr id="177155" name="Rectangle 2"/>
          <p:cNvSpPr>
            <a:spLocks noGrp="1" noRot="1" noChangeAspect="1" noChangeArrowheads="1" noTextEdit="1"/>
          </p:cNvSpPr>
          <p:nvPr>
            <p:ph type="sldImg"/>
          </p:nvPr>
        </p:nvSpPr>
        <p:spPr>
          <a:xfrm>
            <a:off x="141288" y="768350"/>
            <a:ext cx="6821487" cy="3836988"/>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4253085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A93D5F6-4CAB-441E-97E1-9B5322CDD5E1}" type="slidenum">
              <a:rPr lang="de-DE" altLang="de-DE" sz="1400"/>
              <a:pPr eaLnBrk="1" hangingPunct="1">
                <a:spcBef>
                  <a:spcPct val="0"/>
                </a:spcBef>
              </a:pPr>
              <a:t>60</a:t>
            </a:fld>
            <a:endParaRPr lang="de-DE" altLang="de-DE" sz="1400"/>
          </a:p>
        </p:txBody>
      </p:sp>
      <p:sp>
        <p:nvSpPr>
          <p:cNvPr id="179203" name="Rectangle 2"/>
          <p:cNvSpPr>
            <a:spLocks noGrp="1" noRot="1" noChangeAspect="1" noChangeArrowheads="1" noTextEdit="1"/>
          </p:cNvSpPr>
          <p:nvPr>
            <p:ph type="sldImg"/>
          </p:nvPr>
        </p:nvSpPr>
        <p:spPr>
          <a:xfrm>
            <a:off x="141288" y="768350"/>
            <a:ext cx="6821487" cy="3836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4346286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2AAF9E1-9867-4B12-BBD1-CC9B551E418C}" type="slidenum">
              <a:rPr lang="de-DE" altLang="de-DE" sz="1300">
                <a:solidFill>
                  <a:srgbClr val="000000"/>
                </a:solidFill>
              </a:rPr>
              <a:pPr eaLnBrk="1" hangingPunct="1">
                <a:spcBef>
                  <a:spcPct val="0"/>
                </a:spcBef>
              </a:pPr>
              <a:t>61</a:t>
            </a:fld>
            <a:endParaRPr lang="de-DE" altLang="de-DE" sz="1300">
              <a:solidFill>
                <a:srgbClr val="000000"/>
              </a:solidFill>
            </a:endParaRPr>
          </a:p>
        </p:txBody>
      </p:sp>
      <p:sp>
        <p:nvSpPr>
          <p:cNvPr id="159747" name="Rectangle 2"/>
          <p:cNvSpPr>
            <a:spLocks noGrp="1" noRot="1" noChangeAspect="1" noChangeArrowheads="1" noTextEdit="1"/>
          </p:cNvSpPr>
          <p:nvPr>
            <p:ph type="sldImg"/>
          </p:nvPr>
        </p:nvSpPr>
        <p:spPr>
          <a:xfrm>
            <a:off x="138113" y="768350"/>
            <a:ext cx="6824662"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0714188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B62154E-F520-42CA-948D-7187F0EC7151}" type="slidenum">
              <a:rPr lang="de-DE" altLang="de-DE" sz="1300">
                <a:solidFill>
                  <a:srgbClr val="000000"/>
                </a:solidFill>
              </a:rPr>
              <a:pPr eaLnBrk="1" hangingPunct="1">
                <a:spcBef>
                  <a:spcPct val="0"/>
                </a:spcBef>
              </a:pPr>
              <a:t>62</a:t>
            </a:fld>
            <a:endParaRPr lang="de-DE" altLang="de-DE" sz="1300">
              <a:solidFill>
                <a:srgbClr val="000000"/>
              </a:solidFill>
            </a:endParaRPr>
          </a:p>
        </p:txBody>
      </p:sp>
      <p:sp>
        <p:nvSpPr>
          <p:cNvPr id="160771" name="Rectangle 2"/>
          <p:cNvSpPr>
            <a:spLocks noGrp="1" noRot="1" noChangeAspect="1" noChangeArrowheads="1" noTextEdit="1"/>
          </p:cNvSpPr>
          <p:nvPr>
            <p:ph type="sldImg"/>
          </p:nvPr>
        </p:nvSpPr>
        <p:spPr>
          <a:xfrm>
            <a:off x="138113" y="768350"/>
            <a:ext cx="6824662"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4056850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648CB06-7D3C-4EDF-A0A9-651F6D6E9D3B}" type="slidenum">
              <a:rPr lang="de-DE" altLang="de-DE" sz="1300">
                <a:solidFill>
                  <a:srgbClr val="000000"/>
                </a:solidFill>
              </a:rPr>
              <a:pPr eaLnBrk="1" hangingPunct="1">
                <a:spcBef>
                  <a:spcPct val="0"/>
                </a:spcBef>
              </a:pPr>
              <a:t>63</a:t>
            </a:fld>
            <a:endParaRPr lang="de-DE" altLang="de-DE" sz="1300">
              <a:solidFill>
                <a:srgbClr val="000000"/>
              </a:solidFill>
            </a:endParaRPr>
          </a:p>
        </p:txBody>
      </p:sp>
      <p:sp>
        <p:nvSpPr>
          <p:cNvPr id="162819" name="Rectangle 2"/>
          <p:cNvSpPr>
            <a:spLocks noGrp="1" noRot="1" noChangeAspect="1" noChangeArrowheads="1" noTextEdit="1"/>
          </p:cNvSpPr>
          <p:nvPr>
            <p:ph type="sldImg"/>
          </p:nvPr>
        </p:nvSpPr>
        <p:spPr>
          <a:xfrm>
            <a:off x="138113" y="768350"/>
            <a:ext cx="6824662"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7969010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648CB06-7D3C-4EDF-A0A9-651F6D6E9D3B}" type="slidenum">
              <a:rPr lang="de-DE" altLang="de-DE" sz="1300">
                <a:solidFill>
                  <a:srgbClr val="000000"/>
                </a:solidFill>
              </a:rPr>
              <a:pPr eaLnBrk="1" hangingPunct="1">
                <a:spcBef>
                  <a:spcPct val="0"/>
                </a:spcBef>
              </a:pPr>
              <a:t>64</a:t>
            </a:fld>
            <a:endParaRPr lang="de-DE" altLang="de-DE" sz="1300">
              <a:solidFill>
                <a:srgbClr val="000000"/>
              </a:solidFill>
            </a:endParaRPr>
          </a:p>
        </p:txBody>
      </p:sp>
      <p:sp>
        <p:nvSpPr>
          <p:cNvPr id="162819" name="Rectangle 2"/>
          <p:cNvSpPr>
            <a:spLocks noGrp="1" noRot="1" noChangeAspect="1" noChangeArrowheads="1" noTextEdit="1"/>
          </p:cNvSpPr>
          <p:nvPr>
            <p:ph type="sldImg"/>
          </p:nvPr>
        </p:nvSpPr>
        <p:spPr>
          <a:xfrm>
            <a:off x="138113" y="768350"/>
            <a:ext cx="6824662"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7969010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B60E7B2-2153-467F-9E91-B9CE20548383}" type="slidenum">
              <a:rPr lang="de-DE" altLang="de-DE" sz="1300">
                <a:solidFill>
                  <a:srgbClr val="000000"/>
                </a:solidFill>
              </a:rPr>
              <a:pPr eaLnBrk="1" hangingPunct="1">
                <a:spcBef>
                  <a:spcPct val="0"/>
                </a:spcBef>
              </a:pPr>
              <a:t>65</a:t>
            </a:fld>
            <a:endParaRPr lang="de-DE" altLang="de-DE" sz="1300">
              <a:solidFill>
                <a:srgbClr val="000000"/>
              </a:solidFill>
            </a:endParaRPr>
          </a:p>
        </p:txBody>
      </p:sp>
      <p:sp>
        <p:nvSpPr>
          <p:cNvPr id="164867" name="Rectangle 2"/>
          <p:cNvSpPr>
            <a:spLocks noGrp="1" noRot="1" noChangeAspect="1" noChangeArrowheads="1" noTextEdit="1"/>
          </p:cNvSpPr>
          <p:nvPr>
            <p:ph type="sldImg"/>
          </p:nvPr>
        </p:nvSpPr>
        <p:spPr>
          <a:xfrm>
            <a:off x="138113" y="768350"/>
            <a:ext cx="6824662" cy="3836988"/>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0702132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B60E7B2-2153-467F-9E91-B9CE20548383}" type="slidenum">
              <a:rPr lang="de-DE" altLang="de-DE" sz="1300">
                <a:solidFill>
                  <a:srgbClr val="000000"/>
                </a:solidFill>
              </a:rPr>
              <a:pPr eaLnBrk="1" hangingPunct="1">
                <a:spcBef>
                  <a:spcPct val="0"/>
                </a:spcBef>
              </a:pPr>
              <a:t>66</a:t>
            </a:fld>
            <a:endParaRPr lang="de-DE" altLang="de-DE" sz="1300">
              <a:solidFill>
                <a:srgbClr val="000000"/>
              </a:solidFill>
            </a:endParaRPr>
          </a:p>
        </p:txBody>
      </p:sp>
      <p:sp>
        <p:nvSpPr>
          <p:cNvPr id="164867" name="Rectangle 2"/>
          <p:cNvSpPr>
            <a:spLocks noGrp="1" noRot="1" noChangeAspect="1" noChangeArrowheads="1" noTextEdit="1"/>
          </p:cNvSpPr>
          <p:nvPr>
            <p:ph type="sldImg"/>
          </p:nvPr>
        </p:nvSpPr>
        <p:spPr>
          <a:xfrm>
            <a:off x="138113" y="768350"/>
            <a:ext cx="6824662" cy="3836988"/>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0702132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EB9F462-12AF-42E1-A89C-B0ECDF28D5C2}" type="slidenum">
              <a:rPr lang="de-DE" altLang="de-DE" sz="1300">
                <a:solidFill>
                  <a:srgbClr val="000000"/>
                </a:solidFill>
              </a:rPr>
              <a:pPr eaLnBrk="1" hangingPunct="1">
                <a:spcBef>
                  <a:spcPct val="0"/>
                </a:spcBef>
              </a:pPr>
              <a:t>67</a:t>
            </a:fld>
            <a:endParaRPr lang="de-DE" altLang="de-DE" sz="1300">
              <a:solidFill>
                <a:srgbClr val="000000"/>
              </a:solidFill>
            </a:endParaRPr>
          </a:p>
        </p:txBody>
      </p:sp>
      <p:sp>
        <p:nvSpPr>
          <p:cNvPr id="165891" name="Rectangle 2"/>
          <p:cNvSpPr>
            <a:spLocks noGrp="1" noRot="1" noChangeAspect="1" noChangeArrowheads="1" noTextEdit="1"/>
          </p:cNvSpPr>
          <p:nvPr>
            <p:ph type="sldImg"/>
          </p:nvPr>
        </p:nvSpPr>
        <p:spPr>
          <a:xfrm>
            <a:off x="138113" y="768350"/>
            <a:ext cx="6824662"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2744947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BDCE11-E18C-4373-BD43-AFED4701C49E}" type="slidenum">
              <a:rPr lang="de-DE" altLang="de-DE" smtClean="0"/>
              <a:pPr/>
              <a:t>68</a:t>
            </a:fld>
            <a:endParaRPr lang="de-DE" altLang="de-DE"/>
          </a:p>
        </p:txBody>
      </p:sp>
    </p:spTree>
    <p:extLst>
      <p:ext uri="{BB962C8B-B14F-4D97-AF65-F5344CB8AC3E}">
        <p14:creationId xmlns:p14="http://schemas.microsoft.com/office/powerpoint/2010/main" val="242685875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BDCE11-E18C-4373-BD43-AFED4701C49E}" type="slidenum">
              <a:rPr lang="de-DE" altLang="de-DE" smtClean="0"/>
              <a:pPr/>
              <a:t>69</a:t>
            </a:fld>
            <a:endParaRPr lang="de-DE" altLang="de-DE"/>
          </a:p>
        </p:txBody>
      </p:sp>
    </p:spTree>
    <p:extLst>
      <p:ext uri="{BB962C8B-B14F-4D97-AF65-F5344CB8AC3E}">
        <p14:creationId xmlns:p14="http://schemas.microsoft.com/office/powerpoint/2010/main" val="195492151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hi-IN" altLang="ko-KR" dirty="0">
                <a:solidFill>
                  <a:srgbClr val="004992"/>
                </a:solidFill>
              </a:rPr>
              <a:t>मेटाकौगनिनटभ प्रनिक्षण (</a:t>
            </a:r>
            <a:r>
              <a:rPr lang="en-US" altLang="ko-KR" dirty="0">
                <a:solidFill>
                  <a:srgbClr val="004992"/>
                </a:solidFill>
              </a:rPr>
              <a:t>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hi-IN" altLang="ko-KR" sz="1000" b="0" dirty="0">
                <a:latin typeface="+mj-lt"/>
                <a:cs typeface="+mn-cs"/>
              </a:rPr>
              <a:t>इस प्रभाग मेंजिन जित्रोंका इस्तेमाल हुआ हैउनके इस्तेमाल की अनुमजत कृ पापूर्वक कलाकाररोंतथा मुद्रजिकाररओों(कॉपीराईट हरल्डर) द्वारा क्रमशः जिया गया है. अजिक िानकारी (कलाकार, शीर्वक) इस प्रस्तुजत के अोंत मेंजिया गया है.</a:t>
            </a:r>
            <a:endParaRPr lang="es-ES" altLang="de-DE" sz="1000" b="0" dirty="0">
              <a:latin typeface="+mj-lt"/>
              <a:cs typeface="+mn-cs"/>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hi-IN"/>
              <a:t>मेटाकौगनिनटभ प्रनिक्षण 7 – ज़ल्दबाज़ी में निष्कर्ष पर पहुँचना </a:t>
            </a:r>
            <a:r>
              <a:rPr lang="en-US"/>
              <a:t>II</a:t>
            </a:r>
          </a:p>
        </p:txBody>
      </p:sp>
      <p:sp>
        <p:nvSpPr>
          <p:cNvPr id="4" name="Slide Number Placeholder 3"/>
          <p:cNvSpPr>
            <a:spLocks noGrp="1"/>
          </p:cNvSpPr>
          <p:nvPr>
            <p:ph type="sldNum" sz="quarter" idx="12"/>
          </p:nvPr>
        </p:nvSpPr>
        <p:spPr bwMode="gray"/>
        <p:txBody>
          <a:bodyPr/>
          <a:lstStyle>
            <a:lvl1pPr>
              <a:defRPr b="0"/>
            </a:lvl1pPr>
          </a:lstStyle>
          <a:p>
            <a:fld id="{58244D72-13B8-4A3E-87F3-C2D47C06FA61}"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hi-IN"/>
              <a:t>मेटाकौगनिनटभ प्रनिक्षण 7 – ज़ल्दबाज़ी में निष्कर्ष पर पहुँचना </a:t>
            </a:r>
            <a:r>
              <a:rPr lang="en-US"/>
              <a:t>II</a:t>
            </a:r>
          </a:p>
        </p:txBody>
      </p:sp>
      <p:sp>
        <p:nvSpPr>
          <p:cNvPr id="6" name="Slide Number Placeholder 5"/>
          <p:cNvSpPr>
            <a:spLocks noGrp="1"/>
          </p:cNvSpPr>
          <p:nvPr>
            <p:ph type="sldNum" sz="quarter" idx="12"/>
          </p:nvPr>
        </p:nvSpPr>
        <p:spPr bwMode="gray"/>
        <p:txBody>
          <a:bodyPr>
            <a:noAutofit/>
          </a:bodyPr>
          <a:lstStyle>
            <a:lvl1pPr>
              <a:defRPr b="0"/>
            </a:lvl1pPr>
          </a:lstStyle>
          <a:p>
            <a:fld id="{19F1ED2F-A4BC-4823-A27F-113FDD99EEA6}"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hi-IN"/>
              <a:t>मेटाकौगनिनटभ प्रनिक्षण 7 – ज़ल्दबाज़ी में निष्कर्ष पर पहुँचना </a:t>
            </a:r>
            <a:r>
              <a:rPr lang="en-US"/>
              <a:t>II</a:t>
            </a:r>
          </a:p>
        </p:txBody>
      </p:sp>
      <p:sp>
        <p:nvSpPr>
          <p:cNvPr id="7" name="Slide Number Placeholder 6"/>
          <p:cNvSpPr>
            <a:spLocks noGrp="1"/>
          </p:cNvSpPr>
          <p:nvPr>
            <p:ph type="sldNum" sz="quarter" idx="12"/>
          </p:nvPr>
        </p:nvSpPr>
        <p:spPr bwMode="gray"/>
        <p:txBody>
          <a:bodyPr/>
          <a:lstStyle>
            <a:lvl1pPr>
              <a:defRPr b="0"/>
            </a:lvl1pPr>
          </a:lstStyle>
          <a:p>
            <a:fld id="{F72FE476-A7B6-4CC6-9829-A4D7FA43D60C}"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hi-IN"/>
              <a:t>मेटाकौगनिनटभ प्रनिक्षण 7 – ज़ल्दबाज़ी में निष्कर्ष पर पहुँचना </a:t>
            </a:r>
            <a:r>
              <a:rPr lang="en-US"/>
              <a:t>II</a:t>
            </a:r>
          </a:p>
        </p:txBody>
      </p:sp>
      <p:sp>
        <p:nvSpPr>
          <p:cNvPr id="7" name="Slide Number Placeholder 6"/>
          <p:cNvSpPr>
            <a:spLocks noGrp="1"/>
          </p:cNvSpPr>
          <p:nvPr>
            <p:ph type="sldNum" sz="quarter" idx="12"/>
          </p:nvPr>
        </p:nvSpPr>
        <p:spPr bwMode="gray"/>
        <p:txBody>
          <a:bodyPr/>
          <a:lstStyle>
            <a:lvl1pPr>
              <a:defRPr b="0"/>
            </a:lvl1pPr>
          </a:lstStyle>
          <a:p>
            <a:fld id="{58244D72-13B8-4A3E-87F3-C2D47C06FA61}"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hi-IN"/>
              <a:t>मेटाकौगनिनटभ प्रनिक्षण 7 – ज़ल्दबाज़ी में निष्कर्ष पर पहुँचना </a:t>
            </a:r>
            <a:r>
              <a:rPr lang="en-US"/>
              <a:t>II</a:t>
            </a:r>
          </a:p>
        </p:txBody>
      </p:sp>
      <p:sp>
        <p:nvSpPr>
          <p:cNvPr id="7" name="Slide Number Placeholder 6"/>
          <p:cNvSpPr>
            <a:spLocks noGrp="1"/>
          </p:cNvSpPr>
          <p:nvPr>
            <p:ph type="sldNum" sz="quarter" idx="12"/>
          </p:nvPr>
        </p:nvSpPr>
        <p:spPr bwMode="gray"/>
        <p:txBody>
          <a:bodyPr/>
          <a:lstStyle>
            <a:lvl1pPr>
              <a:defRPr b="0"/>
            </a:lvl1pPr>
          </a:lstStyle>
          <a:p>
            <a:fld id="{58244D72-13B8-4A3E-87F3-C2D47C06FA61}"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hi-IN"/>
              <a:t>मेटाकौगनिनटभ प्रनिक्षण 7 – ज़ल्दबाज़ी में निष्कर्ष पर पहुँचना </a:t>
            </a:r>
            <a:r>
              <a:rPr lang="en-US"/>
              <a:t>II</a:t>
            </a:r>
          </a:p>
        </p:txBody>
      </p:sp>
      <p:sp>
        <p:nvSpPr>
          <p:cNvPr id="5" name="Slide Number Placeholder 4"/>
          <p:cNvSpPr>
            <a:spLocks noGrp="1"/>
          </p:cNvSpPr>
          <p:nvPr>
            <p:ph type="sldNum" sz="quarter" idx="12"/>
          </p:nvPr>
        </p:nvSpPr>
        <p:spPr bwMode="gray"/>
        <p:txBody>
          <a:bodyPr/>
          <a:lstStyle>
            <a:lvl1pPr>
              <a:defRPr b="0"/>
            </a:lvl1pPr>
          </a:lstStyle>
          <a:p>
            <a:fld id="{1C658B9D-448A-4717-B5B7-74E1131F0673}"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hi-IN"/>
              <a:t>मेटाकौगनिनटभ प्रनिक्षण 7 – ज़ल्दबाज़ी में निष्कर्ष पर पहुँचना </a:t>
            </a:r>
            <a:r>
              <a:rPr lang="en-US"/>
              <a:t>II</a:t>
            </a:r>
          </a:p>
        </p:txBody>
      </p:sp>
      <p:sp>
        <p:nvSpPr>
          <p:cNvPr id="4" name="Slide Number Placeholder 3"/>
          <p:cNvSpPr>
            <a:spLocks noGrp="1"/>
          </p:cNvSpPr>
          <p:nvPr>
            <p:ph type="sldNum" sz="quarter" idx="12"/>
          </p:nvPr>
        </p:nvSpPr>
        <p:spPr bwMode="gray"/>
        <p:txBody>
          <a:bodyPr/>
          <a:lstStyle>
            <a:lvl1pPr>
              <a:defRPr b="0"/>
            </a:lvl1pPr>
          </a:lstStyle>
          <a:p>
            <a:fld id="{D97EE998-B6F0-4411-937E-3FD80889468E}"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hi-IN"/>
              <a:t>मेटाकौगनिनटभ प्रनिक्षण 7 – ज़ल्दबाज़ी में निष्कर्ष पर पहुँचना </a:t>
            </a:r>
            <a:r>
              <a:rPr lang="en-US"/>
              <a:t>II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58244D72-13B8-4A3E-87F3-C2D47C06FA61}"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112" r:id="rId1"/>
    <p:sldLayoutId id="2147484113" r:id="rId2"/>
    <p:sldLayoutId id="2147484114" r:id="rId3"/>
    <p:sldLayoutId id="2147484115" r:id="rId4"/>
    <p:sldLayoutId id="2147484116" r:id="rId5"/>
    <p:sldLayoutId id="2147484117" r:id="rId6"/>
    <p:sldLayoutId id="2147484118" r:id="rId7"/>
    <p:sldLayoutId id="2147484119" r:id="rId8"/>
    <p:sldLayoutId id="2147484120" r:id="rId9"/>
    <p:sldLayoutId id="2147484121" r:id="rId10"/>
    <p:sldLayoutId id="2147484122" r:id="rId11"/>
    <p:sldLayoutId id="2147484123"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6.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9.xml"/><Relationship Id="rId1" Type="http://schemas.openxmlformats.org/officeDocument/2006/relationships/slideLayout" Target="../slideLayouts/slideLayout5.xml"/><Relationship Id="rId4" Type="http://schemas.openxmlformats.org/officeDocument/2006/relationships/image" Target="../media/image30.png"/></Relationships>
</file>

<file path=ppt/slides/_rels/slide60.xml.rels><?xml version="1.0" encoding="UTF-8" standalone="yes"?>
<Relationships xmlns="http://schemas.openxmlformats.org/package/2006/relationships"><Relationship Id="rId3" Type="http://schemas.openxmlformats.org/officeDocument/2006/relationships/hyperlink" Target="https://www.pexels.com/de-de/foto/iphone-notizbuch-stift-internet-5053765/" TargetMode="External"/><Relationship Id="rId2" Type="http://schemas.openxmlformats.org/officeDocument/2006/relationships/notesSlide" Target="../notesSlides/notesSlide60.xml"/><Relationship Id="rId1" Type="http://schemas.openxmlformats.org/officeDocument/2006/relationships/slideLayout" Target="../slideLayouts/slideLayout11.xml"/></Relationships>
</file>

<file path=ppt/slides/_rels/slide6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MCT 7 A – </a:t>
            </a:r>
            <a:r>
              <a:rPr lang="hi-IN" altLang="ko-KR" dirty="0">
                <a:latin typeface="+mn-lt"/>
                <a:ea typeface="+mn-ea"/>
                <a:cs typeface="+mn-cs"/>
              </a:rPr>
              <a:t>ज़ल्दबाज़ी में निष्कर्ष पर पहुँचना </a:t>
            </a:r>
            <a:r>
              <a:rPr lang="en-US" altLang="ko-KR" dirty="0">
                <a:latin typeface="+mn-lt"/>
                <a:ea typeface="+mn-ea"/>
                <a:cs typeface="+mn-cs"/>
              </a:rPr>
              <a:t>II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Woodward</a:t>
            </a:r>
            <a:r>
              <a:rPr lang="nl-NL" sz="1600">
                <a:solidFill>
                  <a:srgbClr val="004992"/>
                </a:solidFill>
              </a:rPr>
              <a:t> (1|23)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9449355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ज़ल्दबाज़ी में निष्कर्ष</a:t>
            </a:r>
            <a:endParaRPr lang="en-US" sz="3600">
              <a:latin typeface="+mn-lt"/>
              <a:ea typeface="+mn-ea"/>
              <a:cs typeface="+mn-cs"/>
            </a:endParaRPr>
          </a:p>
        </p:txBody>
      </p:sp>
      <p:sp>
        <p:nvSpPr>
          <p:cNvPr id="45058" name="Rectangle 2"/>
          <p:cNvSpPr>
            <a:spLocks noGrp="1" noChangeArrowheads="1"/>
          </p:cNvSpPr>
          <p:nvPr>
            <p:ph idx="1"/>
          </p:nvPr>
        </p:nvSpPr>
        <p:spPr/>
        <p:txBody>
          <a:bodyPr>
            <a:noAutofit/>
          </a:bodyPr>
          <a:lstStyle/>
          <a:p>
            <a:pPr algn="l" eaLnBrk="1" hangingPunct="1"/>
            <a:r>
              <a:rPr lang="hi-IN" altLang="de-DE" sz="2400" dirty="0">
                <a:solidFill>
                  <a:srgbClr val="333333"/>
                </a:solidFill>
              </a:rPr>
              <a:t>अक्सर हम बिना पूरा सच जाने ही निष्कर्ष निकल लेते हैं</a:t>
            </a:r>
            <a:endParaRPr lang="en-US" altLang="de-DE" sz="2400" dirty="0">
              <a:solidFill>
                <a:srgbClr val="333333"/>
              </a:solidFill>
            </a:endParaRPr>
          </a:p>
          <a:p>
            <a:pPr marL="342900" indent="-342900" algn="l" eaLnBrk="1" hangingPunct="1">
              <a:buClr>
                <a:srgbClr val="333333"/>
              </a:buClr>
              <a:buFont typeface="WingDings"/>
              <a:buChar char=""/>
            </a:pPr>
            <a:r>
              <a:rPr lang="hi-IN" altLang="de-DE" sz="2400" dirty="0">
                <a:solidFill>
                  <a:srgbClr val="333333"/>
                </a:solidFill>
              </a:rPr>
              <a:t>कारण/लाभ</a:t>
            </a:r>
            <a:r>
              <a:rPr lang="de-DE" altLang="de-DE" sz="2400" dirty="0">
                <a:solidFill>
                  <a:srgbClr val="333333"/>
                </a:solidFill>
              </a:rPr>
              <a:t>: </a:t>
            </a:r>
            <a:r>
              <a:rPr lang="de-DE" altLang="de-DE" sz="2400" dirty="0">
                <a:solidFill>
                  <a:srgbClr val="004992"/>
                </a:solidFill>
              </a:rPr>
              <a:t>???</a:t>
            </a:r>
            <a:r>
              <a:rPr lang="hi-IN" altLang="de-DE" sz="2400" dirty="0">
                <a:solidFill>
                  <a:srgbClr val="004992"/>
                </a:solidFill>
              </a:rPr>
              <a:t> </a:t>
            </a:r>
            <a:r>
              <a:rPr lang="hi-IN" altLang="de-DE" sz="2400" dirty="0">
                <a:solidFill>
                  <a:srgbClr val="FFFFFF"/>
                </a:solidFill>
              </a:rPr>
              <a:t>समय की बचत</a:t>
            </a:r>
            <a:r>
              <a:rPr lang="en-US" altLang="de-DE" sz="2400" dirty="0">
                <a:solidFill>
                  <a:srgbClr val="FFFFFF"/>
                </a:solidFill>
              </a:rPr>
              <a:t>, </a:t>
            </a:r>
            <a:r>
              <a:rPr lang="hi-IN" altLang="de-DE" sz="2400" dirty="0">
                <a:solidFill>
                  <a:srgbClr val="FFFFFF"/>
                </a:solidFill>
              </a:rPr>
              <a:t>सुरक्षा का अहसास</a:t>
            </a:r>
            <a:r>
              <a:rPr lang="en-US" altLang="de-DE" sz="2400" dirty="0">
                <a:solidFill>
                  <a:srgbClr val="FFFFFF"/>
                </a:solidFill>
              </a:rPr>
              <a:t>, </a:t>
            </a:r>
            <a:r>
              <a:rPr lang="hi-IN" altLang="de-DE" sz="2400" dirty="0">
                <a:solidFill>
                  <a:srgbClr val="FFFFFF"/>
                </a:solidFill>
              </a:rPr>
              <a:t>दुसरे को दृढ़-निश्चयी एवं सक्षम लग्न</a:t>
            </a:r>
            <a:r>
              <a:rPr lang="en-US" altLang="de-DE" sz="2400" dirty="0">
                <a:solidFill>
                  <a:srgbClr val="FFFFFF"/>
                </a:solidFill>
              </a:rPr>
              <a:t>, </a:t>
            </a:r>
            <a:r>
              <a:rPr lang="hi-IN" altLang="de-DE" sz="2400" dirty="0">
                <a:solidFill>
                  <a:srgbClr val="FFFFFF"/>
                </a:solidFill>
              </a:rPr>
              <a:t>इसके अलावा यह सोंच की </a:t>
            </a:r>
            <a:r>
              <a:rPr lang="en-US" altLang="de-DE" sz="2400" dirty="0">
                <a:solidFill>
                  <a:srgbClr val="FFFFFF"/>
                </a:solidFill>
              </a:rPr>
              <a:t>'</a:t>
            </a:r>
            <a:r>
              <a:rPr lang="hi-IN" altLang="de-DE" sz="2400" dirty="0">
                <a:solidFill>
                  <a:srgbClr val="FFFFFF"/>
                </a:solidFill>
              </a:rPr>
              <a:t>एक गलत निर्णय लेना</a:t>
            </a:r>
            <a:r>
              <a:rPr lang="en-US" altLang="de-DE" sz="2400" dirty="0">
                <a:solidFill>
                  <a:srgbClr val="FFFFFF"/>
                </a:solidFill>
              </a:rPr>
              <a:t>, </a:t>
            </a:r>
            <a:r>
              <a:rPr lang="hi-IN" altLang="de-DE" sz="2400" dirty="0">
                <a:solidFill>
                  <a:srgbClr val="FFFFFF"/>
                </a:solidFill>
              </a:rPr>
              <a:t>निर्णय न लेने से अच्छा है</a:t>
            </a:r>
            <a:r>
              <a:rPr lang="en-US" altLang="de-DE" sz="2400" dirty="0">
                <a:solidFill>
                  <a:srgbClr val="FFFFFF"/>
                </a:solidFill>
              </a:rPr>
              <a:t>' </a:t>
            </a:r>
            <a:r>
              <a:rPr lang="hi-IN" altLang="de-DE" sz="2400" dirty="0">
                <a:solidFill>
                  <a:srgbClr val="FFFFFF"/>
                </a:solidFill>
              </a:rPr>
              <a:t>की भी भूमिका हो सकती है.</a:t>
            </a:r>
            <a:endParaRPr lang="en-US" altLang="de-DE" sz="2400" dirty="0">
              <a:solidFill>
                <a:srgbClr val="FFFFFF"/>
              </a:solidFill>
            </a:endParaRPr>
          </a:p>
          <a:p>
            <a:pPr marL="342900" indent="-342900" algn="l" eaLnBrk="1" hangingPunct="1">
              <a:buClr>
                <a:srgbClr val="333333"/>
              </a:buClr>
              <a:buFont typeface="WingDings"/>
              <a:buChar char=""/>
            </a:pPr>
            <a:r>
              <a:rPr lang="hi-IN" altLang="de-DE" sz="2400" dirty="0">
                <a:solidFill>
                  <a:srgbClr val="333333"/>
                </a:solidFill>
              </a:rPr>
              <a:t>हानि</a:t>
            </a:r>
            <a:r>
              <a:rPr lang="de-DE" altLang="de-DE" sz="2400" dirty="0">
                <a:solidFill>
                  <a:srgbClr val="333333"/>
                </a:solidFill>
              </a:rPr>
              <a:t>: </a:t>
            </a:r>
            <a:r>
              <a:rPr lang="de-DE" altLang="de-DE" sz="2400" dirty="0">
                <a:solidFill>
                  <a:srgbClr val="004992"/>
                </a:solidFill>
              </a:rPr>
              <a:t>???</a:t>
            </a:r>
            <a:r>
              <a:rPr lang="hi-IN" altLang="de-DE" sz="2400" dirty="0">
                <a:solidFill>
                  <a:srgbClr val="004992"/>
                </a:solidFill>
              </a:rPr>
              <a:t> </a:t>
            </a:r>
            <a:r>
              <a:rPr lang="hi-IN" altLang="de-DE" sz="2400" dirty="0">
                <a:solidFill>
                  <a:srgbClr val="FFFFFF"/>
                </a:solidFill>
              </a:rPr>
              <a:t>एक गलत और खतरनाक निर्णय लेने का डर</a:t>
            </a:r>
            <a:endParaRPr lang="en-US" altLang="de-DE" sz="2400" dirty="0">
              <a:solidFill>
                <a:srgbClr val="FFFFFF"/>
              </a:solidFill>
            </a:endParaRPr>
          </a:p>
        </p:txBody>
      </p:sp>
      <p:sp>
        <p:nvSpPr>
          <p:cNvPr id="5" name="Footer Placeholder 4"/>
          <p:cNvSpPr>
            <a:spLocks noGrp="1"/>
          </p:cNvSpPr>
          <p:nvPr>
            <p:ph type="ftr" sz="quarter" idx="11"/>
          </p:nvPr>
        </p:nvSpPr>
        <p:spPr/>
        <p:txBody>
          <a:bodyPr/>
          <a:lstStyle/>
          <a:p>
            <a:pPr>
              <a:defRPr/>
            </a:pPr>
            <a:r>
              <a:rPr lang="hi-IN">
                <a:latin typeface="+mn-lt"/>
                <a:cs typeface="+mn-cs"/>
              </a:rPr>
              <a:t>मेटाकौगनिनटभ प्रनिक्षण 7 – ज़ल्दबाज़ी में निष्कर्ष पर पहुँचना </a:t>
            </a:r>
            <a:r>
              <a:rPr lang="en-US">
                <a:latin typeface="+mn-lt"/>
                <a:cs typeface="+mn-cs"/>
              </a:rPr>
              <a:t>II</a:t>
            </a:r>
          </a:p>
        </p:txBody>
      </p:sp>
      <p:sp>
        <p:nvSpPr>
          <p:cNvPr id="6" name="Slide Number Placeholder 5"/>
          <p:cNvSpPr>
            <a:spLocks noGrp="1"/>
          </p:cNvSpPr>
          <p:nvPr>
            <p:ph type="sldNum" sz="quarter" idx="12"/>
          </p:nvPr>
        </p:nvSpPr>
        <p:spPr/>
        <p:txBody>
          <a:bodyPr/>
          <a:lstStyle/>
          <a:p>
            <a:fld id="{19F1ED2F-A4BC-4823-A27F-113FDD99EEA6}" type="slidenum">
              <a:rPr lang="de-DE" altLang="de-DE" smtClean="0">
                <a:latin typeface="+mn-lt"/>
                <a:cs typeface="+mn-cs"/>
              </a:rPr>
              <a:pPr/>
              <a:t>2</a:t>
            </a:fld>
            <a:endParaRPr lang="de-DE" altLang="de-DE">
              <a:latin typeface="+mn-lt"/>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ज़ल्दबाज़ी में निष्कर्ष</a:t>
            </a:r>
            <a:endParaRPr lang="en-US" sz="3600">
              <a:latin typeface="+mn-lt"/>
              <a:ea typeface="+mn-ea"/>
              <a:cs typeface="+mn-cs"/>
            </a:endParaRPr>
          </a:p>
        </p:txBody>
      </p:sp>
      <p:sp>
        <p:nvSpPr>
          <p:cNvPr id="45058" name="Rectangle 2"/>
          <p:cNvSpPr>
            <a:spLocks noGrp="1" noChangeArrowheads="1"/>
          </p:cNvSpPr>
          <p:nvPr>
            <p:ph idx="1"/>
          </p:nvPr>
        </p:nvSpPr>
        <p:spPr/>
        <p:txBody>
          <a:bodyPr>
            <a:noAutofit/>
          </a:bodyPr>
          <a:lstStyle/>
          <a:p>
            <a:pPr algn="l" eaLnBrk="1" hangingPunct="1"/>
            <a:r>
              <a:rPr lang="hi-IN" altLang="de-DE" sz="2400" dirty="0">
                <a:solidFill>
                  <a:srgbClr val="333333"/>
                </a:solidFill>
              </a:rPr>
              <a:t>अक्सर हम बिना पूरा सच जाने ही निष्कर्ष निकल लेते हैं</a:t>
            </a:r>
            <a:endParaRPr lang="en-US" altLang="de-DE" sz="2400" dirty="0">
              <a:solidFill>
                <a:srgbClr val="333333"/>
              </a:solidFill>
            </a:endParaRPr>
          </a:p>
          <a:p>
            <a:pPr marL="342900" indent="-342900" algn="l" eaLnBrk="1" hangingPunct="1">
              <a:buClr>
                <a:srgbClr val="000000"/>
              </a:buClr>
              <a:buFont typeface="WingDings"/>
              <a:buChar char=""/>
            </a:pPr>
            <a:r>
              <a:rPr lang="hi-IN" altLang="de-DE" sz="2400" dirty="0">
                <a:solidFill>
                  <a:srgbClr val="333333"/>
                </a:solidFill>
              </a:rPr>
              <a:t>कारण/लाभ</a:t>
            </a:r>
            <a:r>
              <a:rPr lang="de-DE" altLang="de-DE" sz="2400" dirty="0">
                <a:solidFill>
                  <a:srgbClr val="333333"/>
                </a:solidFill>
              </a:rPr>
              <a:t>:</a:t>
            </a:r>
            <a:r>
              <a:rPr lang="hi-IN" altLang="de-DE" sz="2400" dirty="0">
                <a:solidFill>
                  <a:srgbClr val="333333"/>
                </a:solidFill>
              </a:rPr>
              <a:t> </a:t>
            </a:r>
            <a:r>
              <a:rPr lang="hi-IN" altLang="de-DE" sz="2400" dirty="0">
                <a:solidFill>
                  <a:srgbClr val="004992"/>
                </a:solidFill>
              </a:rPr>
              <a:t>समय की बचत</a:t>
            </a:r>
            <a:r>
              <a:rPr lang="en-US" altLang="de-DE" sz="2400" dirty="0">
                <a:solidFill>
                  <a:srgbClr val="004992"/>
                </a:solidFill>
              </a:rPr>
              <a:t>, </a:t>
            </a:r>
            <a:r>
              <a:rPr lang="hi-IN" altLang="de-DE" sz="2400" dirty="0">
                <a:solidFill>
                  <a:srgbClr val="004992"/>
                </a:solidFill>
              </a:rPr>
              <a:t>सुरक्षा का अहसास</a:t>
            </a:r>
            <a:r>
              <a:rPr lang="en-US" altLang="de-DE" sz="2400" dirty="0">
                <a:solidFill>
                  <a:srgbClr val="004992"/>
                </a:solidFill>
              </a:rPr>
              <a:t>, </a:t>
            </a:r>
            <a:r>
              <a:rPr lang="hi-IN" altLang="de-DE" sz="2400" dirty="0">
                <a:solidFill>
                  <a:srgbClr val="004992"/>
                </a:solidFill>
              </a:rPr>
              <a:t>दुसरे को दृढ़-निश्चयी एवं सक्षम लग्न</a:t>
            </a:r>
            <a:r>
              <a:rPr lang="en-US" altLang="de-DE" sz="2400" dirty="0">
                <a:solidFill>
                  <a:srgbClr val="004992"/>
                </a:solidFill>
              </a:rPr>
              <a:t>, </a:t>
            </a:r>
            <a:r>
              <a:rPr lang="hi-IN" altLang="de-DE" sz="2400" dirty="0">
                <a:solidFill>
                  <a:srgbClr val="004992"/>
                </a:solidFill>
              </a:rPr>
              <a:t>इसके अलावा यह सोंच की </a:t>
            </a:r>
            <a:r>
              <a:rPr lang="en-US" altLang="de-DE" sz="2400" dirty="0">
                <a:solidFill>
                  <a:srgbClr val="004992"/>
                </a:solidFill>
              </a:rPr>
              <a:t>'</a:t>
            </a:r>
            <a:r>
              <a:rPr lang="hi-IN" altLang="de-DE" sz="2400" dirty="0">
                <a:solidFill>
                  <a:srgbClr val="004992"/>
                </a:solidFill>
              </a:rPr>
              <a:t>एक गलत निर्णय लेना</a:t>
            </a:r>
            <a:r>
              <a:rPr lang="en-US" altLang="de-DE" sz="2400" dirty="0">
                <a:solidFill>
                  <a:srgbClr val="004992"/>
                </a:solidFill>
              </a:rPr>
              <a:t>, </a:t>
            </a:r>
            <a:r>
              <a:rPr lang="hi-IN" altLang="de-DE" sz="2400" dirty="0">
                <a:solidFill>
                  <a:srgbClr val="004992"/>
                </a:solidFill>
              </a:rPr>
              <a:t>निर्णय न लेने से अच्छा है</a:t>
            </a:r>
            <a:r>
              <a:rPr lang="en-US" altLang="de-DE" sz="2400" dirty="0">
                <a:solidFill>
                  <a:srgbClr val="004992"/>
                </a:solidFill>
              </a:rPr>
              <a:t>' </a:t>
            </a:r>
            <a:r>
              <a:rPr lang="hi-IN" altLang="de-DE" sz="2400" dirty="0">
                <a:solidFill>
                  <a:srgbClr val="004992"/>
                </a:solidFill>
              </a:rPr>
              <a:t>की भी भूमिका हो सकती है.</a:t>
            </a:r>
            <a:endParaRPr lang="en-US" altLang="de-DE" sz="2400" dirty="0">
              <a:solidFill>
                <a:srgbClr val="004992"/>
              </a:solidFill>
            </a:endParaRPr>
          </a:p>
          <a:p>
            <a:pPr marL="342900" indent="-342900">
              <a:buClr>
                <a:srgbClr val="333333"/>
              </a:buClr>
              <a:buFont typeface="WingDings"/>
              <a:buChar char=""/>
            </a:pPr>
            <a:r>
              <a:rPr lang="hi-IN" altLang="de-DE" sz="2400" dirty="0">
                <a:solidFill>
                  <a:srgbClr val="333333"/>
                </a:solidFill>
              </a:rPr>
              <a:t>हानि</a:t>
            </a:r>
            <a:r>
              <a:rPr lang="de-DE" altLang="de-DE" sz="2400" dirty="0">
                <a:solidFill>
                  <a:srgbClr val="333333"/>
                </a:solidFill>
              </a:rPr>
              <a:t>: </a:t>
            </a:r>
            <a:r>
              <a:rPr lang="de-DE" altLang="de-DE" sz="2400" dirty="0">
                <a:solidFill>
                  <a:srgbClr val="004992"/>
                </a:solidFill>
              </a:rPr>
              <a:t>???</a:t>
            </a:r>
            <a:r>
              <a:rPr lang="hi-IN" altLang="de-DE" sz="2400" dirty="0">
                <a:solidFill>
                  <a:srgbClr val="004992"/>
                </a:solidFill>
              </a:rPr>
              <a:t> </a:t>
            </a:r>
            <a:r>
              <a:rPr lang="hi-IN" altLang="de-DE" sz="2400" dirty="0">
                <a:solidFill>
                  <a:srgbClr val="FFFFFF"/>
                </a:solidFill>
              </a:rPr>
              <a:t>एक गलत और खतरनाक निर्णय लेने का डर</a:t>
            </a:r>
            <a:endParaRPr lang="en-US" altLang="de-DE" sz="2400" dirty="0">
              <a:solidFill>
                <a:srgbClr val="FFFFFF"/>
              </a:solidFill>
            </a:endParaRPr>
          </a:p>
        </p:txBody>
      </p:sp>
      <p:sp>
        <p:nvSpPr>
          <p:cNvPr id="5" name="Footer Placeholder 4"/>
          <p:cNvSpPr>
            <a:spLocks noGrp="1"/>
          </p:cNvSpPr>
          <p:nvPr>
            <p:ph type="ftr" sz="quarter" idx="11"/>
          </p:nvPr>
        </p:nvSpPr>
        <p:spPr/>
        <p:txBody>
          <a:bodyPr/>
          <a:lstStyle/>
          <a:p>
            <a:pPr>
              <a:defRPr/>
            </a:pPr>
            <a:r>
              <a:rPr lang="hi-IN">
                <a:latin typeface="+mn-lt"/>
                <a:cs typeface="+mn-cs"/>
              </a:rPr>
              <a:t>मेटाकौगनिनटभ प्रनिक्षण 7 – ज़ल्दबाज़ी में निष्कर्ष पर पहुँचना </a:t>
            </a:r>
            <a:r>
              <a:rPr lang="en-US">
                <a:latin typeface="+mn-lt"/>
                <a:cs typeface="+mn-cs"/>
              </a:rPr>
              <a:t>II</a:t>
            </a:r>
          </a:p>
        </p:txBody>
      </p:sp>
      <p:sp>
        <p:nvSpPr>
          <p:cNvPr id="6" name="Slide Number Placeholder 5"/>
          <p:cNvSpPr>
            <a:spLocks noGrp="1"/>
          </p:cNvSpPr>
          <p:nvPr>
            <p:ph type="sldNum" sz="quarter" idx="12"/>
          </p:nvPr>
        </p:nvSpPr>
        <p:spPr/>
        <p:txBody>
          <a:bodyPr/>
          <a:lstStyle/>
          <a:p>
            <a:fld id="{19F1ED2F-A4BC-4823-A27F-113FDD99EEA6}" type="slidenum">
              <a:rPr lang="de-DE" altLang="de-DE" smtClean="0">
                <a:latin typeface="+mn-lt"/>
                <a:cs typeface="+mn-cs"/>
              </a:rPr>
              <a:pPr/>
              <a:t>3</a:t>
            </a:fld>
            <a:endParaRPr lang="de-DE" altLang="de-DE">
              <a:latin typeface="+mn-lt"/>
              <a:cs typeface="+mn-cs"/>
            </a:endParaRPr>
          </a:p>
        </p:txBody>
      </p:sp>
    </p:spTree>
    <p:extLst>
      <p:ext uri="{BB962C8B-B14F-4D97-AF65-F5344CB8AC3E}">
        <p14:creationId xmlns:p14="http://schemas.microsoft.com/office/powerpoint/2010/main" val="3378439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ज़ल्दबाज़ी में निष्कर्ष</a:t>
            </a:r>
            <a:endParaRPr lang="en-US" sz="3600">
              <a:latin typeface="+mn-lt"/>
              <a:ea typeface="+mn-ea"/>
              <a:cs typeface="+mn-cs"/>
            </a:endParaRPr>
          </a:p>
        </p:txBody>
      </p:sp>
      <p:sp>
        <p:nvSpPr>
          <p:cNvPr id="45058" name="Rectangle 2"/>
          <p:cNvSpPr>
            <a:spLocks noGrp="1" noChangeArrowheads="1"/>
          </p:cNvSpPr>
          <p:nvPr>
            <p:ph idx="1"/>
          </p:nvPr>
        </p:nvSpPr>
        <p:spPr/>
        <p:txBody>
          <a:bodyPr>
            <a:noAutofit/>
          </a:bodyPr>
          <a:lstStyle/>
          <a:p>
            <a:pPr algn="l" eaLnBrk="1" hangingPunct="1"/>
            <a:r>
              <a:rPr lang="hi-IN" altLang="de-DE" sz="2400" dirty="0">
                <a:solidFill>
                  <a:srgbClr val="333333"/>
                </a:solidFill>
              </a:rPr>
              <a:t>अक्सर हम बिना पूरा सच जाने ही निष्कर्ष निकल लेते हैं</a:t>
            </a:r>
            <a:endParaRPr lang="en-US" altLang="de-DE" sz="2400" dirty="0">
              <a:solidFill>
                <a:srgbClr val="333333"/>
              </a:solidFill>
            </a:endParaRPr>
          </a:p>
          <a:p>
            <a:pPr marL="342900" indent="-342900" algn="l" eaLnBrk="1" hangingPunct="1">
              <a:buClr>
                <a:srgbClr val="000000"/>
              </a:buClr>
              <a:buFont typeface="WingDings"/>
              <a:buChar char=""/>
            </a:pPr>
            <a:r>
              <a:rPr lang="hi-IN" altLang="de-DE" sz="2400" dirty="0">
                <a:solidFill>
                  <a:srgbClr val="333333"/>
                </a:solidFill>
              </a:rPr>
              <a:t>कारण/लाभ</a:t>
            </a:r>
            <a:r>
              <a:rPr lang="de-DE" altLang="de-DE" sz="2400" dirty="0">
                <a:solidFill>
                  <a:srgbClr val="333333"/>
                </a:solidFill>
              </a:rPr>
              <a:t>:</a:t>
            </a:r>
            <a:r>
              <a:rPr lang="hi-IN" altLang="de-DE" sz="2400" dirty="0">
                <a:solidFill>
                  <a:srgbClr val="333333"/>
                </a:solidFill>
              </a:rPr>
              <a:t> </a:t>
            </a:r>
            <a:r>
              <a:rPr lang="hi-IN" altLang="de-DE" sz="2400" dirty="0">
                <a:solidFill>
                  <a:srgbClr val="004992"/>
                </a:solidFill>
              </a:rPr>
              <a:t>समय की बचत</a:t>
            </a:r>
            <a:r>
              <a:rPr lang="en-US" altLang="de-DE" sz="2400" dirty="0">
                <a:solidFill>
                  <a:srgbClr val="004992"/>
                </a:solidFill>
              </a:rPr>
              <a:t>, </a:t>
            </a:r>
            <a:r>
              <a:rPr lang="hi-IN" altLang="de-DE" sz="2400" dirty="0">
                <a:solidFill>
                  <a:srgbClr val="004992"/>
                </a:solidFill>
              </a:rPr>
              <a:t>सुरक्षा का अहसास</a:t>
            </a:r>
            <a:r>
              <a:rPr lang="en-US" altLang="de-DE" sz="2400" dirty="0">
                <a:solidFill>
                  <a:srgbClr val="004992"/>
                </a:solidFill>
              </a:rPr>
              <a:t>, </a:t>
            </a:r>
            <a:r>
              <a:rPr lang="hi-IN" altLang="de-DE" sz="2400" dirty="0">
                <a:solidFill>
                  <a:srgbClr val="004992"/>
                </a:solidFill>
              </a:rPr>
              <a:t>दुसरे को दृढ़-निश्चयी एवं सक्षम लग्न</a:t>
            </a:r>
            <a:r>
              <a:rPr lang="en-US" altLang="de-DE" sz="2400" dirty="0">
                <a:solidFill>
                  <a:srgbClr val="004992"/>
                </a:solidFill>
              </a:rPr>
              <a:t>, </a:t>
            </a:r>
            <a:r>
              <a:rPr lang="hi-IN" altLang="de-DE" sz="2400" dirty="0">
                <a:solidFill>
                  <a:srgbClr val="004992"/>
                </a:solidFill>
              </a:rPr>
              <a:t>इसके अलावा यह सोंच की </a:t>
            </a:r>
            <a:r>
              <a:rPr lang="en-US" altLang="de-DE" sz="2400" dirty="0">
                <a:solidFill>
                  <a:srgbClr val="004992"/>
                </a:solidFill>
              </a:rPr>
              <a:t>'</a:t>
            </a:r>
            <a:r>
              <a:rPr lang="hi-IN" altLang="de-DE" sz="2400" dirty="0">
                <a:solidFill>
                  <a:srgbClr val="004992"/>
                </a:solidFill>
              </a:rPr>
              <a:t>एक गलत निर्णय लेना</a:t>
            </a:r>
            <a:r>
              <a:rPr lang="en-US" altLang="de-DE" sz="2400" dirty="0">
                <a:solidFill>
                  <a:srgbClr val="004992"/>
                </a:solidFill>
              </a:rPr>
              <a:t>, </a:t>
            </a:r>
            <a:r>
              <a:rPr lang="hi-IN" altLang="de-DE" sz="2400" dirty="0">
                <a:solidFill>
                  <a:srgbClr val="004992"/>
                </a:solidFill>
              </a:rPr>
              <a:t>निर्णय न लेने से अच्छा है</a:t>
            </a:r>
            <a:r>
              <a:rPr lang="en-US" altLang="de-DE" sz="2400" dirty="0">
                <a:solidFill>
                  <a:srgbClr val="004992"/>
                </a:solidFill>
              </a:rPr>
              <a:t>' </a:t>
            </a:r>
            <a:r>
              <a:rPr lang="hi-IN" altLang="de-DE" sz="2400" dirty="0">
                <a:solidFill>
                  <a:srgbClr val="004992"/>
                </a:solidFill>
              </a:rPr>
              <a:t>की भी भूमिका हो सकती है.</a:t>
            </a:r>
            <a:endParaRPr lang="en-US" altLang="de-DE" sz="2400" dirty="0">
              <a:solidFill>
                <a:srgbClr val="004992"/>
              </a:solidFill>
            </a:endParaRPr>
          </a:p>
          <a:p>
            <a:pPr marL="342900" indent="-342900" algn="l" eaLnBrk="1" hangingPunct="1">
              <a:buClr>
                <a:srgbClr val="000000"/>
              </a:buClr>
              <a:buFont typeface="WingDings"/>
              <a:buChar char=""/>
            </a:pPr>
            <a:r>
              <a:rPr lang="hi-IN" altLang="de-DE" sz="2400" dirty="0">
                <a:solidFill>
                  <a:srgbClr val="333333"/>
                </a:solidFill>
              </a:rPr>
              <a:t>हानि</a:t>
            </a:r>
            <a:r>
              <a:rPr lang="de-DE" altLang="de-DE" sz="2400" dirty="0">
                <a:solidFill>
                  <a:srgbClr val="333333"/>
                </a:solidFill>
              </a:rPr>
              <a:t>:</a:t>
            </a:r>
            <a:r>
              <a:rPr lang="hi-IN" altLang="de-DE" sz="2400" dirty="0">
                <a:solidFill>
                  <a:srgbClr val="333333"/>
                </a:solidFill>
              </a:rPr>
              <a:t> </a:t>
            </a:r>
            <a:r>
              <a:rPr lang="hi-IN" altLang="de-DE" sz="2400" dirty="0">
                <a:solidFill>
                  <a:srgbClr val="004992"/>
                </a:solidFill>
              </a:rPr>
              <a:t>एक गलत और खतरनाक निर्णय लेने का डर</a:t>
            </a:r>
            <a:endParaRPr lang="en-US" altLang="de-DE" sz="2400" dirty="0">
              <a:solidFill>
                <a:srgbClr val="004992"/>
              </a:solidFill>
            </a:endParaRPr>
          </a:p>
        </p:txBody>
      </p:sp>
      <p:sp>
        <p:nvSpPr>
          <p:cNvPr id="5" name="Footer Placeholder 4"/>
          <p:cNvSpPr>
            <a:spLocks noGrp="1"/>
          </p:cNvSpPr>
          <p:nvPr>
            <p:ph type="ftr" sz="quarter" idx="11"/>
          </p:nvPr>
        </p:nvSpPr>
        <p:spPr/>
        <p:txBody>
          <a:bodyPr/>
          <a:lstStyle/>
          <a:p>
            <a:pPr>
              <a:defRPr/>
            </a:pPr>
            <a:r>
              <a:rPr lang="hi-IN">
                <a:latin typeface="+mn-lt"/>
                <a:cs typeface="+mn-cs"/>
              </a:rPr>
              <a:t>मेटाकौगनिनटभ प्रनिक्षण 7 – ज़ल्दबाज़ी में निष्कर्ष पर पहुँचना </a:t>
            </a:r>
            <a:r>
              <a:rPr lang="en-US">
                <a:latin typeface="+mn-lt"/>
                <a:cs typeface="+mn-cs"/>
              </a:rPr>
              <a:t>II</a:t>
            </a:r>
          </a:p>
        </p:txBody>
      </p:sp>
      <p:sp>
        <p:nvSpPr>
          <p:cNvPr id="6" name="Slide Number Placeholder 5"/>
          <p:cNvSpPr>
            <a:spLocks noGrp="1"/>
          </p:cNvSpPr>
          <p:nvPr>
            <p:ph type="sldNum" sz="quarter" idx="12"/>
          </p:nvPr>
        </p:nvSpPr>
        <p:spPr/>
        <p:txBody>
          <a:bodyPr/>
          <a:lstStyle/>
          <a:p>
            <a:fld id="{19F1ED2F-A4BC-4823-A27F-113FDD99EEA6}" type="slidenum">
              <a:rPr lang="de-DE" altLang="de-DE" smtClean="0">
                <a:latin typeface="+mn-lt"/>
                <a:cs typeface="+mn-cs"/>
              </a:rPr>
              <a:pPr/>
              <a:t>4</a:t>
            </a:fld>
            <a:endParaRPr lang="de-DE" altLang="de-DE">
              <a:latin typeface="+mn-lt"/>
              <a:cs typeface="+mn-cs"/>
            </a:endParaRPr>
          </a:p>
        </p:txBody>
      </p:sp>
    </p:spTree>
    <p:extLst>
      <p:ext uri="{BB962C8B-B14F-4D97-AF65-F5344CB8AC3E}">
        <p14:creationId xmlns:p14="http://schemas.microsoft.com/office/powerpoint/2010/main" val="40098920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i-IN" sz="3600">
                <a:solidFill>
                  <a:srgbClr val="004992"/>
                </a:solidFill>
                <a:latin typeface="+mn-lt"/>
                <a:ea typeface="+mn-ea"/>
                <a:cs typeface="+mn-cs"/>
              </a:rPr>
              <a:t>ज़ल्दबाज़ी में निष्कर्ष पर पहुँचना</a:t>
            </a:r>
            <a:br>
              <a:rPr lang="hi-IN" sz="3600">
                <a:solidFill>
                  <a:srgbClr val="004992"/>
                </a:solidFill>
                <a:latin typeface="+mn-lt"/>
                <a:ea typeface="+mn-ea"/>
                <a:cs typeface="+mn-cs"/>
              </a:rPr>
            </a:br>
            <a:r>
              <a:rPr lang="hi-IN">
                <a:solidFill>
                  <a:srgbClr val="004992"/>
                </a:solidFill>
                <a:latin typeface="+mn-lt"/>
                <a:ea typeface="+mn-ea"/>
                <a:cs typeface="+mn-cs"/>
              </a:rPr>
              <a:t>किन परिस्थितियों में हम बिना पूरा सच जाने निर्णय लेते हैं?</a:t>
            </a:r>
            <a:endParaRPr lang="en-US">
              <a:solidFill>
                <a:srgbClr val="004992"/>
              </a:solidFill>
              <a:latin typeface="+mn-lt"/>
              <a:ea typeface="+mn-ea"/>
              <a:cs typeface="+mn-cs"/>
            </a:endParaRPr>
          </a:p>
        </p:txBody>
      </p:sp>
      <p:graphicFrame>
        <p:nvGraphicFramePr>
          <p:cNvPr id="6" name="Group 27"/>
          <p:cNvGraphicFramePr>
            <a:graphicFrameLocks noGrp="1"/>
          </p:cNvGraphicFramePr>
          <p:nvPr>
            <p:extLst>
              <p:ext uri="{D42A27DB-BD31-4B8C-83A1-F6EECF244321}">
                <p14:modId xmlns:p14="http://schemas.microsoft.com/office/powerpoint/2010/main" val="2026605954"/>
              </p:ext>
            </p:extLst>
          </p:nvPr>
        </p:nvGraphicFramePr>
        <p:xfrm>
          <a:off x="408955" y="2416737"/>
          <a:ext cx="11376000" cy="4036615"/>
        </p:xfrm>
        <a:graphic>
          <a:graphicData uri="http://schemas.openxmlformats.org/drawingml/2006/table">
            <a:tbl>
              <a:tblPr>
                <a:tableStyleId>{21E4AEA4-8DFA-4A89-87EB-49C32662AFE0}</a:tableStyleId>
              </a:tblPr>
              <a:tblGrid>
                <a:gridCol w="4752528">
                  <a:extLst>
                    <a:ext uri="{9D8B030D-6E8A-4147-A177-3AD203B41FA5}">
                      <a16:colId xmlns:a16="http://schemas.microsoft.com/office/drawing/2014/main" val="20000"/>
                    </a:ext>
                  </a:extLst>
                </a:gridCol>
                <a:gridCol w="6623472">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hi-IN" sz="2400" b="0" i="0" u="none" strike="noStrike" cap="none" normalizeH="0" baseline="0" dirty="0">
                          <a:ln>
                            <a:noFill/>
                          </a:ln>
                          <a:solidFill>
                            <a:srgbClr val="333333"/>
                          </a:solidFill>
                          <a:effectLst/>
                          <a:latin typeface="+mn-lt"/>
                          <a:ea typeface="+mn-ea"/>
                          <a:cs typeface="+mn-cs"/>
                        </a:rPr>
                        <a:t>कब</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hi-IN" sz="2400" b="0" i="0" u="none" strike="noStrike" cap="none" normalizeH="0" baseline="0">
                          <a:ln>
                            <a:noFill/>
                          </a:ln>
                          <a:solidFill>
                            <a:srgbClr val="333333"/>
                          </a:solidFill>
                          <a:effectLst/>
                          <a:latin typeface="+mn-lt"/>
                          <a:ea typeface="+mn-ea"/>
                          <a:cs typeface="+mn-cs"/>
                        </a:rPr>
                        <a:t> उदाहरण</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hi-IN" sz="2400" b="0" i="0" u="none" strike="noStrike" cap="none" normalizeH="0" baseline="0">
                          <a:ln>
                            <a:noFill/>
                          </a:ln>
                          <a:solidFill>
                            <a:srgbClr val="333333"/>
                          </a:solidFill>
                          <a:effectLst/>
                          <a:latin typeface="+mn-lt"/>
                          <a:ea typeface="+mn-ea"/>
                          <a:cs typeface="+mn-cs"/>
                        </a:rPr>
                        <a:t>...जब सूचनाओं तक हमारी पहुँच कम होती है</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hi-IN" sz="2400" b="0"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hi-IN" sz="2400" b="0" i="0" u="none" strike="noStrike" cap="none" normalizeH="0" baseline="0" dirty="0">
                          <a:ln>
                            <a:noFill/>
                          </a:ln>
                          <a:solidFill>
                            <a:srgbClr val="333333"/>
                          </a:solidFill>
                          <a:effectLst/>
                          <a:latin typeface="+mn-lt"/>
                          <a:ea typeface="+mn-ea"/>
                          <a:cs typeface="+mn-cs"/>
                        </a:rPr>
                        <a:t>...जब हम अपने पहले के अनुभव के</a:t>
                      </a:r>
                      <a:r>
                        <a:rPr kumimoji="0" lang="en-US" sz="2400" b="0" i="0" u="none" strike="noStrike" cap="none" normalizeH="0" baseline="0" dirty="0">
                          <a:ln>
                            <a:noFill/>
                          </a:ln>
                          <a:solidFill>
                            <a:srgbClr val="333333"/>
                          </a:solidFill>
                          <a:effectLst/>
                          <a:latin typeface="+mn-lt"/>
                          <a:ea typeface="+mn-ea"/>
                          <a:cs typeface="+mn-cs"/>
                        </a:rPr>
                        <a:t> </a:t>
                      </a:r>
                      <a:r>
                        <a:rPr kumimoji="0" lang="hi-IN" sz="2400" b="0" i="0" u="none" strike="noStrike" cap="none" normalizeH="0" baseline="0" dirty="0">
                          <a:ln>
                            <a:noFill/>
                          </a:ln>
                          <a:solidFill>
                            <a:srgbClr val="333333"/>
                          </a:solidFill>
                          <a:effectLst/>
                          <a:latin typeface="+mn-lt"/>
                          <a:ea typeface="+mn-ea"/>
                          <a:cs typeface="+mn-cs"/>
                        </a:rPr>
                        <a:t>आधार पर सामान्यीकरण कर लेते हैं</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hi-IN" sz="2400" b="0"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hi-IN" sz="2400" b="0" i="0" u="none" strike="noStrike" cap="none" normalizeH="0" baseline="0">
                          <a:ln>
                            <a:noFill/>
                          </a:ln>
                          <a:solidFill>
                            <a:srgbClr val="333333"/>
                          </a:solidFill>
                          <a:effectLst/>
                          <a:latin typeface="+mn-lt"/>
                          <a:ea typeface="+mn-ea"/>
                          <a:cs typeface="+mn-cs"/>
                        </a:rPr>
                        <a:t>...जब निर्णय बहुत महत्वपूर्ण नहीं होते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hi-IN" sz="2400" b="0"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hi-IN">
                <a:latin typeface="+mn-lt"/>
                <a:cs typeface="+mn-cs"/>
              </a:rPr>
              <a:t>मेटाकौगनिनटभ प्रनिक्षण 7 – ज़ल्दबाज़ी में निष्कर्ष पर पहुँचना </a:t>
            </a:r>
            <a:r>
              <a:rPr lang="en-US">
                <a:latin typeface="+mn-lt"/>
                <a:cs typeface="+mn-cs"/>
              </a:rPr>
              <a:t>II</a:t>
            </a:r>
          </a:p>
        </p:txBody>
      </p:sp>
      <p:sp>
        <p:nvSpPr>
          <p:cNvPr id="7" name="Slide Number Placeholder 6"/>
          <p:cNvSpPr>
            <a:spLocks noGrp="1"/>
          </p:cNvSpPr>
          <p:nvPr>
            <p:ph type="sldNum" sz="quarter" idx="12"/>
          </p:nvPr>
        </p:nvSpPr>
        <p:spPr/>
        <p:txBody>
          <a:bodyPr/>
          <a:lstStyle/>
          <a:p>
            <a:fld id="{1C658B9D-448A-4717-B5B7-74E1131F0673}" type="slidenum">
              <a:rPr lang="de-DE" altLang="de-DE" smtClean="0">
                <a:latin typeface="+mn-lt"/>
                <a:cs typeface="+mn-cs"/>
              </a:rPr>
              <a:pPr/>
              <a:t>5</a:t>
            </a:fld>
            <a:endParaRPr lang="de-DE" altLang="de-DE">
              <a:latin typeface="+mn-lt"/>
              <a:cs typeface="+mn-cs"/>
            </a:endParaRPr>
          </a:p>
        </p:txBody>
      </p:sp>
    </p:spTree>
    <p:extLst>
      <p:ext uri="{BB962C8B-B14F-4D97-AF65-F5344CB8AC3E}">
        <p14:creationId xmlns:p14="http://schemas.microsoft.com/office/powerpoint/2010/main" val="41693692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i-IN" sz="3600">
                <a:solidFill>
                  <a:srgbClr val="004992"/>
                </a:solidFill>
                <a:latin typeface="+mn-lt"/>
                <a:ea typeface="+mn-ea"/>
                <a:cs typeface="+mn-cs"/>
              </a:rPr>
              <a:t>ज़ल्दबाज़ी में निष्कर्ष पर पहुँचना</a:t>
            </a:r>
            <a:br>
              <a:rPr lang="hi-IN" sz="3600">
                <a:solidFill>
                  <a:srgbClr val="004992"/>
                </a:solidFill>
                <a:latin typeface="+mn-lt"/>
                <a:ea typeface="+mn-ea"/>
                <a:cs typeface="+mn-cs"/>
              </a:rPr>
            </a:br>
            <a:r>
              <a:rPr lang="hi-IN">
                <a:solidFill>
                  <a:srgbClr val="004992"/>
                </a:solidFill>
                <a:latin typeface="+mn-lt"/>
                <a:ea typeface="+mn-ea"/>
                <a:cs typeface="+mn-cs"/>
              </a:rPr>
              <a:t>किन परिस्थितियों में हम बिना पूरा सच जाने निर्णय लेते हैं?</a:t>
            </a:r>
            <a:endParaRPr lang="en-US">
              <a:solidFill>
                <a:srgbClr val="004992"/>
              </a:solidFill>
              <a:latin typeface="+mn-lt"/>
              <a:ea typeface="+mn-ea"/>
              <a:cs typeface="+mn-cs"/>
            </a:endParaRPr>
          </a:p>
        </p:txBody>
      </p:sp>
      <p:graphicFrame>
        <p:nvGraphicFramePr>
          <p:cNvPr id="6" name="Group 27"/>
          <p:cNvGraphicFramePr>
            <a:graphicFrameLocks noGrp="1"/>
          </p:cNvGraphicFramePr>
          <p:nvPr>
            <p:extLst>
              <p:ext uri="{D42A27DB-BD31-4B8C-83A1-F6EECF244321}">
                <p14:modId xmlns:p14="http://schemas.microsoft.com/office/powerpoint/2010/main" val="2324954934"/>
              </p:ext>
            </p:extLst>
          </p:nvPr>
        </p:nvGraphicFramePr>
        <p:xfrm>
          <a:off x="408955" y="2416737"/>
          <a:ext cx="11376000" cy="4036615"/>
        </p:xfrm>
        <a:graphic>
          <a:graphicData uri="http://schemas.openxmlformats.org/drawingml/2006/table">
            <a:tbl>
              <a:tblPr>
                <a:tableStyleId>{21E4AEA4-8DFA-4A89-87EB-49C32662AFE0}</a:tableStyleId>
              </a:tblPr>
              <a:tblGrid>
                <a:gridCol w="4752528">
                  <a:extLst>
                    <a:ext uri="{9D8B030D-6E8A-4147-A177-3AD203B41FA5}">
                      <a16:colId xmlns:a16="http://schemas.microsoft.com/office/drawing/2014/main" val="20000"/>
                    </a:ext>
                  </a:extLst>
                </a:gridCol>
                <a:gridCol w="6623472">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hi-IN" sz="2400" b="0" i="0" u="none" strike="noStrike" cap="none" normalizeH="0" baseline="0" dirty="0">
                          <a:ln>
                            <a:noFill/>
                          </a:ln>
                          <a:solidFill>
                            <a:srgbClr val="333333"/>
                          </a:solidFill>
                          <a:effectLst/>
                          <a:latin typeface="+mn-lt"/>
                          <a:ea typeface="+mn-ea"/>
                          <a:cs typeface="+mn-cs"/>
                        </a:rPr>
                        <a:t>कब</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hi-IN" sz="2400" b="0" i="0" u="none" strike="noStrike" cap="none" normalizeH="0" baseline="0">
                          <a:ln>
                            <a:noFill/>
                          </a:ln>
                          <a:solidFill>
                            <a:srgbClr val="333333"/>
                          </a:solidFill>
                          <a:effectLst/>
                          <a:latin typeface="+mn-lt"/>
                          <a:ea typeface="+mn-ea"/>
                          <a:cs typeface="+mn-cs"/>
                        </a:rPr>
                        <a:t> उदाहरण</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hi-IN" sz="2400" b="0" i="0" u="none" strike="noStrike" cap="none" normalizeH="0" baseline="0">
                          <a:ln>
                            <a:noFill/>
                          </a:ln>
                          <a:solidFill>
                            <a:srgbClr val="333333"/>
                          </a:solidFill>
                          <a:effectLst/>
                          <a:latin typeface="+mn-lt"/>
                          <a:ea typeface="+mn-ea"/>
                          <a:cs typeface="+mn-cs"/>
                        </a:rPr>
                        <a:t>...जब सूचनाओं तक हमारी पहुँच कम होती है</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hi-IN" sz="2400" b="0" i="0" u="none" strike="noStrike" cap="none" normalizeH="0" baseline="0" dirty="0">
                          <a:ln>
                            <a:noFill/>
                          </a:ln>
                          <a:solidFill>
                            <a:srgbClr val="333333"/>
                          </a:solidFill>
                          <a:effectLst/>
                          <a:latin typeface="+mn-lt"/>
                          <a:ea typeface="+mn-ea"/>
                          <a:cs typeface="+mn-cs"/>
                        </a:rPr>
                        <a:t>नौकरी के लिए साक्षात्कार - नयी जगह और नए सहयोगियों को पहले से जानने की संभावना कम होती है.</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hi-IN" sz="2400" b="0" i="0" u="none" strike="noStrike" cap="none" normalizeH="0" baseline="0" dirty="0">
                          <a:ln>
                            <a:noFill/>
                          </a:ln>
                          <a:solidFill>
                            <a:srgbClr val="333333"/>
                          </a:solidFill>
                          <a:effectLst/>
                          <a:latin typeface="+mn-lt"/>
                          <a:ea typeface="+mn-ea"/>
                          <a:cs typeface="+mn-cs"/>
                        </a:rPr>
                        <a:t>...जब हम अपने पहले के अनुभव के</a:t>
                      </a:r>
                      <a:r>
                        <a:rPr kumimoji="0" lang="en-US" sz="2400" b="0" i="0" u="none" strike="noStrike" cap="none" normalizeH="0" baseline="0" dirty="0">
                          <a:ln>
                            <a:noFill/>
                          </a:ln>
                          <a:solidFill>
                            <a:srgbClr val="333333"/>
                          </a:solidFill>
                          <a:effectLst/>
                          <a:latin typeface="+mn-lt"/>
                          <a:ea typeface="+mn-ea"/>
                          <a:cs typeface="+mn-cs"/>
                        </a:rPr>
                        <a:t> </a:t>
                      </a:r>
                      <a:r>
                        <a:rPr kumimoji="0" lang="hi-IN" sz="2400" b="0" i="0" u="none" strike="noStrike" cap="none" normalizeH="0" baseline="0" dirty="0">
                          <a:ln>
                            <a:noFill/>
                          </a:ln>
                          <a:solidFill>
                            <a:srgbClr val="333333"/>
                          </a:solidFill>
                          <a:effectLst/>
                          <a:latin typeface="+mn-lt"/>
                          <a:ea typeface="+mn-ea"/>
                          <a:cs typeface="+mn-cs"/>
                        </a:rPr>
                        <a:t>आधार पर सामान्यीकरण कर लेते हैं</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hi-IN" sz="2400" b="0"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hi-IN" sz="2400" b="0" i="0" u="none" strike="noStrike" cap="none" normalizeH="0" baseline="0">
                          <a:ln>
                            <a:noFill/>
                          </a:ln>
                          <a:solidFill>
                            <a:srgbClr val="333333"/>
                          </a:solidFill>
                          <a:effectLst/>
                          <a:latin typeface="+mn-lt"/>
                          <a:ea typeface="+mn-ea"/>
                          <a:cs typeface="+mn-cs"/>
                        </a:rPr>
                        <a:t>...जब निर्णय बहुत महत्वपूर्ण नहीं होते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hi-IN" sz="2400" b="0"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hi-IN">
                <a:latin typeface="+mn-lt"/>
                <a:cs typeface="+mn-cs"/>
              </a:rPr>
              <a:t>मेटाकौगनिनटभ प्रनिक्षण 7 – ज़ल्दबाज़ी में निष्कर्ष पर पहुँचना </a:t>
            </a:r>
            <a:r>
              <a:rPr lang="en-US">
                <a:latin typeface="+mn-lt"/>
                <a:cs typeface="+mn-cs"/>
              </a:rPr>
              <a:t>II</a:t>
            </a:r>
          </a:p>
        </p:txBody>
      </p:sp>
      <p:sp>
        <p:nvSpPr>
          <p:cNvPr id="7" name="Slide Number Placeholder 6"/>
          <p:cNvSpPr>
            <a:spLocks noGrp="1"/>
          </p:cNvSpPr>
          <p:nvPr>
            <p:ph type="sldNum" sz="quarter" idx="12"/>
          </p:nvPr>
        </p:nvSpPr>
        <p:spPr/>
        <p:txBody>
          <a:bodyPr/>
          <a:lstStyle/>
          <a:p>
            <a:fld id="{1C658B9D-448A-4717-B5B7-74E1131F0673}" type="slidenum">
              <a:rPr lang="de-DE" altLang="de-DE" smtClean="0">
                <a:latin typeface="+mn-lt"/>
                <a:cs typeface="+mn-cs"/>
              </a:rPr>
              <a:pPr/>
              <a:t>6</a:t>
            </a:fld>
            <a:endParaRPr lang="de-DE" altLang="de-DE">
              <a:latin typeface="+mn-lt"/>
              <a:cs typeface="+mn-cs"/>
            </a:endParaRPr>
          </a:p>
        </p:txBody>
      </p:sp>
    </p:spTree>
    <p:extLst>
      <p:ext uri="{BB962C8B-B14F-4D97-AF65-F5344CB8AC3E}">
        <p14:creationId xmlns:p14="http://schemas.microsoft.com/office/powerpoint/2010/main" val="12304451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i-IN" sz="3600">
                <a:solidFill>
                  <a:srgbClr val="004992"/>
                </a:solidFill>
                <a:latin typeface="+mn-lt"/>
                <a:ea typeface="+mn-ea"/>
                <a:cs typeface="+mn-cs"/>
              </a:rPr>
              <a:t>ज़ल्दबाज़ी में निष्कर्ष पर पहुँचना</a:t>
            </a:r>
            <a:br>
              <a:rPr lang="hi-IN" sz="3600">
                <a:solidFill>
                  <a:srgbClr val="004992"/>
                </a:solidFill>
                <a:latin typeface="+mn-lt"/>
                <a:ea typeface="+mn-ea"/>
                <a:cs typeface="+mn-cs"/>
              </a:rPr>
            </a:br>
            <a:r>
              <a:rPr lang="hi-IN">
                <a:solidFill>
                  <a:srgbClr val="004992"/>
                </a:solidFill>
                <a:latin typeface="+mn-lt"/>
                <a:ea typeface="+mn-ea"/>
                <a:cs typeface="+mn-cs"/>
              </a:rPr>
              <a:t>किन परिस्थितियों में हम बिना पूरा सच जाने निर्णय लेते हैं?</a:t>
            </a:r>
            <a:endParaRPr lang="en-US">
              <a:solidFill>
                <a:srgbClr val="004992"/>
              </a:solidFill>
              <a:latin typeface="+mn-lt"/>
              <a:ea typeface="+mn-ea"/>
              <a:cs typeface="+mn-cs"/>
            </a:endParaRPr>
          </a:p>
        </p:txBody>
      </p:sp>
      <p:graphicFrame>
        <p:nvGraphicFramePr>
          <p:cNvPr id="6" name="Group 27"/>
          <p:cNvGraphicFramePr>
            <a:graphicFrameLocks noGrp="1"/>
          </p:cNvGraphicFramePr>
          <p:nvPr>
            <p:extLst>
              <p:ext uri="{D42A27DB-BD31-4B8C-83A1-F6EECF244321}">
                <p14:modId xmlns:p14="http://schemas.microsoft.com/office/powerpoint/2010/main" val="159054592"/>
              </p:ext>
            </p:extLst>
          </p:nvPr>
        </p:nvGraphicFramePr>
        <p:xfrm>
          <a:off x="408955" y="2416737"/>
          <a:ext cx="11376000" cy="4036615"/>
        </p:xfrm>
        <a:graphic>
          <a:graphicData uri="http://schemas.openxmlformats.org/drawingml/2006/table">
            <a:tbl>
              <a:tblPr>
                <a:tableStyleId>{21E4AEA4-8DFA-4A89-87EB-49C32662AFE0}</a:tableStyleId>
              </a:tblPr>
              <a:tblGrid>
                <a:gridCol w="4752528">
                  <a:extLst>
                    <a:ext uri="{9D8B030D-6E8A-4147-A177-3AD203B41FA5}">
                      <a16:colId xmlns:a16="http://schemas.microsoft.com/office/drawing/2014/main" val="20000"/>
                    </a:ext>
                  </a:extLst>
                </a:gridCol>
                <a:gridCol w="6623472">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hi-IN" sz="2400" b="0" i="0" u="none" strike="noStrike" cap="none" normalizeH="0" baseline="0" dirty="0">
                          <a:ln>
                            <a:noFill/>
                          </a:ln>
                          <a:solidFill>
                            <a:srgbClr val="333333"/>
                          </a:solidFill>
                          <a:effectLst/>
                          <a:latin typeface="+mn-lt"/>
                          <a:ea typeface="+mn-ea"/>
                          <a:cs typeface="+mn-cs"/>
                        </a:rPr>
                        <a:t>कब</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hi-IN" sz="2400" b="0" i="0" u="none" strike="noStrike" cap="none" normalizeH="0" baseline="0">
                          <a:ln>
                            <a:noFill/>
                          </a:ln>
                          <a:solidFill>
                            <a:srgbClr val="333333"/>
                          </a:solidFill>
                          <a:effectLst/>
                          <a:latin typeface="+mn-lt"/>
                          <a:ea typeface="+mn-ea"/>
                          <a:cs typeface="+mn-cs"/>
                        </a:rPr>
                        <a:t> उदाहरण</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hi-IN" sz="2400" b="0" i="0" u="none" strike="noStrike" cap="none" normalizeH="0" baseline="0">
                          <a:ln>
                            <a:noFill/>
                          </a:ln>
                          <a:solidFill>
                            <a:srgbClr val="333333"/>
                          </a:solidFill>
                          <a:effectLst/>
                          <a:latin typeface="+mn-lt"/>
                          <a:ea typeface="+mn-ea"/>
                          <a:cs typeface="+mn-cs"/>
                        </a:rPr>
                        <a:t>...जब सूचनाओं तक हमारी पहुँच कम होती है</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hi-IN" sz="2400" b="0" i="0" u="none" strike="noStrike" cap="none" normalizeH="0" baseline="0" dirty="0">
                          <a:ln>
                            <a:noFill/>
                          </a:ln>
                          <a:solidFill>
                            <a:srgbClr val="333333"/>
                          </a:solidFill>
                          <a:effectLst/>
                          <a:latin typeface="+mn-lt"/>
                          <a:ea typeface="+mn-ea"/>
                          <a:cs typeface="+mn-cs"/>
                        </a:rPr>
                        <a:t>नौकरी के लिए साक्षात्कार - नयी जगह और नए सहयोगियों को पहले से जानने की संभावना कम होती है.</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hi-IN" sz="2400" b="0" i="0" u="none" strike="noStrike" cap="none" normalizeH="0" baseline="0" dirty="0">
                          <a:ln>
                            <a:noFill/>
                          </a:ln>
                          <a:solidFill>
                            <a:srgbClr val="333333"/>
                          </a:solidFill>
                          <a:effectLst/>
                          <a:latin typeface="+mn-lt"/>
                          <a:ea typeface="+mn-ea"/>
                          <a:cs typeface="+mn-cs"/>
                        </a:rPr>
                        <a:t>...जब हम अपने पहले के अनुभव के</a:t>
                      </a:r>
                      <a:r>
                        <a:rPr kumimoji="0" lang="en-US" sz="2400" b="0" i="0" u="none" strike="noStrike" cap="none" normalizeH="0" baseline="0" dirty="0">
                          <a:ln>
                            <a:noFill/>
                          </a:ln>
                          <a:solidFill>
                            <a:srgbClr val="333333"/>
                          </a:solidFill>
                          <a:effectLst/>
                          <a:latin typeface="+mn-lt"/>
                          <a:ea typeface="+mn-ea"/>
                          <a:cs typeface="+mn-cs"/>
                        </a:rPr>
                        <a:t> </a:t>
                      </a:r>
                      <a:r>
                        <a:rPr kumimoji="0" lang="hi-IN" sz="2400" b="0" i="0" u="none" strike="noStrike" cap="none" normalizeH="0" baseline="0" dirty="0">
                          <a:ln>
                            <a:noFill/>
                          </a:ln>
                          <a:solidFill>
                            <a:srgbClr val="333333"/>
                          </a:solidFill>
                          <a:effectLst/>
                          <a:latin typeface="+mn-lt"/>
                          <a:ea typeface="+mn-ea"/>
                          <a:cs typeface="+mn-cs"/>
                        </a:rPr>
                        <a:t>आधार पर सामान्यीकरण कर लेते हैं</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hi-IN" sz="2400" b="0" i="0" u="none" strike="noStrike" cap="none" normalizeH="0" baseline="0">
                          <a:ln>
                            <a:noFill/>
                          </a:ln>
                          <a:solidFill>
                            <a:srgbClr val="333333"/>
                          </a:solidFill>
                          <a:effectLst/>
                          <a:latin typeface="+mn-lt"/>
                          <a:ea typeface="+mn-ea"/>
                          <a:cs typeface="+mn-cs"/>
                        </a:rPr>
                        <a:t>अति-सामान्यीकरण पूर्वाग्रहों को जन्म दे सकता है (“एक को देखा, सब को देख लिया”)</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hi-IN" sz="2400" b="0" i="0" u="none" strike="noStrike" cap="none" normalizeH="0" baseline="0">
                          <a:ln>
                            <a:noFill/>
                          </a:ln>
                          <a:solidFill>
                            <a:srgbClr val="333333"/>
                          </a:solidFill>
                          <a:effectLst/>
                          <a:latin typeface="+mn-lt"/>
                          <a:ea typeface="+mn-ea"/>
                          <a:cs typeface="+mn-cs"/>
                        </a:rPr>
                        <a:t>...जब निर्णय बहुत महत्वपूर्ण नहीं होते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hi-IN" sz="2400" b="0"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hi-IN">
                <a:latin typeface="+mn-lt"/>
                <a:cs typeface="+mn-cs"/>
              </a:rPr>
              <a:t>मेटाकौगनिनटभ प्रनिक्षण 7 – ज़ल्दबाज़ी में निष्कर्ष पर पहुँचना </a:t>
            </a:r>
            <a:r>
              <a:rPr lang="en-US">
                <a:latin typeface="+mn-lt"/>
                <a:cs typeface="+mn-cs"/>
              </a:rPr>
              <a:t>II</a:t>
            </a:r>
          </a:p>
        </p:txBody>
      </p:sp>
      <p:sp>
        <p:nvSpPr>
          <p:cNvPr id="7" name="Slide Number Placeholder 6"/>
          <p:cNvSpPr>
            <a:spLocks noGrp="1"/>
          </p:cNvSpPr>
          <p:nvPr>
            <p:ph type="sldNum" sz="quarter" idx="12"/>
          </p:nvPr>
        </p:nvSpPr>
        <p:spPr/>
        <p:txBody>
          <a:bodyPr/>
          <a:lstStyle/>
          <a:p>
            <a:fld id="{1C658B9D-448A-4717-B5B7-74E1131F0673}" type="slidenum">
              <a:rPr lang="de-DE" altLang="de-DE" smtClean="0">
                <a:latin typeface="+mn-lt"/>
                <a:cs typeface="+mn-cs"/>
              </a:rPr>
              <a:pPr/>
              <a:t>7</a:t>
            </a:fld>
            <a:endParaRPr lang="de-DE" altLang="de-DE">
              <a:latin typeface="+mn-lt"/>
              <a:cs typeface="+mn-cs"/>
            </a:endParaRPr>
          </a:p>
        </p:txBody>
      </p:sp>
    </p:spTree>
    <p:extLst>
      <p:ext uri="{BB962C8B-B14F-4D97-AF65-F5344CB8AC3E}">
        <p14:creationId xmlns:p14="http://schemas.microsoft.com/office/powerpoint/2010/main" val="28342641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i-IN" sz="3600">
                <a:solidFill>
                  <a:srgbClr val="004992"/>
                </a:solidFill>
                <a:latin typeface="+mn-lt"/>
                <a:ea typeface="+mn-ea"/>
                <a:cs typeface="+mn-cs"/>
              </a:rPr>
              <a:t>ज़ल्दबाज़ी में निष्कर्ष पर पहुँचना</a:t>
            </a:r>
            <a:br>
              <a:rPr lang="hi-IN" sz="3600">
                <a:solidFill>
                  <a:srgbClr val="004992"/>
                </a:solidFill>
                <a:latin typeface="+mn-lt"/>
                <a:ea typeface="+mn-ea"/>
                <a:cs typeface="+mn-cs"/>
              </a:rPr>
            </a:br>
            <a:r>
              <a:rPr lang="hi-IN">
                <a:solidFill>
                  <a:srgbClr val="004992"/>
                </a:solidFill>
                <a:latin typeface="+mn-lt"/>
                <a:ea typeface="+mn-ea"/>
                <a:cs typeface="+mn-cs"/>
              </a:rPr>
              <a:t>किन परिस्थितियों में हम बिना पूरा सच जाने निर्णय लेते हैं?</a:t>
            </a:r>
            <a:endParaRPr lang="en-US">
              <a:solidFill>
                <a:srgbClr val="004992"/>
              </a:solidFill>
              <a:latin typeface="+mn-lt"/>
              <a:ea typeface="+mn-ea"/>
              <a:cs typeface="+mn-cs"/>
            </a:endParaRPr>
          </a:p>
        </p:txBody>
      </p:sp>
      <p:graphicFrame>
        <p:nvGraphicFramePr>
          <p:cNvPr id="6" name="Group 27"/>
          <p:cNvGraphicFramePr>
            <a:graphicFrameLocks noGrp="1"/>
          </p:cNvGraphicFramePr>
          <p:nvPr>
            <p:extLst>
              <p:ext uri="{D42A27DB-BD31-4B8C-83A1-F6EECF244321}">
                <p14:modId xmlns:p14="http://schemas.microsoft.com/office/powerpoint/2010/main" val="2413107635"/>
              </p:ext>
            </p:extLst>
          </p:nvPr>
        </p:nvGraphicFramePr>
        <p:xfrm>
          <a:off x="408955" y="2416737"/>
          <a:ext cx="11376000" cy="4036615"/>
        </p:xfrm>
        <a:graphic>
          <a:graphicData uri="http://schemas.openxmlformats.org/drawingml/2006/table">
            <a:tbl>
              <a:tblPr>
                <a:tableStyleId>{21E4AEA4-8DFA-4A89-87EB-49C32662AFE0}</a:tableStyleId>
              </a:tblPr>
              <a:tblGrid>
                <a:gridCol w="4752528">
                  <a:extLst>
                    <a:ext uri="{9D8B030D-6E8A-4147-A177-3AD203B41FA5}">
                      <a16:colId xmlns:a16="http://schemas.microsoft.com/office/drawing/2014/main" val="20000"/>
                    </a:ext>
                  </a:extLst>
                </a:gridCol>
                <a:gridCol w="6623472">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hi-IN" sz="2400" b="0" i="0" u="none" strike="noStrike" cap="none" normalizeH="0" baseline="0" dirty="0">
                          <a:ln>
                            <a:noFill/>
                          </a:ln>
                          <a:solidFill>
                            <a:srgbClr val="333333"/>
                          </a:solidFill>
                          <a:effectLst/>
                          <a:latin typeface="+mn-lt"/>
                          <a:ea typeface="+mn-ea"/>
                          <a:cs typeface="+mn-cs"/>
                        </a:rPr>
                        <a:t>कब</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hi-IN" sz="2400" b="0" i="0" u="none" strike="noStrike" cap="none" normalizeH="0" baseline="0">
                          <a:ln>
                            <a:noFill/>
                          </a:ln>
                          <a:solidFill>
                            <a:srgbClr val="333333"/>
                          </a:solidFill>
                          <a:effectLst/>
                          <a:latin typeface="+mn-lt"/>
                          <a:ea typeface="+mn-ea"/>
                          <a:cs typeface="+mn-cs"/>
                        </a:rPr>
                        <a:t> उदाहरण</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hi-IN" sz="2400" b="0" i="0" u="none" strike="noStrike" cap="none" normalizeH="0" baseline="0">
                          <a:ln>
                            <a:noFill/>
                          </a:ln>
                          <a:solidFill>
                            <a:srgbClr val="333333"/>
                          </a:solidFill>
                          <a:effectLst/>
                          <a:latin typeface="+mn-lt"/>
                          <a:ea typeface="+mn-ea"/>
                          <a:cs typeface="+mn-cs"/>
                        </a:rPr>
                        <a:t>...जब सूचनाओं तक हमारी पहुँच कम होती है</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hi-IN" sz="2400" b="0" i="0" u="none" strike="noStrike" cap="none" normalizeH="0" baseline="0" dirty="0">
                          <a:ln>
                            <a:noFill/>
                          </a:ln>
                          <a:solidFill>
                            <a:srgbClr val="333333"/>
                          </a:solidFill>
                          <a:effectLst/>
                          <a:latin typeface="+mn-lt"/>
                          <a:ea typeface="+mn-ea"/>
                          <a:cs typeface="+mn-cs"/>
                        </a:rPr>
                        <a:t>नौकरी के लिए साक्षात्कार - नयी जगह और नए सहयोगियों को पहले से जानने की संभावना कम होती है.</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hi-IN" sz="2400" b="0" i="0" u="none" strike="noStrike" cap="none" normalizeH="0" baseline="0" dirty="0">
                          <a:ln>
                            <a:noFill/>
                          </a:ln>
                          <a:solidFill>
                            <a:srgbClr val="333333"/>
                          </a:solidFill>
                          <a:effectLst/>
                          <a:latin typeface="+mn-lt"/>
                          <a:ea typeface="+mn-ea"/>
                          <a:cs typeface="+mn-cs"/>
                        </a:rPr>
                        <a:t>...जब हम अपने पहले के अनुभव के</a:t>
                      </a:r>
                      <a:r>
                        <a:rPr kumimoji="0" lang="en-US" sz="2400" b="0" i="0" u="none" strike="noStrike" cap="none" normalizeH="0" baseline="0" dirty="0">
                          <a:ln>
                            <a:noFill/>
                          </a:ln>
                          <a:solidFill>
                            <a:srgbClr val="333333"/>
                          </a:solidFill>
                          <a:effectLst/>
                          <a:latin typeface="+mn-lt"/>
                          <a:ea typeface="+mn-ea"/>
                          <a:cs typeface="+mn-cs"/>
                        </a:rPr>
                        <a:t> </a:t>
                      </a:r>
                      <a:r>
                        <a:rPr kumimoji="0" lang="hi-IN" sz="2400" b="0" i="0" u="none" strike="noStrike" cap="none" normalizeH="0" baseline="0" dirty="0">
                          <a:ln>
                            <a:noFill/>
                          </a:ln>
                          <a:solidFill>
                            <a:srgbClr val="333333"/>
                          </a:solidFill>
                          <a:effectLst/>
                          <a:latin typeface="+mn-lt"/>
                          <a:ea typeface="+mn-ea"/>
                          <a:cs typeface="+mn-cs"/>
                        </a:rPr>
                        <a:t>आधार पर सामान्यीकरण कर लेते हैं</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hi-IN" sz="2400" b="0" i="0" u="none" strike="noStrike" cap="none" normalizeH="0" baseline="0" dirty="0">
                          <a:ln>
                            <a:noFill/>
                          </a:ln>
                          <a:solidFill>
                            <a:srgbClr val="333333"/>
                          </a:solidFill>
                          <a:effectLst/>
                          <a:latin typeface="+mn-lt"/>
                          <a:ea typeface="+mn-ea"/>
                          <a:cs typeface="+mn-cs"/>
                        </a:rPr>
                        <a:t>अति-सामान्यीकरण पूर्वाग्रहों को जन्म दे सकता है (“एक को देखा, सब को देख लिया”)</a:t>
                      </a:r>
                      <a:r>
                        <a:rPr kumimoji="0" lang="de-DE" sz="2400" b="0" i="0" u="none" strike="noStrike" cap="none" normalizeH="0" baseline="0" dirty="0">
                          <a:ln>
                            <a:noFill/>
                          </a:ln>
                          <a:solidFill>
                            <a:srgbClr val="333333"/>
                          </a:solidFill>
                          <a:effectLst/>
                          <a:latin typeface="+mn-lt"/>
                          <a:ea typeface="+mn-ea"/>
                          <a:cs typeface="+mn-cs"/>
                        </a:rPr>
                        <a:t>.</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hi-IN" sz="2400" b="0" i="0" u="none" strike="noStrike" cap="none" normalizeH="0" baseline="0">
                          <a:ln>
                            <a:noFill/>
                          </a:ln>
                          <a:solidFill>
                            <a:srgbClr val="333333"/>
                          </a:solidFill>
                          <a:effectLst/>
                          <a:latin typeface="+mn-lt"/>
                          <a:ea typeface="+mn-ea"/>
                          <a:cs typeface="+mn-cs"/>
                        </a:rPr>
                        <a:t>...जब निर्णय बहुत महत्वपूर्ण नहीं होते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hi-IN" sz="2400" b="0" i="0" u="none" strike="noStrike" cap="none" normalizeH="0" baseline="0" dirty="0">
                          <a:ln>
                            <a:noFill/>
                          </a:ln>
                          <a:solidFill>
                            <a:srgbClr val="333333"/>
                          </a:solidFill>
                          <a:effectLst/>
                          <a:latin typeface="+mn-lt"/>
                          <a:ea typeface="+mn-ea"/>
                          <a:cs typeface="+mn-cs"/>
                        </a:rPr>
                        <a:t>कौन सा केक ख़रीदा जाये, मोज़े का रंग क्या हो इत्यादि.</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hi-IN">
                <a:latin typeface="+mn-lt"/>
                <a:cs typeface="+mn-cs"/>
              </a:rPr>
              <a:t>मेटाकौगनिनटभ प्रनिक्षण 7 – ज़ल्दबाज़ी में निष्कर्ष पर पहुँचना </a:t>
            </a:r>
            <a:r>
              <a:rPr lang="en-US">
                <a:latin typeface="+mn-lt"/>
                <a:cs typeface="+mn-cs"/>
              </a:rPr>
              <a:t>II</a:t>
            </a:r>
          </a:p>
        </p:txBody>
      </p:sp>
      <p:sp>
        <p:nvSpPr>
          <p:cNvPr id="7" name="Slide Number Placeholder 6"/>
          <p:cNvSpPr>
            <a:spLocks noGrp="1"/>
          </p:cNvSpPr>
          <p:nvPr>
            <p:ph type="sldNum" sz="quarter" idx="12"/>
          </p:nvPr>
        </p:nvSpPr>
        <p:spPr/>
        <p:txBody>
          <a:bodyPr/>
          <a:lstStyle/>
          <a:p>
            <a:fld id="{1C658B9D-448A-4717-B5B7-74E1131F0673}" type="slidenum">
              <a:rPr lang="de-DE" altLang="de-DE" smtClean="0">
                <a:latin typeface="+mn-lt"/>
                <a:cs typeface="+mn-cs"/>
              </a:rPr>
              <a:pPr/>
              <a:t>8</a:t>
            </a:fld>
            <a:endParaRPr lang="de-DE" altLang="de-DE">
              <a:latin typeface="+mn-lt"/>
              <a:cs typeface="+mn-cs"/>
            </a:endParaRPr>
          </a:p>
        </p:txBody>
      </p:sp>
    </p:spTree>
    <p:extLst>
      <p:ext uri="{BB962C8B-B14F-4D97-AF65-F5344CB8AC3E}">
        <p14:creationId xmlns:p14="http://schemas.microsoft.com/office/powerpoint/2010/main" val="23452577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ज़ल्दबाजी में लिए गए निर्णय के उदाहरण</a:t>
            </a:r>
            <a:endParaRPr lang="en-US" sz="3600">
              <a:latin typeface="+mn-lt"/>
              <a:ea typeface="+mn-ea"/>
              <a:cs typeface="+mn-cs"/>
            </a:endParaRPr>
          </a:p>
        </p:txBody>
      </p:sp>
      <p:graphicFrame>
        <p:nvGraphicFramePr>
          <p:cNvPr id="9" name="Group 152"/>
          <p:cNvGraphicFramePr>
            <a:graphicFrameLocks noGrp="1"/>
          </p:cNvGraphicFramePr>
          <p:nvPr>
            <p:extLst>
              <p:ext uri="{D42A27DB-BD31-4B8C-83A1-F6EECF244321}">
                <p14:modId xmlns:p14="http://schemas.microsoft.com/office/powerpoint/2010/main" val="3462675000"/>
              </p:ext>
            </p:extLst>
          </p:nvPr>
        </p:nvGraphicFramePr>
        <p:xfrm>
          <a:off x="408955" y="2203704"/>
          <a:ext cx="11376000" cy="3983367"/>
        </p:xfrm>
        <a:graphic>
          <a:graphicData uri="http://schemas.openxmlformats.org/drawingml/2006/table">
            <a:tbl>
              <a:tblPr>
                <a:tableStyleId>{21E4AEA4-8DFA-4A89-87EB-49C32662AFE0}</a:tableStyleId>
              </a:tblPr>
              <a:tblGrid>
                <a:gridCol w="2749200">
                  <a:extLst>
                    <a:ext uri="{9D8B030D-6E8A-4147-A177-3AD203B41FA5}">
                      <a16:colId xmlns:a16="http://schemas.microsoft.com/office/drawing/2014/main" val="20000"/>
                    </a:ext>
                  </a:extLst>
                </a:gridCol>
                <a:gridCol w="86268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hi-IN" sz="2000" b="0" i="0" u="none" strike="noStrike" cap="none" normalizeH="0" baseline="0" dirty="0">
                          <a:ln>
                            <a:noFill/>
                          </a:ln>
                          <a:solidFill>
                            <a:srgbClr val="333333"/>
                          </a:solidFill>
                          <a:effectLst/>
                          <a:latin typeface="+mn-lt"/>
                          <a:ea typeface="+mn-ea"/>
                          <a:cs typeface="+mn-cs"/>
                        </a:rPr>
                        <a:t>प्रभाग</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hi-IN" sz="2000" b="0" i="0" u="none" strike="noStrike" cap="none" normalizeH="0" baseline="0">
                          <a:ln>
                            <a:noFill/>
                          </a:ln>
                          <a:solidFill>
                            <a:srgbClr val="333333"/>
                          </a:solidFill>
                          <a:effectLst/>
                          <a:latin typeface="+mn-lt"/>
                          <a:ea typeface="+mn-ea"/>
                          <a:cs typeface="+mn-cs"/>
                        </a:rPr>
                        <a:t>उदाहरण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26167">
                <a:tc>
                  <a:txBody>
                    <a:bodyPr/>
                    <a:lstStyle/>
                    <a:p>
                      <a:r>
                        <a:rPr lang="hi-IN" sz="1800" kern="1200" dirty="0">
                          <a:solidFill>
                            <a:schemeClr val="dk1"/>
                          </a:solidFill>
                          <a:effectLst/>
                          <a:latin typeface="+mn-lt"/>
                          <a:ea typeface="+mn-ea"/>
                          <a:cs typeface="+mn-cs"/>
                        </a:rPr>
                        <a:t>सोशल मीडिया </a:t>
                      </a:r>
                      <a:endParaRPr lang="de-DE" sz="1800" kern="1200" dirty="0">
                        <a:solidFill>
                          <a:schemeClr val="dk1"/>
                        </a:solidFill>
                        <a:effectLst/>
                        <a:latin typeface="+mn-lt"/>
                        <a:ea typeface="+mn-ea"/>
                        <a:cs typeface="+mn-cs"/>
                      </a:endParaRPr>
                    </a:p>
                    <a:p>
                      <a:endParaRPr lang="de-DE" sz="1800" kern="1200" dirty="0">
                        <a:solidFill>
                          <a:schemeClr val="dk1"/>
                        </a:solidFill>
                        <a:effectLst/>
                        <a:latin typeface="+mn-lt"/>
                        <a:ea typeface="+mn-ea"/>
                        <a:cs typeface="+mn-cs"/>
                      </a:endParaRPr>
                    </a:p>
                    <a:p>
                      <a:endParaRPr lang="de-DE" sz="1800" kern="1200" dirty="0">
                        <a:solidFill>
                          <a:schemeClr val="dk1"/>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r>
                        <a:rPr lang="hi-IN" sz="2000" kern="1200" dirty="0">
                          <a:solidFill>
                            <a:schemeClr val="dk1"/>
                          </a:solidFill>
                          <a:effectLst/>
                          <a:latin typeface="+mn-lt"/>
                          <a:ea typeface="+mn-ea"/>
                          <a:cs typeface="+mn-cs"/>
                        </a:rPr>
                        <a:t>सोशल मीडिया पर अक्सर ऐसी बातें प्रसारित होती हैं जो काफी सनसनीखेज लगती हैं तथा लोगों का ध्यान आकर्षित कर लेती हैं। प्रायः लोग इन पर विश्वास भी कर लेते हैं। हालाँकि जब अधिक गहन अन्वेषण किया जाता है तो प्रायः यह पता चलता है कि उनमें सत्यता नहीं थी या फिर तथ्य प्रसारित बातों के बिल्कुल उलट था। सोशल मीडिया पर ऐसी चीजों को प्रसारित करने वाले ऐसा बिना पूरी बातों को जाने-परखे निर्णय पर पहुँच जाने के कारण कर सकते हैं, या फिर इस बात की भी संभावना होती है कि वे ऐसा कर कोई भ्रम फैलाने का प्रयास कर रहे हों। सोशल मीडिया पर चल रहे इन सूचनाओं एवं संवादों को यदि हम थोड़ी भली-भांति परख लें तो हम उनसे भ्रमित होने से बच सकते हैं।  </a:t>
                      </a:r>
                      <a:endParaRPr lang="de-DE" sz="2000" kern="1200" dirty="0">
                        <a:solidFill>
                          <a:schemeClr val="dk1"/>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5" name="Footer Placeholder 4"/>
          <p:cNvSpPr>
            <a:spLocks noGrp="1"/>
          </p:cNvSpPr>
          <p:nvPr>
            <p:ph type="ftr" sz="quarter" idx="11"/>
          </p:nvPr>
        </p:nvSpPr>
        <p:spPr/>
        <p:txBody>
          <a:bodyPr/>
          <a:lstStyle/>
          <a:p>
            <a:pPr>
              <a:defRPr/>
            </a:pPr>
            <a:r>
              <a:rPr lang="hi-IN">
                <a:latin typeface="+mn-lt"/>
                <a:cs typeface="+mn-cs"/>
              </a:rPr>
              <a:t>मेटाकौगनिनटभ प्रनिक्षण 7 – ज़ल्दबाज़ी में निष्कर्ष पर पहुँचना </a:t>
            </a:r>
            <a:r>
              <a:rPr lang="en-US">
                <a:latin typeface="+mn-lt"/>
                <a:cs typeface="+mn-cs"/>
              </a:rPr>
              <a:t>II</a:t>
            </a:r>
          </a:p>
        </p:txBody>
      </p:sp>
      <p:sp>
        <p:nvSpPr>
          <p:cNvPr id="6" name="Slide Number Placeholder 5"/>
          <p:cNvSpPr>
            <a:spLocks noGrp="1"/>
          </p:cNvSpPr>
          <p:nvPr>
            <p:ph type="sldNum" sz="quarter" idx="12"/>
          </p:nvPr>
        </p:nvSpPr>
        <p:spPr/>
        <p:txBody>
          <a:bodyPr/>
          <a:lstStyle/>
          <a:p>
            <a:fld id="{1C658B9D-448A-4717-B5B7-74E1131F0673}" type="slidenum">
              <a:rPr lang="de-DE" altLang="de-DE" smtClean="0">
                <a:latin typeface="+mn-lt"/>
                <a:cs typeface="+mn-cs"/>
              </a:rPr>
              <a:pPr/>
              <a:t>9</a:t>
            </a:fld>
            <a:endParaRPr lang="de-DE" altLang="de-DE">
              <a:latin typeface="+mn-lt"/>
              <a:cs typeface="+mn-cs"/>
            </a:endParaRPr>
          </a:p>
        </p:txBody>
      </p:sp>
      <p:pic>
        <p:nvPicPr>
          <p:cNvPr id="7" name="Grafik 6" descr="Ein Bild, das Text, Person enthält.&#10;&#10;Automatisch generierte Beschreibung">
            <a:extLst>
              <a:ext uri="{FF2B5EF4-FFF2-40B4-BE49-F238E27FC236}">
                <a16:creationId xmlns:a16="http://schemas.microsoft.com/office/drawing/2014/main" id="{CF311858-25C0-4EA0-8AF1-FDAD8A69D12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9667" t="21333"/>
          <a:stretch/>
        </p:blipFill>
        <p:spPr bwMode="auto">
          <a:xfrm>
            <a:off x="913011" y="3429000"/>
            <a:ext cx="1720850" cy="2247900"/>
          </a:xfrm>
          <a:prstGeom prst="rect">
            <a:avLst/>
          </a:prstGeom>
          <a:ln>
            <a:noFill/>
          </a:ln>
          <a:extLst>
            <a:ext uri="{53640926-AAD7-44D8-BBD7-CCE9431645EC}">
              <a14:shadowObscured xmlns:a14="http://schemas.microsoft.com/office/drawing/2010/main"/>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i-IN" sz="3600" dirty="0">
                <a:solidFill>
                  <a:srgbClr val="004992"/>
                </a:solidFill>
                <a:latin typeface="+mn-lt"/>
                <a:ea typeface="+mn-ea"/>
                <a:cs typeface="+mn-cs"/>
              </a:rPr>
              <a:t>जल्दबाजी में </a:t>
            </a:r>
            <a:r>
              <a:rPr lang="hi-IN" sz="3600">
                <a:solidFill>
                  <a:srgbClr val="004992"/>
                </a:solidFill>
                <a:latin typeface="+mn-lt"/>
                <a:ea typeface="+mn-ea"/>
                <a:cs typeface="+mn-cs"/>
              </a:rPr>
              <a:t>निर्णय “वास्तविक </a:t>
            </a:r>
            <a:r>
              <a:rPr lang="hi-IN" sz="3600" dirty="0">
                <a:solidFill>
                  <a:srgbClr val="004992"/>
                </a:solidFill>
                <a:latin typeface="+mn-lt"/>
                <a:ea typeface="+mn-ea"/>
                <a:cs typeface="+mn-cs"/>
              </a:rPr>
              <a:t>जीवन </a:t>
            </a:r>
            <a:r>
              <a:rPr lang="hi-IN" sz="3600">
                <a:solidFill>
                  <a:srgbClr val="004992"/>
                </a:solidFill>
                <a:latin typeface="+mn-lt"/>
                <a:ea typeface="+mn-ea"/>
                <a:cs typeface="+mn-cs"/>
              </a:rPr>
              <a:t>से उदाहरण”</a:t>
            </a:r>
            <a:br>
              <a:rPr lang="hi-IN" sz="3600" dirty="0">
                <a:solidFill>
                  <a:srgbClr val="004992"/>
                </a:solidFill>
                <a:latin typeface="+mn-lt"/>
                <a:ea typeface="+mn-ea"/>
                <a:cs typeface="+mn-cs"/>
              </a:rPr>
            </a:br>
            <a:r>
              <a:rPr lang="hi-IN" dirty="0">
                <a:solidFill>
                  <a:srgbClr val="004992"/>
                </a:solidFill>
                <a:latin typeface="+mn-lt"/>
                <a:ea typeface="+mn-ea"/>
                <a:cs typeface="+mn-cs"/>
              </a:rPr>
              <a:t>- दन्त कथा </a:t>
            </a:r>
            <a:r>
              <a:rPr lang="en-US" dirty="0">
                <a:solidFill>
                  <a:srgbClr val="004992"/>
                </a:solidFill>
                <a:latin typeface="+mn-lt"/>
                <a:ea typeface="+mn-ea"/>
                <a:cs typeface="+mn-cs"/>
              </a:rPr>
              <a:t>-</a:t>
            </a:r>
          </a:p>
        </p:txBody>
      </p:sp>
      <p:graphicFrame>
        <p:nvGraphicFramePr>
          <p:cNvPr id="18" name="Group 21"/>
          <p:cNvGraphicFramePr>
            <a:graphicFrameLocks noGrp="1"/>
          </p:cNvGraphicFramePr>
          <p:nvPr>
            <p:extLst>
              <p:ext uri="{D42A27DB-BD31-4B8C-83A1-F6EECF244321}">
                <p14:modId xmlns:p14="http://schemas.microsoft.com/office/powerpoint/2010/main" val="3990973107"/>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1800" b="0" i="0" u="none" strike="noStrike" cap="none" normalizeH="0" baseline="0" dirty="0">
                          <a:ln>
                            <a:noFill/>
                          </a:ln>
                          <a:solidFill>
                            <a:srgbClr val="333333"/>
                          </a:solidFill>
                          <a:effectLst/>
                          <a:latin typeface="+mn-lt"/>
                          <a:ea typeface="+mn-ea"/>
                          <a:cs typeface="+mn-cs"/>
                        </a:rPr>
                        <a:t>दन्त कथा</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1800" b="0" i="0" u="none" strike="noStrike" cap="none" normalizeH="0" baseline="0">
                          <a:ln>
                            <a:noFill/>
                          </a:ln>
                          <a:solidFill>
                            <a:srgbClr val="333333"/>
                          </a:solidFill>
                          <a:effectLst/>
                          <a:latin typeface="+mn-lt"/>
                          <a:ea typeface="+mn-ea"/>
                          <a:cs typeface="+mn-cs"/>
                        </a:rPr>
                        <a:t>पक्ष तथा विपक्ष में तर्क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1800" b="0" i="0" u="none" strike="noStrike" cap="none" normalizeH="0" baseline="0">
                          <a:ln>
                            <a:noFill/>
                          </a:ln>
                          <a:solidFill>
                            <a:srgbClr val="333333"/>
                          </a:solidFill>
                          <a:effectLst/>
                          <a:latin typeface="+mn-lt"/>
                          <a:ea typeface="+mn-ea"/>
                          <a:cs typeface="+mn-cs"/>
                        </a:rPr>
                        <a:t>“प्रमाण”</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1500" b="0" i="0" u="none" strike="noStrike" cap="none" normalizeH="0" baseline="0">
                          <a:ln>
                            <a:noFill/>
                          </a:ln>
                          <a:solidFill>
                            <a:srgbClr val="333333"/>
                          </a:solidFill>
                          <a:effectLst/>
                          <a:latin typeface="+mn-lt"/>
                          <a:ea typeface="+mn-ea"/>
                          <a:cs typeface="+mn-cs"/>
                        </a:rPr>
                        <a:t>पॉल मैककार्टनी (बीटल्स) के बारे में कुछ लोग यह मानते हैं की उनकी मौत १९६६ में ही हो गयी तथा तत्पश्चात उनका स्थान एक हमशक्ल ने ले लिया। </a:t>
                      </a:r>
                      <a:endParaRPr kumimoji="0" lang="de-DE" sz="15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FFFFFF"/>
                        </a:buClr>
                        <a:buSzTx/>
                        <a:buFontTx/>
                        <a:buNone/>
                        <a:tabLst/>
                      </a:pPr>
                      <a:r>
                        <a:rPr kumimoji="0" lang="hi-IN" sz="1500" b="1" i="0" u="none" strike="noStrike" cap="none" normalizeH="0" baseline="0" dirty="0">
                          <a:ln>
                            <a:noFill/>
                          </a:ln>
                          <a:solidFill>
                            <a:srgbClr val="333333"/>
                          </a:solidFill>
                          <a:effectLst/>
                          <a:latin typeface="+mn-lt"/>
                          <a:ea typeface="+mn-ea"/>
                          <a:cs typeface="+mn-cs"/>
                        </a:rPr>
                        <a:t>इस विचार के पक्ष में तर्क:</a:t>
                      </a:r>
                      <a:r>
                        <a:rPr kumimoji="0" lang="en-US" sz="1500" b="1" i="0" u="none" strike="noStrike" cap="none" normalizeH="0" baseline="0" dirty="0">
                          <a:ln>
                            <a:noFill/>
                          </a:ln>
                          <a:solidFill>
                            <a:srgbClr val="333333"/>
                          </a:solidFill>
                          <a:effectLst/>
                          <a:latin typeface="+mn-lt"/>
                          <a:ea typeface="+mn-ea"/>
                          <a:cs typeface="+mn-cs"/>
                        </a:rPr>
                        <a:t> </a:t>
                      </a:r>
                      <a:r>
                        <a:rPr kumimoji="0" lang="en-US" sz="1500" b="1" i="0" u="none" strike="noStrike" cap="none" normalizeH="0" baseline="0" dirty="0">
                          <a:ln>
                            <a:noFill/>
                          </a:ln>
                          <a:solidFill>
                            <a:srgbClr val="004992"/>
                          </a:solidFill>
                          <a:effectLst/>
                          <a:latin typeface="+mn-lt"/>
                          <a:ea typeface="+mn-ea"/>
                          <a:cs typeface="+mn-cs"/>
                        </a:rPr>
                        <a:t>???</a:t>
                      </a:r>
                      <a:r>
                        <a:rPr kumimoji="0" lang="en-US" sz="1500" b="1" i="0" u="none" strike="noStrike" cap="none" normalizeH="0" baseline="0" dirty="0">
                          <a:ln>
                            <a:noFill/>
                          </a:ln>
                          <a:solidFill>
                            <a:srgbClr val="333333"/>
                          </a:solidFill>
                          <a:effectLst/>
                          <a:latin typeface="+mn-lt"/>
                          <a:ea typeface="+mn-ea"/>
                          <a:cs typeface="+mn-cs"/>
                        </a:rPr>
                        <a:t> </a:t>
                      </a:r>
                      <a:r>
                        <a:rPr kumimoji="0" lang="hi-IN" sz="1500" b="0" i="0" u="none" strike="noStrike" cap="none" normalizeH="0" baseline="0" dirty="0">
                          <a:ln>
                            <a:noFill/>
                          </a:ln>
                          <a:solidFill>
                            <a:srgbClr val="FFFFFF"/>
                          </a:solidFill>
                          <a:effectLst/>
                          <a:latin typeface="+mn-lt"/>
                          <a:ea typeface="+mn-ea"/>
                          <a:cs typeface="+mn-cs"/>
                        </a:rPr>
                        <a:t>कथित रूप से ७० से भी अधिक ऐसे संकेत हैं जो उनके मौत की ओर इशारा करते हैं। इनमें से कुछ संकेत उनके एल्बम 'एबे रोड' के कवर (दायीं ओर दिखाया गया है) पर भी लोग मानते हैं: </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hi-IN" sz="1500" b="0" i="0" u="none" strike="noStrike" cap="none" normalizeH="0" baseline="0" dirty="0">
                          <a:ln>
                            <a:noFill/>
                          </a:ln>
                          <a:solidFill>
                            <a:srgbClr val="FFFFFF"/>
                          </a:solidFill>
                          <a:effectLst/>
                          <a:latin typeface="+mn-lt"/>
                          <a:ea typeface="+mn-ea"/>
                          <a:cs typeface="+mn-cs"/>
                        </a:rPr>
                        <a:t>पॉल नंगे पैर हैं तथा अत्यंत बीमार लग रहे हैं।</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hi-IN" sz="1500" b="0" i="0" u="none" strike="noStrike" cap="none" normalizeH="0" baseline="0" dirty="0">
                          <a:ln>
                            <a:noFill/>
                          </a:ln>
                          <a:solidFill>
                            <a:srgbClr val="FFFFFF"/>
                          </a:solidFill>
                          <a:effectLst/>
                          <a:latin typeface="+mn-lt"/>
                          <a:ea typeface="+mn-ea"/>
                          <a:cs typeface="+mn-cs"/>
                        </a:rPr>
                        <a:t>पॉल बाएं हाँथ की प्रमुखता वाले व्यक्ति हैं परन्तु उन्होंने सिगरेट दायीं हाथ में पकड़ रखा है!</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hi-IN" sz="1500" b="0" i="0" u="none" strike="noStrike" cap="none" normalizeH="0" baseline="0" dirty="0">
                          <a:ln>
                            <a:noFill/>
                          </a:ln>
                          <a:solidFill>
                            <a:srgbClr val="FFFFFF"/>
                          </a:solidFill>
                          <a:effectLst/>
                          <a:latin typeface="+mn-lt"/>
                          <a:ea typeface="+mn-ea"/>
                          <a:cs typeface="+mn-cs"/>
                        </a:rPr>
                        <a:t>लाइसेंस प्लेट “एल एम् डब्लू' (तीर पर ध्यान दें) का अर्थ है 'लिंडा मैककार्टनी वीपिंग” (लिंडा मैककार्टनी रो रही हैं)</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hi-IN" sz="1500" b="1" i="0" u="none" strike="noStrike" cap="none" normalizeH="0" baseline="0" dirty="0">
                          <a:ln>
                            <a:noFill/>
                          </a:ln>
                          <a:solidFill>
                            <a:srgbClr val="333333"/>
                          </a:solidFill>
                          <a:effectLst/>
                          <a:latin typeface="+mn-lt"/>
                          <a:ea typeface="+mn-ea"/>
                          <a:cs typeface="+mn-cs"/>
                        </a:rPr>
                        <a:t>इस विचार के विपक्ष में तर्क:</a:t>
                      </a:r>
                      <a:r>
                        <a:rPr kumimoji="0" lang="en-US" sz="1500" b="1" i="0" u="none" strike="noStrike" cap="none" normalizeH="0" baseline="0" dirty="0">
                          <a:ln>
                            <a:noFill/>
                          </a:ln>
                          <a:solidFill>
                            <a:srgbClr val="333333"/>
                          </a:solidFill>
                          <a:effectLst/>
                          <a:latin typeface="+mn-lt"/>
                          <a:ea typeface="+mn-ea"/>
                          <a:cs typeface="+mn-cs"/>
                        </a:rPr>
                        <a:t> </a:t>
                      </a:r>
                      <a:r>
                        <a:rPr kumimoji="0" lang="en-US" sz="1500" b="1" i="0" u="none" strike="noStrike" cap="none" normalizeH="0" baseline="0" dirty="0">
                          <a:ln>
                            <a:noFill/>
                          </a:ln>
                          <a:solidFill>
                            <a:srgbClr val="004992"/>
                          </a:solidFill>
                          <a:effectLst/>
                          <a:latin typeface="+mn-lt"/>
                          <a:ea typeface="+mn-ea"/>
                          <a:cs typeface="+mn-cs"/>
                        </a:rPr>
                        <a:t>???</a:t>
                      </a:r>
                      <a:r>
                        <a:rPr kumimoji="0" lang="en-US" sz="1500" b="1" i="0" u="none" strike="noStrike" cap="none" normalizeH="0" baseline="0" dirty="0">
                          <a:ln>
                            <a:noFill/>
                          </a:ln>
                          <a:solidFill>
                            <a:srgbClr val="333333"/>
                          </a:solidFill>
                          <a:effectLst/>
                          <a:latin typeface="+mn-lt"/>
                          <a:ea typeface="+mn-ea"/>
                          <a:cs typeface="+mn-cs"/>
                        </a:rPr>
                        <a:t> </a:t>
                      </a:r>
                      <a:endParaRPr kumimoji="0" lang="hi-IN" sz="1500" b="1" i="0" u="none" strike="noStrike" cap="none" normalizeH="0" baseline="0" dirty="0">
                        <a:ln>
                          <a:noFill/>
                        </a:ln>
                        <a:solidFill>
                          <a:srgbClr val="004992"/>
                        </a:solidFill>
                        <a:effectLst/>
                        <a:latin typeface="+mn-lt"/>
                        <a:ea typeface="+mn-ea"/>
                        <a:cs typeface="+mn-cs"/>
                      </a:endParaRP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hi-IN" sz="1500" b="0" i="0" u="none" strike="noStrike" cap="none" normalizeH="0" baseline="0" dirty="0">
                          <a:ln>
                            <a:noFill/>
                          </a:ln>
                          <a:solidFill>
                            <a:srgbClr val="FFFFFF"/>
                          </a:solidFill>
                          <a:effectLst/>
                          <a:latin typeface="+mn-lt"/>
                          <a:ea typeface="+mn-ea"/>
                          <a:cs typeface="+mn-cs"/>
                        </a:rPr>
                        <a:t>वैसा ही रूप-रंग (बाह्य-कृति) तथा आवाज़</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hi-IN" sz="1500" b="0" i="0" u="none" strike="noStrike" cap="none" normalizeH="0" baseline="0" dirty="0">
                          <a:ln>
                            <a:noFill/>
                          </a:ln>
                          <a:solidFill>
                            <a:srgbClr val="FFFFFF"/>
                          </a:solidFill>
                          <a:effectLst/>
                          <a:latin typeface="+mn-lt"/>
                          <a:ea typeface="+mn-ea"/>
                          <a:cs typeface="+mn-cs"/>
                        </a:rPr>
                        <a:t>प्रमाणों को सोंच-समझ कर बनाया गया। उदाहरण के लिए एल एम् डब्लू का मतलब कुछ भी हो सकता है। </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hi-IN" sz="1500" b="0" i="0" u="none" strike="noStrike" cap="none" normalizeH="0" baseline="0" dirty="0">
                          <a:ln>
                            <a:noFill/>
                          </a:ln>
                          <a:solidFill>
                            <a:srgbClr val="FFFFFF"/>
                          </a:solidFill>
                          <a:effectLst/>
                          <a:latin typeface="+mn-lt"/>
                          <a:ea typeface="+mn-ea"/>
                          <a:cs typeface="+mn-cs"/>
                        </a:rPr>
                        <a:t>इस दन्त-कथा की उत्पति १९६९ में एक समाचार पत्र के मन-गढ़ंत कहानी के साथ हुआ। </a:t>
                      </a:r>
                      <a:endParaRPr kumimoji="0" lang="de-DE" sz="1500" b="0" i="0" u="none" strike="noStrike" cap="none" normalizeH="0" baseline="0" dirty="0">
                        <a:ln>
                          <a:noFill/>
                        </a:ln>
                        <a:solidFill>
                          <a:srgbClr val="FFFFFF"/>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5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9" name="Picture 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Line 18"/>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5" name="Footer Placeholder 4"/>
          <p:cNvSpPr>
            <a:spLocks noGrp="1"/>
          </p:cNvSpPr>
          <p:nvPr>
            <p:ph type="ftr" sz="quarter" idx="11"/>
          </p:nvPr>
        </p:nvSpPr>
        <p:spPr/>
        <p:txBody>
          <a:bodyPr/>
          <a:lstStyle/>
          <a:p>
            <a:pPr>
              <a:defRPr/>
            </a:pPr>
            <a:r>
              <a:rPr lang="hi-IN">
                <a:latin typeface="+mn-lt"/>
                <a:cs typeface="+mn-cs"/>
              </a:rPr>
              <a:t>मेटाकौगनिनटभ प्रनिक्षण 7 – ज़ल्दबाज़ी में निष्कर्ष पर पहुँचना </a:t>
            </a:r>
            <a:r>
              <a:rPr lang="en-US">
                <a:latin typeface="+mn-lt"/>
                <a:cs typeface="+mn-cs"/>
              </a:rPr>
              <a:t>II</a:t>
            </a:r>
          </a:p>
        </p:txBody>
      </p:sp>
      <p:sp>
        <p:nvSpPr>
          <p:cNvPr id="6" name="Slide Number Placeholder 5"/>
          <p:cNvSpPr>
            <a:spLocks noGrp="1"/>
          </p:cNvSpPr>
          <p:nvPr>
            <p:ph type="sldNum" sz="quarter" idx="12"/>
          </p:nvPr>
        </p:nvSpPr>
        <p:spPr/>
        <p:txBody>
          <a:bodyPr/>
          <a:lstStyle/>
          <a:p>
            <a:fld id="{1C658B9D-448A-4717-B5B7-74E1131F0673}" type="slidenum">
              <a:rPr lang="de-DE" altLang="de-DE" smtClean="0">
                <a:latin typeface="+mn-lt"/>
                <a:cs typeface="+mn-cs"/>
              </a:rPr>
              <a:pPr/>
              <a:t>10</a:t>
            </a:fld>
            <a:endParaRPr lang="de-DE" altLang="de-DE">
              <a:latin typeface="+mn-lt"/>
              <a:cs typeface="+mn-c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i-IN" sz="3600" dirty="0">
                <a:solidFill>
                  <a:srgbClr val="004992"/>
                </a:solidFill>
                <a:latin typeface="+mn-lt"/>
                <a:ea typeface="+mn-ea"/>
                <a:cs typeface="+mn-cs"/>
              </a:rPr>
              <a:t>जल्दबाजी में </a:t>
            </a:r>
            <a:r>
              <a:rPr lang="hi-IN" sz="3600">
                <a:solidFill>
                  <a:srgbClr val="004992"/>
                </a:solidFill>
                <a:latin typeface="+mn-lt"/>
                <a:ea typeface="+mn-ea"/>
                <a:cs typeface="+mn-cs"/>
              </a:rPr>
              <a:t>निर्णय “वास्तविक </a:t>
            </a:r>
            <a:r>
              <a:rPr lang="hi-IN" sz="3600" dirty="0">
                <a:solidFill>
                  <a:srgbClr val="004992"/>
                </a:solidFill>
                <a:latin typeface="+mn-lt"/>
                <a:ea typeface="+mn-ea"/>
                <a:cs typeface="+mn-cs"/>
              </a:rPr>
              <a:t>जीवन </a:t>
            </a:r>
            <a:r>
              <a:rPr lang="hi-IN" sz="3600">
                <a:solidFill>
                  <a:srgbClr val="004992"/>
                </a:solidFill>
                <a:latin typeface="+mn-lt"/>
                <a:ea typeface="+mn-ea"/>
                <a:cs typeface="+mn-cs"/>
              </a:rPr>
              <a:t>से उदाहरण”</a:t>
            </a:r>
            <a:br>
              <a:rPr lang="hi-IN" sz="3600" dirty="0">
                <a:solidFill>
                  <a:srgbClr val="004992"/>
                </a:solidFill>
                <a:latin typeface="+mn-lt"/>
                <a:ea typeface="+mn-ea"/>
                <a:cs typeface="+mn-cs"/>
              </a:rPr>
            </a:br>
            <a:r>
              <a:rPr lang="hi-IN" dirty="0">
                <a:solidFill>
                  <a:srgbClr val="004992"/>
                </a:solidFill>
                <a:latin typeface="+mn-lt"/>
                <a:ea typeface="+mn-ea"/>
                <a:cs typeface="+mn-cs"/>
              </a:rPr>
              <a:t>- दन्त कथा </a:t>
            </a:r>
            <a:r>
              <a:rPr lang="en-US" dirty="0">
                <a:solidFill>
                  <a:srgbClr val="004992"/>
                </a:solidFill>
                <a:latin typeface="+mn-lt"/>
                <a:ea typeface="+mn-ea"/>
                <a:cs typeface="+mn-cs"/>
              </a:rPr>
              <a:t>-</a:t>
            </a:r>
          </a:p>
        </p:txBody>
      </p:sp>
      <p:graphicFrame>
        <p:nvGraphicFramePr>
          <p:cNvPr id="18" name="Group 21"/>
          <p:cNvGraphicFramePr>
            <a:graphicFrameLocks noGrp="1"/>
          </p:cNvGraphicFramePr>
          <p:nvPr>
            <p:extLst>
              <p:ext uri="{D42A27DB-BD31-4B8C-83A1-F6EECF244321}">
                <p14:modId xmlns:p14="http://schemas.microsoft.com/office/powerpoint/2010/main" val="3524418459"/>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1800" b="0" i="0" u="none" strike="noStrike" cap="none" normalizeH="0" baseline="0" dirty="0">
                          <a:ln>
                            <a:noFill/>
                          </a:ln>
                          <a:solidFill>
                            <a:srgbClr val="333333"/>
                          </a:solidFill>
                          <a:effectLst/>
                          <a:latin typeface="+mn-lt"/>
                          <a:ea typeface="+mn-ea"/>
                          <a:cs typeface="+mn-cs"/>
                        </a:rPr>
                        <a:t>दन्त कथा</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1800" b="0" i="0" u="none" strike="noStrike" cap="none" normalizeH="0" baseline="0">
                          <a:ln>
                            <a:noFill/>
                          </a:ln>
                          <a:solidFill>
                            <a:srgbClr val="333333"/>
                          </a:solidFill>
                          <a:effectLst/>
                          <a:latin typeface="+mn-lt"/>
                          <a:ea typeface="+mn-ea"/>
                          <a:cs typeface="+mn-cs"/>
                        </a:rPr>
                        <a:t>पक्ष तथा विपक्ष में तर्क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1800" b="0" i="0" u="none" strike="noStrike" cap="none" normalizeH="0" baseline="0">
                          <a:ln>
                            <a:noFill/>
                          </a:ln>
                          <a:solidFill>
                            <a:srgbClr val="333333"/>
                          </a:solidFill>
                          <a:effectLst/>
                          <a:latin typeface="+mn-lt"/>
                          <a:ea typeface="+mn-ea"/>
                          <a:cs typeface="+mn-cs"/>
                        </a:rPr>
                        <a:t>“प्रमाण”</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1500" b="0" i="0" u="none" strike="noStrike" cap="none" normalizeH="0" baseline="0">
                          <a:ln>
                            <a:noFill/>
                          </a:ln>
                          <a:solidFill>
                            <a:srgbClr val="333333"/>
                          </a:solidFill>
                          <a:effectLst/>
                          <a:latin typeface="+mn-lt"/>
                          <a:ea typeface="+mn-ea"/>
                          <a:cs typeface="+mn-cs"/>
                        </a:rPr>
                        <a:t>पॉल मैककार्टनी (बीटल्स) के बारे में कुछ लोग यह मानते हैं की उनकी मौत १९६६ में ही हो गयी तथा तत्पश्चात उनका स्थान एक हमशक्ल ने ले लिया। </a:t>
                      </a:r>
                      <a:endParaRPr kumimoji="0" lang="de-DE" sz="15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1500" b="1" i="0" u="none" strike="noStrike" cap="none" normalizeH="0" baseline="0" dirty="0">
                          <a:ln>
                            <a:noFill/>
                          </a:ln>
                          <a:solidFill>
                            <a:srgbClr val="333333"/>
                          </a:solidFill>
                          <a:effectLst/>
                          <a:latin typeface="+mn-lt"/>
                          <a:ea typeface="+mn-ea"/>
                          <a:cs typeface="+mn-cs"/>
                        </a:rPr>
                        <a:t>इस विचार के पक्ष में तर्क:</a:t>
                      </a:r>
                      <a:r>
                        <a:rPr kumimoji="0" lang="en-US" sz="1500" b="1" i="0" u="none" strike="noStrike" cap="none" normalizeH="0" baseline="0" dirty="0">
                          <a:ln>
                            <a:noFill/>
                          </a:ln>
                          <a:solidFill>
                            <a:srgbClr val="333333"/>
                          </a:solidFill>
                          <a:effectLst/>
                          <a:latin typeface="+mn-lt"/>
                          <a:ea typeface="+mn-ea"/>
                          <a:cs typeface="+mn-cs"/>
                        </a:rPr>
                        <a:t> </a:t>
                      </a:r>
                      <a:r>
                        <a:rPr kumimoji="0" lang="hi-IN" sz="1500" b="0" i="0" u="none" strike="noStrike" cap="none" normalizeH="0" baseline="0" dirty="0">
                          <a:ln>
                            <a:noFill/>
                          </a:ln>
                          <a:solidFill>
                            <a:srgbClr val="333333"/>
                          </a:solidFill>
                          <a:effectLst/>
                          <a:latin typeface="+mn-lt"/>
                          <a:ea typeface="+mn-ea"/>
                          <a:cs typeface="+mn-cs"/>
                        </a:rPr>
                        <a:t>कथित रूप से ७० से भी अधिक ऐसे संकेत हैं जो उनके मौत की ओर इशारा करते हैं। इनमें से कुछ संकेत उनके एल्बम 'एबे रोड' के कवर (दायीं ओर दिखाया गया है) पर भी लोग मानते हैं: </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hi-IN" sz="1500" b="0" i="0" u="none" strike="noStrike" cap="none" normalizeH="0" baseline="0" dirty="0">
                          <a:ln>
                            <a:noFill/>
                          </a:ln>
                          <a:solidFill>
                            <a:srgbClr val="333333"/>
                          </a:solidFill>
                          <a:effectLst/>
                          <a:latin typeface="+mn-lt"/>
                          <a:ea typeface="+mn-ea"/>
                          <a:cs typeface="+mn-cs"/>
                        </a:rPr>
                        <a:t>पॉल नंगे पैर हैं तथा अत्यंत बीमार लग रहे हैं।</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hi-IN" sz="1500" b="0" i="0" u="none" strike="noStrike" cap="none" normalizeH="0" baseline="0" dirty="0">
                          <a:ln>
                            <a:noFill/>
                          </a:ln>
                          <a:solidFill>
                            <a:srgbClr val="333333"/>
                          </a:solidFill>
                          <a:effectLst/>
                          <a:latin typeface="+mn-lt"/>
                          <a:ea typeface="+mn-ea"/>
                          <a:cs typeface="+mn-cs"/>
                        </a:rPr>
                        <a:t>पॉल बाएं हाँथ की प्रमुखता वाले व्यक्ति हैं परन्तु उन्होंने सिगरेट दायीं हाथ में पकड़ रखा है!</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hi-IN" sz="1500" b="0" i="0" u="none" strike="noStrike" cap="none" normalizeH="0" baseline="0" dirty="0">
                          <a:ln>
                            <a:noFill/>
                          </a:ln>
                          <a:solidFill>
                            <a:srgbClr val="333333"/>
                          </a:solidFill>
                          <a:effectLst/>
                          <a:latin typeface="+mn-lt"/>
                          <a:ea typeface="+mn-ea"/>
                          <a:cs typeface="+mn-cs"/>
                        </a:rPr>
                        <a:t>लाइसेंस प्लेट “एल एम् डब्लू' (तीर पर ध्यान दें) का अर्थ है 'लिंडा मैककार्टनी वीपिंग” (लिंडा मैककार्टनी रो रही हैं)</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hi-IN" sz="1500" b="1" i="0" u="none" strike="noStrike" cap="none" normalizeH="0" baseline="0" dirty="0">
                          <a:ln>
                            <a:noFill/>
                          </a:ln>
                          <a:solidFill>
                            <a:srgbClr val="333333"/>
                          </a:solidFill>
                          <a:effectLst/>
                          <a:latin typeface="+mn-lt"/>
                          <a:ea typeface="+mn-ea"/>
                          <a:cs typeface="+mn-cs"/>
                        </a:rPr>
                        <a:t>इस विचार के विपक्ष में तर्क:</a:t>
                      </a:r>
                      <a:r>
                        <a:rPr kumimoji="0" lang="en-US" sz="1500" b="1" i="0" u="none" strike="noStrike" cap="none" normalizeH="0" baseline="0" dirty="0">
                          <a:ln>
                            <a:noFill/>
                          </a:ln>
                          <a:solidFill>
                            <a:srgbClr val="333333"/>
                          </a:solidFill>
                          <a:effectLst/>
                          <a:latin typeface="+mn-lt"/>
                          <a:ea typeface="+mn-ea"/>
                          <a:cs typeface="+mn-cs"/>
                        </a:rPr>
                        <a:t> </a:t>
                      </a:r>
                      <a:r>
                        <a:rPr kumimoji="0" lang="en-US" sz="1500" b="1" i="0" u="none" strike="noStrike" cap="none" normalizeH="0" baseline="0" dirty="0">
                          <a:ln>
                            <a:noFill/>
                          </a:ln>
                          <a:solidFill>
                            <a:srgbClr val="004992"/>
                          </a:solidFill>
                          <a:effectLst/>
                          <a:latin typeface="+mn-lt"/>
                          <a:ea typeface="+mn-ea"/>
                          <a:cs typeface="+mn-cs"/>
                        </a:rPr>
                        <a:t>???</a:t>
                      </a:r>
                      <a:r>
                        <a:rPr kumimoji="0" lang="en-US" sz="1500" b="1" i="0" u="none" strike="noStrike" cap="none" normalizeH="0" baseline="0" dirty="0">
                          <a:ln>
                            <a:noFill/>
                          </a:ln>
                          <a:solidFill>
                            <a:srgbClr val="333333"/>
                          </a:solidFill>
                          <a:effectLst/>
                          <a:latin typeface="+mn-lt"/>
                          <a:ea typeface="+mn-ea"/>
                          <a:cs typeface="+mn-cs"/>
                        </a:rPr>
                        <a:t> </a:t>
                      </a:r>
                      <a:endParaRPr kumimoji="0" lang="hi-IN" sz="1500" b="1" i="0" u="none" strike="noStrike" cap="none" normalizeH="0" baseline="0" dirty="0">
                        <a:ln>
                          <a:noFill/>
                        </a:ln>
                        <a:solidFill>
                          <a:srgbClr val="004992"/>
                        </a:solidFill>
                        <a:effectLst/>
                        <a:latin typeface="+mn-lt"/>
                        <a:ea typeface="+mn-ea"/>
                        <a:cs typeface="+mn-cs"/>
                      </a:endParaRP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hi-IN" sz="1500" b="0" i="0" u="none" strike="noStrike" cap="none" normalizeH="0" baseline="0" dirty="0">
                          <a:ln>
                            <a:noFill/>
                          </a:ln>
                          <a:solidFill>
                            <a:srgbClr val="FFFFFF"/>
                          </a:solidFill>
                          <a:effectLst/>
                          <a:latin typeface="+mn-lt"/>
                          <a:ea typeface="+mn-ea"/>
                          <a:cs typeface="+mn-cs"/>
                        </a:rPr>
                        <a:t>वैसा ही रूप-रंग (बाह्य-कृति) तथा आवाज़</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hi-IN" sz="1500" b="0" i="0" u="none" strike="noStrike" cap="none" normalizeH="0" baseline="0" dirty="0">
                          <a:ln>
                            <a:noFill/>
                          </a:ln>
                          <a:solidFill>
                            <a:srgbClr val="FFFFFF"/>
                          </a:solidFill>
                          <a:effectLst/>
                          <a:latin typeface="+mn-lt"/>
                          <a:ea typeface="+mn-ea"/>
                          <a:cs typeface="+mn-cs"/>
                        </a:rPr>
                        <a:t>प्रमाणों को सोंच-समझ कर बनाया गया। उदाहरण के लिए एल एम् डब्लू का मतलब कुछ भी हो सकता है। </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hi-IN" sz="1500" b="0" i="0" u="none" strike="noStrike" cap="none" normalizeH="0" baseline="0" dirty="0">
                          <a:ln>
                            <a:noFill/>
                          </a:ln>
                          <a:solidFill>
                            <a:srgbClr val="FFFFFF"/>
                          </a:solidFill>
                          <a:effectLst/>
                          <a:latin typeface="+mn-lt"/>
                          <a:ea typeface="+mn-ea"/>
                          <a:cs typeface="+mn-cs"/>
                        </a:rPr>
                        <a:t>इस दन्त-कथा की उत्पति १९६९ में एक समाचार पत्र के मन-गढ़ंत कहानी के साथ हुआ। </a:t>
                      </a:r>
                      <a:endParaRPr kumimoji="0" lang="de-DE" sz="15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5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9" name="Picture 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Line 18"/>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5" name="Footer Placeholder 4"/>
          <p:cNvSpPr>
            <a:spLocks noGrp="1"/>
          </p:cNvSpPr>
          <p:nvPr>
            <p:ph type="ftr" sz="quarter" idx="11"/>
          </p:nvPr>
        </p:nvSpPr>
        <p:spPr/>
        <p:txBody>
          <a:bodyPr/>
          <a:lstStyle/>
          <a:p>
            <a:pPr>
              <a:defRPr/>
            </a:pPr>
            <a:r>
              <a:rPr lang="hi-IN">
                <a:latin typeface="+mn-lt"/>
                <a:cs typeface="+mn-cs"/>
              </a:rPr>
              <a:t>मेटाकौगनिनटभ प्रनिक्षण 7 – ज़ल्दबाज़ी में निष्कर्ष पर पहुँचना </a:t>
            </a:r>
            <a:r>
              <a:rPr lang="en-US">
                <a:latin typeface="+mn-lt"/>
                <a:cs typeface="+mn-cs"/>
              </a:rPr>
              <a:t>II</a:t>
            </a:r>
          </a:p>
        </p:txBody>
      </p:sp>
      <p:sp>
        <p:nvSpPr>
          <p:cNvPr id="6" name="Slide Number Placeholder 5"/>
          <p:cNvSpPr>
            <a:spLocks noGrp="1"/>
          </p:cNvSpPr>
          <p:nvPr>
            <p:ph type="sldNum" sz="quarter" idx="12"/>
          </p:nvPr>
        </p:nvSpPr>
        <p:spPr/>
        <p:txBody>
          <a:bodyPr/>
          <a:lstStyle/>
          <a:p>
            <a:fld id="{1C658B9D-448A-4717-B5B7-74E1131F0673}" type="slidenum">
              <a:rPr lang="de-DE" altLang="de-DE" smtClean="0">
                <a:latin typeface="+mn-lt"/>
                <a:cs typeface="+mn-cs"/>
              </a:rPr>
              <a:pPr/>
              <a:t>11</a:t>
            </a:fld>
            <a:endParaRPr lang="de-DE" altLang="de-DE">
              <a:latin typeface="+mn-lt"/>
              <a:cs typeface="+mn-cs"/>
            </a:endParaRPr>
          </a:p>
        </p:txBody>
      </p:sp>
    </p:spTree>
    <p:extLst>
      <p:ext uri="{BB962C8B-B14F-4D97-AF65-F5344CB8AC3E}">
        <p14:creationId xmlns:p14="http://schemas.microsoft.com/office/powerpoint/2010/main" val="4523707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i-IN" sz="3600" dirty="0">
                <a:solidFill>
                  <a:srgbClr val="004992"/>
                </a:solidFill>
                <a:latin typeface="+mn-lt"/>
                <a:ea typeface="+mn-ea"/>
                <a:cs typeface="+mn-cs"/>
              </a:rPr>
              <a:t>जल्दबाजी में </a:t>
            </a:r>
            <a:r>
              <a:rPr lang="hi-IN" sz="3600">
                <a:solidFill>
                  <a:srgbClr val="004992"/>
                </a:solidFill>
                <a:latin typeface="+mn-lt"/>
                <a:ea typeface="+mn-ea"/>
                <a:cs typeface="+mn-cs"/>
              </a:rPr>
              <a:t>निर्णय “वास्तविक </a:t>
            </a:r>
            <a:r>
              <a:rPr lang="hi-IN" sz="3600" dirty="0">
                <a:solidFill>
                  <a:srgbClr val="004992"/>
                </a:solidFill>
                <a:latin typeface="+mn-lt"/>
                <a:ea typeface="+mn-ea"/>
                <a:cs typeface="+mn-cs"/>
              </a:rPr>
              <a:t>जीवन </a:t>
            </a:r>
            <a:r>
              <a:rPr lang="hi-IN" sz="3600">
                <a:solidFill>
                  <a:srgbClr val="004992"/>
                </a:solidFill>
                <a:latin typeface="+mn-lt"/>
                <a:ea typeface="+mn-ea"/>
                <a:cs typeface="+mn-cs"/>
              </a:rPr>
              <a:t>से उदाहरण”</a:t>
            </a:r>
            <a:br>
              <a:rPr lang="hi-IN" sz="3600" dirty="0">
                <a:solidFill>
                  <a:srgbClr val="004992"/>
                </a:solidFill>
                <a:latin typeface="+mn-lt"/>
                <a:ea typeface="+mn-ea"/>
                <a:cs typeface="+mn-cs"/>
              </a:rPr>
            </a:br>
            <a:r>
              <a:rPr lang="hi-IN" dirty="0">
                <a:solidFill>
                  <a:srgbClr val="004992"/>
                </a:solidFill>
                <a:latin typeface="+mn-lt"/>
                <a:ea typeface="+mn-ea"/>
                <a:cs typeface="+mn-cs"/>
              </a:rPr>
              <a:t>- दन्त कथा </a:t>
            </a:r>
            <a:r>
              <a:rPr lang="en-US" dirty="0">
                <a:solidFill>
                  <a:srgbClr val="004992"/>
                </a:solidFill>
                <a:latin typeface="+mn-lt"/>
                <a:ea typeface="+mn-ea"/>
                <a:cs typeface="+mn-cs"/>
              </a:rPr>
              <a:t>-</a:t>
            </a:r>
          </a:p>
        </p:txBody>
      </p:sp>
      <p:graphicFrame>
        <p:nvGraphicFramePr>
          <p:cNvPr id="18" name="Group 21"/>
          <p:cNvGraphicFramePr>
            <a:graphicFrameLocks noGrp="1"/>
          </p:cNvGraphicFramePr>
          <p:nvPr>
            <p:extLst>
              <p:ext uri="{D42A27DB-BD31-4B8C-83A1-F6EECF244321}">
                <p14:modId xmlns:p14="http://schemas.microsoft.com/office/powerpoint/2010/main" val="321766485"/>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1800" b="0" i="0" u="none" strike="noStrike" cap="none" normalizeH="0" baseline="0" dirty="0">
                          <a:ln>
                            <a:noFill/>
                          </a:ln>
                          <a:solidFill>
                            <a:srgbClr val="333333"/>
                          </a:solidFill>
                          <a:effectLst/>
                          <a:latin typeface="+mn-lt"/>
                          <a:ea typeface="+mn-ea"/>
                          <a:cs typeface="+mn-cs"/>
                        </a:rPr>
                        <a:t>दन्त कथा</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1800" b="0" i="0" u="none" strike="noStrike" cap="none" normalizeH="0" baseline="0">
                          <a:ln>
                            <a:noFill/>
                          </a:ln>
                          <a:solidFill>
                            <a:srgbClr val="333333"/>
                          </a:solidFill>
                          <a:effectLst/>
                          <a:latin typeface="+mn-lt"/>
                          <a:ea typeface="+mn-ea"/>
                          <a:cs typeface="+mn-cs"/>
                        </a:rPr>
                        <a:t>पक्ष तथा विपक्ष में तर्क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1800" b="0" i="0" u="none" strike="noStrike" cap="none" normalizeH="0" baseline="0">
                          <a:ln>
                            <a:noFill/>
                          </a:ln>
                          <a:solidFill>
                            <a:srgbClr val="333333"/>
                          </a:solidFill>
                          <a:effectLst/>
                          <a:latin typeface="+mn-lt"/>
                          <a:ea typeface="+mn-ea"/>
                          <a:cs typeface="+mn-cs"/>
                        </a:rPr>
                        <a:t>“प्रमाण”</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1500" b="0" i="0" u="none" strike="noStrike" cap="none" normalizeH="0" baseline="0">
                          <a:ln>
                            <a:noFill/>
                          </a:ln>
                          <a:solidFill>
                            <a:srgbClr val="333333"/>
                          </a:solidFill>
                          <a:effectLst/>
                          <a:latin typeface="+mn-lt"/>
                          <a:ea typeface="+mn-ea"/>
                          <a:cs typeface="+mn-cs"/>
                        </a:rPr>
                        <a:t>पॉल मैककार्टनी (बीटल्स) के बारे में कुछ लोग यह मानते हैं की उनकी मौत १९६६ में ही हो गयी तथा तत्पश्चात उनका स्थान एक हमशक्ल ने ले लिया। </a:t>
                      </a:r>
                      <a:endParaRPr kumimoji="0" lang="de-DE" sz="15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1500" b="1" i="0" u="none" strike="noStrike" cap="none" normalizeH="0" baseline="0" dirty="0">
                          <a:ln>
                            <a:noFill/>
                          </a:ln>
                          <a:solidFill>
                            <a:srgbClr val="333333"/>
                          </a:solidFill>
                          <a:effectLst/>
                          <a:latin typeface="+mn-lt"/>
                          <a:ea typeface="+mn-ea"/>
                          <a:cs typeface="+mn-cs"/>
                        </a:rPr>
                        <a:t>इस विचार के पक्ष में तर्क:</a:t>
                      </a:r>
                      <a:r>
                        <a:rPr kumimoji="0" lang="en-US" sz="1500" b="1" i="0" u="none" strike="noStrike" cap="none" normalizeH="0" baseline="0" dirty="0">
                          <a:ln>
                            <a:noFill/>
                          </a:ln>
                          <a:solidFill>
                            <a:srgbClr val="333333"/>
                          </a:solidFill>
                          <a:effectLst/>
                          <a:latin typeface="+mn-lt"/>
                          <a:ea typeface="+mn-ea"/>
                          <a:cs typeface="+mn-cs"/>
                        </a:rPr>
                        <a:t> </a:t>
                      </a:r>
                      <a:r>
                        <a:rPr kumimoji="0" lang="hi-IN" sz="1500" b="0" i="0" u="none" strike="noStrike" cap="none" normalizeH="0" baseline="0" dirty="0">
                          <a:ln>
                            <a:noFill/>
                          </a:ln>
                          <a:solidFill>
                            <a:srgbClr val="333333"/>
                          </a:solidFill>
                          <a:effectLst/>
                          <a:latin typeface="+mn-lt"/>
                          <a:ea typeface="+mn-ea"/>
                          <a:cs typeface="+mn-cs"/>
                        </a:rPr>
                        <a:t>कथित रूप से ७० से भी अधिक ऐसे संकेत हैं जो उनके मौत की ओर इशारा करते हैं। इनमें से कुछ संकेत उनके एल्बम 'एबे रोड' के कवर (दायीं ओर दिखाया गया है) पर भी लोग मानते हैं: </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hi-IN" sz="1500" b="0" i="0" u="none" strike="noStrike" cap="none" normalizeH="0" baseline="0" dirty="0">
                          <a:ln>
                            <a:noFill/>
                          </a:ln>
                          <a:solidFill>
                            <a:srgbClr val="333333"/>
                          </a:solidFill>
                          <a:effectLst/>
                          <a:latin typeface="+mn-lt"/>
                          <a:ea typeface="+mn-ea"/>
                          <a:cs typeface="+mn-cs"/>
                        </a:rPr>
                        <a:t>पॉल नंगे पैर हैं तथा अत्यंत बीमार लग रहे हैं।</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hi-IN" sz="1500" b="0" i="0" u="none" strike="noStrike" cap="none" normalizeH="0" baseline="0" dirty="0">
                          <a:ln>
                            <a:noFill/>
                          </a:ln>
                          <a:solidFill>
                            <a:srgbClr val="333333"/>
                          </a:solidFill>
                          <a:effectLst/>
                          <a:latin typeface="+mn-lt"/>
                          <a:ea typeface="+mn-ea"/>
                          <a:cs typeface="+mn-cs"/>
                        </a:rPr>
                        <a:t>पॉल बाएं हाँथ की प्रमुखता वाले व्यक्ति हैं परन्तु उन्होंने सिगरेट दायीं हाथ में पकड़ रखा है!</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hi-IN" sz="1500" b="0" i="0" u="none" strike="noStrike" cap="none" normalizeH="0" baseline="0" dirty="0">
                          <a:ln>
                            <a:noFill/>
                          </a:ln>
                          <a:solidFill>
                            <a:srgbClr val="333333"/>
                          </a:solidFill>
                          <a:effectLst/>
                          <a:latin typeface="+mn-lt"/>
                          <a:ea typeface="+mn-ea"/>
                          <a:cs typeface="+mn-cs"/>
                        </a:rPr>
                        <a:t>लाइसेंस </a:t>
                      </a:r>
                      <a:r>
                        <a:rPr kumimoji="0" lang="hi-IN" sz="1500" b="0" i="0" u="none" strike="noStrike" cap="none" normalizeH="0" baseline="0">
                          <a:ln>
                            <a:noFill/>
                          </a:ln>
                          <a:solidFill>
                            <a:srgbClr val="333333"/>
                          </a:solidFill>
                          <a:effectLst/>
                          <a:latin typeface="+mn-lt"/>
                          <a:ea typeface="+mn-ea"/>
                          <a:cs typeface="+mn-cs"/>
                        </a:rPr>
                        <a:t>प्लेट “एल </a:t>
                      </a:r>
                      <a:r>
                        <a:rPr kumimoji="0" lang="hi-IN" sz="1500" b="0" i="0" u="none" strike="noStrike" cap="none" normalizeH="0" baseline="0" dirty="0">
                          <a:ln>
                            <a:noFill/>
                          </a:ln>
                          <a:solidFill>
                            <a:srgbClr val="333333"/>
                          </a:solidFill>
                          <a:effectLst/>
                          <a:latin typeface="+mn-lt"/>
                          <a:ea typeface="+mn-ea"/>
                          <a:cs typeface="+mn-cs"/>
                        </a:rPr>
                        <a:t>एम् डब्लू' (तीर पर ध्यान </a:t>
                      </a:r>
                      <a:r>
                        <a:rPr kumimoji="0" lang="hi-IN" sz="1500" b="0" i="0" u="none" strike="noStrike" cap="none" normalizeH="0" baseline="0">
                          <a:ln>
                            <a:noFill/>
                          </a:ln>
                          <a:solidFill>
                            <a:srgbClr val="333333"/>
                          </a:solidFill>
                          <a:effectLst/>
                          <a:latin typeface="+mn-lt"/>
                          <a:ea typeface="+mn-ea"/>
                          <a:cs typeface="+mn-cs"/>
                        </a:rPr>
                        <a:t>दें) का </a:t>
                      </a:r>
                      <a:r>
                        <a:rPr kumimoji="0" lang="hi-IN" sz="1500" b="0" i="0" u="none" strike="noStrike" cap="none" normalizeH="0" baseline="0" dirty="0">
                          <a:ln>
                            <a:noFill/>
                          </a:ln>
                          <a:solidFill>
                            <a:srgbClr val="333333"/>
                          </a:solidFill>
                          <a:effectLst/>
                          <a:latin typeface="+mn-lt"/>
                          <a:ea typeface="+mn-ea"/>
                          <a:cs typeface="+mn-cs"/>
                        </a:rPr>
                        <a:t>अर्थ है 'लिंडा </a:t>
                      </a:r>
                      <a:r>
                        <a:rPr kumimoji="0" lang="hi-IN" sz="1500" b="0" i="0" u="none" strike="noStrike" cap="none" normalizeH="0" baseline="0">
                          <a:ln>
                            <a:noFill/>
                          </a:ln>
                          <a:solidFill>
                            <a:srgbClr val="333333"/>
                          </a:solidFill>
                          <a:effectLst/>
                          <a:latin typeface="+mn-lt"/>
                          <a:ea typeface="+mn-ea"/>
                          <a:cs typeface="+mn-cs"/>
                        </a:rPr>
                        <a:t>मैककार्टनी वीपिंग” </a:t>
                      </a:r>
                      <a:r>
                        <a:rPr kumimoji="0" lang="hi-IN" sz="1500" b="0" i="0" u="none" strike="noStrike" cap="none" normalizeH="0" baseline="0" dirty="0">
                          <a:ln>
                            <a:noFill/>
                          </a:ln>
                          <a:solidFill>
                            <a:srgbClr val="333333"/>
                          </a:solidFill>
                          <a:effectLst/>
                          <a:latin typeface="+mn-lt"/>
                          <a:ea typeface="+mn-ea"/>
                          <a:cs typeface="+mn-cs"/>
                        </a:rPr>
                        <a:t>(लिंडा मैककार्टनी रो रही हैं)</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hi-IN" sz="1500" b="1" i="0" u="none" strike="noStrike" cap="none" normalizeH="0" baseline="0" dirty="0">
                          <a:ln>
                            <a:noFill/>
                          </a:ln>
                          <a:solidFill>
                            <a:srgbClr val="333333"/>
                          </a:solidFill>
                          <a:effectLst/>
                          <a:latin typeface="+mn-lt"/>
                          <a:ea typeface="+mn-ea"/>
                          <a:cs typeface="+mn-cs"/>
                        </a:rPr>
                        <a:t>इस विचार के विपक्ष में तर्क:</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hi-IN" sz="1500" b="0" i="0" u="none" strike="noStrike" cap="none" normalizeH="0" baseline="0" dirty="0">
                          <a:ln>
                            <a:noFill/>
                          </a:ln>
                          <a:solidFill>
                            <a:srgbClr val="333333"/>
                          </a:solidFill>
                          <a:effectLst/>
                          <a:latin typeface="+mn-lt"/>
                          <a:ea typeface="+mn-ea"/>
                          <a:cs typeface="+mn-cs"/>
                        </a:rPr>
                        <a:t>वैसा ही रूप-रंग (बाह्य-कृति) तथा आवाज़</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hi-IN" sz="1500" b="0" i="0" u="none" strike="noStrike" cap="none" normalizeH="0" baseline="0" dirty="0">
                          <a:ln>
                            <a:noFill/>
                          </a:ln>
                          <a:solidFill>
                            <a:srgbClr val="333333"/>
                          </a:solidFill>
                          <a:effectLst/>
                          <a:latin typeface="+mn-lt"/>
                          <a:ea typeface="+mn-ea"/>
                          <a:cs typeface="+mn-cs"/>
                        </a:rPr>
                        <a:t>प्रमाणों को सोंच-समझ कर बनाया गया। उदाहरण के लिए एल एम् डब्लू का मतलब कुछ भी हो सकता है। </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hi-IN" sz="1500" b="0" i="0" u="none" strike="noStrike" cap="none" normalizeH="0" baseline="0" dirty="0">
                          <a:ln>
                            <a:noFill/>
                          </a:ln>
                          <a:solidFill>
                            <a:srgbClr val="333333"/>
                          </a:solidFill>
                          <a:effectLst/>
                          <a:latin typeface="+mn-lt"/>
                          <a:ea typeface="+mn-ea"/>
                          <a:cs typeface="+mn-cs"/>
                        </a:rPr>
                        <a:t>इस दन्त-कथा की उत्पति १९६९ में एक समाचार पत्र के मन-गढ़ंत कहानी के साथ हुआ। </a:t>
                      </a:r>
                      <a:endParaRPr kumimoji="0" lang="de-DE" sz="15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5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9" name="Picture 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Line 18"/>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5" name="Footer Placeholder 4"/>
          <p:cNvSpPr>
            <a:spLocks noGrp="1"/>
          </p:cNvSpPr>
          <p:nvPr>
            <p:ph type="ftr" sz="quarter" idx="11"/>
          </p:nvPr>
        </p:nvSpPr>
        <p:spPr/>
        <p:txBody>
          <a:bodyPr/>
          <a:lstStyle/>
          <a:p>
            <a:pPr>
              <a:defRPr/>
            </a:pPr>
            <a:r>
              <a:rPr lang="hi-IN">
                <a:latin typeface="+mn-lt"/>
                <a:cs typeface="+mn-cs"/>
              </a:rPr>
              <a:t>मेटाकौगनिनटभ प्रनिक्षण 7 – ज़ल्दबाज़ी में निष्कर्ष पर पहुँचना </a:t>
            </a:r>
            <a:r>
              <a:rPr lang="en-US">
                <a:latin typeface="+mn-lt"/>
                <a:cs typeface="+mn-cs"/>
              </a:rPr>
              <a:t>II</a:t>
            </a:r>
          </a:p>
        </p:txBody>
      </p:sp>
      <p:sp>
        <p:nvSpPr>
          <p:cNvPr id="6" name="Slide Number Placeholder 5"/>
          <p:cNvSpPr>
            <a:spLocks noGrp="1"/>
          </p:cNvSpPr>
          <p:nvPr>
            <p:ph type="sldNum" sz="quarter" idx="12"/>
          </p:nvPr>
        </p:nvSpPr>
        <p:spPr/>
        <p:txBody>
          <a:bodyPr/>
          <a:lstStyle/>
          <a:p>
            <a:fld id="{1C658B9D-448A-4717-B5B7-74E1131F0673}" type="slidenum">
              <a:rPr lang="de-DE" altLang="de-DE" smtClean="0">
                <a:latin typeface="+mn-lt"/>
                <a:cs typeface="+mn-cs"/>
              </a:rPr>
              <a:pPr/>
              <a:t>12</a:t>
            </a:fld>
            <a:endParaRPr lang="de-DE" altLang="de-DE">
              <a:latin typeface="+mn-lt"/>
              <a:cs typeface="+mn-cs"/>
            </a:endParaRPr>
          </a:p>
        </p:txBody>
      </p:sp>
    </p:spTree>
    <p:extLst>
      <p:ext uri="{BB962C8B-B14F-4D97-AF65-F5344CB8AC3E}">
        <p14:creationId xmlns:p14="http://schemas.microsoft.com/office/powerpoint/2010/main" val="14710297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aption_18"/>
          <p:cNvSpPr txBox="1">
            <a:spLocks noChangeArrowheads="1"/>
          </p:cNvSpPr>
          <p:nvPr/>
        </p:nvSpPr>
        <p:spPr bwMode="auto">
          <a:xfrm>
            <a:off x="4945459" y="2865593"/>
            <a:ext cx="6529863" cy="1638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hi-IN" altLang="de-DE" sz="2400" b="0" dirty="0">
                <a:solidFill>
                  <a:srgbClr val="333333"/>
                </a:solidFill>
                <a:latin typeface="+mn-lt"/>
                <a:cs typeface="+mn-cs"/>
              </a:rPr>
              <a:t>मैककार्टनी ने अपनी मौत के अपवाहों का एक मजाकिया ज़वाब अपनी एक एल्बम के शीर्षक 'पॉल इज एलाइव' (पॉल जीवित है) के रूप में दिया। गौर करें की इस एल्बम का कवर पीछे दिखाए गए 'एबे रोड' के कवर से मिलता है। </a:t>
            </a:r>
            <a:endParaRPr lang="de-DE" altLang="de-DE" sz="2400" b="0" dirty="0">
              <a:solidFill>
                <a:srgbClr val="333333"/>
              </a:solidFill>
              <a:latin typeface="+mn-lt"/>
              <a:cs typeface="+mn-cs"/>
            </a:endParaRP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i-IN" sz="3600">
                <a:solidFill>
                  <a:srgbClr val="004992"/>
                </a:solidFill>
                <a:latin typeface="+mn-lt"/>
                <a:ea typeface="+mn-ea"/>
                <a:cs typeface="+mn-cs"/>
              </a:rPr>
              <a:t>जल्दबाजी में निर्णय “वास्तविक जीवन से उदाहरण”</a:t>
            </a:r>
            <a:br>
              <a:rPr lang="hi-IN" sz="3600">
                <a:solidFill>
                  <a:srgbClr val="004992"/>
                </a:solidFill>
                <a:latin typeface="+mn-lt"/>
                <a:ea typeface="+mn-ea"/>
                <a:cs typeface="+mn-cs"/>
              </a:rPr>
            </a:br>
            <a:r>
              <a:rPr lang="hi-IN">
                <a:solidFill>
                  <a:srgbClr val="004992"/>
                </a:solidFill>
                <a:latin typeface="+mn-lt"/>
                <a:ea typeface="+mn-ea"/>
                <a:cs typeface="+mn-cs"/>
              </a:rPr>
              <a:t>- दन्त कथा -</a:t>
            </a:r>
            <a:endParaRPr lang="en-US">
              <a:solidFill>
                <a:srgbClr val="004992"/>
              </a:solidFill>
              <a:latin typeface="+mn-lt"/>
              <a:ea typeface="+mn-ea"/>
              <a:cs typeface="+mn-cs"/>
            </a:endParaRPr>
          </a:p>
        </p:txBody>
      </p:sp>
      <p:pic>
        <p:nvPicPr>
          <p:cNvPr id="16" name="Picture 12" descr="ala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6987" y="2855152"/>
            <a:ext cx="1115568" cy="1210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0" descr="mharrsch - fickr - Beatle Paul McCartney 2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6987" y="4104677"/>
            <a:ext cx="1115568" cy="148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7" descr="liv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21123" y="2855153"/>
            <a:ext cx="2743200" cy="273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17"/>
          <p:cNvSpPr txBox="1">
            <a:spLocks noChangeArrowheads="1"/>
          </p:cNvSpPr>
          <p:nvPr/>
        </p:nvSpPr>
        <p:spPr bwMode="auto">
          <a:xfrm>
            <a:off x="408955" y="2312440"/>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fontAlgn="base" hangingPunct="1">
              <a:spcBef>
                <a:spcPct val="0"/>
              </a:spcBef>
              <a:spcAft>
                <a:spcPct val="0"/>
              </a:spcAft>
              <a:buClrTx/>
              <a:buFontTx/>
              <a:buNone/>
            </a:pPr>
            <a:r>
              <a:rPr lang="hi-IN" altLang="de-DE" sz="2400" b="0">
                <a:solidFill>
                  <a:srgbClr val="333333"/>
                </a:solidFill>
                <a:latin typeface="+mn-lt"/>
                <a:ea typeface="+mn-ea"/>
                <a:cs typeface="+mn-cs"/>
              </a:rPr>
              <a:t>क्या पॉल मैककार्टनी का स्थान एक हमशक्ल ने ले लिया था?</a:t>
            </a:r>
            <a:endParaRPr lang="de-DE" altLang="de-DE" sz="2400" b="0" dirty="0">
              <a:solidFill>
                <a:srgbClr val="333333"/>
              </a:solidFill>
              <a:latin typeface="+mn-lt"/>
              <a:ea typeface="+mn-ea"/>
              <a:cs typeface="+mn-cs"/>
            </a:endParaRPr>
          </a:p>
        </p:txBody>
      </p:sp>
      <p:sp>
        <p:nvSpPr>
          <p:cNvPr id="20" name="Caption_4"/>
          <p:cNvSpPr txBox="1">
            <a:spLocks noChangeArrowheads="1"/>
          </p:cNvSpPr>
          <p:nvPr/>
        </p:nvSpPr>
        <p:spPr bwMode="auto">
          <a:xfrm>
            <a:off x="408955" y="5733256"/>
            <a:ext cx="11376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hi-IN" altLang="de-DE" sz="4000" b="0">
                <a:solidFill>
                  <a:srgbClr val="FF0000"/>
                </a:solidFill>
                <a:latin typeface="+mn-lt"/>
                <a:cs typeface="+mn-cs"/>
              </a:rPr>
              <a:t>नहीं! </a:t>
            </a:r>
            <a:endParaRPr lang="de-DE" altLang="de-DE" sz="4000" b="0" dirty="0">
              <a:latin typeface="+mn-lt"/>
              <a:cs typeface="+mn-cs"/>
            </a:endParaRPr>
          </a:p>
        </p:txBody>
      </p:sp>
      <p:sp>
        <p:nvSpPr>
          <p:cNvPr id="5" name="Footer Placeholder 4"/>
          <p:cNvSpPr>
            <a:spLocks noGrp="1"/>
          </p:cNvSpPr>
          <p:nvPr>
            <p:ph type="ftr" sz="quarter" idx="11"/>
          </p:nvPr>
        </p:nvSpPr>
        <p:spPr/>
        <p:txBody>
          <a:bodyPr/>
          <a:lstStyle/>
          <a:p>
            <a:pPr>
              <a:defRPr/>
            </a:pPr>
            <a:r>
              <a:rPr lang="hi-IN">
                <a:latin typeface="+mn-lt"/>
                <a:cs typeface="+mn-cs"/>
              </a:rPr>
              <a:t>मेटाकौगनिनटभ प्रनिक्षण 7 – ज़ल्दबाज़ी में निष्कर्ष पर पहुँचना </a:t>
            </a:r>
            <a:r>
              <a:rPr lang="en-US">
                <a:latin typeface="+mn-lt"/>
                <a:cs typeface="+mn-cs"/>
              </a:rPr>
              <a:t>II</a:t>
            </a:r>
          </a:p>
        </p:txBody>
      </p:sp>
      <p:sp>
        <p:nvSpPr>
          <p:cNvPr id="6" name="Slide Number Placeholder 5"/>
          <p:cNvSpPr>
            <a:spLocks noGrp="1"/>
          </p:cNvSpPr>
          <p:nvPr>
            <p:ph type="sldNum" sz="quarter" idx="12"/>
          </p:nvPr>
        </p:nvSpPr>
        <p:spPr/>
        <p:txBody>
          <a:bodyPr/>
          <a:lstStyle/>
          <a:p>
            <a:fld id="{1C658B9D-448A-4717-B5B7-74E1131F0673}" type="slidenum">
              <a:rPr lang="de-DE" altLang="de-DE" smtClean="0">
                <a:latin typeface="+mn-lt"/>
                <a:cs typeface="+mn-cs"/>
              </a:rPr>
              <a:pPr/>
              <a:t>13</a:t>
            </a:fld>
            <a:endParaRPr lang="de-DE" altLang="de-DE">
              <a:latin typeface="+mn-lt"/>
              <a:cs typeface="+mn-c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तरह की दन्त-कथाएँ तथा साजिश के सिधांत कैसे ज़न्म लेते हैं? </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defRPr/>
            </a:pPr>
            <a:r>
              <a:rPr lang="de-DE" sz="240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hi-IN">
                <a:latin typeface="+mn-lt"/>
                <a:cs typeface="+mn-cs"/>
              </a:rPr>
              <a:t>मेटाकौगनिनटभ प्रनिक्षण 7 – ज़ल्दबाज़ी में निष्कर्ष पर पहुँचना </a:t>
            </a:r>
            <a:r>
              <a:rPr lang="en-US">
                <a:latin typeface="+mn-lt"/>
                <a:cs typeface="+mn-cs"/>
              </a:rPr>
              <a:t>II</a:t>
            </a:r>
          </a:p>
        </p:txBody>
      </p:sp>
      <p:sp>
        <p:nvSpPr>
          <p:cNvPr id="7" name="Slide Number Placeholder 6"/>
          <p:cNvSpPr>
            <a:spLocks noGrp="1"/>
          </p:cNvSpPr>
          <p:nvPr>
            <p:ph type="sldNum" sz="quarter" idx="12"/>
          </p:nvPr>
        </p:nvSpPr>
        <p:spPr/>
        <p:txBody>
          <a:bodyPr/>
          <a:lstStyle/>
          <a:p>
            <a:fld id="{19F1ED2F-A4BC-4823-A27F-113FDD99EEA6}" type="slidenum">
              <a:rPr lang="de-DE" altLang="de-DE" smtClean="0">
                <a:latin typeface="+mn-lt"/>
                <a:cs typeface="+mn-cs"/>
              </a:rPr>
              <a:pPr/>
              <a:t>14</a:t>
            </a:fld>
            <a:endParaRPr lang="de-DE" altLang="de-DE">
              <a:latin typeface="+mn-lt"/>
              <a:cs typeface="+mn-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तरह की दन्त-कथाएँ तथा साजिश के सिधांत कैसे ज़न्म लेते हैं? </a:t>
            </a:r>
            <a:endParaRPr lang="en-US" sz="3600">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defRPr/>
            </a:pPr>
            <a:r>
              <a:rPr lang="hi-IN" sz="2400">
                <a:solidFill>
                  <a:srgbClr val="333333"/>
                </a:solidFill>
              </a:rPr>
              <a:t>ये वास्तविकता से ज्यादा प्रभावित करने वाले होते हैं।</a:t>
            </a:r>
          </a:p>
          <a:p>
            <a:pPr marL="342900" lvl="0" indent="-342900" defTabSz="914400" fontAlgn="base">
              <a:buClr>
                <a:srgbClr val="333333"/>
              </a:buClr>
              <a:buFont typeface="WingDings"/>
              <a:buChar char=""/>
              <a:defRPr/>
            </a:pPr>
            <a:r>
              <a:rPr lang="hi-IN" sz="2400" dirty="0">
                <a:solidFill>
                  <a:srgbClr val="333333"/>
                </a:solidFill>
              </a:rPr>
              <a:t>ये ऐसे तथ्यों पर आधारित होते हैं जिन्हें जाँचना कठिन होता है तथा लोग आसानी से इन पर विश्वास कर लेते हैं</a:t>
            </a:r>
          </a:p>
          <a:p>
            <a:pPr marL="342900" lvl="0" indent="-342900" defTabSz="914400" fontAlgn="base">
              <a:buClr>
                <a:srgbClr val="333333"/>
              </a:buClr>
              <a:buFont typeface="WingDings"/>
              <a:buChar char=""/>
              <a:defRPr/>
            </a:pPr>
            <a:r>
              <a:rPr lang="hi-IN" sz="2400" dirty="0">
                <a:solidFill>
                  <a:srgbClr val="333333"/>
                </a:solidFill>
              </a:rPr>
              <a:t>ये दूसरी संभावित व्याख्याओं को छिपा देते हैं (उदाहरण के लिए एल एम् डब्लू का मतलब कुछ भी हो सकता है)</a:t>
            </a:r>
          </a:p>
          <a:p>
            <a:pPr marL="342900" lvl="0" indent="-342900" defTabSz="914400" fontAlgn="base">
              <a:buClr>
                <a:srgbClr val="333333"/>
              </a:buClr>
              <a:buFont typeface="WingDings"/>
              <a:buChar char=""/>
              <a:defRPr/>
            </a:pPr>
            <a:r>
              <a:rPr lang="hi-IN" sz="2400" dirty="0">
                <a:solidFill>
                  <a:srgbClr val="333333"/>
                </a:solidFill>
              </a:rPr>
              <a:t>दन्त-कथाएँ कभी-कभी उन तथ्यों पर आधारित होते हैं जिन्हें अतिरंजित कर दिया जाता है (उदाहरण के लिए यह एक सच है की मैककार्टनी बाएं हाँथ की प्रमुखता (लेफ्ट-हेंडेड) वाले व्यक्ति हैं, परन्तु इससे उनके दायें हाथ से सिगरेट पकड़ने की सम्भावना नहीं ख़त्म हो जाती).</a:t>
            </a:r>
            <a:endParaRPr lang="en-US" sz="2400" dirty="0"/>
          </a:p>
        </p:txBody>
      </p:sp>
      <p:sp>
        <p:nvSpPr>
          <p:cNvPr id="7" name="Footer Placeholder 6"/>
          <p:cNvSpPr>
            <a:spLocks noGrp="1"/>
          </p:cNvSpPr>
          <p:nvPr>
            <p:ph type="ftr" sz="quarter" idx="11"/>
          </p:nvPr>
        </p:nvSpPr>
        <p:spPr/>
        <p:txBody>
          <a:bodyPr/>
          <a:lstStyle/>
          <a:p>
            <a:pPr>
              <a:defRPr/>
            </a:pPr>
            <a:r>
              <a:rPr lang="hi-IN">
                <a:latin typeface="+mn-lt"/>
                <a:cs typeface="+mn-cs"/>
              </a:rPr>
              <a:t>मेटाकौगनिनटभ प्रनिक्षण 7 – ज़ल्दबाज़ी में निष्कर्ष पर पहुँचना </a:t>
            </a:r>
            <a:r>
              <a:rPr lang="en-US">
                <a:latin typeface="+mn-lt"/>
                <a:cs typeface="+mn-cs"/>
              </a:rPr>
              <a:t>II</a:t>
            </a:r>
          </a:p>
        </p:txBody>
      </p:sp>
      <p:sp>
        <p:nvSpPr>
          <p:cNvPr id="8" name="Slide Number Placeholder 7"/>
          <p:cNvSpPr>
            <a:spLocks noGrp="1"/>
          </p:cNvSpPr>
          <p:nvPr>
            <p:ph type="sldNum" sz="quarter" idx="12"/>
          </p:nvPr>
        </p:nvSpPr>
        <p:spPr/>
        <p:txBody>
          <a:bodyPr/>
          <a:lstStyle/>
          <a:p>
            <a:fld id="{19F1ED2F-A4BC-4823-A27F-113FDD99EEA6}" type="slidenum">
              <a:rPr lang="de-DE" altLang="de-DE" smtClean="0">
                <a:latin typeface="+mn-lt"/>
                <a:cs typeface="+mn-cs"/>
              </a:rPr>
              <a:pPr/>
              <a:t>15</a:t>
            </a:fld>
            <a:endParaRPr lang="de-DE" altLang="de-DE">
              <a:latin typeface="+mn-lt"/>
              <a:cs typeface="+mn-c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altLang="de-DE" sz="3600">
                <a:latin typeface="+mn-lt"/>
                <a:ea typeface="+mn-ea"/>
                <a:cs typeface="+mn-cs"/>
              </a:rPr>
              <a:t>हम यह क्यों कर रहे हैं?</a:t>
            </a:r>
            <a:endParaRPr lang="de-DE" altLang="de-DE" sz="3600">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SzPct val="80000"/>
              <a:buFont typeface="WingDings"/>
              <a:buChar char=""/>
            </a:pPr>
            <a:r>
              <a:rPr lang="hi-IN" altLang="de-DE" sz="2400">
                <a:solidFill>
                  <a:srgbClr val="333333"/>
                </a:solidFill>
              </a:rPr>
              <a:t>अध्ययन यह बताते हैं की मनोविकृति से पीड़ित अनके लोग </a:t>
            </a:r>
            <a:r>
              <a:rPr lang="de-DE" altLang="de-DE" sz="2400" dirty="0">
                <a:solidFill>
                  <a:srgbClr val="333333"/>
                </a:solidFill>
              </a:rPr>
              <a:t>(</a:t>
            </a:r>
            <a:r>
              <a:rPr lang="hi-IN" altLang="de-DE" sz="2400" dirty="0">
                <a:solidFill>
                  <a:srgbClr val="333333"/>
                </a:solidFill>
              </a:rPr>
              <a:t>हालाँकि सभी नहीं!</a:t>
            </a:r>
            <a:r>
              <a:rPr lang="de-DE" altLang="de-DE" sz="2400" dirty="0">
                <a:solidFill>
                  <a:srgbClr val="333333"/>
                </a:solidFill>
              </a:rPr>
              <a:t>)</a:t>
            </a:r>
            <a:r>
              <a:rPr lang="hi-IN" altLang="de-DE" sz="2400" dirty="0">
                <a:solidFill>
                  <a:srgbClr val="333333"/>
                </a:solidFill>
              </a:rPr>
              <a:t> अल्प-सूचनाओं के आधार पर निर्णय बना लेते हैं. ऐसे निर्णयों में त्रुटी की सम्भावना उन निर्णयों की तुलना में अधिक होती है जिन्हें सभी उपलब्ध सूचनाओं पर अच्छे से ध्यान देकर लिया गया </a:t>
            </a:r>
            <a:r>
              <a:rPr lang="hi-IN" altLang="de-DE" sz="2400">
                <a:solidFill>
                  <a:srgbClr val="333333"/>
                </a:solidFill>
              </a:rPr>
              <a:t>हो.</a:t>
            </a:r>
            <a:endParaRPr lang="en-US" sz="2400" dirty="0"/>
          </a:p>
        </p:txBody>
      </p:sp>
      <p:sp>
        <p:nvSpPr>
          <p:cNvPr id="5" name="Footer Placeholder 4"/>
          <p:cNvSpPr>
            <a:spLocks noGrp="1"/>
          </p:cNvSpPr>
          <p:nvPr>
            <p:ph type="ftr" sz="quarter" idx="11"/>
          </p:nvPr>
        </p:nvSpPr>
        <p:spPr/>
        <p:txBody>
          <a:bodyPr/>
          <a:lstStyle/>
          <a:p>
            <a:pPr>
              <a:defRPr/>
            </a:pPr>
            <a:r>
              <a:rPr lang="hi-IN">
                <a:latin typeface="+mn-lt"/>
                <a:cs typeface="+mn-cs"/>
              </a:rPr>
              <a:t>मेटाकौगनिनटभ प्रनिक्षण 7 – ज़ल्दबाज़ी में निष्कर्ष पर पहुँचना </a:t>
            </a:r>
            <a:r>
              <a:rPr lang="en-US">
                <a:latin typeface="+mn-lt"/>
                <a:cs typeface="+mn-cs"/>
              </a:rPr>
              <a:t>II</a:t>
            </a:r>
          </a:p>
        </p:txBody>
      </p:sp>
      <p:sp>
        <p:nvSpPr>
          <p:cNvPr id="6" name="Slide Number Placeholder 5"/>
          <p:cNvSpPr>
            <a:spLocks noGrp="1"/>
          </p:cNvSpPr>
          <p:nvPr>
            <p:ph type="sldNum" sz="quarter" idx="12"/>
          </p:nvPr>
        </p:nvSpPr>
        <p:spPr/>
        <p:txBody>
          <a:bodyPr/>
          <a:lstStyle/>
          <a:p>
            <a:fld id="{19F1ED2F-A4BC-4823-A27F-113FDD99EEA6}" type="slidenum">
              <a:rPr lang="de-DE" altLang="de-DE" smtClean="0">
                <a:latin typeface="+mn-lt"/>
                <a:cs typeface="+mn-cs"/>
              </a:rPr>
              <a:pPr/>
              <a:t>16</a:t>
            </a:fld>
            <a:endParaRPr lang="de-DE" altLang="de-DE">
              <a:latin typeface="+mn-lt"/>
              <a:cs typeface="+mn-c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altLang="de-DE" sz="3600">
                <a:latin typeface="+mn-lt"/>
                <a:ea typeface="+mn-ea"/>
                <a:cs typeface="+mn-cs"/>
              </a:rPr>
              <a:t>हम यह क्यों कर रहे हैं?</a:t>
            </a:r>
            <a:endParaRPr lang="de-DE" altLang="de-DE" sz="3600">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SzPct val="80000"/>
              <a:buFont typeface="WingDings"/>
              <a:buChar char=""/>
            </a:pPr>
            <a:r>
              <a:rPr lang="hi-IN" altLang="de-DE" sz="2400" dirty="0">
                <a:solidFill>
                  <a:srgbClr val="333333"/>
                </a:solidFill>
              </a:rPr>
              <a:t>अध्ययन यह बताते हैं की मनोविकृति से पीड़ित अनके लोग </a:t>
            </a:r>
            <a:r>
              <a:rPr lang="de-DE" altLang="de-DE" sz="2400" dirty="0">
                <a:solidFill>
                  <a:srgbClr val="333333"/>
                </a:solidFill>
              </a:rPr>
              <a:t>(</a:t>
            </a:r>
            <a:r>
              <a:rPr lang="hi-IN" altLang="de-DE" sz="2400" dirty="0">
                <a:solidFill>
                  <a:srgbClr val="333333"/>
                </a:solidFill>
              </a:rPr>
              <a:t>हालाँकि सभी नहीं!</a:t>
            </a:r>
            <a:r>
              <a:rPr lang="de-DE" altLang="de-DE" sz="2400" dirty="0">
                <a:solidFill>
                  <a:srgbClr val="333333"/>
                </a:solidFill>
              </a:rPr>
              <a:t>)</a:t>
            </a:r>
            <a:r>
              <a:rPr lang="hi-IN" altLang="de-DE" sz="2400" dirty="0">
                <a:solidFill>
                  <a:srgbClr val="333333"/>
                </a:solidFill>
              </a:rPr>
              <a:t> अल्प-सूचनाओं के आधार पर निर्णय बना लेते हैं. ऐसे निर्णयों में त्रुटी की सम्भावना उन निर्णयों की तुलना में अधिक होती है जिन्हें सभी उपलब्ध सूचनाओं पर अच्छे से ध्यान देकर लिया गया हो.</a:t>
            </a:r>
          </a:p>
          <a:p>
            <a:pPr marL="342900" lvl="0" indent="-342900" defTabSz="914400" fontAlgn="base">
              <a:buClr>
                <a:srgbClr val="333333"/>
              </a:buClr>
              <a:buSzPct val="80000"/>
              <a:buFont typeface="WingDings"/>
              <a:buChar char=""/>
            </a:pPr>
            <a:r>
              <a:rPr lang="hi-IN" altLang="de-DE" sz="2400" dirty="0">
                <a:solidFill>
                  <a:srgbClr val="333333"/>
                </a:solidFill>
              </a:rPr>
              <a:t>मनोविकृति से पीड़ित अनके</a:t>
            </a:r>
            <a:r>
              <a:rPr lang="en-US" altLang="de-DE" sz="2400" dirty="0">
                <a:solidFill>
                  <a:srgbClr val="333333"/>
                </a:solidFill>
              </a:rPr>
              <a:t> </a:t>
            </a:r>
            <a:r>
              <a:rPr lang="hi-IN" altLang="de-DE" sz="2400" dirty="0">
                <a:solidFill>
                  <a:srgbClr val="333333"/>
                </a:solidFill>
              </a:rPr>
              <a:t>लोगों में </a:t>
            </a:r>
            <a:r>
              <a:rPr lang="de-DE" altLang="de-DE" sz="2400" dirty="0">
                <a:solidFill>
                  <a:srgbClr val="333333"/>
                </a:solidFill>
              </a:rPr>
              <a:t>(</a:t>
            </a:r>
            <a:r>
              <a:rPr lang="hi-IN" altLang="de-DE" sz="2400" dirty="0">
                <a:solidFill>
                  <a:srgbClr val="333333"/>
                </a:solidFill>
              </a:rPr>
              <a:t>हालाँकि सभी में नहीं!</a:t>
            </a:r>
            <a:r>
              <a:rPr lang="de-DE" altLang="de-DE" sz="2400" dirty="0">
                <a:solidFill>
                  <a:srgbClr val="333333"/>
                </a:solidFill>
              </a:rPr>
              <a:t>)</a:t>
            </a:r>
            <a:r>
              <a:rPr lang="en-US" altLang="de-DE" sz="2400" dirty="0">
                <a:solidFill>
                  <a:srgbClr val="333333"/>
                </a:solidFill>
              </a:rPr>
              <a:t> </a:t>
            </a:r>
            <a:r>
              <a:rPr lang="hi-IN" altLang="de-DE" sz="2400" dirty="0">
                <a:solidFill>
                  <a:srgbClr val="333333"/>
                </a:solidFill>
              </a:rPr>
              <a:t>यथार्थ</a:t>
            </a:r>
            <a:r>
              <a:rPr lang="en-US" altLang="de-DE" sz="2400" dirty="0">
                <a:solidFill>
                  <a:srgbClr val="333333"/>
                </a:solidFill>
              </a:rPr>
              <a:t> (</a:t>
            </a:r>
            <a:r>
              <a:rPr lang="hi-IN" altLang="de-DE" sz="2400" dirty="0">
                <a:solidFill>
                  <a:srgbClr val="333333"/>
                </a:solidFill>
              </a:rPr>
              <a:t>रिअलिटी) के</a:t>
            </a:r>
            <a:r>
              <a:rPr lang="en-US" altLang="de-DE" sz="2400" dirty="0">
                <a:solidFill>
                  <a:srgbClr val="333333"/>
                </a:solidFill>
              </a:rPr>
              <a:t> </a:t>
            </a:r>
            <a:r>
              <a:rPr lang="hi-IN" altLang="de-DE" sz="2400" dirty="0">
                <a:solidFill>
                  <a:srgbClr val="333333"/>
                </a:solidFill>
              </a:rPr>
              <a:t>प्रत्यक्षण</a:t>
            </a:r>
            <a:r>
              <a:rPr lang="en-US" altLang="de-DE" sz="2400" dirty="0">
                <a:solidFill>
                  <a:srgbClr val="333333"/>
                </a:solidFill>
              </a:rPr>
              <a:t> (</a:t>
            </a:r>
            <a:r>
              <a:rPr lang="hi-IN" altLang="de-DE" sz="2400" dirty="0">
                <a:solidFill>
                  <a:srgbClr val="333333"/>
                </a:solidFill>
              </a:rPr>
              <a:t>देखने)</a:t>
            </a:r>
            <a:r>
              <a:rPr lang="en-US" altLang="de-DE" sz="2400" dirty="0">
                <a:solidFill>
                  <a:srgbClr val="333333"/>
                </a:solidFill>
              </a:rPr>
              <a:t> </a:t>
            </a:r>
            <a:r>
              <a:rPr lang="hi-IN" altLang="de-DE" sz="2400" dirty="0">
                <a:solidFill>
                  <a:srgbClr val="333333"/>
                </a:solidFill>
              </a:rPr>
              <a:t>में</a:t>
            </a:r>
            <a:r>
              <a:rPr lang="en-US" altLang="de-DE" sz="2400" dirty="0">
                <a:solidFill>
                  <a:srgbClr val="333333"/>
                </a:solidFill>
              </a:rPr>
              <a:t> </a:t>
            </a:r>
            <a:r>
              <a:rPr lang="hi-IN" altLang="de-DE" sz="2400" dirty="0">
                <a:solidFill>
                  <a:srgbClr val="333333"/>
                </a:solidFill>
              </a:rPr>
              <a:t>बदलाव</a:t>
            </a:r>
            <a:r>
              <a:rPr lang="en-US" altLang="de-DE" sz="2400" dirty="0">
                <a:solidFill>
                  <a:srgbClr val="333333"/>
                </a:solidFill>
              </a:rPr>
              <a:t> </a:t>
            </a:r>
            <a:r>
              <a:rPr lang="hi-IN" altLang="de-DE" sz="2400" dirty="0">
                <a:solidFill>
                  <a:srgbClr val="333333"/>
                </a:solidFill>
              </a:rPr>
              <a:t>आ</a:t>
            </a:r>
            <a:r>
              <a:rPr lang="en-US" altLang="de-DE" sz="2400" dirty="0">
                <a:solidFill>
                  <a:srgbClr val="333333"/>
                </a:solidFill>
              </a:rPr>
              <a:t> </a:t>
            </a:r>
            <a:r>
              <a:rPr lang="hi-IN" altLang="de-DE" sz="2400" dirty="0">
                <a:solidFill>
                  <a:srgbClr val="333333"/>
                </a:solidFill>
              </a:rPr>
              <a:t>जाता</a:t>
            </a:r>
            <a:r>
              <a:rPr lang="en-US" altLang="de-DE" sz="2400" dirty="0">
                <a:solidFill>
                  <a:srgbClr val="333333"/>
                </a:solidFill>
              </a:rPr>
              <a:t> </a:t>
            </a:r>
            <a:r>
              <a:rPr lang="hi-IN" altLang="de-DE" sz="2400" dirty="0">
                <a:solidFill>
                  <a:srgbClr val="333333"/>
                </a:solidFill>
              </a:rPr>
              <a:t>है.</a:t>
            </a:r>
            <a:r>
              <a:rPr lang="en-US" altLang="de-DE" sz="2400" dirty="0">
                <a:solidFill>
                  <a:srgbClr val="333333"/>
                </a:solidFill>
              </a:rPr>
              <a:t> </a:t>
            </a:r>
            <a:r>
              <a:rPr lang="hi-IN" altLang="de-DE" sz="2400" dirty="0">
                <a:solidFill>
                  <a:srgbClr val="333333"/>
                </a:solidFill>
              </a:rPr>
              <a:t>किसी</a:t>
            </a:r>
            <a:r>
              <a:rPr lang="en-US" altLang="de-DE" sz="2400" dirty="0">
                <a:solidFill>
                  <a:srgbClr val="333333"/>
                </a:solidFill>
              </a:rPr>
              <a:t> </a:t>
            </a:r>
            <a:r>
              <a:rPr lang="hi-IN" altLang="de-DE" sz="2400" dirty="0">
                <a:solidFill>
                  <a:srgbClr val="333333"/>
                </a:solidFill>
              </a:rPr>
              <a:t>चीज़</a:t>
            </a:r>
            <a:r>
              <a:rPr lang="en-US" altLang="de-DE" sz="2400" dirty="0">
                <a:solidFill>
                  <a:srgbClr val="333333"/>
                </a:solidFill>
              </a:rPr>
              <a:t> </a:t>
            </a:r>
            <a:r>
              <a:rPr lang="hi-IN" altLang="de-DE" sz="2400" dirty="0">
                <a:solidFill>
                  <a:srgbClr val="333333"/>
                </a:solidFill>
              </a:rPr>
              <a:t>या</a:t>
            </a:r>
            <a:r>
              <a:rPr lang="en-US" altLang="de-DE" sz="2400" dirty="0">
                <a:solidFill>
                  <a:srgbClr val="333333"/>
                </a:solidFill>
              </a:rPr>
              <a:t> </a:t>
            </a:r>
            <a:r>
              <a:rPr lang="hi-IN" altLang="de-DE" sz="2400" dirty="0">
                <a:solidFill>
                  <a:srgbClr val="333333"/>
                </a:solidFill>
              </a:rPr>
              <a:t>घटना</a:t>
            </a:r>
            <a:r>
              <a:rPr lang="en-US" altLang="de-DE" sz="2400" dirty="0">
                <a:solidFill>
                  <a:srgbClr val="333333"/>
                </a:solidFill>
              </a:rPr>
              <a:t> </a:t>
            </a:r>
            <a:r>
              <a:rPr lang="hi-IN" altLang="de-DE" sz="2400" dirty="0">
                <a:solidFill>
                  <a:srgbClr val="333333"/>
                </a:solidFill>
              </a:rPr>
              <a:t>के</a:t>
            </a:r>
            <a:r>
              <a:rPr lang="en-US" altLang="de-DE" sz="2400" dirty="0">
                <a:solidFill>
                  <a:srgbClr val="333333"/>
                </a:solidFill>
              </a:rPr>
              <a:t> </a:t>
            </a:r>
            <a:r>
              <a:rPr lang="hi-IN" altLang="de-DE" sz="2400" dirty="0">
                <a:solidFill>
                  <a:srgbClr val="333333"/>
                </a:solidFill>
              </a:rPr>
              <a:t>वैसे</a:t>
            </a:r>
            <a:r>
              <a:rPr lang="en-US" altLang="de-DE" sz="2400" dirty="0">
                <a:solidFill>
                  <a:srgbClr val="333333"/>
                </a:solidFill>
              </a:rPr>
              <a:t> </a:t>
            </a:r>
            <a:r>
              <a:rPr lang="hi-IN" altLang="de-DE" sz="2400" dirty="0">
                <a:solidFill>
                  <a:srgbClr val="333333"/>
                </a:solidFill>
              </a:rPr>
              <a:t>व्याख्याओं को</a:t>
            </a:r>
            <a:r>
              <a:rPr lang="en-US" altLang="de-DE" sz="2400" dirty="0">
                <a:solidFill>
                  <a:srgbClr val="333333"/>
                </a:solidFill>
              </a:rPr>
              <a:t> </a:t>
            </a:r>
            <a:r>
              <a:rPr lang="hi-IN" altLang="de-DE" sz="2400" dirty="0">
                <a:solidFill>
                  <a:srgbClr val="333333"/>
                </a:solidFill>
              </a:rPr>
              <a:t>चुन लिया जाता है</a:t>
            </a:r>
            <a:r>
              <a:rPr lang="en-US" altLang="de-DE" sz="2400" dirty="0">
                <a:solidFill>
                  <a:srgbClr val="333333"/>
                </a:solidFill>
              </a:rPr>
              <a:t> </a:t>
            </a:r>
            <a:r>
              <a:rPr lang="hi-IN" altLang="de-DE" sz="2400" dirty="0">
                <a:solidFill>
                  <a:srgbClr val="333333"/>
                </a:solidFill>
              </a:rPr>
              <a:t>जिसे</a:t>
            </a:r>
            <a:r>
              <a:rPr lang="en-US" altLang="de-DE" sz="2400" dirty="0">
                <a:solidFill>
                  <a:srgbClr val="333333"/>
                </a:solidFill>
              </a:rPr>
              <a:t> </a:t>
            </a:r>
            <a:r>
              <a:rPr lang="hi-IN" altLang="de-DE" sz="2400" dirty="0">
                <a:solidFill>
                  <a:srgbClr val="333333"/>
                </a:solidFill>
              </a:rPr>
              <a:t>अधिकतर</a:t>
            </a:r>
            <a:r>
              <a:rPr lang="en-US" altLang="de-DE" sz="2400" dirty="0">
                <a:solidFill>
                  <a:srgbClr val="333333"/>
                </a:solidFill>
              </a:rPr>
              <a:t> </a:t>
            </a:r>
            <a:r>
              <a:rPr lang="hi-IN" altLang="de-DE" sz="2400" dirty="0">
                <a:solidFill>
                  <a:srgbClr val="333333"/>
                </a:solidFill>
              </a:rPr>
              <a:t>लोग</a:t>
            </a:r>
            <a:r>
              <a:rPr lang="en-US" altLang="de-DE" sz="2400" dirty="0">
                <a:solidFill>
                  <a:srgbClr val="333333"/>
                </a:solidFill>
              </a:rPr>
              <a:t> </a:t>
            </a:r>
            <a:r>
              <a:rPr lang="hi-IN" altLang="de-DE" sz="2400" dirty="0">
                <a:solidFill>
                  <a:srgbClr val="333333"/>
                </a:solidFill>
              </a:rPr>
              <a:t>मानने से</a:t>
            </a:r>
            <a:r>
              <a:rPr lang="en-US" altLang="de-DE" sz="2400" dirty="0">
                <a:solidFill>
                  <a:srgbClr val="333333"/>
                </a:solidFill>
              </a:rPr>
              <a:t> </a:t>
            </a:r>
            <a:r>
              <a:rPr lang="hi-IN" altLang="de-DE" sz="2400" dirty="0">
                <a:solidFill>
                  <a:srgbClr val="333333"/>
                </a:solidFill>
              </a:rPr>
              <a:t>इंकार</a:t>
            </a:r>
            <a:r>
              <a:rPr lang="en-US" altLang="de-DE" sz="2400" dirty="0">
                <a:solidFill>
                  <a:srgbClr val="333333"/>
                </a:solidFill>
              </a:rPr>
              <a:t> </a:t>
            </a:r>
            <a:r>
              <a:rPr lang="hi-IN" altLang="de-DE" sz="2400" dirty="0">
                <a:solidFill>
                  <a:srgbClr val="333333"/>
                </a:solidFill>
              </a:rPr>
              <a:t>कर</a:t>
            </a:r>
            <a:r>
              <a:rPr lang="en-US" altLang="de-DE" sz="2400" dirty="0">
                <a:solidFill>
                  <a:srgbClr val="333333"/>
                </a:solidFill>
              </a:rPr>
              <a:t> </a:t>
            </a:r>
            <a:r>
              <a:rPr lang="hi-IN" altLang="de-DE" sz="2400" dirty="0">
                <a:solidFill>
                  <a:srgbClr val="333333"/>
                </a:solidFill>
              </a:rPr>
              <a:t>दें.</a:t>
            </a:r>
            <a:r>
              <a:rPr lang="en-US" altLang="de-DE" sz="2400" dirty="0">
                <a:solidFill>
                  <a:srgbClr val="333333"/>
                </a:solidFill>
              </a:rPr>
              <a:t> </a:t>
            </a:r>
            <a:endParaRPr lang="en-US" sz="2400" dirty="0"/>
          </a:p>
        </p:txBody>
      </p:sp>
      <p:sp>
        <p:nvSpPr>
          <p:cNvPr id="5" name="Footer Placeholder 4"/>
          <p:cNvSpPr>
            <a:spLocks noGrp="1"/>
          </p:cNvSpPr>
          <p:nvPr>
            <p:ph type="ftr" sz="quarter" idx="11"/>
          </p:nvPr>
        </p:nvSpPr>
        <p:spPr/>
        <p:txBody>
          <a:bodyPr/>
          <a:lstStyle/>
          <a:p>
            <a:pPr>
              <a:defRPr/>
            </a:pPr>
            <a:r>
              <a:rPr lang="hi-IN">
                <a:latin typeface="+mn-lt"/>
                <a:cs typeface="+mn-cs"/>
              </a:rPr>
              <a:t>मेटाकौगनिनटभ प्रनिक्षण 7 – ज़ल्दबाज़ी में निष्कर्ष पर पहुँचना </a:t>
            </a:r>
            <a:r>
              <a:rPr lang="en-US">
                <a:latin typeface="+mn-lt"/>
                <a:cs typeface="+mn-cs"/>
              </a:rPr>
              <a:t>II</a:t>
            </a:r>
          </a:p>
        </p:txBody>
      </p:sp>
      <p:sp>
        <p:nvSpPr>
          <p:cNvPr id="6" name="Slide Number Placeholder 5"/>
          <p:cNvSpPr>
            <a:spLocks noGrp="1"/>
          </p:cNvSpPr>
          <p:nvPr>
            <p:ph type="sldNum" sz="quarter" idx="12"/>
          </p:nvPr>
        </p:nvSpPr>
        <p:spPr/>
        <p:txBody>
          <a:bodyPr/>
          <a:lstStyle/>
          <a:p>
            <a:fld id="{19F1ED2F-A4BC-4823-A27F-113FDD99EEA6}" type="slidenum">
              <a:rPr lang="de-DE" altLang="de-DE" smtClean="0">
                <a:latin typeface="+mn-lt"/>
                <a:cs typeface="+mn-cs"/>
              </a:rPr>
              <a:pPr/>
              <a:t>17</a:t>
            </a:fld>
            <a:endParaRPr lang="de-DE" altLang="de-DE">
              <a:latin typeface="+mn-lt"/>
              <a:cs typeface="+mn-cs"/>
            </a:endParaRPr>
          </a:p>
        </p:txBody>
      </p:sp>
    </p:spTree>
    <p:extLst>
      <p:ext uri="{BB962C8B-B14F-4D97-AF65-F5344CB8AC3E}">
        <p14:creationId xmlns:p14="http://schemas.microsoft.com/office/powerpoint/2010/main" val="32772190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i-IN" sz="3600">
                <a:latin typeface="+mn-lt"/>
                <a:ea typeface="+mn-ea"/>
                <a:cs typeface="+mn-cs"/>
              </a:rPr>
              <a:t>ज़ल्दबाजी में निष्कर्ष किस प्रकार से मनोविकार के दौरान गलत व्याख्याओं को ज़न्म देता है - उदाहरण</a:t>
            </a:r>
            <a:endParaRPr lang="en-US" sz="3600">
              <a:latin typeface="+mn-lt"/>
              <a:ea typeface="+mn-ea"/>
              <a:cs typeface="+mn-cs"/>
            </a:endParaRPr>
          </a:p>
        </p:txBody>
      </p:sp>
      <p:sp>
        <p:nvSpPr>
          <p:cNvPr id="59418" name="Rechteck 1"/>
          <p:cNvSpPr>
            <a:spLocks noChangeArrowheads="1"/>
          </p:cNvSpPr>
          <p:nvPr/>
        </p:nvSpPr>
        <p:spPr bwMode="auto">
          <a:xfrm>
            <a:off x="408955" y="6165304"/>
            <a:ext cx="11376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hi-IN" altLang="de-DE" sz="1800" b="0" dirty="0">
                <a:solidFill>
                  <a:srgbClr val="004992"/>
                </a:solidFill>
                <a:latin typeface="+mn-lt"/>
                <a:cs typeface="+mn-cs"/>
              </a:rPr>
              <a:t>क्या आपमें से कोई किसी व्यक्तिगत अनुभव को साझा कर सकता है?</a:t>
            </a:r>
            <a:endParaRPr lang="de-DE" altLang="de-DE" sz="1800" b="0" dirty="0">
              <a:solidFill>
                <a:srgbClr val="004992"/>
              </a:solidFill>
              <a:latin typeface="+mn-lt"/>
              <a:cs typeface="+mn-cs"/>
            </a:endParaRPr>
          </a:p>
        </p:txBody>
      </p:sp>
      <p:graphicFrame>
        <p:nvGraphicFramePr>
          <p:cNvPr id="7" name="Content Placeholder 8"/>
          <p:cNvGraphicFramePr>
            <a:graphicFrameLocks/>
          </p:cNvGraphicFramePr>
          <p:nvPr>
            <p:extLst>
              <p:ext uri="{D42A27DB-BD31-4B8C-83A1-F6EECF244321}">
                <p14:modId xmlns:p14="http://schemas.microsoft.com/office/powerpoint/2010/main" val="2106915671"/>
              </p:ext>
            </p:extLst>
          </p:nvPr>
        </p:nvGraphicFramePr>
        <p:xfrm>
          <a:off x="409575" y="2203704"/>
          <a:ext cx="11339514" cy="3749040"/>
        </p:xfrm>
        <a:graphic>
          <a:graphicData uri="http://schemas.openxmlformats.org/drawingml/2006/table">
            <a:tbl>
              <a:tblPr firstRow="1" bandRow="1">
                <a:tableStyleId>{21E4AEA4-8DFA-4A89-87EB-49C32662AFE0}</a:tableStyleId>
              </a:tblPr>
              <a:tblGrid>
                <a:gridCol w="3779838">
                  <a:extLst>
                    <a:ext uri="{9D8B030D-6E8A-4147-A177-3AD203B41FA5}">
                      <a16:colId xmlns:a16="http://schemas.microsoft.com/office/drawing/2014/main" val="20000"/>
                    </a:ext>
                  </a:extLst>
                </a:gridCol>
                <a:gridCol w="3779838">
                  <a:extLst>
                    <a:ext uri="{9D8B030D-6E8A-4147-A177-3AD203B41FA5}">
                      <a16:colId xmlns:a16="http://schemas.microsoft.com/office/drawing/2014/main" val="20001"/>
                    </a:ext>
                  </a:extLst>
                </a:gridCol>
                <a:gridCol w="377983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hi-IN" sz="1800" b="0" i="0" u="none" strike="noStrike" cap="none" normalizeH="0" baseline="0" dirty="0">
                          <a:ln>
                            <a:noFill/>
                          </a:ln>
                          <a:solidFill>
                            <a:srgbClr val="333333"/>
                          </a:solidFill>
                          <a:effectLst/>
                          <a:latin typeface="+mn-lt"/>
                          <a:ea typeface="+mn-ea"/>
                          <a:cs typeface="+mn-cs"/>
                        </a:rPr>
                        <a:t>घटना</a:t>
                      </a:r>
                      <a:endParaRPr kumimoji="0" lang="de-DE" sz="18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hi-IN" sz="1800" b="0" i="0" u="none" strike="noStrike" cap="none" normalizeH="0" baseline="0">
                          <a:ln>
                            <a:noFill/>
                          </a:ln>
                          <a:solidFill>
                            <a:srgbClr val="333333"/>
                          </a:solidFill>
                          <a:effectLst/>
                          <a:latin typeface="+mn-lt"/>
                          <a:ea typeface="+mn-ea"/>
                          <a:cs typeface="+mn-cs"/>
                        </a:rPr>
                        <a:t>मनोविकार के दौरान व्याख्या</a:t>
                      </a:r>
                      <a:endParaRPr kumimoji="0" lang="de-DE" sz="1800" b="0" i="0" u="none" strike="noStrike" cap="none" normalizeH="0" baseline="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hi-IN" sz="1800" b="0" i="0" u="none" strike="noStrike" cap="none" normalizeH="0" baseline="0">
                          <a:ln>
                            <a:noFill/>
                          </a:ln>
                          <a:solidFill>
                            <a:srgbClr val="333333"/>
                          </a:solidFill>
                          <a:effectLst/>
                          <a:latin typeface="+mn-lt"/>
                          <a:ea typeface="+mn-ea"/>
                          <a:cs typeface="+mn-cs"/>
                        </a:rPr>
                        <a:t>वस्तुतः क्या हुआ</a:t>
                      </a:r>
                      <a:endParaRPr kumimoji="0" lang="de-DE" sz="1800" b="0" i="0" u="none" strike="noStrike" cap="none" normalizeH="0" baseline="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hi-IN" sz="1800" b="0" i="0" u="none" strike="noStrike" cap="none" normalizeH="0" baseline="0" dirty="0">
                          <a:ln>
                            <a:noFill/>
                          </a:ln>
                          <a:solidFill>
                            <a:srgbClr val="333333"/>
                          </a:solidFill>
                          <a:effectLst/>
                          <a:latin typeface="+mn-lt"/>
                          <a:ea typeface="+mn-ea"/>
                          <a:cs typeface="+mn-cs"/>
                        </a:rPr>
                        <a:t>अस्पताल से</a:t>
                      </a:r>
                      <a:r>
                        <a:rPr kumimoji="0" lang="en-US" sz="1800" b="0" i="0" u="none" strike="noStrike" cap="none" normalizeH="0" baseline="0" dirty="0">
                          <a:ln>
                            <a:noFill/>
                          </a:ln>
                          <a:solidFill>
                            <a:srgbClr val="333333"/>
                          </a:solidFill>
                          <a:effectLst/>
                          <a:latin typeface="+mn-lt"/>
                          <a:ea typeface="+mn-ea"/>
                          <a:cs typeface="+mn-cs"/>
                        </a:rPr>
                        <a:t> </a:t>
                      </a:r>
                      <a:r>
                        <a:rPr kumimoji="0" lang="hi-IN" sz="1800" b="0" i="0" u="none" strike="noStrike" cap="none" normalizeH="0" baseline="0" dirty="0">
                          <a:ln>
                            <a:noFill/>
                          </a:ln>
                          <a:solidFill>
                            <a:srgbClr val="333333"/>
                          </a:solidFill>
                          <a:effectLst/>
                          <a:latin typeface="+mn-lt"/>
                          <a:ea typeface="+mn-ea"/>
                          <a:cs typeface="+mn-cs"/>
                        </a:rPr>
                        <a:t>आपके</a:t>
                      </a:r>
                      <a:r>
                        <a:rPr kumimoji="0" lang="en-US" sz="1800" b="0" i="0" u="none" strike="noStrike" cap="none" normalizeH="0" baseline="0" dirty="0">
                          <a:ln>
                            <a:noFill/>
                          </a:ln>
                          <a:solidFill>
                            <a:srgbClr val="333333"/>
                          </a:solidFill>
                          <a:effectLst/>
                          <a:latin typeface="+mn-lt"/>
                          <a:ea typeface="+mn-ea"/>
                          <a:cs typeface="+mn-cs"/>
                        </a:rPr>
                        <a:t> </a:t>
                      </a:r>
                      <a:r>
                        <a:rPr kumimoji="0" lang="hi-IN" sz="1800" b="0" i="0" u="none" strike="noStrike" cap="none" normalizeH="0" baseline="0" dirty="0">
                          <a:ln>
                            <a:noFill/>
                          </a:ln>
                          <a:solidFill>
                            <a:srgbClr val="333333"/>
                          </a:solidFill>
                          <a:effectLst/>
                          <a:latin typeface="+mn-lt"/>
                          <a:ea typeface="+mn-ea"/>
                          <a:cs typeface="+mn-cs"/>
                        </a:rPr>
                        <a:t>छुट्टी का दिन</a:t>
                      </a:r>
                      <a:r>
                        <a:rPr kumimoji="0" lang="en-US" sz="1800" b="0" i="0" u="none" strike="noStrike" cap="none" normalizeH="0" baseline="0" dirty="0">
                          <a:ln>
                            <a:noFill/>
                          </a:ln>
                          <a:solidFill>
                            <a:srgbClr val="333333"/>
                          </a:solidFill>
                          <a:effectLst/>
                          <a:latin typeface="+mn-lt"/>
                          <a:ea typeface="+mn-ea"/>
                          <a:cs typeface="+mn-cs"/>
                        </a:rPr>
                        <a:t> </a:t>
                      </a:r>
                      <a:r>
                        <a:rPr kumimoji="0" lang="hi-IN" sz="1800" b="0" i="0" u="none" strike="noStrike" cap="none" normalizeH="0" baseline="0" dirty="0">
                          <a:ln>
                            <a:noFill/>
                          </a:ln>
                          <a:solidFill>
                            <a:srgbClr val="333333"/>
                          </a:solidFill>
                          <a:effectLst/>
                          <a:latin typeface="+mn-lt"/>
                          <a:ea typeface="+mn-ea"/>
                          <a:cs typeface="+mn-cs"/>
                        </a:rPr>
                        <a:t>आगे कर दिया जाता है.</a:t>
                      </a:r>
                      <a:endParaRPr kumimoji="0" lang="de-DE" sz="18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i-IN" sz="1800" b="0" i="0" u="none" strike="noStrike" cap="none" normalizeH="0" baseline="0" dirty="0">
                          <a:ln>
                            <a:noFill/>
                          </a:ln>
                          <a:solidFill>
                            <a:srgbClr val="333333"/>
                          </a:solidFill>
                          <a:effectLst/>
                          <a:latin typeface="+mn-lt"/>
                          <a:ea typeface="+mn-ea"/>
                          <a:cs typeface="+mn-cs"/>
                        </a:rPr>
                        <a:t>आप इस बात के लिए आश्वस्त हो जाते हैं</a:t>
                      </a:r>
                      <a:r>
                        <a:rPr kumimoji="0" lang="en-US" sz="1800" b="0" i="0" u="none" strike="noStrike" cap="none" normalizeH="0" baseline="0" dirty="0">
                          <a:ln>
                            <a:noFill/>
                          </a:ln>
                          <a:solidFill>
                            <a:srgbClr val="333333"/>
                          </a:solidFill>
                          <a:effectLst/>
                          <a:latin typeface="+mn-lt"/>
                          <a:ea typeface="+mn-ea"/>
                          <a:cs typeface="+mn-cs"/>
                        </a:rPr>
                        <a:t> </a:t>
                      </a:r>
                      <a:r>
                        <a:rPr kumimoji="0" lang="hi-IN" sz="1800" b="0" i="0" u="none" strike="noStrike" cap="none" normalizeH="0" baseline="0" dirty="0">
                          <a:ln>
                            <a:noFill/>
                          </a:ln>
                          <a:solidFill>
                            <a:srgbClr val="333333"/>
                          </a:solidFill>
                          <a:effectLst/>
                          <a:latin typeface="+mn-lt"/>
                          <a:ea typeface="+mn-ea"/>
                          <a:cs typeface="+mn-cs"/>
                        </a:rPr>
                        <a:t>की</a:t>
                      </a:r>
                      <a:r>
                        <a:rPr kumimoji="0" lang="en-US" sz="1800" b="0" i="0" u="none" strike="noStrike" cap="none" normalizeH="0" baseline="0" dirty="0">
                          <a:ln>
                            <a:noFill/>
                          </a:ln>
                          <a:solidFill>
                            <a:srgbClr val="333333"/>
                          </a:solidFill>
                          <a:effectLst/>
                          <a:latin typeface="+mn-lt"/>
                          <a:ea typeface="+mn-ea"/>
                          <a:cs typeface="+mn-cs"/>
                        </a:rPr>
                        <a:t> </a:t>
                      </a:r>
                      <a:r>
                        <a:rPr kumimoji="0" lang="hi-IN" sz="1800" b="0" i="0" u="none" strike="noStrike" cap="none" normalizeH="0" baseline="0" dirty="0">
                          <a:ln>
                            <a:noFill/>
                          </a:ln>
                          <a:solidFill>
                            <a:srgbClr val="333333"/>
                          </a:solidFill>
                          <a:effectLst/>
                          <a:latin typeface="+mn-lt"/>
                          <a:ea typeface="+mn-ea"/>
                          <a:cs typeface="+mn-cs"/>
                        </a:rPr>
                        <a:t>चिकित्सक हार मान चुके हैं. </a:t>
                      </a:r>
                      <a:endParaRPr kumimoji="0" lang="de-DE" sz="18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hi-IN" sz="1800" b="0" i="0" u="none" strike="noStrike" cap="none" normalizeH="0" baseline="0" dirty="0">
                          <a:ln>
                            <a:noFill/>
                          </a:ln>
                          <a:solidFill>
                            <a:srgbClr val="333333"/>
                          </a:solidFill>
                          <a:effectLst/>
                          <a:latin typeface="+mn-lt"/>
                          <a:ea typeface="+mn-ea"/>
                          <a:cs typeface="+mn-cs"/>
                        </a:rPr>
                        <a:t>अस्पताल में एक और बेड की</a:t>
                      </a:r>
                      <a:r>
                        <a:rPr kumimoji="0" lang="en-US" sz="1800" b="0" i="0" u="none" strike="noStrike" cap="none" normalizeH="0" baseline="0" dirty="0">
                          <a:ln>
                            <a:noFill/>
                          </a:ln>
                          <a:solidFill>
                            <a:srgbClr val="333333"/>
                          </a:solidFill>
                          <a:effectLst/>
                          <a:latin typeface="+mn-lt"/>
                          <a:ea typeface="+mn-ea"/>
                          <a:cs typeface="+mn-cs"/>
                        </a:rPr>
                        <a:t> </a:t>
                      </a:r>
                      <a:r>
                        <a:rPr kumimoji="0" lang="hi-IN" sz="1800" b="0" i="0" u="none" strike="noStrike" cap="none" normalizeH="0" baseline="0" dirty="0">
                          <a:ln>
                            <a:noFill/>
                          </a:ln>
                          <a:solidFill>
                            <a:srgbClr val="333333"/>
                          </a:solidFill>
                          <a:effectLst/>
                          <a:latin typeface="+mn-lt"/>
                          <a:ea typeface="+mn-ea"/>
                          <a:cs typeface="+mn-cs"/>
                        </a:rPr>
                        <a:t>व्यवस्था</a:t>
                      </a:r>
                      <a:r>
                        <a:rPr kumimoji="0" lang="en-US" sz="1800" b="0" i="0" u="none" strike="noStrike" cap="none" normalizeH="0" baseline="0" dirty="0">
                          <a:ln>
                            <a:noFill/>
                          </a:ln>
                          <a:solidFill>
                            <a:srgbClr val="333333"/>
                          </a:solidFill>
                          <a:effectLst/>
                          <a:latin typeface="+mn-lt"/>
                          <a:ea typeface="+mn-ea"/>
                          <a:cs typeface="+mn-cs"/>
                        </a:rPr>
                        <a:t> </a:t>
                      </a:r>
                      <a:r>
                        <a:rPr kumimoji="0" lang="hi-IN" sz="1800" b="0" i="0" u="none" strike="noStrike" cap="none" normalizeH="0" baseline="0" dirty="0">
                          <a:ln>
                            <a:noFill/>
                          </a:ln>
                          <a:solidFill>
                            <a:srgbClr val="333333"/>
                          </a:solidFill>
                          <a:effectLst/>
                          <a:latin typeface="+mn-lt"/>
                          <a:ea typeface="+mn-ea"/>
                          <a:cs typeface="+mn-cs"/>
                        </a:rPr>
                        <a:t>हो</a:t>
                      </a:r>
                      <a:r>
                        <a:rPr kumimoji="0" lang="en-US" sz="1800" b="0" i="0" u="none" strike="noStrike" cap="none" normalizeH="0" baseline="0" dirty="0">
                          <a:ln>
                            <a:noFill/>
                          </a:ln>
                          <a:solidFill>
                            <a:srgbClr val="333333"/>
                          </a:solidFill>
                          <a:effectLst/>
                          <a:latin typeface="+mn-lt"/>
                          <a:ea typeface="+mn-ea"/>
                          <a:cs typeface="+mn-cs"/>
                        </a:rPr>
                        <a:t> </a:t>
                      </a:r>
                      <a:r>
                        <a:rPr kumimoji="0" lang="hi-IN" sz="1800" b="0" i="0" u="none" strike="noStrike" cap="none" normalizeH="0" baseline="0" dirty="0">
                          <a:ln>
                            <a:noFill/>
                          </a:ln>
                          <a:solidFill>
                            <a:srgbClr val="333333"/>
                          </a:solidFill>
                          <a:effectLst/>
                          <a:latin typeface="+mn-lt"/>
                          <a:ea typeface="+mn-ea"/>
                          <a:cs typeface="+mn-cs"/>
                        </a:rPr>
                        <a:t>गयी</a:t>
                      </a:r>
                      <a:r>
                        <a:rPr kumimoji="0" lang="en-US" sz="1800" b="0" i="0" u="none" strike="noStrike" cap="none" normalizeH="0" baseline="0" dirty="0">
                          <a:ln>
                            <a:noFill/>
                          </a:ln>
                          <a:solidFill>
                            <a:srgbClr val="333333"/>
                          </a:solidFill>
                          <a:effectLst/>
                          <a:latin typeface="+mn-lt"/>
                          <a:ea typeface="+mn-ea"/>
                          <a:cs typeface="+mn-cs"/>
                        </a:rPr>
                        <a:t> </a:t>
                      </a:r>
                      <a:r>
                        <a:rPr kumimoji="0" lang="hi-IN" sz="1800" b="0" i="0" u="none" strike="noStrike" cap="none" normalizeH="0" baseline="0" dirty="0">
                          <a:ln>
                            <a:noFill/>
                          </a:ln>
                          <a:solidFill>
                            <a:srgbClr val="333333"/>
                          </a:solidFill>
                          <a:effectLst/>
                          <a:latin typeface="+mn-lt"/>
                          <a:ea typeface="+mn-ea"/>
                          <a:cs typeface="+mn-cs"/>
                        </a:rPr>
                        <a:t>है.</a:t>
                      </a:r>
                      <a:endParaRPr kumimoji="0" lang="de-DE" sz="18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hi-IN" sz="1800" b="0" i="0" u="none" strike="noStrike" cap="none" normalizeH="0" baseline="0" dirty="0">
                          <a:ln>
                            <a:noFill/>
                          </a:ln>
                          <a:solidFill>
                            <a:srgbClr val="333333"/>
                          </a:solidFill>
                          <a:effectLst/>
                          <a:latin typeface="+mn-lt"/>
                          <a:ea typeface="+mn-ea"/>
                          <a:cs typeface="+mn-cs"/>
                        </a:rPr>
                        <a:t>यह विचार की</a:t>
                      </a:r>
                      <a:r>
                        <a:rPr kumimoji="0" lang="en-US" sz="1800" b="0" i="0" u="none" strike="noStrike" cap="none" normalizeH="0" baseline="0" dirty="0">
                          <a:ln>
                            <a:noFill/>
                          </a:ln>
                          <a:solidFill>
                            <a:srgbClr val="333333"/>
                          </a:solidFill>
                          <a:effectLst/>
                          <a:latin typeface="+mn-lt"/>
                          <a:ea typeface="+mn-ea"/>
                          <a:cs typeface="+mn-cs"/>
                        </a:rPr>
                        <a:t> </a:t>
                      </a:r>
                      <a:r>
                        <a:rPr kumimoji="0" lang="hi-IN" sz="1800" b="0" i="0" u="none" strike="noStrike" cap="none" normalizeH="0" baseline="0" dirty="0">
                          <a:ln>
                            <a:noFill/>
                          </a:ln>
                          <a:solidFill>
                            <a:srgbClr val="333333"/>
                          </a:solidFill>
                          <a:effectLst/>
                          <a:latin typeface="+mn-lt"/>
                          <a:ea typeface="+mn-ea"/>
                          <a:cs typeface="+mn-cs"/>
                        </a:rPr>
                        <a:t>आप किसी योग्य</a:t>
                      </a:r>
                      <a:r>
                        <a:rPr kumimoji="0" lang="en-US" sz="1800" b="0" i="0" u="none" strike="noStrike" cap="none" normalizeH="0" baseline="0" dirty="0">
                          <a:ln>
                            <a:noFill/>
                          </a:ln>
                          <a:solidFill>
                            <a:srgbClr val="333333"/>
                          </a:solidFill>
                          <a:effectLst/>
                          <a:latin typeface="+mn-lt"/>
                          <a:ea typeface="+mn-ea"/>
                          <a:cs typeface="+mn-cs"/>
                        </a:rPr>
                        <a:t> </a:t>
                      </a:r>
                      <a:r>
                        <a:rPr kumimoji="0" lang="hi-IN" sz="1800" b="0" i="0" u="none" strike="noStrike" cap="none" normalizeH="0" baseline="0" dirty="0">
                          <a:ln>
                            <a:noFill/>
                          </a:ln>
                          <a:solidFill>
                            <a:srgbClr val="333333"/>
                          </a:solidFill>
                          <a:effectLst/>
                          <a:latin typeface="+mn-lt"/>
                          <a:ea typeface="+mn-ea"/>
                          <a:cs typeface="+mn-cs"/>
                        </a:rPr>
                        <a:t>नहीं हैं,</a:t>
                      </a:r>
                      <a:r>
                        <a:rPr kumimoji="0" lang="en-US" sz="1800" b="0" i="0" u="none" strike="noStrike" cap="none" normalizeH="0" baseline="0" dirty="0">
                          <a:ln>
                            <a:noFill/>
                          </a:ln>
                          <a:solidFill>
                            <a:srgbClr val="333333"/>
                          </a:solidFill>
                          <a:effectLst/>
                          <a:latin typeface="+mn-lt"/>
                          <a:ea typeface="+mn-ea"/>
                          <a:cs typeface="+mn-cs"/>
                        </a:rPr>
                        <a:t> </a:t>
                      </a:r>
                      <a:r>
                        <a:rPr kumimoji="0" lang="hi-IN" sz="1800" b="0" i="0" u="none" strike="noStrike" cap="none" normalizeH="0" baseline="0" dirty="0">
                          <a:ln>
                            <a:noFill/>
                          </a:ln>
                          <a:solidFill>
                            <a:srgbClr val="333333"/>
                          </a:solidFill>
                          <a:effectLst/>
                          <a:latin typeface="+mn-lt"/>
                          <a:ea typeface="+mn-ea"/>
                          <a:cs typeface="+mn-cs"/>
                        </a:rPr>
                        <a:t>आपको परेशान कर रहा है.</a:t>
                      </a:r>
                      <a:endParaRPr kumimoji="0" lang="de-DE" sz="18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hi-IN" sz="1800" b="0" i="0" u="none" strike="noStrike" cap="none" normalizeH="0" baseline="0" dirty="0">
                          <a:ln>
                            <a:noFill/>
                          </a:ln>
                          <a:solidFill>
                            <a:srgbClr val="333333"/>
                          </a:solidFill>
                          <a:effectLst/>
                          <a:latin typeface="+mn-lt"/>
                          <a:ea typeface="+mn-ea"/>
                          <a:cs typeface="+mn-cs"/>
                        </a:rPr>
                        <a:t>आप इस बात के लिए आश्वस्त हैं की यह</a:t>
                      </a:r>
                      <a:r>
                        <a:rPr kumimoji="0" lang="en-US" sz="1800" b="0" i="0" u="none" strike="noStrike" cap="none" normalizeH="0" baseline="0" dirty="0">
                          <a:ln>
                            <a:noFill/>
                          </a:ln>
                          <a:solidFill>
                            <a:srgbClr val="333333"/>
                          </a:solidFill>
                          <a:effectLst/>
                          <a:latin typeface="+mn-lt"/>
                          <a:ea typeface="+mn-ea"/>
                          <a:cs typeface="+mn-cs"/>
                        </a:rPr>
                        <a:t> </a:t>
                      </a:r>
                      <a:r>
                        <a:rPr kumimoji="0" lang="hi-IN" sz="1800" b="0" i="0" u="none" strike="noStrike" cap="none" normalizeH="0" baseline="0" dirty="0">
                          <a:ln>
                            <a:noFill/>
                          </a:ln>
                          <a:solidFill>
                            <a:srgbClr val="333333"/>
                          </a:solidFill>
                          <a:effectLst/>
                          <a:latin typeface="+mn-lt"/>
                          <a:ea typeface="+mn-ea"/>
                          <a:cs typeface="+mn-cs"/>
                        </a:rPr>
                        <a:t>विचार</a:t>
                      </a:r>
                      <a:r>
                        <a:rPr kumimoji="0" lang="en-US" sz="1800" b="0" i="0" u="none" strike="noStrike" cap="none" normalizeH="0" baseline="0" dirty="0">
                          <a:ln>
                            <a:noFill/>
                          </a:ln>
                          <a:solidFill>
                            <a:srgbClr val="333333"/>
                          </a:solidFill>
                          <a:effectLst/>
                          <a:latin typeface="+mn-lt"/>
                          <a:ea typeface="+mn-ea"/>
                          <a:cs typeface="+mn-cs"/>
                        </a:rPr>
                        <a:t> </a:t>
                      </a:r>
                      <a:r>
                        <a:rPr kumimoji="0" lang="hi-IN" sz="1800" b="0" i="0" u="none" strike="noStrike" cap="none" normalizeH="0" baseline="0" dirty="0">
                          <a:ln>
                            <a:noFill/>
                          </a:ln>
                          <a:solidFill>
                            <a:srgbClr val="333333"/>
                          </a:solidFill>
                          <a:effectLst/>
                          <a:latin typeface="+mn-lt"/>
                          <a:ea typeface="+mn-ea"/>
                          <a:cs typeface="+mn-cs"/>
                        </a:rPr>
                        <a:t>आप के घर के</a:t>
                      </a:r>
                      <a:r>
                        <a:rPr kumimoji="0" lang="en-US" sz="1800" b="0" i="0" u="none" strike="noStrike" cap="none" normalizeH="0" baseline="0" dirty="0">
                          <a:ln>
                            <a:noFill/>
                          </a:ln>
                          <a:solidFill>
                            <a:srgbClr val="333333"/>
                          </a:solidFill>
                          <a:effectLst/>
                          <a:latin typeface="+mn-lt"/>
                          <a:ea typeface="+mn-ea"/>
                          <a:cs typeface="+mn-cs"/>
                        </a:rPr>
                        <a:t> </a:t>
                      </a:r>
                      <a:r>
                        <a:rPr kumimoji="0" lang="hi-IN" sz="1800" b="0" i="0" u="none" strike="noStrike" cap="none" normalizeH="0" baseline="0" dirty="0">
                          <a:ln>
                            <a:noFill/>
                          </a:ln>
                          <a:solidFill>
                            <a:srgbClr val="333333"/>
                          </a:solidFill>
                          <a:effectLst/>
                          <a:latin typeface="+mn-lt"/>
                          <a:ea typeface="+mn-ea"/>
                          <a:cs typeface="+mn-cs"/>
                        </a:rPr>
                        <a:t>छत</a:t>
                      </a:r>
                      <a:r>
                        <a:rPr kumimoji="0" lang="en-US" sz="1800" b="0" i="0" u="none" strike="noStrike" cap="none" normalizeH="0" baseline="0" dirty="0">
                          <a:ln>
                            <a:noFill/>
                          </a:ln>
                          <a:solidFill>
                            <a:srgbClr val="333333"/>
                          </a:solidFill>
                          <a:effectLst/>
                          <a:latin typeface="+mn-lt"/>
                          <a:ea typeface="+mn-ea"/>
                          <a:cs typeface="+mn-cs"/>
                        </a:rPr>
                        <a:t> </a:t>
                      </a:r>
                      <a:r>
                        <a:rPr kumimoji="0" lang="hi-IN" sz="1800" b="0" i="0" u="none" strike="noStrike" cap="none" normalizeH="0" baseline="0" dirty="0">
                          <a:ln>
                            <a:noFill/>
                          </a:ln>
                          <a:solidFill>
                            <a:srgbClr val="333333"/>
                          </a:solidFill>
                          <a:effectLst/>
                          <a:latin typeface="+mn-lt"/>
                          <a:ea typeface="+mn-ea"/>
                          <a:cs typeface="+mn-cs"/>
                        </a:rPr>
                        <a:t>पर</a:t>
                      </a:r>
                      <a:r>
                        <a:rPr kumimoji="0" lang="en-US" sz="1800" b="0" i="0" u="none" strike="noStrike" cap="none" normalizeH="0" baseline="0" dirty="0">
                          <a:ln>
                            <a:noFill/>
                          </a:ln>
                          <a:solidFill>
                            <a:srgbClr val="333333"/>
                          </a:solidFill>
                          <a:effectLst/>
                          <a:latin typeface="+mn-lt"/>
                          <a:ea typeface="+mn-ea"/>
                          <a:cs typeface="+mn-cs"/>
                        </a:rPr>
                        <a:t> </a:t>
                      </a:r>
                      <a:r>
                        <a:rPr kumimoji="0" lang="hi-IN" sz="1800" b="0" i="0" u="none" strike="noStrike" cap="none" normalizeH="0" baseline="0" dirty="0">
                          <a:ln>
                            <a:noFill/>
                          </a:ln>
                          <a:solidFill>
                            <a:srgbClr val="333333"/>
                          </a:solidFill>
                          <a:effectLst/>
                          <a:latin typeface="+mn-lt"/>
                          <a:ea typeface="+mn-ea"/>
                          <a:cs typeface="+mn-cs"/>
                        </a:rPr>
                        <a:t>लगे</a:t>
                      </a:r>
                      <a:r>
                        <a:rPr kumimoji="0" lang="en-US" sz="1800" b="0" i="0" u="none" strike="noStrike" cap="none" normalizeH="0" baseline="0" dirty="0">
                          <a:ln>
                            <a:noFill/>
                          </a:ln>
                          <a:solidFill>
                            <a:srgbClr val="333333"/>
                          </a:solidFill>
                          <a:effectLst/>
                          <a:latin typeface="+mn-lt"/>
                          <a:ea typeface="+mn-ea"/>
                          <a:cs typeface="+mn-cs"/>
                        </a:rPr>
                        <a:t> </a:t>
                      </a:r>
                      <a:r>
                        <a:rPr kumimoji="0" lang="hi-IN" sz="1800" b="0" i="0" u="none" strike="noStrike" cap="none" normalizeH="0" baseline="0" dirty="0">
                          <a:ln>
                            <a:noFill/>
                          </a:ln>
                          <a:solidFill>
                            <a:srgbClr val="333333"/>
                          </a:solidFill>
                          <a:effectLst/>
                          <a:latin typeface="+mn-lt"/>
                          <a:ea typeface="+mn-ea"/>
                          <a:cs typeface="+mn-cs"/>
                        </a:rPr>
                        <a:t>एक</a:t>
                      </a:r>
                      <a:r>
                        <a:rPr kumimoji="0" lang="en-US" sz="1800" b="0" i="0" u="none" strike="noStrike" cap="none" normalizeH="0" baseline="0" dirty="0">
                          <a:ln>
                            <a:noFill/>
                          </a:ln>
                          <a:solidFill>
                            <a:srgbClr val="333333"/>
                          </a:solidFill>
                          <a:effectLst/>
                          <a:latin typeface="+mn-lt"/>
                          <a:ea typeface="+mn-ea"/>
                          <a:cs typeface="+mn-cs"/>
                        </a:rPr>
                        <a:t> </a:t>
                      </a:r>
                      <a:r>
                        <a:rPr kumimoji="0" lang="hi-IN" sz="1800" b="0" i="0" u="none" strike="noStrike" cap="none" normalizeH="0" baseline="0" dirty="0">
                          <a:ln>
                            <a:noFill/>
                          </a:ln>
                          <a:solidFill>
                            <a:srgbClr val="333333"/>
                          </a:solidFill>
                          <a:effectLst/>
                          <a:latin typeface="+mn-lt"/>
                          <a:ea typeface="+mn-ea"/>
                          <a:cs typeface="+mn-cs"/>
                        </a:rPr>
                        <a:t>एंटीना</a:t>
                      </a:r>
                      <a:r>
                        <a:rPr kumimoji="0" lang="en-US" sz="1800" b="0" i="0" u="none" strike="noStrike" cap="none" normalizeH="0" baseline="0" dirty="0">
                          <a:ln>
                            <a:noFill/>
                          </a:ln>
                          <a:solidFill>
                            <a:srgbClr val="333333"/>
                          </a:solidFill>
                          <a:effectLst/>
                          <a:latin typeface="+mn-lt"/>
                          <a:ea typeface="+mn-ea"/>
                          <a:cs typeface="+mn-cs"/>
                        </a:rPr>
                        <a:t> </a:t>
                      </a:r>
                      <a:r>
                        <a:rPr kumimoji="0" lang="hi-IN" sz="1800" b="0" i="0" u="none" strike="noStrike" cap="none" normalizeH="0" baseline="0" dirty="0">
                          <a:ln>
                            <a:noFill/>
                          </a:ln>
                          <a:solidFill>
                            <a:srgbClr val="333333"/>
                          </a:solidFill>
                          <a:effectLst/>
                          <a:latin typeface="+mn-lt"/>
                          <a:ea typeface="+mn-ea"/>
                          <a:cs typeface="+mn-cs"/>
                        </a:rPr>
                        <a:t>के कारण आ रहा है.                                  </a:t>
                      </a:r>
                      <a:endParaRPr kumimoji="0" lang="de-DE" sz="18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hi-IN" sz="1800" b="0" i="0" u="none" strike="noStrike" cap="none" normalizeH="0" baseline="0" dirty="0">
                          <a:ln>
                            <a:noFill/>
                          </a:ln>
                          <a:solidFill>
                            <a:srgbClr val="333333"/>
                          </a:solidFill>
                          <a:effectLst/>
                          <a:latin typeface="+mn-lt"/>
                          <a:ea typeface="+mn-ea"/>
                          <a:cs typeface="+mn-cs"/>
                        </a:rPr>
                        <a:t>अधिकतर लोग अपने बारे में कभी-न-कभी</a:t>
                      </a:r>
                      <a:r>
                        <a:rPr kumimoji="0" lang="en-US" sz="1800" b="0" i="0" u="none" strike="noStrike" cap="none" normalizeH="0" baseline="0" dirty="0">
                          <a:ln>
                            <a:noFill/>
                          </a:ln>
                          <a:solidFill>
                            <a:srgbClr val="333333"/>
                          </a:solidFill>
                          <a:effectLst/>
                          <a:latin typeface="+mn-lt"/>
                          <a:ea typeface="+mn-ea"/>
                          <a:cs typeface="+mn-cs"/>
                        </a:rPr>
                        <a:t> </a:t>
                      </a:r>
                      <a:r>
                        <a:rPr kumimoji="0" lang="hi-IN" sz="1800" b="0" i="0" u="none" strike="noStrike" cap="none" normalizeH="0" baseline="0" dirty="0">
                          <a:ln>
                            <a:noFill/>
                          </a:ln>
                          <a:solidFill>
                            <a:srgbClr val="333333"/>
                          </a:solidFill>
                          <a:effectLst/>
                          <a:latin typeface="+mn-lt"/>
                          <a:ea typeface="+mn-ea"/>
                          <a:cs typeface="+mn-cs"/>
                        </a:rPr>
                        <a:t>नकारात्मक विचारों से ग्रसित हो जाते हैं.</a:t>
                      </a:r>
                      <a:endParaRPr kumimoji="0" lang="de-DE" sz="18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hi-IN" sz="1800" b="0" i="0" u="none" strike="noStrike" cap="none" normalizeH="0" baseline="0" dirty="0">
                          <a:ln>
                            <a:noFill/>
                          </a:ln>
                          <a:solidFill>
                            <a:srgbClr val="333333"/>
                          </a:solidFill>
                          <a:effectLst/>
                          <a:latin typeface="+mn-lt"/>
                          <a:ea typeface="+mn-ea"/>
                          <a:cs typeface="+mn-cs"/>
                        </a:rPr>
                        <a:t>आपके मनोचिकित्सक</a:t>
                      </a:r>
                      <a:r>
                        <a:rPr kumimoji="0" lang="en-US" sz="1800" b="0" i="0" u="none" strike="noStrike" cap="none" normalizeH="0" baseline="0" dirty="0">
                          <a:ln>
                            <a:noFill/>
                          </a:ln>
                          <a:solidFill>
                            <a:srgbClr val="333333"/>
                          </a:solidFill>
                          <a:effectLst/>
                          <a:latin typeface="+mn-lt"/>
                          <a:ea typeface="+mn-ea"/>
                          <a:cs typeface="+mn-cs"/>
                        </a:rPr>
                        <a:t> </a:t>
                      </a:r>
                      <a:r>
                        <a:rPr kumimoji="0" lang="hi-IN" sz="1800" b="0" i="0" u="none" strike="noStrike" cap="none" normalizeH="0" baseline="0" dirty="0">
                          <a:ln>
                            <a:noFill/>
                          </a:ln>
                          <a:solidFill>
                            <a:srgbClr val="333333"/>
                          </a:solidFill>
                          <a:effectLst/>
                          <a:latin typeface="+mn-lt"/>
                          <a:ea typeface="+mn-ea"/>
                          <a:cs typeface="+mn-cs"/>
                        </a:rPr>
                        <a:t>ने</a:t>
                      </a:r>
                      <a:r>
                        <a:rPr kumimoji="0" lang="en-US" sz="1800" b="0" i="0" u="none" strike="noStrike" cap="none" normalizeH="0" baseline="0" dirty="0">
                          <a:ln>
                            <a:noFill/>
                          </a:ln>
                          <a:solidFill>
                            <a:srgbClr val="333333"/>
                          </a:solidFill>
                          <a:effectLst/>
                          <a:latin typeface="+mn-lt"/>
                          <a:ea typeface="+mn-ea"/>
                          <a:cs typeface="+mn-cs"/>
                        </a:rPr>
                        <a:t> </a:t>
                      </a:r>
                      <a:r>
                        <a:rPr kumimoji="0" lang="hi-IN" sz="1800" b="0" i="0" u="none" strike="noStrike" cap="none" normalizeH="0" baseline="0" dirty="0">
                          <a:ln>
                            <a:noFill/>
                          </a:ln>
                          <a:solidFill>
                            <a:srgbClr val="333333"/>
                          </a:solidFill>
                          <a:effectLst/>
                          <a:latin typeface="+mn-lt"/>
                          <a:ea typeface="+mn-ea"/>
                          <a:cs typeface="+mn-cs"/>
                        </a:rPr>
                        <a:t>वह</a:t>
                      </a:r>
                      <a:r>
                        <a:rPr kumimoji="0" lang="en-US" sz="1800" b="0" i="0" u="none" strike="noStrike" cap="none" normalizeH="0" baseline="0" dirty="0">
                          <a:ln>
                            <a:noFill/>
                          </a:ln>
                          <a:solidFill>
                            <a:srgbClr val="333333"/>
                          </a:solidFill>
                          <a:effectLst/>
                          <a:latin typeface="+mn-lt"/>
                          <a:ea typeface="+mn-ea"/>
                          <a:cs typeface="+mn-cs"/>
                        </a:rPr>
                        <a:t> </a:t>
                      </a:r>
                      <a:r>
                        <a:rPr kumimoji="0" lang="hi-IN" sz="1800" b="0" i="0" u="none" strike="noStrike" cap="none" normalizeH="0" baseline="0" dirty="0">
                          <a:ln>
                            <a:noFill/>
                          </a:ln>
                          <a:solidFill>
                            <a:srgbClr val="333333"/>
                          </a:solidFill>
                          <a:effectLst/>
                          <a:latin typeface="+mn-lt"/>
                          <a:ea typeface="+mn-ea"/>
                          <a:cs typeface="+mn-cs"/>
                        </a:rPr>
                        <a:t>बात</a:t>
                      </a:r>
                      <a:r>
                        <a:rPr kumimoji="0" lang="en-US" sz="1800" b="0" i="0" u="none" strike="noStrike" cap="none" normalizeH="0" baseline="0" dirty="0">
                          <a:ln>
                            <a:noFill/>
                          </a:ln>
                          <a:solidFill>
                            <a:srgbClr val="333333"/>
                          </a:solidFill>
                          <a:effectLst/>
                          <a:latin typeface="+mn-lt"/>
                          <a:ea typeface="+mn-ea"/>
                          <a:cs typeface="+mn-cs"/>
                        </a:rPr>
                        <a:t> </a:t>
                      </a:r>
                      <a:r>
                        <a:rPr kumimoji="0" lang="hi-IN" sz="1800" b="0" i="0" u="none" strike="noStrike" cap="none" normalizeH="0" baseline="0" dirty="0">
                          <a:ln>
                            <a:noFill/>
                          </a:ln>
                          <a:solidFill>
                            <a:srgbClr val="333333"/>
                          </a:solidFill>
                          <a:effectLst/>
                          <a:latin typeface="+mn-lt"/>
                          <a:ea typeface="+mn-ea"/>
                          <a:cs typeface="+mn-cs"/>
                        </a:rPr>
                        <a:t>या</a:t>
                      </a:r>
                      <a:r>
                        <a:rPr kumimoji="0" lang="en-US" sz="1800" b="0" i="0" u="none" strike="noStrike" cap="none" normalizeH="0" baseline="0" dirty="0">
                          <a:ln>
                            <a:noFill/>
                          </a:ln>
                          <a:solidFill>
                            <a:srgbClr val="333333"/>
                          </a:solidFill>
                          <a:effectLst/>
                          <a:latin typeface="+mn-lt"/>
                          <a:ea typeface="+mn-ea"/>
                          <a:cs typeface="+mn-cs"/>
                        </a:rPr>
                        <a:t> </a:t>
                      </a:r>
                      <a:r>
                        <a:rPr kumimoji="0" lang="hi-IN" sz="1800" b="0" i="0" u="none" strike="noStrike" cap="none" normalizeH="0" baseline="0" dirty="0">
                          <a:ln>
                            <a:noFill/>
                          </a:ln>
                          <a:solidFill>
                            <a:srgbClr val="333333"/>
                          </a:solidFill>
                          <a:effectLst/>
                          <a:latin typeface="+mn-lt"/>
                          <a:ea typeface="+mn-ea"/>
                          <a:cs typeface="+mn-cs"/>
                        </a:rPr>
                        <a:t>शब्द कही जो</a:t>
                      </a:r>
                      <a:r>
                        <a:rPr kumimoji="0" lang="en-US" sz="1800" b="0" i="0" u="none" strike="noStrike" cap="none" normalizeH="0" baseline="0" dirty="0">
                          <a:ln>
                            <a:noFill/>
                          </a:ln>
                          <a:solidFill>
                            <a:srgbClr val="333333"/>
                          </a:solidFill>
                          <a:effectLst/>
                          <a:latin typeface="+mn-lt"/>
                          <a:ea typeface="+mn-ea"/>
                          <a:cs typeface="+mn-cs"/>
                        </a:rPr>
                        <a:t> </a:t>
                      </a:r>
                      <a:r>
                        <a:rPr kumimoji="0" lang="hi-IN" sz="1800" b="0" i="0" u="none" strike="noStrike" cap="none" normalizeH="0" baseline="0" dirty="0">
                          <a:ln>
                            <a:noFill/>
                          </a:ln>
                          <a:solidFill>
                            <a:srgbClr val="333333"/>
                          </a:solidFill>
                          <a:effectLst/>
                          <a:latin typeface="+mn-lt"/>
                          <a:ea typeface="+mn-ea"/>
                          <a:cs typeface="+mn-cs"/>
                        </a:rPr>
                        <a:t>आप</a:t>
                      </a:r>
                      <a:r>
                        <a:rPr kumimoji="0" lang="en-US" sz="1800" b="0" i="0" u="none" strike="noStrike" cap="none" normalizeH="0" baseline="0" dirty="0">
                          <a:ln>
                            <a:noFill/>
                          </a:ln>
                          <a:solidFill>
                            <a:srgbClr val="333333"/>
                          </a:solidFill>
                          <a:effectLst/>
                          <a:latin typeface="+mn-lt"/>
                          <a:ea typeface="+mn-ea"/>
                          <a:cs typeface="+mn-cs"/>
                        </a:rPr>
                        <a:t> </a:t>
                      </a:r>
                      <a:r>
                        <a:rPr kumimoji="0" lang="hi-IN" sz="1800" b="0" i="0" u="none" strike="noStrike" cap="none" normalizeH="0" baseline="0" dirty="0">
                          <a:ln>
                            <a:noFill/>
                          </a:ln>
                          <a:solidFill>
                            <a:srgbClr val="333333"/>
                          </a:solidFill>
                          <a:effectLst/>
                          <a:latin typeface="+mn-lt"/>
                          <a:ea typeface="+mn-ea"/>
                          <a:cs typeface="+mn-cs"/>
                        </a:rPr>
                        <a:t>बोलने</a:t>
                      </a:r>
                      <a:r>
                        <a:rPr kumimoji="0" lang="en-US" sz="1800" b="0" i="0" u="none" strike="noStrike" cap="none" normalizeH="0" baseline="0" dirty="0">
                          <a:ln>
                            <a:noFill/>
                          </a:ln>
                          <a:solidFill>
                            <a:srgbClr val="333333"/>
                          </a:solidFill>
                          <a:effectLst/>
                          <a:latin typeface="+mn-lt"/>
                          <a:ea typeface="+mn-ea"/>
                          <a:cs typeface="+mn-cs"/>
                        </a:rPr>
                        <a:t> </a:t>
                      </a:r>
                      <a:r>
                        <a:rPr kumimoji="0" lang="hi-IN" sz="1800" b="0" i="0" u="none" strike="noStrike" cap="none" normalizeH="0" baseline="0" dirty="0">
                          <a:ln>
                            <a:noFill/>
                          </a:ln>
                          <a:solidFill>
                            <a:srgbClr val="333333"/>
                          </a:solidFill>
                          <a:effectLst/>
                          <a:latin typeface="+mn-lt"/>
                          <a:ea typeface="+mn-ea"/>
                          <a:cs typeface="+mn-cs"/>
                        </a:rPr>
                        <a:t>वाले</a:t>
                      </a:r>
                      <a:r>
                        <a:rPr kumimoji="0" lang="en-US" sz="1800" b="0" i="0" u="none" strike="noStrike" cap="none" normalizeH="0" baseline="0" dirty="0">
                          <a:ln>
                            <a:noFill/>
                          </a:ln>
                          <a:solidFill>
                            <a:srgbClr val="333333"/>
                          </a:solidFill>
                          <a:effectLst/>
                          <a:latin typeface="+mn-lt"/>
                          <a:ea typeface="+mn-ea"/>
                          <a:cs typeface="+mn-cs"/>
                        </a:rPr>
                        <a:t> </a:t>
                      </a:r>
                      <a:r>
                        <a:rPr kumimoji="0" lang="hi-IN" sz="1800" b="0" i="0" u="none" strike="noStrike" cap="none" normalizeH="0" baseline="0" dirty="0">
                          <a:ln>
                            <a:noFill/>
                          </a:ln>
                          <a:solidFill>
                            <a:srgbClr val="333333"/>
                          </a:solidFill>
                          <a:effectLst/>
                          <a:latin typeface="+mn-lt"/>
                          <a:ea typeface="+mn-ea"/>
                          <a:cs typeface="+mn-cs"/>
                        </a:rPr>
                        <a:t>थे.</a:t>
                      </a:r>
                      <a:endParaRPr kumimoji="0" lang="de-DE" sz="18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hi-IN" sz="1800" b="0" i="0" u="none" strike="noStrike" cap="none" normalizeH="0" baseline="0" dirty="0">
                          <a:ln>
                            <a:noFill/>
                          </a:ln>
                          <a:solidFill>
                            <a:srgbClr val="333333"/>
                          </a:solidFill>
                          <a:effectLst/>
                          <a:latin typeface="+mn-lt"/>
                          <a:ea typeface="+mn-ea"/>
                          <a:cs typeface="+mn-cs"/>
                        </a:rPr>
                        <a:t>आपको लगता है की चिकित्सक आपके मन की बात जान जाते हैं.</a:t>
                      </a:r>
                      <a:endParaRPr kumimoji="0" lang="de-DE" sz="18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hi-IN" sz="1800" b="0" i="0" u="none" strike="noStrike" cap="none" normalizeH="0" baseline="0" dirty="0">
                          <a:ln>
                            <a:noFill/>
                          </a:ln>
                          <a:solidFill>
                            <a:srgbClr val="333333"/>
                          </a:solidFill>
                          <a:effectLst/>
                          <a:latin typeface="+mn-lt"/>
                          <a:ea typeface="+mn-ea"/>
                          <a:cs typeface="+mn-cs"/>
                        </a:rPr>
                        <a:t>विचार-विमर्श जिस परिपेक्ष्य में हो रहा था</a:t>
                      </a:r>
                      <a:r>
                        <a:rPr kumimoji="0" lang="en-US" sz="1800" b="0" i="0" u="none" strike="noStrike" cap="none" normalizeH="0" baseline="0" dirty="0">
                          <a:ln>
                            <a:noFill/>
                          </a:ln>
                          <a:solidFill>
                            <a:srgbClr val="333333"/>
                          </a:solidFill>
                          <a:effectLst/>
                          <a:latin typeface="+mn-lt"/>
                          <a:ea typeface="+mn-ea"/>
                          <a:cs typeface="+mn-cs"/>
                        </a:rPr>
                        <a:t> </a:t>
                      </a:r>
                      <a:r>
                        <a:rPr kumimoji="0" lang="hi-IN" sz="1800" b="0" i="0" u="none" strike="noStrike" cap="none" normalizeH="0" baseline="0" dirty="0">
                          <a:ln>
                            <a:noFill/>
                          </a:ln>
                          <a:solidFill>
                            <a:srgbClr val="333333"/>
                          </a:solidFill>
                          <a:effectLst/>
                          <a:latin typeface="+mn-lt"/>
                          <a:ea typeface="+mn-ea"/>
                          <a:cs typeface="+mn-cs"/>
                        </a:rPr>
                        <a:t>उसमे</a:t>
                      </a:r>
                      <a:r>
                        <a:rPr kumimoji="0" lang="en-US" sz="1800" b="0" i="0" u="none" strike="noStrike" cap="none" normalizeH="0" baseline="0" dirty="0">
                          <a:ln>
                            <a:noFill/>
                          </a:ln>
                          <a:solidFill>
                            <a:srgbClr val="333333"/>
                          </a:solidFill>
                          <a:effectLst/>
                          <a:latin typeface="+mn-lt"/>
                          <a:ea typeface="+mn-ea"/>
                          <a:cs typeface="+mn-cs"/>
                        </a:rPr>
                        <a:t> </a:t>
                      </a:r>
                      <a:r>
                        <a:rPr kumimoji="0" lang="hi-IN" sz="1800" b="0" i="0" u="none" strike="noStrike" cap="none" normalizeH="0" baseline="0" dirty="0">
                          <a:ln>
                            <a:noFill/>
                          </a:ln>
                          <a:solidFill>
                            <a:srgbClr val="333333"/>
                          </a:solidFill>
                          <a:effectLst/>
                          <a:latin typeface="+mn-lt"/>
                          <a:ea typeface="+mn-ea"/>
                          <a:cs typeface="+mn-cs"/>
                        </a:rPr>
                        <a:t>इस शब्द या बात किसी के मन में आना</a:t>
                      </a:r>
                      <a:r>
                        <a:rPr kumimoji="0" lang="en-US" sz="1800" b="0" i="0" u="none" strike="noStrike" cap="none" normalizeH="0" baseline="0" dirty="0">
                          <a:ln>
                            <a:noFill/>
                          </a:ln>
                          <a:solidFill>
                            <a:srgbClr val="333333"/>
                          </a:solidFill>
                          <a:effectLst/>
                          <a:latin typeface="+mn-lt"/>
                          <a:ea typeface="+mn-ea"/>
                          <a:cs typeface="+mn-cs"/>
                        </a:rPr>
                        <a:t> </a:t>
                      </a:r>
                      <a:r>
                        <a:rPr kumimoji="0" lang="hi-IN" sz="1800" b="0" i="0" u="none" strike="noStrike" cap="none" normalizeH="0" baseline="0" dirty="0">
                          <a:ln>
                            <a:noFill/>
                          </a:ln>
                          <a:solidFill>
                            <a:srgbClr val="333333"/>
                          </a:solidFill>
                          <a:effectLst/>
                          <a:latin typeface="+mn-lt"/>
                          <a:ea typeface="+mn-ea"/>
                          <a:cs typeface="+mn-cs"/>
                        </a:rPr>
                        <a:t>काफी संभव था.   </a:t>
                      </a:r>
                      <a:endParaRPr kumimoji="0" lang="de-DE" sz="18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hi-IN">
                <a:latin typeface="+mn-lt"/>
                <a:cs typeface="+mn-cs"/>
              </a:rPr>
              <a:t>मेटाकौगनिनटभ प्रनिक्षण 7 – ज़ल्दबाज़ी में निष्कर्ष पर पहुँचना </a:t>
            </a:r>
            <a:r>
              <a:rPr lang="en-US">
                <a:latin typeface="+mn-lt"/>
                <a:cs typeface="+mn-cs"/>
              </a:rPr>
              <a:t>II</a:t>
            </a:r>
          </a:p>
        </p:txBody>
      </p:sp>
      <p:sp>
        <p:nvSpPr>
          <p:cNvPr id="6" name="Slide Number Placeholder 5"/>
          <p:cNvSpPr>
            <a:spLocks noGrp="1"/>
          </p:cNvSpPr>
          <p:nvPr>
            <p:ph type="sldNum" sz="quarter" idx="12"/>
          </p:nvPr>
        </p:nvSpPr>
        <p:spPr/>
        <p:txBody>
          <a:bodyPr/>
          <a:lstStyle/>
          <a:p>
            <a:fld id="{1C658B9D-448A-4717-B5B7-74E1131F0673}" type="slidenum">
              <a:rPr lang="de-DE" altLang="de-DE" smtClean="0">
                <a:latin typeface="+mn-lt"/>
                <a:cs typeface="+mn-cs"/>
              </a:rPr>
              <a:pPr/>
              <a:t>18</a:t>
            </a:fld>
            <a:endParaRPr lang="de-DE" altLang="de-DE">
              <a:latin typeface="+mn-lt"/>
              <a:cs typeface="+mn-c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अभ्यास</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i-IN" altLang="de-DE" sz="2400">
                <a:solidFill>
                  <a:srgbClr val="333333"/>
                </a:solidFill>
              </a:rPr>
              <a:t>आगे आपको</a:t>
            </a:r>
            <a:r>
              <a:rPr lang="en-US" altLang="de-DE" sz="2400" dirty="0">
                <a:solidFill>
                  <a:srgbClr val="333333"/>
                </a:solidFill>
              </a:rPr>
              <a:t> </a:t>
            </a:r>
            <a:r>
              <a:rPr lang="hi-IN" altLang="de-DE" sz="2400" dirty="0">
                <a:solidFill>
                  <a:srgbClr val="333333"/>
                </a:solidFill>
              </a:rPr>
              <a:t>कुछ</a:t>
            </a:r>
            <a:r>
              <a:rPr lang="en-US" altLang="de-DE" sz="2400" dirty="0">
                <a:solidFill>
                  <a:srgbClr val="333333"/>
                </a:solidFill>
              </a:rPr>
              <a:t> </a:t>
            </a:r>
            <a:r>
              <a:rPr lang="hi-IN" altLang="de-DE" sz="2400" dirty="0">
                <a:solidFill>
                  <a:srgbClr val="333333"/>
                </a:solidFill>
              </a:rPr>
              <a:t>चित्र</a:t>
            </a:r>
            <a:r>
              <a:rPr lang="en-US" altLang="de-DE" sz="2400" dirty="0">
                <a:solidFill>
                  <a:srgbClr val="333333"/>
                </a:solidFill>
              </a:rPr>
              <a:t> (</a:t>
            </a:r>
            <a:r>
              <a:rPr lang="hi-IN" altLang="de-DE" sz="2400" dirty="0">
                <a:solidFill>
                  <a:srgbClr val="333333"/>
                </a:solidFill>
              </a:rPr>
              <a:t>पेंटिंग)</a:t>
            </a:r>
            <a:r>
              <a:rPr lang="en-US" altLang="de-DE" sz="2400" dirty="0">
                <a:solidFill>
                  <a:srgbClr val="333333"/>
                </a:solidFill>
              </a:rPr>
              <a:t> </a:t>
            </a:r>
            <a:r>
              <a:rPr lang="hi-IN" altLang="de-DE" sz="2400" dirty="0">
                <a:solidFill>
                  <a:srgbClr val="333333"/>
                </a:solidFill>
              </a:rPr>
              <a:t>दिखाए</a:t>
            </a:r>
            <a:r>
              <a:rPr lang="en-US" altLang="de-DE" sz="2400" dirty="0">
                <a:solidFill>
                  <a:srgbClr val="333333"/>
                </a:solidFill>
              </a:rPr>
              <a:t> </a:t>
            </a:r>
            <a:r>
              <a:rPr lang="hi-IN" altLang="de-DE" sz="2400" dirty="0">
                <a:solidFill>
                  <a:srgbClr val="333333"/>
                </a:solidFill>
              </a:rPr>
              <a:t>जायेंगे.</a:t>
            </a:r>
            <a:r>
              <a:rPr lang="en-US" altLang="de-DE" sz="2400" dirty="0">
                <a:solidFill>
                  <a:srgbClr val="333333"/>
                </a:solidFill>
              </a:rPr>
              <a:t> </a:t>
            </a:r>
            <a:r>
              <a:rPr lang="hi-IN" altLang="de-DE" sz="2400" dirty="0">
                <a:solidFill>
                  <a:srgbClr val="333333"/>
                </a:solidFill>
              </a:rPr>
              <a:t>आपको यह</a:t>
            </a:r>
            <a:r>
              <a:rPr lang="en-US" altLang="de-DE" sz="2400" dirty="0">
                <a:solidFill>
                  <a:srgbClr val="333333"/>
                </a:solidFill>
              </a:rPr>
              <a:t> </a:t>
            </a:r>
            <a:r>
              <a:rPr lang="hi-IN" altLang="de-DE" sz="2400" dirty="0">
                <a:solidFill>
                  <a:srgbClr val="333333"/>
                </a:solidFill>
              </a:rPr>
              <a:t>बताना</a:t>
            </a:r>
            <a:r>
              <a:rPr lang="en-US" altLang="de-DE" sz="2400" dirty="0">
                <a:solidFill>
                  <a:srgbClr val="333333"/>
                </a:solidFill>
              </a:rPr>
              <a:t> </a:t>
            </a:r>
            <a:r>
              <a:rPr lang="hi-IN" altLang="de-DE" sz="2400" dirty="0">
                <a:solidFill>
                  <a:srgbClr val="333333"/>
                </a:solidFill>
              </a:rPr>
              <a:t>है की उस चित्र का</a:t>
            </a:r>
            <a:r>
              <a:rPr lang="en-US" altLang="de-DE" sz="2400" dirty="0">
                <a:solidFill>
                  <a:srgbClr val="333333"/>
                </a:solidFill>
              </a:rPr>
              <a:t> </a:t>
            </a:r>
            <a:r>
              <a:rPr lang="hi-IN" altLang="de-DE" sz="2400" dirty="0">
                <a:solidFill>
                  <a:srgbClr val="333333"/>
                </a:solidFill>
              </a:rPr>
              <a:t>सही</a:t>
            </a:r>
            <a:r>
              <a:rPr lang="en-US" altLang="de-DE" sz="2400" dirty="0">
                <a:solidFill>
                  <a:srgbClr val="333333"/>
                </a:solidFill>
              </a:rPr>
              <a:t> </a:t>
            </a:r>
            <a:r>
              <a:rPr lang="hi-IN" altLang="de-DE" sz="2400" dirty="0">
                <a:solidFill>
                  <a:srgbClr val="333333"/>
                </a:solidFill>
              </a:rPr>
              <a:t>शीर्षक क्या हो</a:t>
            </a:r>
            <a:r>
              <a:rPr lang="en-US" altLang="de-DE" sz="2400" dirty="0">
                <a:solidFill>
                  <a:srgbClr val="333333"/>
                </a:solidFill>
              </a:rPr>
              <a:t> </a:t>
            </a:r>
            <a:r>
              <a:rPr lang="hi-IN" altLang="de-DE" sz="2400" dirty="0">
                <a:solidFill>
                  <a:srgbClr val="333333"/>
                </a:solidFill>
              </a:rPr>
              <a:t>सकता है</a:t>
            </a:r>
            <a:r>
              <a:rPr lang="en-US" altLang="de-DE" sz="2400" dirty="0">
                <a:solidFill>
                  <a:srgbClr val="333333"/>
                </a:solidFill>
              </a:rPr>
              <a:t> </a:t>
            </a:r>
            <a:r>
              <a:rPr lang="hi-IN" altLang="de-DE" sz="2400" dirty="0">
                <a:solidFill>
                  <a:srgbClr val="333333"/>
                </a:solidFill>
              </a:rPr>
              <a:t>तथा</a:t>
            </a:r>
            <a:r>
              <a:rPr lang="en-US" altLang="de-DE" sz="2400" dirty="0">
                <a:solidFill>
                  <a:srgbClr val="333333"/>
                </a:solidFill>
              </a:rPr>
              <a:t> </a:t>
            </a:r>
            <a:r>
              <a:rPr lang="hi-IN" altLang="de-DE" sz="2400" dirty="0">
                <a:solidFill>
                  <a:srgbClr val="333333"/>
                </a:solidFill>
              </a:rPr>
              <a:t>क्या नहीं हो सकता </a:t>
            </a:r>
            <a:r>
              <a:rPr lang="hi-IN" altLang="de-DE" sz="2400">
                <a:solidFill>
                  <a:srgbClr val="333333"/>
                </a:solidFill>
              </a:rPr>
              <a:t>है.</a:t>
            </a:r>
            <a:endParaRPr lang="en-US" sz="2400" dirty="0"/>
          </a:p>
        </p:txBody>
      </p:sp>
      <p:sp>
        <p:nvSpPr>
          <p:cNvPr id="6" name="Footer Placeholder 5"/>
          <p:cNvSpPr>
            <a:spLocks noGrp="1"/>
          </p:cNvSpPr>
          <p:nvPr>
            <p:ph type="ftr" sz="quarter" idx="11"/>
          </p:nvPr>
        </p:nvSpPr>
        <p:spPr/>
        <p:txBody>
          <a:bodyPr/>
          <a:lstStyle/>
          <a:p>
            <a:pPr>
              <a:defRPr/>
            </a:pPr>
            <a:r>
              <a:rPr lang="hi-IN">
                <a:latin typeface="+mn-lt"/>
                <a:cs typeface="+mn-cs"/>
              </a:rPr>
              <a:t>मेटाकौगनिनटभ प्रनिक्षण 7 – ज़ल्दबाज़ी में निष्कर्ष पर पहुँचना </a:t>
            </a:r>
            <a:r>
              <a:rPr lang="en-US">
                <a:latin typeface="+mn-lt"/>
                <a:cs typeface="+mn-cs"/>
              </a:rPr>
              <a:t>II</a:t>
            </a:r>
          </a:p>
        </p:txBody>
      </p:sp>
      <p:sp>
        <p:nvSpPr>
          <p:cNvPr id="7" name="Slide Number Placeholder 6"/>
          <p:cNvSpPr>
            <a:spLocks noGrp="1"/>
          </p:cNvSpPr>
          <p:nvPr>
            <p:ph type="sldNum" sz="quarter" idx="12"/>
          </p:nvPr>
        </p:nvSpPr>
        <p:spPr/>
        <p:txBody>
          <a:bodyPr/>
          <a:lstStyle/>
          <a:p>
            <a:fld id="{19F1ED2F-A4BC-4823-A27F-113FDD99EEA6}" type="slidenum">
              <a:rPr lang="de-DE" altLang="de-DE" smtClean="0">
                <a:latin typeface="+mn-lt"/>
                <a:cs typeface="+mn-cs"/>
              </a:rPr>
              <a:pPr/>
              <a:t>19</a:t>
            </a:fld>
            <a:endParaRPr lang="de-DE" altLang="de-DE">
              <a:latin typeface="+mn-lt"/>
              <a:cs typeface="+mn-c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अभ्यास</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i-IN" altLang="de-DE" sz="2400">
                <a:solidFill>
                  <a:srgbClr val="333333"/>
                </a:solidFill>
              </a:rPr>
              <a:t>आगे आपको</a:t>
            </a:r>
            <a:r>
              <a:rPr lang="en-US" altLang="de-DE" sz="2400" dirty="0">
                <a:solidFill>
                  <a:srgbClr val="333333"/>
                </a:solidFill>
              </a:rPr>
              <a:t> </a:t>
            </a:r>
            <a:r>
              <a:rPr lang="hi-IN" altLang="de-DE" sz="2400" dirty="0">
                <a:solidFill>
                  <a:srgbClr val="333333"/>
                </a:solidFill>
              </a:rPr>
              <a:t>कुछ</a:t>
            </a:r>
            <a:r>
              <a:rPr lang="en-US" altLang="de-DE" sz="2400" dirty="0">
                <a:solidFill>
                  <a:srgbClr val="333333"/>
                </a:solidFill>
              </a:rPr>
              <a:t> </a:t>
            </a:r>
            <a:r>
              <a:rPr lang="hi-IN" altLang="de-DE" sz="2400" dirty="0">
                <a:solidFill>
                  <a:srgbClr val="333333"/>
                </a:solidFill>
              </a:rPr>
              <a:t>चित्र</a:t>
            </a:r>
            <a:r>
              <a:rPr lang="en-US" altLang="de-DE" sz="2400" dirty="0">
                <a:solidFill>
                  <a:srgbClr val="333333"/>
                </a:solidFill>
              </a:rPr>
              <a:t> (</a:t>
            </a:r>
            <a:r>
              <a:rPr lang="hi-IN" altLang="de-DE" sz="2400" dirty="0">
                <a:solidFill>
                  <a:srgbClr val="333333"/>
                </a:solidFill>
              </a:rPr>
              <a:t>पेंटिंग)</a:t>
            </a:r>
            <a:r>
              <a:rPr lang="en-US" altLang="de-DE" sz="2400" dirty="0">
                <a:solidFill>
                  <a:srgbClr val="333333"/>
                </a:solidFill>
              </a:rPr>
              <a:t> </a:t>
            </a:r>
            <a:r>
              <a:rPr lang="hi-IN" altLang="de-DE" sz="2400" dirty="0">
                <a:solidFill>
                  <a:srgbClr val="333333"/>
                </a:solidFill>
              </a:rPr>
              <a:t>दिखाए</a:t>
            </a:r>
            <a:r>
              <a:rPr lang="en-US" altLang="de-DE" sz="2400" dirty="0">
                <a:solidFill>
                  <a:srgbClr val="333333"/>
                </a:solidFill>
              </a:rPr>
              <a:t> </a:t>
            </a:r>
            <a:r>
              <a:rPr lang="hi-IN" altLang="de-DE" sz="2400" dirty="0">
                <a:solidFill>
                  <a:srgbClr val="333333"/>
                </a:solidFill>
              </a:rPr>
              <a:t>जायेंगे.</a:t>
            </a:r>
            <a:r>
              <a:rPr lang="en-US" altLang="de-DE" sz="2400" dirty="0">
                <a:solidFill>
                  <a:srgbClr val="333333"/>
                </a:solidFill>
              </a:rPr>
              <a:t> </a:t>
            </a:r>
            <a:r>
              <a:rPr lang="hi-IN" altLang="de-DE" sz="2400" dirty="0">
                <a:solidFill>
                  <a:srgbClr val="333333"/>
                </a:solidFill>
              </a:rPr>
              <a:t>आपको यह</a:t>
            </a:r>
            <a:r>
              <a:rPr lang="en-US" altLang="de-DE" sz="2400" dirty="0">
                <a:solidFill>
                  <a:srgbClr val="333333"/>
                </a:solidFill>
              </a:rPr>
              <a:t> </a:t>
            </a:r>
            <a:r>
              <a:rPr lang="hi-IN" altLang="de-DE" sz="2400" dirty="0">
                <a:solidFill>
                  <a:srgbClr val="333333"/>
                </a:solidFill>
              </a:rPr>
              <a:t>बताना</a:t>
            </a:r>
            <a:r>
              <a:rPr lang="en-US" altLang="de-DE" sz="2400" dirty="0">
                <a:solidFill>
                  <a:srgbClr val="333333"/>
                </a:solidFill>
              </a:rPr>
              <a:t> </a:t>
            </a:r>
            <a:r>
              <a:rPr lang="hi-IN" altLang="de-DE" sz="2400" dirty="0">
                <a:solidFill>
                  <a:srgbClr val="333333"/>
                </a:solidFill>
              </a:rPr>
              <a:t>है की उस चित्र का</a:t>
            </a:r>
            <a:r>
              <a:rPr lang="en-US" altLang="de-DE" sz="2400" dirty="0">
                <a:solidFill>
                  <a:srgbClr val="333333"/>
                </a:solidFill>
              </a:rPr>
              <a:t> </a:t>
            </a:r>
            <a:r>
              <a:rPr lang="hi-IN" altLang="de-DE" sz="2400" dirty="0">
                <a:solidFill>
                  <a:srgbClr val="333333"/>
                </a:solidFill>
              </a:rPr>
              <a:t>सही</a:t>
            </a:r>
            <a:r>
              <a:rPr lang="en-US" altLang="de-DE" sz="2400" dirty="0">
                <a:solidFill>
                  <a:srgbClr val="333333"/>
                </a:solidFill>
              </a:rPr>
              <a:t> </a:t>
            </a:r>
            <a:r>
              <a:rPr lang="hi-IN" altLang="de-DE" sz="2400" dirty="0">
                <a:solidFill>
                  <a:srgbClr val="333333"/>
                </a:solidFill>
              </a:rPr>
              <a:t>शीर्षक क्या हो</a:t>
            </a:r>
            <a:r>
              <a:rPr lang="en-US" altLang="de-DE" sz="2400" dirty="0">
                <a:solidFill>
                  <a:srgbClr val="333333"/>
                </a:solidFill>
              </a:rPr>
              <a:t> </a:t>
            </a:r>
            <a:r>
              <a:rPr lang="hi-IN" altLang="de-DE" sz="2400" dirty="0">
                <a:solidFill>
                  <a:srgbClr val="333333"/>
                </a:solidFill>
              </a:rPr>
              <a:t>सकता है</a:t>
            </a:r>
            <a:r>
              <a:rPr lang="en-US" altLang="de-DE" sz="2400" dirty="0">
                <a:solidFill>
                  <a:srgbClr val="333333"/>
                </a:solidFill>
              </a:rPr>
              <a:t> </a:t>
            </a:r>
            <a:r>
              <a:rPr lang="hi-IN" altLang="de-DE" sz="2400" dirty="0">
                <a:solidFill>
                  <a:srgbClr val="333333"/>
                </a:solidFill>
              </a:rPr>
              <a:t>तथा</a:t>
            </a:r>
            <a:r>
              <a:rPr lang="en-US" altLang="de-DE" sz="2400" dirty="0">
                <a:solidFill>
                  <a:srgbClr val="333333"/>
                </a:solidFill>
              </a:rPr>
              <a:t> </a:t>
            </a:r>
            <a:r>
              <a:rPr lang="hi-IN" altLang="de-DE" sz="2400" dirty="0">
                <a:solidFill>
                  <a:srgbClr val="333333"/>
                </a:solidFill>
              </a:rPr>
              <a:t>क्या नहीं हो सकता है.</a:t>
            </a:r>
            <a:endParaRPr lang="en-US" altLang="de-DE" sz="2400" dirty="0">
              <a:solidFill>
                <a:srgbClr val="333333"/>
              </a:solidFill>
            </a:endParaRPr>
          </a:p>
          <a:p>
            <a:pPr marL="342900" lvl="0" indent="-342900" defTabSz="914400" fontAlgn="base">
              <a:buClr>
                <a:srgbClr val="000000"/>
              </a:buClr>
              <a:buFont typeface="WingDings"/>
              <a:buChar char=""/>
            </a:pPr>
            <a:r>
              <a:rPr lang="hi-IN" altLang="de-DE" sz="2400" dirty="0">
                <a:solidFill>
                  <a:srgbClr val="333333"/>
                </a:solidFill>
              </a:rPr>
              <a:t>क्यों कोई शीर्षक </a:t>
            </a:r>
            <a:r>
              <a:rPr lang="hi-IN" altLang="de-DE" sz="2400" dirty="0">
                <a:solidFill>
                  <a:srgbClr val="004992"/>
                </a:solidFill>
              </a:rPr>
              <a:t>मान्य या अमान्य</a:t>
            </a:r>
            <a:r>
              <a:rPr lang="hi-IN" altLang="de-DE" sz="2400" dirty="0">
                <a:solidFill>
                  <a:srgbClr val="333333"/>
                </a:solidFill>
              </a:rPr>
              <a:t> </a:t>
            </a:r>
            <a:r>
              <a:rPr lang="hi-IN" altLang="de-DE" sz="2400">
                <a:solidFill>
                  <a:srgbClr val="333333"/>
                </a:solidFill>
              </a:rPr>
              <a:t>है.</a:t>
            </a:r>
            <a:endParaRPr lang="en-US" sz="2400" dirty="0"/>
          </a:p>
        </p:txBody>
      </p:sp>
      <p:sp>
        <p:nvSpPr>
          <p:cNvPr id="6" name="Footer Placeholder 5"/>
          <p:cNvSpPr>
            <a:spLocks noGrp="1"/>
          </p:cNvSpPr>
          <p:nvPr>
            <p:ph type="ftr" sz="quarter" idx="11"/>
          </p:nvPr>
        </p:nvSpPr>
        <p:spPr/>
        <p:txBody>
          <a:bodyPr/>
          <a:lstStyle/>
          <a:p>
            <a:pPr>
              <a:defRPr/>
            </a:pPr>
            <a:r>
              <a:rPr lang="hi-IN">
                <a:latin typeface="+mn-lt"/>
                <a:cs typeface="+mn-cs"/>
              </a:rPr>
              <a:t>मेटाकौगनिनटभ प्रनिक्षण 7 – ज़ल्दबाज़ी में निष्कर्ष पर पहुँचना </a:t>
            </a:r>
            <a:r>
              <a:rPr lang="en-US">
                <a:latin typeface="+mn-lt"/>
                <a:cs typeface="+mn-cs"/>
              </a:rPr>
              <a:t>II</a:t>
            </a:r>
          </a:p>
        </p:txBody>
      </p:sp>
      <p:sp>
        <p:nvSpPr>
          <p:cNvPr id="7" name="Slide Number Placeholder 6"/>
          <p:cNvSpPr>
            <a:spLocks noGrp="1"/>
          </p:cNvSpPr>
          <p:nvPr>
            <p:ph type="sldNum" sz="quarter" idx="12"/>
          </p:nvPr>
        </p:nvSpPr>
        <p:spPr/>
        <p:txBody>
          <a:bodyPr/>
          <a:lstStyle/>
          <a:p>
            <a:fld id="{19F1ED2F-A4BC-4823-A27F-113FDD99EEA6}" type="slidenum">
              <a:rPr lang="de-DE" altLang="de-DE" smtClean="0">
                <a:latin typeface="+mn-lt"/>
                <a:cs typeface="+mn-cs"/>
              </a:rPr>
              <a:pPr/>
              <a:t>20</a:t>
            </a:fld>
            <a:endParaRPr lang="de-DE" altLang="de-DE">
              <a:latin typeface="+mn-lt"/>
              <a:cs typeface="+mn-cs"/>
            </a:endParaRPr>
          </a:p>
        </p:txBody>
      </p:sp>
    </p:spTree>
    <p:extLst>
      <p:ext uri="{BB962C8B-B14F-4D97-AF65-F5344CB8AC3E}">
        <p14:creationId xmlns:p14="http://schemas.microsoft.com/office/powerpoint/2010/main" val="4832858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अभ्यास</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i-IN" altLang="de-DE" sz="2400">
                <a:solidFill>
                  <a:srgbClr val="333333"/>
                </a:solidFill>
              </a:rPr>
              <a:t>आगे आपको</a:t>
            </a:r>
            <a:r>
              <a:rPr lang="en-US" altLang="de-DE" sz="2400" dirty="0">
                <a:solidFill>
                  <a:srgbClr val="333333"/>
                </a:solidFill>
              </a:rPr>
              <a:t> </a:t>
            </a:r>
            <a:r>
              <a:rPr lang="hi-IN" altLang="de-DE" sz="2400" dirty="0">
                <a:solidFill>
                  <a:srgbClr val="333333"/>
                </a:solidFill>
              </a:rPr>
              <a:t>कुछ</a:t>
            </a:r>
            <a:r>
              <a:rPr lang="en-US" altLang="de-DE" sz="2400" dirty="0">
                <a:solidFill>
                  <a:srgbClr val="333333"/>
                </a:solidFill>
              </a:rPr>
              <a:t> </a:t>
            </a:r>
            <a:r>
              <a:rPr lang="hi-IN" altLang="de-DE" sz="2400" dirty="0">
                <a:solidFill>
                  <a:srgbClr val="333333"/>
                </a:solidFill>
              </a:rPr>
              <a:t>चित्र</a:t>
            </a:r>
            <a:r>
              <a:rPr lang="en-US" altLang="de-DE" sz="2400" dirty="0">
                <a:solidFill>
                  <a:srgbClr val="333333"/>
                </a:solidFill>
              </a:rPr>
              <a:t> (</a:t>
            </a:r>
            <a:r>
              <a:rPr lang="hi-IN" altLang="de-DE" sz="2400" dirty="0">
                <a:solidFill>
                  <a:srgbClr val="333333"/>
                </a:solidFill>
              </a:rPr>
              <a:t>पेंटिंग)</a:t>
            </a:r>
            <a:r>
              <a:rPr lang="en-US" altLang="de-DE" sz="2400" dirty="0">
                <a:solidFill>
                  <a:srgbClr val="333333"/>
                </a:solidFill>
              </a:rPr>
              <a:t> </a:t>
            </a:r>
            <a:r>
              <a:rPr lang="hi-IN" altLang="de-DE" sz="2400" dirty="0">
                <a:solidFill>
                  <a:srgbClr val="333333"/>
                </a:solidFill>
              </a:rPr>
              <a:t>दिखाए</a:t>
            </a:r>
            <a:r>
              <a:rPr lang="en-US" altLang="de-DE" sz="2400" dirty="0">
                <a:solidFill>
                  <a:srgbClr val="333333"/>
                </a:solidFill>
              </a:rPr>
              <a:t> </a:t>
            </a:r>
            <a:r>
              <a:rPr lang="hi-IN" altLang="de-DE" sz="2400" dirty="0">
                <a:solidFill>
                  <a:srgbClr val="333333"/>
                </a:solidFill>
              </a:rPr>
              <a:t>जायेंगे.</a:t>
            </a:r>
            <a:r>
              <a:rPr lang="en-US" altLang="de-DE" sz="2400" dirty="0">
                <a:solidFill>
                  <a:srgbClr val="333333"/>
                </a:solidFill>
              </a:rPr>
              <a:t> </a:t>
            </a:r>
            <a:r>
              <a:rPr lang="hi-IN" altLang="de-DE" sz="2400" dirty="0">
                <a:solidFill>
                  <a:srgbClr val="333333"/>
                </a:solidFill>
              </a:rPr>
              <a:t>आपको यह</a:t>
            </a:r>
            <a:r>
              <a:rPr lang="en-US" altLang="de-DE" sz="2400" dirty="0">
                <a:solidFill>
                  <a:srgbClr val="333333"/>
                </a:solidFill>
              </a:rPr>
              <a:t> </a:t>
            </a:r>
            <a:r>
              <a:rPr lang="hi-IN" altLang="de-DE" sz="2400" dirty="0">
                <a:solidFill>
                  <a:srgbClr val="333333"/>
                </a:solidFill>
              </a:rPr>
              <a:t>बताना</a:t>
            </a:r>
            <a:r>
              <a:rPr lang="en-US" altLang="de-DE" sz="2400" dirty="0">
                <a:solidFill>
                  <a:srgbClr val="333333"/>
                </a:solidFill>
              </a:rPr>
              <a:t> </a:t>
            </a:r>
            <a:r>
              <a:rPr lang="hi-IN" altLang="de-DE" sz="2400" dirty="0">
                <a:solidFill>
                  <a:srgbClr val="333333"/>
                </a:solidFill>
              </a:rPr>
              <a:t>है की उस चित्र का</a:t>
            </a:r>
            <a:r>
              <a:rPr lang="en-US" altLang="de-DE" sz="2400" dirty="0">
                <a:solidFill>
                  <a:srgbClr val="333333"/>
                </a:solidFill>
              </a:rPr>
              <a:t> </a:t>
            </a:r>
            <a:r>
              <a:rPr lang="hi-IN" altLang="de-DE" sz="2400" dirty="0">
                <a:solidFill>
                  <a:srgbClr val="333333"/>
                </a:solidFill>
              </a:rPr>
              <a:t>सही</a:t>
            </a:r>
            <a:r>
              <a:rPr lang="en-US" altLang="de-DE" sz="2400" dirty="0">
                <a:solidFill>
                  <a:srgbClr val="333333"/>
                </a:solidFill>
              </a:rPr>
              <a:t> </a:t>
            </a:r>
            <a:r>
              <a:rPr lang="hi-IN" altLang="de-DE" sz="2400" dirty="0">
                <a:solidFill>
                  <a:srgbClr val="333333"/>
                </a:solidFill>
              </a:rPr>
              <a:t>शीर्षक क्या हो</a:t>
            </a:r>
            <a:r>
              <a:rPr lang="en-US" altLang="de-DE" sz="2400" dirty="0">
                <a:solidFill>
                  <a:srgbClr val="333333"/>
                </a:solidFill>
              </a:rPr>
              <a:t> </a:t>
            </a:r>
            <a:r>
              <a:rPr lang="hi-IN" altLang="de-DE" sz="2400" dirty="0">
                <a:solidFill>
                  <a:srgbClr val="333333"/>
                </a:solidFill>
              </a:rPr>
              <a:t>सकता है</a:t>
            </a:r>
            <a:r>
              <a:rPr lang="en-US" altLang="de-DE" sz="2400" dirty="0">
                <a:solidFill>
                  <a:srgbClr val="333333"/>
                </a:solidFill>
              </a:rPr>
              <a:t> </a:t>
            </a:r>
            <a:r>
              <a:rPr lang="hi-IN" altLang="de-DE" sz="2400" dirty="0">
                <a:solidFill>
                  <a:srgbClr val="333333"/>
                </a:solidFill>
              </a:rPr>
              <a:t>तथा</a:t>
            </a:r>
            <a:r>
              <a:rPr lang="en-US" altLang="de-DE" sz="2400" dirty="0">
                <a:solidFill>
                  <a:srgbClr val="333333"/>
                </a:solidFill>
              </a:rPr>
              <a:t> </a:t>
            </a:r>
            <a:r>
              <a:rPr lang="hi-IN" altLang="de-DE" sz="2400" dirty="0">
                <a:solidFill>
                  <a:srgbClr val="333333"/>
                </a:solidFill>
              </a:rPr>
              <a:t>क्या नहीं हो सकता है.</a:t>
            </a:r>
            <a:endParaRPr lang="en-US" altLang="de-DE" sz="2400" dirty="0">
              <a:solidFill>
                <a:srgbClr val="333333"/>
              </a:solidFill>
            </a:endParaRPr>
          </a:p>
          <a:p>
            <a:pPr marL="342900" lvl="0" indent="-342900" defTabSz="914400" fontAlgn="base">
              <a:buClr>
                <a:srgbClr val="000000"/>
              </a:buClr>
              <a:buFont typeface="WingDings"/>
              <a:buChar char=""/>
            </a:pPr>
            <a:r>
              <a:rPr lang="hi-IN" altLang="de-DE" sz="2400" dirty="0">
                <a:solidFill>
                  <a:srgbClr val="333333"/>
                </a:solidFill>
              </a:rPr>
              <a:t>क्यों कोई शीर्षक </a:t>
            </a:r>
            <a:r>
              <a:rPr lang="hi-IN" altLang="de-DE" sz="2400" dirty="0">
                <a:solidFill>
                  <a:srgbClr val="004992"/>
                </a:solidFill>
              </a:rPr>
              <a:t>मान्य या अमान्य</a:t>
            </a:r>
            <a:r>
              <a:rPr lang="hi-IN" altLang="de-DE" sz="2400" dirty="0">
                <a:solidFill>
                  <a:srgbClr val="333333"/>
                </a:solidFill>
              </a:rPr>
              <a:t> है.</a:t>
            </a:r>
            <a:endParaRPr lang="en-US" altLang="de-DE" sz="2400" dirty="0">
              <a:solidFill>
                <a:srgbClr val="333333"/>
              </a:solidFill>
            </a:endParaRPr>
          </a:p>
          <a:p>
            <a:pPr marL="342900" lvl="0" indent="-342900" defTabSz="914400" fontAlgn="base">
              <a:buClr>
                <a:srgbClr val="333333"/>
              </a:buClr>
              <a:buFont typeface="WingDings"/>
              <a:buChar char=""/>
            </a:pPr>
            <a:r>
              <a:rPr lang="hi-IN" altLang="de-DE" sz="2400" dirty="0">
                <a:solidFill>
                  <a:srgbClr val="333333"/>
                </a:solidFill>
              </a:rPr>
              <a:t>आप अपने निर्णय में आश्वस्तता की मात्रा को भी इंगित </a:t>
            </a:r>
            <a:r>
              <a:rPr lang="hi-IN" altLang="de-DE" sz="2400">
                <a:solidFill>
                  <a:srgbClr val="333333"/>
                </a:solidFill>
              </a:rPr>
              <a:t>करें.</a:t>
            </a:r>
            <a:endParaRPr lang="en-US" sz="2400" dirty="0"/>
          </a:p>
        </p:txBody>
      </p:sp>
      <p:sp>
        <p:nvSpPr>
          <p:cNvPr id="6" name="Footer Placeholder 5"/>
          <p:cNvSpPr>
            <a:spLocks noGrp="1"/>
          </p:cNvSpPr>
          <p:nvPr>
            <p:ph type="ftr" sz="quarter" idx="11"/>
          </p:nvPr>
        </p:nvSpPr>
        <p:spPr/>
        <p:txBody>
          <a:bodyPr/>
          <a:lstStyle/>
          <a:p>
            <a:pPr>
              <a:defRPr/>
            </a:pPr>
            <a:r>
              <a:rPr lang="hi-IN">
                <a:latin typeface="+mn-lt"/>
                <a:cs typeface="+mn-cs"/>
              </a:rPr>
              <a:t>मेटाकौगनिनटभ प्रनिक्षण 7 – ज़ल्दबाज़ी में निष्कर्ष पर पहुँचना </a:t>
            </a:r>
            <a:r>
              <a:rPr lang="en-US">
                <a:latin typeface="+mn-lt"/>
                <a:cs typeface="+mn-cs"/>
              </a:rPr>
              <a:t>II</a:t>
            </a:r>
          </a:p>
        </p:txBody>
      </p:sp>
      <p:sp>
        <p:nvSpPr>
          <p:cNvPr id="7" name="Slide Number Placeholder 6"/>
          <p:cNvSpPr>
            <a:spLocks noGrp="1"/>
          </p:cNvSpPr>
          <p:nvPr>
            <p:ph type="sldNum" sz="quarter" idx="12"/>
          </p:nvPr>
        </p:nvSpPr>
        <p:spPr/>
        <p:txBody>
          <a:bodyPr/>
          <a:lstStyle/>
          <a:p>
            <a:fld id="{19F1ED2F-A4BC-4823-A27F-113FDD99EEA6}" type="slidenum">
              <a:rPr lang="de-DE" altLang="de-DE" smtClean="0">
                <a:latin typeface="+mn-lt"/>
                <a:cs typeface="+mn-cs"/>
              </a:rPr>
              <a:pPr/>
              <a:t>21</a:t>
            </a:fld>
            <a:endParaRPr lang="de-DE" altLang="de-DE">
              <a:latin typeface="+mn-lt"/>
              <a:cs typeface="+mn-cs"/>
            </a:endParaRPr>
          </a:p>
        </p:txBody>
      </p:sp>
    </p:spTree>
    <p:extLst>
      <p:ext uri="{BB962C8B-B14F-4D97-AF65-F5344CB8AC3E}">
        <p14:creationId xmlns:p14="http://schemas.microsoft.com/office/powerpoint/2010/main" val="2825167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अभ्यास</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i-IN" altLang="de-DE" sz="2400" dirty="0">
                <a:solidFill>
                  <a:srgbClr val="333333"/>
                </a:solidFill>
              </a:rPr>
              <a:t>आगे आपको</a:t>
            </a:r>
            <a:r>
              <a:rPr lang="en-US" altLang="de-DE" sz="2400" dirty="0">
                <a:solidFill>
                  <a:srgbClr val="333333"/>
                </a:solidFill>
              </a:rPr>
              <a:t> </a:t>
            </a:r>
            <a:r>
              <a:rPr lang="hi-IN" altLang="de-DE" sz="2400" dirty="0">
                <a:solidFill>
                  <a:srgbClr val="333333"/>
                </a:solidFill>
              </a:rPr>
              <a:t>कुछ</a:t>
            </a:r>
            <a:r>
              <a:rPr lang="en-US" altLang="de-DE" sz="2400" dirty="0">
                <a:solidFill>
                  <a:srgbClr val="333333"/>
                </a:solidFill>
              </a:rPr>
              <a:t> </a:t>
            </a:r>
            <a:r>
              <a:rPr lang="hi-IN" altLang="de-DE" sz="2400" dirty="0">
                <a:solidFill>
                  <a:srgbClr val="333333"/>
                </a:solidFill>
              </a:rPr>
              <a:t>चित्र</a:t>
            </a:r>
            <a:r>
              <a:rPr lang="en-US" altLang="de-DE" sz="2400" dirty="0">
                <a:solidFill>
                  <a:srgbClr val="333333"/>
                </a:solidFill>
              </a:rPr>
              <a:t> (</a:t>
            </a:r>
            <a:r>
              <a:rPr lang="hi-IN" altLang="de-DE" sz="2400" dirty="0">
                <a:solidFill>
                  <a:srgbClr val="333333"/>
                </a:solidFill>
              </a:rPr>
              <a:t>पेंटिंग)</a:t>
            </a:r>
            <a:r>
              <a:rPr lang="en-US" altLang="de-DE" sz="2400" dirty="0">
                <a:solidFill>
                  <a:srgbClr val="333333"/>
                </a:solidFill>
              </a:rPr>
              <a:t> </a:t>
            </a:r>
            <a:r>
              <a:rPr lang="hi-IN" altLang="de-DE" sz="2400" dirty="0">
                <a:solidFill>
                  <a:srgbClr val="333333"/>
                </a:solidFill>
              </a:rPr>
              <a:t>दिखाए</a:t>
            </a:r>
            <a:r>
              <a:rPr lang="en-US" altLang="de-DE" sz="2400" dirty="0">
                <a:solidFill>
                  <a:srgbClr val="333333"/>
                </a:solidFill>
              </a:rPr>
              <a:t> </a:t>
            </a:r>
            <a:r>
              <a:rPr lang="hi-IN" altLang="de-DE" sz="2400" dirty="0">
                <a:solidFill>
                  <a:srgbClr val="333333"/>
                </a:solidFill>
              </a:rPr>
              <a:t>जायेंगे.</a:t>
            </a:r>
            <a:r>
              <a:rPr lang="en-US" altLang="de-DE" sz="2400" dirty="0">
                <a:solidFill>
                  <a:srgbClr val="333333"/>
                </a:solidFill>
              </a:rPr>
              <a:t> </a:t>
            </a:r>
            <a:r>
              <a:rPr lang="hi-IN" altLang="de-DE" sz="2400" dirty="0">
                <a:solidFill>
                  <a:srgbClr val="333333"/>
                </a:solidFill>
              </a:rPr>
              <a:t>आपको यह</a:t>
            </a:r>
            <a:r>
              <a:rPr lang="en-US" altLang="de-DE" sz="2400" dirty="0">
                <a:solidFill>
                  <a:srgbClr val="333333"/>
                </a:solidFill>
              </a:rPr>
              <a:t> </a:t>
            </a:r>
            <a:r>
              <a:rPr lang="hi-IN" altLang="de-DE" sz="2400" dirty="0">
                <a:solidFill>
                  <a:srgbClr val="333333"/>
                </a:solidFill>
              </a:rPr>
              <a:t>बताना</a:t>
            </a:r>
            <a:r>
              <a:rPr lang="en-US" altLang="de-DE" sz="2400" dirty="0">
                <a:solidFill>
                  <a:srgbClr val="333333"/>
                </a:solidFill>
              </a:rPr>
              <a:t> </a:t>
            </a:r>
            <a:r>
              <a:rPr lang="hi-IN" altLang="de-DE" sz="2400" dirty="0">
                <a:solidFill>
                  <a:srgbClr val="333333"/>
                </a:solidFill>
              </a:rPr>
              <a:t>है की उस चित्र का</a:t>
            </a:r>
            <a:r>
              <a:rPr lang="en-US" altLang="de-DE" sz="2400" dirty="0">
                <a:solidFill>
                  <a:srgbClr val="333333"/>
                </a:solidFill>
              </a:rPr>
              <a:t> </a:t>
            </a:r>
            <a:r>
              <a:rPr lang="hi-IN" altLang="de-DE" sz="2400" dirty="0">
                <a:solidFill>
                  <a:srgbClr val="333333"/>
                </a:solidFill>
              </a:rPr>
              <a:t>सही</a:t>
            </a:r>
            <a:r>
              <a:rPr lang="en-US" altLang="de-DE" sz="2400" dirty="0">
                <a:solidFill>
                  <a:srgbClr val="333333"/>
                </a:solidFill>
              </a:rPr>
              <a:t> </a:t>
            </a:r>
            <a:r>
              <a:rPr lang="hi-IN" altLang="de-DE" sz="2400" dirty="0">
                <a:solidFill>
                  <a:srgbClr val="333333"/>
                </a:solidFill>
              </a:rPr>
              <a:t>शीर्षक क्या हो</a:t>
            </a:r>
            <a:r>
              <a:rPr lang="en-US" altLang="de-DE" sz="2400" dirty="0">
                <a:solidFill>
                  <a:srgbClr val="333333"/>
                </a:solidFill>
              </a:rPr>
              <a:t> </a:t>
            </a:r>
            <a:r>
              <a:rPr lang="hi-IN" altLang="de-DE" sz="2400" dirty="0">
                <a:solidFill>
                  <a:srgbClr val="333333"/>
                </a:solidFill>
              </a:rPr>
              <a:t>सकता है</a:t>
            </a:r>
            <a:r>
              <a:rPr lang="en-US" altLang="de-DE" sz="2400" dirty="0">
                <a:solidFill>
                  <a:srgbClr val="333333"/>
                </a:solidFill>
              </a:rPr>
              <a:t> </a:t>
            </a:r>
            <a:r>
              <a:rPr lang="hi-IN" altLang="de-DE" sz="2400" dirty="0">
                <a:solidFill>
                  <a:srgbClr val="333333"/>
                </a:solidFill>
              </a:rPr>
              <a:t>तथा</a:t>
            </a:r>
            <a:r>
              <a:rPr lang="en-US" altLang="de-DE" sz="2400" dirty="0">
                <a:solidFill>
                  <a:srgbClr val="333333"/>
                </a:solidFill>
              </a:rPr>
              <a:t> </a:t>
            </a:r>
            <a:r>
              <a:rPr lang="hi-IN" altLang="de-DE" sz="2400" dirty="0">
                <a:solidFill>
                  <a:srgbClr val="333333"/>
                </a:solidFill>
              </a:rPr>
              <a:t>क्या नहीं हो सकता है.</a:t>
            </a:r>
            <a:endParaRPr lang="en-US" altLang="de-DE" sz="2400" dirty="0">
              <a:solidFill>
                <a:srgbClr val="333333"/>
              </a:solidFill>
            </a:endParaRPr>
          </a:p>
          <a:p>
            <a:pPr marL="342900" lvl="0" indent="-342900" defTabSz="914400" fontAlgn="base">
              <a:buClr>
                <a:srgbClr val="000000"/>
              </a:buClr>
              <a:buFont typeface="WingDings"/>
              <a:buChar char=""/>
            </a:pPr>
            <a:r>
              <a:rPr lang="hi-IN" altLang="de-DE" sz="2400" dirty="0">
                <a:solidFill>
                  <a:srgbClr val="333333"/>
                </a:solidFill>
              </a:rPr>
              <a:t>क्यों कोई शीर्षक </a:t>
            </a:r>
            <a:r>
              <a:rPr lang="hi-IN" altLang="de-DE" sz="2400" dirty="0">
                <a:solidFill>
                  <a:srgbClr val="004992"/>
                </a:solidFill>
              </a:rPr>
              <a:t>मान्य या अमान्य</a:t>
            </a:r>
            <a:r>
              <a:rPr lang="hi-IN" altLang="de-DE" sz="2400" dirty="0">
                <a:solidFill>
                  <a:srgbClr val="333333"/>
                </a:solidFill>
              </a:rPr>
              <a:t> है.</a:t>
            </a:r>
            <a:endParaRPr lang="en-US" altLang="de-DE" sz="2400" dirty="0">
              <a:solidFill>
                <a:srgbClr val="333333"/>
              </a:solidFill>
            </a:endParaRPr>
          </a:p>
          <a:p>
            <a:pPr marL="342900" lvl="0" indent="-342900" defTabSz="914400" fontAlgn="base">
              <a:buClr>
                <a:srgbClr val="333333"/>
              </a:buClr>
              <a:buFont typeface="WingDings"/>
              <a:buChar char=""/>
            </a:pPr>
            <a:r>
              <a:rPr lang="hi-IN" altLang="de-DE" sz="2400" dirty="0">
                <a:solidFill>
                  <a:srgbClr val="333333"/>
                </a:solidFill>
              </a:rPr>
              <a:t>आप अपने निर्णय में आश्वस्तता की मात्रा को भी इंगित करें.</a:t>
            </a:r>
          </a:p>
          <a:p>
            <a:pPr marL="342900" lvl="0" indent="-342900" defTabSz="914400" fontAlgn="base">
              <a:buClr>
                <a:srgbClr val="333333"/>
              </a:buClr>
              <a:buFont typeface="WingDings"/>
              <a:buChar char=""/>
            </a:pPr>
            <a:r>
              <a:rPr lang="hi-IN" altLang="de-DE" sz="2400" dirty="0">
                <a:solidFill>
                  <a:srgbClr val="333333"/>
                </a:solidFill>
              </a:rPr>
              <a:t>उन तथ्यों</a:t>
            </a:r>
            <a:r>
              <a:rPr lang="en-US" altLang="de-DE" sz="2400" dirty="0">
                <a:solidFill>
                  <a:srgbClr val="333333"/>
                </a:solidFill>
              </a:rPr>
              <a:t> </a:t>
            </a:r>
            <a:r>
              <a:rPr lang="hi-IN" altLang="de-DE" sz="2400" dirty="0">
                <a:solidFill>
                  <a:srgbClr val="333333"/>
                </a:solidFill>
              </a:rPr>
              <a:t>पर खास ध्यान दें जिनसे यह साबित होता है की वह चित्र क्या नहीं हो सकता.</a:t>
            </a:r>
            <a:endParaRPr lang="en-US" sz="2400" dirty="0"/>
          </a:p>
        </p:txBody>
      </p:sp>
      <p:sp>
        <p:nvSpPr>
          <p:cNvPr id="6" name="Footer Placeholder 5"/>
          <p:cNvSpPr>
            <a:spLocks noGrp="1"/>
          </p:cNvSpPr>
          <p:nvPr>
            <p:ph type="ftr" sz="quarter" idx="11"/>
          </p:nvPr>
        </p:nvSpPr>
        <p:spPr/>
        <p:txBody>
          <a:bodyPr/>
          <a:lstStyle/>
          <a:p>
            <a:pPr>
              <a:defRPr/>
            </a:pPr>
            <a:r>
              <a:rPr lang="hi-IN">
                <a:latin typeface="+mn-lt"/>
                <a:cs typeface="+mn-cs"/>
              </a:rPr>
              <a:t>मेटाकौगनिनटभ प्रनिक्षण 7 – ज़ल्दबाज़ी में निष्कर्ष पर पहुँचना </a:t>
            </a:r>
            <a:r>
              <a:rPr lang="en-US">
                <a:latin typeface="+mn-lt"/>
                <a:cs typeface="+mn-cs"/>
              </a:rPr>
              <a:t>II</a:t>
            </a:r>
          </a:p>
        </p:txBody>
      </p:sp>
      <p:sp>
        <p:nvSpPr>
          <p:cNvPr id="7" name="Slide Number Placeholder 6"/>
          <p:cNvSpPr>
            <a:spLocks noGrp="1"/>
          </p:cNvSpPr>
          <p:nvPr>
            <p:ph type="sldNum" sz="quarter" idx="12"/>
          </p:nvPr>
        </p:nvSpPr>
        <p:spPr/>
        <p:txBody>
          <a:bodyPr/>
          <a:lstStyle/>
          <a:p>
            <a:fld id="{19F1ED2F-A4BC-4823-A27F-113FDD99EEA6}" type="slidenum">
              <a:rPr lang="de-DE" altLang="de-DE" smtClean="0">
                <a:latin typeface="+mn-lt"/>
                <a:cs typeface="+mn-cs"/>
              </a:rPr>
              <a:pPr/>
              <a:t>22</a:t>
            </a:fld>
            <a:endParaRPr lang="de-DE" altLang="de-DE">
              <a:latin typeface="+mn-lt"/>
              <a:cs typeface="+mn-cs"/>
            </a:endParaRPr>
          </a:p>
        </p:txBody>
      </p:sp>
    </p:spTree>
    <p:extLst>
      <p:ext uri="{BB962C8B-B14F-4D97-AF65-F5344CB8AC3E}">
        <p14:creationId xmlns:p14="http://schemas.microsoft.com/office/powerpoint/2010/main" val="22793465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i-IN" altLang="de-DE" sz="2400" b="0" dirty="0">
                <a:solidFill>
                  <a:srgbClr val="333333"/>
                </a:solidFill>
                <a:latin typeface="+mn-lt"/>
                <a:cs typeface="+mn-cs"/>
              </a:rPr>
              <a:t>विवाह प्रस्ताव</a:t>
            </a:r>
          </a:p>
          <a:p>
            <a:pPr eaLnBrk="1" hangingPunct="1">
              <a:lnSpc>
                <a:spcPct val="105000"/>
              </a:lnSpc>
              <a:spcBef>
                <a:spcPts val="1999"/>
              </a:spcBef>
              <a:spcAft>
                <a:spcPts val="0"/>
              </a:spcAft>
              <a:buClr>
                <a:srgbClr val="333333"/>
              </a:buClr>
              <a:buFont typeface="WingDings"/>
              <a:buAutoNum type="alphaLcPeriod"/>
            </a:pPr>
            <a:r>
              <a:rPr lang="hi-IN" altLang="de-DE" sz="2400" b="0" dirty="0">
                <a:solidFill>
                  <a:srgbClr val="333333"/>
                </a:solidFill>
                <a:latin typeface="+mn-lt"/>
                <a:cs typeface="+mn-cs"/>
              </a:rPr>
              <a:t>फूल बेचने वाला</a:t>
            </a:r>
          </a:p>
          <a:p>
            <a:pPr eaLnBrk="1" hangingPunct="1">
              <a:lnSpc>
                <a:spcPct val="105000"/>
              </a:lnSpc>
              <a:spcBef>
                <a:spcPts val="1999"/>
              </a:spcBef>
              <a:spcAft>
                <a:spcPts val="0"/>
              </a:spcAft>
              <a:buClr>
                <a:srgbClr val="333333"/>
              </a:buClr>
              <a:buFont typeface="WingDings"/>
              <a:buAutoNum type="alphaLcPeriod"/>
            </a:pPr>
            <a:r>
              <a:rPr lang="hi-IN" altLang="de-DE" sz="2400" b="0" dirty="0">
                <a:solidFill>
                  <a:srgbClr val="333333"/>
                </a:solidFill>
                <a:latin typeface="+mn-lt"/>
                <a:cs typeface="+mn-cs"/>
              </a:rPr>
              <a:t>शिक्षक</a:t>
            </a:r>
          </a:p>
          <a:p>
            <a:pPr eaLnBrk="1" hangingPunct="1">
              <a:lnSpc>
                <a:spcPct val="105000"/>
              </a:lnSpc>
              <a:spcBef>
                <a:spcPts val="1999"/>
              </a:spcBef>
              <a:spcAft>
                <a:spcPts val="0"/>
              </a:spcAft>
              <a:buClr>
                <a:srgbClr val="333333"/>
              </a:buClr>
              <a:buFont typeface="WingDings"/>
              <a:buAutoNum type="alphaLcPeriod"/>
            </a:pPr>
            <a:r>
              <a:rPr lang="hi-IN" altLang="de-DE" sz="2400" b="0" dirty="0">
                <a:solidFill>
                  <a:srgbClr val="333333"/>
                </a:solidFill>
                <a:latin typeface="+mn-lt"/>
                <a:cs typeface="+mn-cs"/>
              </a:rPr>
              <a:t>किसी सम्बन्धी की मृत्यु की खबर</a:t>
            </a:r>
            <a:endParaRPr lang="en-US" altLang="de-DE" sz="2400" b="0" dirty="0">
              <a:solidFill>
                <a:srgbClr val="333333"/>
              </a:solidFill>
              <a:latin typeface="+mn-lt"/>
              <a:cs typeface="+mn-cs"/>
            </a:endParaRPr>
          </a:p>
        </p:txBody>
      </p:sp>
      <p:pic>
        <p:nvPicPr>
          <p:cNvPr id="7" name="Picture 5" descr="Zew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476" y="1664207"/>
            <a:ext cx="5437289"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hi-IN">
                <a:latin typeface="+mn-lt"/>
                <a:cs typeface="+mn-cs"/>
              </a:rPr>
              <a:t>मेटाकौगनिनटभ प्रनिक्षण 7 – ज़ल्दबाज़ी में निष्कर्ष पर पहुँचना </a:t>
            </a:r>
            <a:r>
              <a:rPr lang="en-US">
                <a:latin typeface="+mn-lt"/>
                <a:cs typeface="+mn-cs"/>
              </a:rPr>
              <a:t>II</a:t>
            </a:r>
          </a:p>
        </p:txBody>
      </p:sp>
      <p:sp>
        <p:nvSpPr>
          <p:cNvPr id="5" name="Slide Number Placeholder 4"/>
          <p:cNvSpPr>
            <a:spLocks noGrp="1"/>
          </p:cNvSpPr>
          <p:nvPr>
            <p:ph type="sldNum" sz="quarter" idx="12"/>
          </p:nvPr>
        </p:nvSpPr>
        <p:spPr/>
        <p:txBody>
          <a:bodyPr/>
          <a:lstStyle/>
          <a:p>
            <a:fld id="{D97EE998-B6F0-4411-937E-3FD80889468E}" type="slidenum">
              <a:rPr lang="de-DE" altLang="de-DE" smtClean="0">
                <a:latin typeface="+mn-lt"/>
                <a:cs typeface="+mn-cs"/>
              </a:rPr>
              <a:pPr/>
              <a:t>23</a:t>
            </a:fld>
            <a:endParaRPr lang="de-DE" altLang="de-DE">
              <a:latin typeface="+mn-lt"/>
              <a:cs typeface="+mn-cs"/>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9"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hi-IN" altLang="de-DE" sz="2400" b="0" dirty="0">
                <a:solidFill>
                  <a:srgbClr val="004992"/>
                </a:solidFill>
                <a:latin typeface="+mn-lt"/>
                <a:cs typeface="+mn-cs"/>
              </a:rPr>
              <a:t>विवाह प्रस्ताव</a:t>
            </a:r>
            <a:br>
              <a:rPr lang="de-DE" altLang="de-DE" sz="2400" b="0" dirty="0">
                <a:solidFill>
                  <a:srgbClr val="004992"/>
                </a:solidFill>
                <a:latin typeface="+mn-lt"/>
                <a:cs typeface="+mn-cs"/>
              </a:rPr>
            </a:br>
            <a:r>
              <a:rPr lang="en-US" altLang="de-DE" sz="1800" b="0" dirty="0">
                <a:solidFill>
                  <a:srgbClr val="004992"/>
                </a:solidFill>
                <a:latin typeface="+mn-lt"/>
                <a:cs typeface="+mn-cs"/>
              </a:rPr>
              <a:t>(</a:t>
            </a:r>
            <a:r>
              <a:rPr lang="hi-IN" altLang="de-DE" sz="1800" b="0" dirty="0">
                <a:solidFill>
                  <a:srgbClr val="004992"/>
                </a:solidFill>
                <a:latin typeface="+mn-lt"/>
                <a:cs typeface="+mn-cs"/>
              </a:rPr>
              <a:t>कार्ल जेवी</a:t>
            </a:r>
            <a:r>
              <a:rPr lang="de-DE" altLang="de-DE" sz="1800" b="0" dirty="0">
                <a:solidFill>
                  <a:srgbClr val="004992"/>
                </a:solidFill>
                <a:latin typeface="+mn-lt"/>
                <a:cs typeface="+mn-cs"/>
              </a:rPr>
              <a:t>, 1896</a:t>
            </a:r>
            <a:r>
              <a:rPr lang="en-US" altLang="de-DE" sz="1800" b="0" dirty="0">
                <a:solidFill>
                  <a:srgbClr val="004992"/>
                </a:solidFill>
                <a:latin typeface="+mn-lt"/>
                <a:cs typeface="+mn-cs"/>
              </a:rPr>
              <a:t>)</a:t>
            </a:r>
          </a:p>
          <a:p>
            <a:pPr eaLnBrk="1" hangingPunct="1">
              <a:lnSpc>
                <a:spcPct val="105000"/>
              </a:lnSpc>
              <a:spcBef>
                <a:spcPts val="1999"/>
              </a:spcBef>
              <a:spcAft>
                <a:spcPts val="0"/>
              </a:spcAft>
              <a:buClr>
                <a:srgbClr val="333333"/>
              </a:buClr>
              <a:buFont typeface="WingDings"/>
              <a:buAutoNum type="alphaLcPeriod"/>
            </a:pPr>
            <a:r>
              <a:rPr lang="hi-IN" altLang="de-DE" sz="2400" b="0" dirty="0">
                <a:solidFill>
                  <a:srgbClr val="333333"/>
                </a:solidFill>
                <a:latin typeface="+mn-lt"/>
                <a:cs typeface="+mn-cs"/>
              </a:rPr>
              <a:t>फूल बेचने वाला</a:t>
            </a:r>
          </a:p>
          <a:p>
            <a:pPr eaLnBrk="1" hangingPunct="1">
              <a:lnSpc>
                <a:spcPct val="105000"/>
              </a:lnSpc>
              <a:spcBef>
                <a:spcPts val="1999"/>
              </a:spcBef>
              <a:spcAft>
                <a:spcPts val="0"/>
              </a:spcAft>
              <a:buClr>
                <a:srgbClr val="333333"/>
              </a:buClr>
              <a:buFont typeface="WingDings"/>
              <a:buAutoNum type="alphaLcPeriod"/>
            </a:pPr>
            <a:r>
              <a:rPr lang="hi-IN" altLang="de-DE" sz="2400" b="0" dirty="0">
                <a:solidFill>
                  <a:srgbClr val="333333"/>
                </a:solidFill>
                <a:latin typeface="+mn-lt"/>
                <a:cs typeface="+mn-cs"/>
              </a:rPr>
              <a:t>शिक्षक</a:t>
            </a:r>
          </a:p>
          <a:p>
            <a:pPr eaLnBrk="1" hangingPunct="1">
              <a:lnSpc>
                <a:spcPct val="105000"/>
              </a:lnSpc>
              <a:spcBef>
                <a:spcPts val="1999"/>
              </a:spcBef>
              <a:spcAft>
                <a:spcPts val="0"/>
              </a:spcAft>
              <a:buClr>
                <a:srgbClr val="333333"/>
              </a:buClr>
              <a:buFont typeface="WingDings"/>
              <a:buAutoNum type="alphaLcPeriod"/>
            </a:pPr>
            <a:r>
              <a:rPr lang="hi-IN" altLang="de-DE" sz="2400" b="0" dirty="0">
                <a:solidFill>
                  <a:srgbClr val="333333"/>
                </a:solidFill>
                <a:latin typeface="+mn-lt"/>
                <a:cs typeface="+mn-cs"/>
              </a:rPr>
              <a:t>किसी सम्बन्धी की मृत्यु की खबर</a:t>
            </a:r>
            <a:endParaRPr lang="en-US" altLang="de-DE" sz="2400" b="0" dirty="0">
              <a:solidFill>
                <a:srgbClr val="333333"/>
              </a:solidFill>
              <a:latin typeface="+mn-lt"/>
              <a:cs typeface="+mn-cs"/>
            </a:endParaRPr>
          </a:p>
        </p:txBody>
      </p:sp>
      <p:pic>
        <p:nvPicPr>
          <p:cNvPr id="7" name="Picture 5" descr="Zew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476" y="1664207"/>
            <a:ext cx="5437289"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hi-IN">
                <a:latin typeface="+mn-lt"/>
                <a:cs typeface="+mn-cs"/>
              </a:rPr>
              <a:t>मेटाकौगनिनटभ प्रनिक्षण 7 – ज़ल्दबाज़ी में निष्कर्ष पर पहुँचना </a:t>
            </a:r>
            <a:r>
              <a:rPr lang="en-US">
                <a:latin typeface="+mn-lt"/>
                <a:cs typeface="+mn-cs"/>
              </a:rPr>
              <a:t>II</a:t>
            </a:r>
          </a:p>
        </p:txBody>
      </p:sp>
      <p:sp>
        <p:nvSpPr>
          <p:cNvPr id="5" name="Slide Number Placeholder 4"/>
          <p:cNvSpPr>
            <a:spLocks noGrp="1"/>
          </p:cNvSpPr>
          <p:nvPr>
            <p:ph type="sldNum" sz="quarter" idx="12"/>
          </p:nvPr>
        </p:nvSpPr>
        <p:spPr/>
        <p:txBody>
          <a:bodyPr/>
          <a:lstStyle/>
          <a:p>
            <a:fld id="{D97EE998-B6F0-4411-937E-3FD80889468E}" type="slidenum">
              <a:rPr lang="de-DE" altLang="de-DE" smtClean="0">
                <a:latin typeface="+mn-lt"/>
                <a:cs typeface="+mn-cs"/>
              </a:rPr>
              <a:pPr/>
              <a:t>24</a:t>
            </a:fld>
            <a:endParaRPr lang="de-DE" altLang="de-DE">
              <a:latin typeface="+mn-lt"/>
              <a:cs typeface="+mn-c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Rectangle 3"/>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hi-IN" altLang="de-DE" sz="2400" b="0" dirty="0">
                <a:solidFill>
                  <a:srgbClr val="333333"/>
                </a:solidFill>
                <a:latin typeface="+mn-lt"/>
                <a:cs typeface="+mn-cs"/>
              </a:rPr>
              <a:t>शराबी</a:t>
            </a:r>
          </a:p>
          <a:p>
            <a:pPr marL="457200" indent="-457200" eaLnBrk="1" hangingPunct="1">
              <a:lnSpc>
                <a:spcPct val="105000"/>
              </a:lnSpc>
              <a:spcBef>
                <a:spcPts val="1999"/>
              </a:spcBef>
              <a:spcAft>
                <a:spcPts val="0"/>
              </a:spcAft>
              <a:buClr>
                <a:srgbClr val="333333"/>
              </a:buClr>
              <a:buFont typeface="WingDings"/>
              <a:buAutoNum type="alphaLcPeriod"/>
            </a:pPr>
            <a:r>
              <a:rPr lang="hi-IN" altLang="de-DE" sz="2400" b="0" dirty="0">
                <a:solidFill>
                  <a:srgbClr val="333333"/>
                </a:solidFill>
                <a:latin typeface="+mn-lt"/>
                <a:cs typeface="+mn-cs"/>
              </a:rPr>
              <a:t>पढ़ाई करता रसायन-शास्त्री </a:t>
            </a:r>
            <a:endParaRPr lang="de-DE" altLang="de-DE"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hi-IN" altLang="de-DE" sz="2400" b="0" dirty="0">
                <a:solidFill>
                  <a:srgbClr val="333333"/>
                </a:solidFill>
                <a:latin typeface="+mn-lt"/>
                <a:cs typeface="+mn-cs"/>
              </a:rPr>
              <a:t>सन्यासी</a:t>
            </a:r>
          </a:p>
          <a:p>
            <a:pPr marL="457200" indent="-457200" eaLnBrk="1" hangingPunct="1">
              <a:lnSpc>
                <a:spcPct val="105000"/>
              </a:lnSpc>
              <a:spcBef>
                <a:spcPts val="1999"/>
              </a:spcBef>
              <a:spcAft>
                <a:spcPts val="0"/>
              </a:spcAft>
              <a:buClr>
                <a:srgbClr val="333333"/>
              </a:buClr>
              <a:buFont typeface="WingDings"/>
              <a:buAutoNum type="alphaLcPeriod"/>
            </a:pPr>
            <a:r>
              <a:rPr lang="hi-IN" altLang="de-DE" sz="2400" b="0" dirty="0">
                <a:solidFill>
                  <a:srgbClr val="333333"/>
                </a:solidFill>
                <a:latin typeface="+mn-lt"/>
                <a:cs typeface="+mn-cs"/>
              </a:rPr>
              <a:t>किताबी-कीड़ा</a:t>
            </a:r>
            <a:endParaRPr lang="de-DE" altLang="de-DE" sz="2400" b="0" dirty="0">
              <a:solidFill>
                <a:srgbClr val="333333"/>
              </a:solidFill>
              <a:latin typeface="+mn-lt"/>
              <a:cs typeface="+mn-cs"/>
            </a:endParaRPr>
          </a:p>
        </p:txBody>
      </p:sp>
      <p:pic>
        <p:nvPicPr>
          <p:cNvPr id="7" name="Picture 4" descr="lesende_chemiker_,von Langer; Johann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5707" y="1124712"/>
            <a:ext cx="406082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hi-IN">
                <a:latin typeface="+mn-lt"/>
                <a:cs typeface="+mn-cs"/>
              </a:rPr>
              <a:t>मेटाकौगनिनटभ प्रनिक्षण 7 – ज़ल्दबाज़ी में निष्कर्ष पर पहुँचना </a:t>
            </a:r>
            <a:r>
              <a:rPr lang="en-US">
                <a:latin typeface="+mn-lt"/>
                <a:cs typeface="+mn-cs"/>
              </a:rPr>
              <a:t>II</a:t>
            </a:r>
          </a:p>
        </p:txBody>
      </p:sp>
      <p:sp>
        <p:nvSpPr>
          <p:cNvPr id="5" name="Slide Number Placeholder 4"/>
          <p:cNvSpPr>
            <a:spLocks noGrp="1"/>
          </p:cNvSpPr>
          <p:nvPr>
            <p:ph type="sldNum" sz="quarter" idx="12"/>
          </p:nvPr>
        </p:nvSpPr>
        <p:spPr/>
        <p:txBody>
          <a:bodyPr/>
          <a:lstStyle/>
          <a:p>
            <a:fld id="{D97EE998-B6F0-4411-937E-3FD80889468E}" type="slidenum">
              <a:rPr lang="de-DE" altLang="de-DE" smtClean="0">
                <a:latin typeface="+mn-lt"/>
                <a:cs typeface="+mn-cs"/>
              </a:rPr>
              <a:pPr/>
              <a:t>25</a:t>
            </a:fld>
            <a:endParaRPr lang="de-DE" altLang="de-DE">
              <a:latin typeface="+mn-lt"/>
              <a:cs typeface="+mn-cs"/>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7" name="Rectangle 3"/>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hi-IN" altLang="de-DE" sz="2400" b="0" dirty="0">
                <a:solidFill>
                  <a:srgbClr val="333333"/>
                </a:solidFill>
                <a:latin typeface="+mn-lt"/>
                <a:cs typeface="+mn-cs"/>
              </a:rPr>
              <a:t>शराबी</a:t>
            </a:r>
          </a:p>
          <a:p>
            <a:pPr marL="457200" indent="-457200" eaLnBrk="1" hangingPunct="1">
              <a:lnSpc>
                <a:spcPct val="105000"/>
              </a:lnSpc>
              <a:spcBef>
                <a:spcPts val="1999"/>
              </a:spcBef>
              <a:spcAft>
                <a:spcPts val="0"/>
              </a:spcAft>
              <a:buClr>
                <a:srgbClr val="004992"/>
              </a:buClr>
              <a:buFont typeface="WingDings"/>
              <a:buAutoNum type="alphaLcPeriod"/>
            </a:pPr>
            <a:r>
              <a:rPr lang="hi-IN" altLang="de-DE" sz="2400" b="0" dirty="0">
                <a:solidFill>
                  <a:srgbClr val="004992"/>
                </a:solidFill>
                <a:latin typeface="+mn-lt"/>
                <a:cs typeface="+mn-cs"/>
              </a:rPr>
              <a:t>पढ़ाई करता रसायन-शास्त्री </a:t>
            </a:r>
            <a:br>
              <a:rPr lang="de-DE" altLang="de-DE" sz="3200" b="0" dirty="0">
                <a:solidFill>
                  <a:srgbClr val="004992"/>
                </a:solidFill>
                <a:latin typeface="+mn-lt"/>
                <a:cs typeface="+mn-cs"/>
              </a:rPr>
            </a:br>
            <a:r>
              <a:rPr lang="en-US" altLang="de-DE" sz="1800" b="0" dirty="0">
                <a:solidFill>
                  <a:srgbClr val="004992"/>
                </a:solidFill>
                <a:latin typeface="+mn-lt"/>
                <a:cs typeface="+mn-cs"/>
              </a:rPr>
              <a:t>(</a:t>
            </a:r>
            <a:r>
              <a:rPr lang="hi-IN" altLang="de-DE" sz="1800" b="0" dirty="0">
                <a:solidFill>
                  <a:srgbClr val="004992"/>
                </a:solidFill>
                <a:latin typeface="+mn-lt"/>
                <a:cs typeface="+mn-cs"/>
              </a:rPr>
              <a:t>जोअन पिटर वॉन लैंगेर</a:t>
            </a:r>
            <a:r>
              <a:rPr lang="en-US" altLang="de-DE" sz="1800" b="0" dirty="0">
                <a:solidFill>
                  <a:srgbClr val="004992"/>
                </a:solidFill>
                <a:latin typeface="+mn-lt"/>
                <a:cs typeface="+mn-cs"/>
              </a:rPr>
              <a:t>, </a:t>
            </a:r>
            <a:r>
              <a:rPr lang="hi-IN" altLang="de-DE" sz="1800" b="0" dirty="0">
                <a:solidFill>
                  <a:srgbClr val="004992"/>
                </a:solidFill>
                <a:latin typeface="+mn-lt"/>
                <a:cs typeface="+mn-cs"/>
              </a:rPr>
              <a:t>१७५६</a:t>
            </a:r>
            <a:r>
              <a:rPr lang="en-US" altLang="de-DE" sz="1800" b="0" dirty="0">
                <a:solidFill>
                  <a:srgbClr val="004992"/>
                </a:solidFill>
                <a:latin typeface="+mn-lt"/>
                <a:cs typeface="+mn-cs"/>
              </a:rPr>
              <a:t>-</a:t>
            </a:r>
            <a:r>
              <a:rPr lang="hi-IN" altLang="de-DE" sz="1800" b="0" dirty="0">
                <a:solidFill>
                  <a:srgbClr val="004992"/>
                </a:solidFill>
                <a:latin typeface="+mn-lt"/>
                <a:cs typeface="+mn-cs"/>
              </a:rPr>
              <a:t>१८२४</a:t>
            </a:r>
            <a:r>
              <a:rPr lang="en-US" altLang="de-DE" sz="1800" b="0" dirty="0">
                <a:solidFill>
                  <a:srgbClr val="004992"/>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LcPeriod"/>
            </a:pPr>
            <a:r>
              <a:rPr lang="hi-IN" altLang="de-DE" sz="2400" b="0" dirty="0">
                <a:solidFill>
                  <a:srgbClr val="333333"/>
                </a:solidFill>
                <a:latin typeface="+mn-lt"/>
                <a:cs typeface="+mn-cs"/>
              </a:rPr>
              <a:t>सन्यासी</a:t>
            </a:r>
          </a:p>
          <a:p>
            <a:pPr marL="457200" indent="-457200" eaLnBrk="1" hangingPunct="1">
              <a:lnSpc>
                <a:spcPct val="105000"/>
              </a:lnSpc>
              <a:spcBef>
                <a:spcPts val="1999"/>
              </a:spcBef>
              <a:spcAft>
                <a:spcPts val="0"/>
              </a:spcAft>
              <a:buClr>
                <a:srgbClr val="333333"/>
              </a:buClr>
              <a:buFont typeface="WingDings"/>
              <a:buAutoNum type="alphaLcPeriod"/>
            </a:pPr>
            <a:r>
              <a:rPr lang="hi-IN" altLang="de-DE" sz="2400" b="0" dirty="0">
                <a:solidFill>
                  <a:srgbClr val="333333"/>
                </a:solidFill>
                <a:latin typeface="+mn-lt"/>
                <a:cs typeface="+mn-cs"/>
              </a:rPr>
              <a:t>किताबी-कीड़ा</a:t>
            </a:r>
            <a:endParaRPr lang="de-DE" altLang="de-DE" sz="2400" b="0" dirty="0">
              <a:solidFill>
                <a:srgbClr val="333333"/>
              </a:solidFill>
              <a:latin typeface="+mn-lt"/>
              <a:cs typeface="+mn-cs"/>
            </a:endParaRPr>
          </a:p>
        </p:txBody>
      </p:sp>
      <p:pic>
        <p:nvPicPr>
          <p:cNvPr id="7" name="Picture 4" descr="lesende_chemiker_,von Langer; Johann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5707" y="1124712"/>
            <a:ext cx="406082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hi-IN">
                <a:latin typeface="+mn-lt"/>
                <a:cs typeface="+mn-cs"/>
              </a:rPr>
              <a:t>मेटाकौगनिनटभ प्रनिक्षण 7 – ज़ल्दबाज़ी में निष्कर्ष पर पहुँचना </a:t>
            </a:r>
            <a:r>
              <a:rPr lang="en-US">
                <a:latin typeface="+mn-lt"/>
                <a:cs typeface="+mn-cs"/>
              </a:rPr>
              <a:t>II</a:t>
            </a:r>
          </a:p>
        </p:txBody>
      </p:sp>
      <p:sp>
        <p:nvSpPr>
          <p:cNvPr id="5" name="Slide Number Placeholder 4"/>
          <p:cNvSpPr>
            <a:spLocks noGrp="1"/>
          </p:cNvSpPr>
          <p:nvPr>
            <p:ph type="sldNum" sz="quarter" idx="12"/>
          </p:nvPr>
        </p:nvSpPr>
        <p:spPr/>
        <p:txBody>
          <a:bodyPr/>
          <a:lstStyle/>
          <a:p>
            <a:fld id="{D97EE998-B6F0-4411-937E-3FD80889468E}" type="slidenum">
              <a:rPr lang="de-DE" altLang="de-DE" smtClean="0">
                <a:latin typeface="+mn-lt"/>
                <a:cs typeface="+mn-cs"/>
              </a:rPr>
              <a:pPr/>
              <a:t>26</a:t>
            </a:fld>
            <a:endParaRPr lang="de-DE" altLang="de-DE">
              <a:latin typeface="+mn-lt"/>
              <a:cs typeface="+mn-cs"/>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2" name="Text Box 6"/>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i-IN" altLang="de-DE" sz="2400" b="0" dirty="0">
                <a:solidFill>
                  <a:srgbClr val="333333"/>
                </a:solidFill>
                <a:latin typeface="+mn-lt"/>
                <a:cs typeface="+mn-cs"/>
              </a:rPr>
              <a:t>नौकर के रहने का कमरा</a:t>
            </a:r>
          </a:p>
          <a:p>
            <a:pPr eaLnBrk="1" hangingPunct="1">
              <a:lnSpc>
                <a:spcPct val="105000"/>
              </a:lnSpc>
              <a:spcBef>
                <a:spcPts val="1999"/>
              </a:spcBef>
              <a:spcAft>
                <a:spcPts val="0"/>
              </a:spcAft>
              <a:buClr>
                <a:srgbClr val="333333"/>
              </a:buClr>
              <a:buFont typeface="WingDings"/>
              <a:buAutoNum type="alphaLcPeriod"/>
            </a:pPr>
            <a:r>
              <a:rPr lang="hi-IN" altLang="de-DE" sz="2400" b="0" dirty="0">
                <a:solidFill>
                  <a:srgbClr val="333333"/>
                </a:solidFill>
                <a:latin typeface="+mn-lt"/>
                <a:cs typeface="+mn-cs"/>
              </a:rPr>
              <a:t>एक गरीब कवि</a:t>
            </a:r>
          </a:p>
          <a:p>
            <a:pPr eaLnBrk="1" hangingPunct="1">
              <a:lnSpc>
                <a:spcPct val="105000"/>
              </a:lnSpc>
              <a:spcBef>
                <a:spcPts val="1999"/>
              </a:spcBef>
              <a:spcAft>
                <a:spcPts val="0"/>
              </a:spcAft>
              <a:buClr>
                <a:srgbClr val="333333"/>
              </a:buClr>
              <a:buFont typeface="WingDings"/>
              <a:buAutoNum type="alphaLcPeriod"/>
            </a:pPr>
            <a:r>
              <a:rPr lang="hi-IN" altLang="de-DE" sz="2400" b="0" dirty="0">
                <a:solidFill>
                  <a:srgbClr val="333333"/>
                </a:solidFill>
                <a:latin typeface="+mn-lt"/>
                <a:cs typeface="+mn-cs"/>
              </a:rPr>
              <a:t>गरीबों के रहने का घर</a:t>
            </a:r>
          </a:p>
          <a:p>
            <a:pPr eaLnBrk="1" hangingPunct="1">
              <a:lnSpc>
                <a:spcPct val="105000"/>
              </a:lnSpc>
              <a:spcBef>
                <a:spcPts val="1999"/>
              </a:spcBef>
              <a:spcAft>
                <a:spcPts val="0"/>
              </a:spcAft>
              <a:buClr>
                <a:srgbClr val="333333"/>
              </a:buClr>
              <a:buFont typeface="WingDings"/>
              <a:buAutoNum type="alphaLcPeriod"/>
            </a:pPr>
            <a:r>
              <a:rPr lang="hi-IN" altLang="de-DE" sz="2400" b="0" dirty="0">
                <a:solidFill>
                  <a:srgbClr val="333333"/>
                </a:solidFill>
                <a:latin typeface="+mn-lt"/>
                <a:cs typeface="+mn-cs"/>
              </a:rPr>
              <a:t>बारिश का दिन</a:t>
            </a:r>
            <a:endParaRPr lang="de-DE" altLang="de-DE" sz="2400" b="0" dirty="0">
              <a:solidFill>
                <a:srgbClr val="333333"/>
              </a:solidFill>
              <a:latin typeface="+mn-lt"/>
              <a:cs typeface="+mn-cs"/>
            </a:endParaRPr>
          </a:p>
        </p:txBody>
      </p:sp>
      <p:pic>
        <p:nvPicPr>
          <p:cNvPr id="7" name="Picture 5" descr="poorpo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9" y="1664208"/>
            <a:ext cx="537164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hi-IN">
                <a:latin typeface="+mn-lt"/>
                <a:cs typeface="+mn-cs"/>
              </a:rPr>
              <a:t>मेटाकौगनिनटभ प्रनिक्षण 7 – ज़ल्दबाज़ी में निष्कर्ष पर पहुँचना </a:t>
            </a:r>
            <a:r>
              <a:rPr lang="en-US">
                <a:latin typeface="+mn-lt"/>
                <a:cs typeface="+mn-cs"/>
              </a:rPr>
              <a:t>II</a:t>
            </a:r>
          </a:p>
        </p:txBody>
      </p:sp>
      <p:sp>
        <p:nvSpPr>
          <p:cNvPr id="5" name="Slide Number Placeholder 4"/>
          <p:cNvSpPr>
            <a:spLocks noGrp="1"/>
          </p:cNvSpPr>
          <p:nvPr>
            <p:ph type="sldNum" sz="quarter" idx="12"/>
          </p:nvPr>
        </p:nvSpPr>
        <p:spPr/>
        <p:txBody>
          <a:bodyPr/>
          <a:lstStyle/>
          <a:p>
            <a:fld id="{D97EE998-B6F0-4411-937E-3FD80889468E}" type="slidenum">
              <a:rPr lang="de-DE" altLang="de-DE" smtClean="0">
                <a:latin typeface="+mn-lt"/>
                <a:cs typeface="+mn-cs"/>
              </a:rPr>
              <a:pPr/>
              <a:t>27</a:t>
            </a:fld>
            <a:endParaRPr lang="de-DE" altLang="de-DE">
              <a:latin typeface="+mn-lt"/>
              <a:cs typeface="+mn-cs"/>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6" name="Text Box 4"/>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i-IN" altLang="de-DE" sz="2400" b="0" dirty="0">
                <a:solidFill>
                  <a:srgbClr val="333333"/>
                </a:solidFill>
                <a:latin typeface="+mn-lt"/>
                <a:cs typeface="+mn-cs"/>
              </a:rPr>
              <a:t>नौकर के रहने का कमरा</a:t>
            </a:r>
          </a:p>
          <a:p>
            <a:pPr eaLnBrk="1" hangingPunct="1">
              <a:lnSpc>
                <a:spcPct val="105000"/>
              </a:lnSpc>
              <a:spcBef>
                <a:spcPts val="1999"/>
              </a:spcBef>
              <a:spcAft>
                <a:spcPts val="0"/>
              </a:spcAft>
              <a:buClr>
                <a:srgbClr val="004992"/>
              </a:buClr>
              <a:buFont typeface="WingDings"/>
              <a:buAutoNum type="alphaLcPeriod"/>
            </a:pPr>
            <a:r>
              <a:rPr lang="hi-IN" altLang="de-DE" sz="2400" b="0" dirty="0">
                <a:solidFill>
                  <a:srgbClr val="004992"/>
                </a:solidFill>
                <a:latin typeface="+mn-lt"/>
                <a:cs typeface="+mn-cs"/>
              </a:rPr>
              <a:t>एक गरीब कवि</a:t>
            </a:r>
            <a:br>
              <a:rPr lang="de-DE" altLang="de-DE" sz="2400" b="0" dirty="0">
                <a:solidFill>
                  <a:srgbClr val="004992"/>
                </a:solidFill>
                <a:latin typeface="+mn-lt"/>
                <a:cs typeface="+mn-cs"/>
              </a:rPr>
            </a:br>
            <a:r>
              <a:rPr lang="en-US" altLang="de-DE" sz="1800" b="0" dirty="0">
                <a:solidFill>
                  <a:srgbClr val="004992"/>
                </a:solidFill>
                <a:latin typeface="+mn-lt"/>
                <a:cs typeface="+mn-cs"/>
              </a:rPr>
              <a:t>(</a:t>
            </a:r>
            <a:r>
              <a:rPr lang="hi-IN" altLang="de-DE" sz="1800" b="0" dirty="0">
                <a:solidFill>
                  <a:srgbClr val="004992"/>
                </a:solidFill>
                <a:latin typeface="+mn-lt"/>
                <a:cs typeface="+mn-cs"/>
              </a:rPr>
              <a:t>कार्ल स्पित्ज्वेग</a:t>
            </a:r>
            <a:r>
              <a:rPr lang="en-US" altLang="de-DE" sz="1800" b="0" dirty="0">
                <a:solidFill>
                  <a:srgbClr val="004992"/>
                </a:solidFill>
                <a:latin typeface="+mn-lt"/>
                <a:cs typeface="+mn-cs"/>
              </a:rPr>
              <a:t>, </a:t>
            </a:r>
            <a:r>
              <a:rPr lang="hi-IN" altLang="de-DE" sz="1800" b="0" dirty="0">
                <a:solidFill>
                  <a:srgbClr val="004992"/>
                </a:solidFill>
                <a:latin typeface="+mn-lt"/>
                <a:cs typeface="+mn-cs"/>
              </a:rPr>
              <a:t>१८३५</a:t>
            </a:r>
            <a:r>
              <a:rPr lang="en-US" altLang="de-DE" sz="1800" b="0" dirty="0">
                <a:solidFill>
                  <a:srgbClr val="004992"/>
                </a:solidFill>
                <a:latin typeface="+mn-lt"/>
                <a:cs typeface="+mn-cs"/>
              </a:rPr>
              <a:t>)</a:t>
            </a:r>
            <a:endParaRPr lang="en-US" altLang="de-DE" sz="18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i-IN" altLang="de-DE" sz="2400" b="0" dirty="0">
                <a:solidFill>
                  <a:srgbClr val="333333"/>
                </a:solidFill>
                <a:latin typeface="+mn-lt"/>
                <a:cs typeface="+mn-cs"/>
              </a:rPr>
              <a:t>गरीबों के रहने का घर</a:t>
            </a:r>
          </a:p>
          <a:p>
            <a:pPr eaLnBrk="1" hangingPunct="1">
              <a:lnSpc>
                <a:spcPct val="105000"/>
              </a:lnSpc>
              <a:spcBef>
                <a:spcPts val="1999"/>
              </a:spcBef>
              <a:spcAft>
                <a:spcPts val="0"/>
              </a:spcAft>
              <a:buClr>
                <a:srgbClr val="333333"/>
              </a:buClr>
              <a:buFont typeface="WingDings"/>
              <a:buAutoNum type="alphaLcPeriod"/>
            </a:pPr>
            <a:r>
              <a:rPr lang="hi-IN" altLang="de-DE" sz="2400" b="0" dirty="0">
                <a:solidFill>
                  <a:srgbClr val="333333"/>
                </a:solidFill>
                <a:latin typeface="+mn-lt"/>
                <a:cs typeface="+mn-cs"/>
              </a:rPr>
              <a:t>बारिश का दिन</a:t>
            </a:r>
            <a:endParaRPr lang="de-DE" altLang="de-DE" sz="2400" b="0" dirty="0">
              <a:solidFill>
                <a:srgbClr val="333333"/>
              </a:solidFill>
              <a:latin typeface="+mn-lt"/>
              <a:cs typeface="+mn-cs"/>
            </a:endParaRPr>
          </a:p>
        </p:txBody>
      </p:sp>
      <p:pic>
        <p:nvPicPr>
          <p:cNvPr id="7" name="Picture 1029" descr="poorpo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9" y="1664208"/>
            <a:ext cx="537164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hi-IN">
                <a:latin typeface="+mn-lt"/>
                <a:cs typeface="+mn-cs"/>
              </a:rPr>
              <a:t>मेटाकौगनिनटभ प्रनिक्षण 7 – ज़ल्दबाज़ी में निष्कर्ष पर पहुँचना </a:t>
            </a:r>
            <a:r>
              <a:rPr lang="en-US">
                <a:latin typeface="+mn-lt"/>
                <a:cs typeface="+mn-cs"/>
              </a:rPr>
              <a:t>II</a:t>
            </a:r>
          </a:p>
        </p:txBody>
      </p:sp>
      <p:sp>
        <p:nvSpPr>
          <p:cNvPr id="5" name="Slide Number Placeholder 4"/>
          <p:cNvSpPr>
            <a:spLocks noGrp="1"/>
          </p:cNvSpPr>
          <p:nvPr>
            <p:ph type="sldNum" sz="quarter" idx="12"/>
          </p:nvPr>
        </p:nvSpPr>
        <p:spPr/>
        <p:txBody>
          <a:bodyPr/>
          <a:lstStyle/>
          <a:p>
            <a:fld id="{D97EE998-B6F0-4411-937E-3FD80889468E}" type="slidenum">
              <a:rPr lang="de-DE" altLang="de-DE" smtClean="0">
                <a:latin typeface="+mn-lt"/>
                <a:cs typeface="+mn-cs"/>
              </a:rPr>
              <a:pPr/>
              <a:t>28</a:t>
            </a:fld>
            <a:endParaRPr lang="de-DE" altLang="de-DE">
              <a:latin typeface="+mn-lt"/>
              <a:cs typeface="+mn-cs"/>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9"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i-IN" altLang="de-DE" sz="2400" b="0" dirty="0">
                <a:solidFill>
                  <a:srgbClr val="333333"/>
                </a:solidFill>
                <a:latin typeface="+mn-lt"/>
                <a:cs typeface="+mn-cs"/>
              </a:rPr>
              <a:t>बदमाश बुढ़िया</a:t>
            </a:r>
          </a:p>
          <a:p>
            <a:pPr eaLnBrk="1" hangingPunct="1">
              <a:lnSpc>
                <a:spcPct val="105000"/>
              </a:lnSpc>
              <a:spcBef>
                <a:spcPts val="1999"/>
              </a:spcBef>
              <a:spcAft>
                <a:spcPts val="0"/>
              </a:spcAft>
              <a:buClr>
                <a:srgbClr val="333333"/>
              </a:buClr>
              <a:buFont typeface="WingDings"/>
              <a:buAutoNum type="alphaLcPeriod"/>
            </a:pPr>
            <a:r>
              <a:rPr lang="hi-IN" altLang="de-DE" sz="2400" b="0" dirty="0">
                <a:solidFill>
                  <a:srgbClr val="333333"/>
                </a:solidFill>
                <a:latin typeface="+mn-lt"/>
                <a:cs typeface="+mn-cs"/>
              </a:rPr>
              <a:t>टकटकी लगाकर देखता लड़का</a:t>
            </a:r>
          </a:p>
          <a:p>
            <a:pPr eaLnBrk="1" hangingPunct="1">
              <a:lnSpc>
                <a:spcPct val="105000"/>
              </a:lnSpc>
              <a:spcBef>
                <a:spcPts val="1999"/>
              </a:spcBef>
              <a:spcAft>
                <a:spcPts val="0"/>
              </a:spcAft>
              <a:buClr>
                <a:srgbClr val="333333"/>
              </a:buClr>
              <a:buFont typeface="WingDings"/>
              <a:buAutoNum type="alphaLcPeriod"/>
            </a:pPr>
            <a:r>
              <a:rPr lang="hi-IN" altLang="de-DE" sz="2400" b="0" dirty="0">
                <a:solidFill>
                  <a:srgbClr val="333333"/>
                </a:solidFill>
                <a:latin typeface="+mn-lt"/>
                <a:cs typeface="+mn-cs"/>
              </a:rPr>
              <a:t>जूता चोर</a:t>
            </a:r>
          </a:p>
          <a:p>
            <a:pPr eaLnBrk="1" hangingPunct="1">
              <a:lnSpc>
                <a:spcPct val="105000"/>
              </a:lnSpc>
              <a:spcBef>
                <a:spcPts val="1999"/>
              </a:spcBef>
              <a:spcAft>
                <a:spcPts val="0"/>
              </a:spcAft>
              <a:buClr>
                <a:srgbClr val="333333"/>
              </a:buClr>
              <a:buFont typeface="WingDings"/>
              <a:buAutoNum type="alphaLcPeriod"/>
            </a:pPr>
            <a:r>
              <a:rPr lang="hi-IN" altLang="de-DE" sz="2400" b="0" dirty="0">
                <a:solidFill>
                  <a:srgbClr val="333333"/>
                </a:solidFill>
                <a:latin typeface="+mn-lt"/>
                <a:cs typeface="+mn-cs"/>
              </a:rPr>
              <a:t>डांट-फटकार</a:t>
            </a:r>
            <a:endParaRPr lang="en-US" altLang="de-DE" sz="2400" b="0" dirty="0">
              <a:solidFill>
                <a:srgbClr val="333333"/>
              </a:solidFill>
              <a:latin typeface="+mn-lt"/>
              <a:cs typeface="+mn-cs"/>
            </a:endParaRPr>
          </a:p>
        </p:txBody>
      </p:sp>
      <p:pic>
        <p:nvPicPr>
          <p:cNvPr id="7" name="Picture 4" descr="Ermahn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153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hi-IN">
                <a:latin typeface="+mn-lt"/>
                <a:cs typeface="+mn-cs"/>
              </a:rPr>
              <a:t>मेटाकौगनिनटभ प्रनिक्षण 7 – ज़ल्दबाज़ी में निष्कर्ष पर पहुँचना </a:t>
            </a:r>
            <a:r>
              <a:rPr lang="en-US">
                <a:latin typeface="+mn-lt"/>
                <a:cs typeface="+mn-cs"/>
              </a:rPr>
              <a:t>II</a:t>
            </a:r>
          </a:p>
        </p:txBody>
      </p:sp>
      <p:sp>
        <p:nvSpPr>
          <p:cNvPr id="5" name="Slide Number Placeholder 4"/>
          <p:cNvSpPr>
            <a:spLocks noGrp="1"/>
          </p:cNvSpPr>
          <p:nvPr>
            <p:ph type="sldNum" sz="quarter" idx="12"/>
          </p:nvPr>
        </p:nvSpPr>
        <p:spPr/>
        <p:txBody>
          <a:bodyPr/>
          <a:lstStyle/>
          <a:p>
            <a:fld id="{D97EE998-B6F0-4411-937E-3FD80889468E}" type="slidenum">
              <a:rPr lang="de-DE" altLang="de-DE" smtClean="0">
                <a:latin typeface="+mn-lt"/>
                <a:cs typeface="+mn-cs"/>
              </a:rPr>
              <a:pPr/>
              <a:t>29</a:t>
            </a:fld>
            <a:endParaRPr lang="de-DE" altLang="de-DE">
              <a:latin typeface="+mn-lt"/>
              <a:cs typeface="+mn-cs"/>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3"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i-IN" altLang="de-DE" sz="2400" b="0" dirty="0">
                <a:solidFill>
                  <a:srgbClr val="333333"/>
                </a:solidFill>
                <a:latin typeface="+mn-lt"/>
                <a:cs typeface="+mn-cs"/>
              </a:rPr>
              <a:t>बदमाश बुढ़िया</a:t>
            </a:r>
          </a:p>
          <a:p>
            <a:pPr eaLnBrk="1" hangingPunct="1">
              <a:lnSpc>
                <a:spcPct val="105000"/>
              </a:lnSpc>
              <a:spcBef>
                <a:spcPts val="1999"/>
              </a:spcBef>
              <a:spcAft>
                <a:spcPts val="0"/>
              </a:spcAft>
              <a:buClr>
                <a:srgbClr val="333333"/>
              </a:buClr>
              <a:buFont typeface="WingDings"/>
              <a:buAutoNum type="alphaLcPeriod"/>
            </a:pPr>
            <a:r>
              <a:rPr lang="hi-IN" altLang="de-DE" sz="2400" b="0" dirty="0">
                <a:solidFill>
                  <a:srgbClr val="333333"/>
                </a:solidFill>
                <a:latin typeface="+mn-lt"/>
                <a:cs typeface="+mn-cs"/>
              </a:rPr>
              <a:t>टकटकी लगाकर देखता लड़का</a:t>
            </a:r>
          </a:p>
          <a:p>
            <a:pPr eaLnBrk="1" hangingPunct="1">
              <a:lnSpc>
                <a:spcPct val="105000"/>
              </a:lnSpc>
              <a:spcBef>
                <a:spcPts val="1999"/>
              </a:spcBef>
              <a:spcAft>
                <a:spcPts val="0"/>
              </a:spcAft>
              <a:buClr>
                <a:srgbClr val="333333"/>
              </a:buClr>
              <a:buFont typeface="WingDings"/>
              <a:buAutoNum type="alphaLcPeriod"/>
            </a:pPr>
            <a:r>
              <a:rPr lang="hi-IN" altLang="de-DE" sz="2400" b="0" dirty="0">
                <a:solidFill>
                  <a:srgbClr val="333333"/>
                </a:solidFill>
                <a:latin typeface="+mn-lt"/>
                <a:cs typeface="+mn-cs"/>
              </a:rPr>
              <a:t>जूता चोर</a:t>
            </a:r>
          </a:p>
          <a:p>
            <a:pPr eaLnBrk="1" hangingPunct="1">
              <a:lnSpc>
                <a:spcPct val="105000"/>
              </a:lnSpc>
              <a:spcBef>
                <a:spcPts val="1999"/>
              </a:spcBef>
              <a:spcAft>
                <a:spcPts val="0"/>
              </a:spcAft>
              <a:buClr>
                <a:srgbClr val="004992"/>
              </a:buClr>
              <a:buFont typeface="WingDings"/>
              <a:buAutoNum type="alphaLcPeriod"/>
            </a:pPr>
            <a:r>
              <a:rPr lang="hi-IN" altLang="de-DE" sz="2400" b="0" dirty="0">
                <a:solidFill>
                  <a:srgbClr val="004992"/>
                </a:solidFill>
                <a:latin typeface="+mn-lt"/>
                <a:cs typeface="+mn-cs"/>
              </a:rPr>
              <a:t>डांट-फटकार</a:t>
            </a:r>
            <a:br>
              <a:rPr lang="de-DE" altLang="de-DE" sz="3200" b="0" dirty="0">
                <a:solidFill>
                  <a:srgbClr val="004992"/>
                </a:solidFill>
                <a:latin typeface="+mn-lt"/>
                <a:cs typeface="+mn-cs"/>
              </a:rPr>
            </a:br>
            <a:r>
              <a:rPr lang="de-DE" altLang="de-DE" sz="1800" b="0" dirty="0">
                <a:solidFill>
                  <a:srgbClr val="004992"/>
                </a:solidFill>
                <a:latin typeface="+mn-lt"/>
                <a:cs typeface="+mn-cs"/>
              </a:rPr>
              <a:t>(</a:t>
            </a:r>
            <a:r>
              <a:rPr lang="hi-IN" altLang="de-DE" sz="1800" b="0" dirty="0">
                <a:solidFill>
                  <a:srgbClr val="004992"/>
                </a:solidFill>
                <a:latin typeface="+mn-lt"/>
                <a:cs typeface="+mn-cs"/>
              </a:rPr>
              <a:t>फर्डिनांड ज़ेओर्जे वाल्दमुलर</a:t>
            </a:r>
            <a:r>
              <a:rPr lang="en-US" altLang="de-DE" sz="1800" b="0" dirty="0">
                <a:solidFill>
                  <a:srgbClr val="004992"/>
                </a:solidFill>
                <a:latin typeface="+mn-lt"/>
                <a:cs typeface="+mn-cs"/>
              </a:rPr>
              <a:t>, </a:t>
            </a:r>
            <a:r>
              <a:rPr lang="hi-IN" altLang="de-DE" sz="1800" b="0" dirty="0">
                <a:solidFill>
                  <a:srgbClr val="004992"/>
                </a:solidFill>
                <a:latin typeface="+mn-lt"/>
                <a:cs typeface="+mn-cs"/>
              </a:rPr>
              <a:t>१८४६</a:t>
            </a:r>
            <a:r>
              <a:rPr lang="en-US" altLang="de-DE" sz="1800" b="0" dirty="0">
                <a:solidFill>
                  <a:srgbClr val="004992"/>
                </a:solidFill>
                <a:latin typeface="+mn-lt"/>
                <a:cs typeface="+mn-cs"/>
              </a:rPr>
              <a:t>)</a:t>
            </a:r>
          </a:p>
        </p:txBody>
      </p:sp>
      <p:pic>
        <p:nvPicPr>
          <p:cNvPr id="7" name="Picture 3075" descr="Ermahn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153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hi-IN">
                <a:latin typeface="+mn-lt"/>
                <a:cs typeface="+mn-cs"/>
              </a:rPr>
              <a:t>मेटाकौगनिनटभ प्रनिक्षण 7 – ज़ल्दबाज़ी में निष्कर्ष पर पहुँचना </a:t>
            </a:r>
            <a:r>
              <a:rPr lang="en-US">
                <a:latin typeface="+mn-lt"/>
                <a:cs typeface="+mn-cs"/>
              </a:rPr>
              <a:t>II</a:t>
            </a:r>
          </a:p>
        </p:txBody>
      </p:sp>
      <p:sp>
        <p:nvSpPr>
          <p:cNvPr id="5" name="Slide Number Placeholder 4"/>
          <p:cNvSpPr>
            <a:spLocks noGrp="1"/>
          </p:cNvSpPr>
          <p:nvPr>
            <p:ph type="sldNum" sz="quarter" idx="12"/>
          </p:nvPr>
        </p:nvSpPr>
        <p:spPr/>
        <p:txBody>
          <a:bodyPr/>
          <a:lstStyle/>
          <a:p>
            <a:fld id="{D97EE998-B6F0-4411-937E-3FD80889468E}" type="slidenum">
              <a:rPr lang="de-DE" altLang="de-DE" smtClean="0">
                <a:latin typeface="+mn-lt"/>
                <a:cs typeface="+mn-cs"/>
              </a:rPr>
              <a:pPr/>
              <a:t>30</a:t>
            </a:fld>
            <a:endParaRPr lang="de-DE" altLang="de-DE">
              <a:latin typeface="+mn-lt"/>
              <a:cs typeface="+mn-cs"/>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hi-IN" altLang="ko-KR" sz="3600" spc="-5" dirty="0">
                <a:latin typeface="+mn-lt"/>
                <a:ea typeface="+mn-ea"/>
                <a:cs typeface="+mn-cs"/>
              </a:rPr>
              <a:t>वैकल्पिक: विडिओ क्लिप</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hi-IN" altLang="ko-KR" sz="2400" dirty="0">
                <a:solidFill>
                  <a:srgbClr val="004992"/>
                </a:solidFill>
              </a:rPr>
              <a:t>वैकल्पिक: आज के विषय से सम्बंधित विडिओ क्लिप निम्नांकित वेब साईट पर उपलब्ध है</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hi-IN" altLang="ko-KR" sz="2400" dirty="0">
                <a:solidFill>
                  <a:srgbClr val="333333"/>
                </a:solidFill>
              </a:rPr>
              <a:t>विडिओ देखने के बाद आप इस बात पर चर्चा कर सकते हैं कि यह आज के विषय से किस प्रकार सम्बंधित है</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spc="-5" dirty="0">
                <a:solidFill>
                  <a:srgbClr val="333333"/>
                </a:solidFill>
                <a:cs typeface="+mn-cs"/>
              </a:rPr>
              <a:t>[</a:t>
            </a:r>
            <a:r>
              <a:rPr lang="hi-IN" altLang="ko-KR" b="0" i="1" spc="-5" dirty="0">
                <a:solidFill>
                  <a:srgbClr val="333333"/>
                </a:solidFill>
                <a:cs typeface="+mn-cs"/>
              </a:rPr>
              <a:t>प्रशिक्षकों के लिए</a:t>
            </a:r>
            <a:r>
              <a:rPr lang="en-US" altLang="ko-KR" b="0" i="1" spc="-5" dirty="0">
                <a:solidFill>
                  <a:srgbClr val="333333"/>
                </a:solidFill>
                <a:cs typeface="+mn-cs"/>
              </a:rPr>
              <a:t>:</a:t>
            </a:r>
            <a:endParaRPr b="0" dirty="0">
              <a:solidFill>
                <a:srgbClr val="333333"/>
              </a:solidFill>
              <a:cs typeface="+mn-cs"/>
            </a:endParaRPr>
          </a:p>
          <a:p>
            <a:pPr marL="12700" marR="5080" defTabSz="914400" eaLnBrk="0" fontAlgn="base" hangingPunct="0">
              <a:spcBef>
                <a:spcPts val="800"/>
              </a:spcBef>
              <a:spcAft>
                <a:spcPct val="0"/>
              </a:spcAft>
            </a:pPr>
            <a:r>
              <a:rPr lang="hi-IN" altLang="ko-KR" b="0" dirty="0">
                <a:solidFill>
                  <a:srgbClr val="333333"/>
                </a:solidFill>
                <a:cs typeface="+mn-cs"/>
              </a:rPr>
              <a:t>कुछ विडिओ क्लिप्स में ऐसे भाषा या संवाद हो सकते हैं जो हर आयु तथा हर संस्कृति के लोगों </a:t>
            </a:r>
          </a:p>
          <a:p>
            <a:pPr marL="12700" marR="5080" defTabSz="914400" eaLnBrk="0" fontAlgn="base" hangingPunct="0">
              <a:spcBef>
                <a:spcPts val="800"/>
              </a:spcBef>
              <a:spcAft>
                <a:spcPct val="0"/>
              </a:spcAft>
            </a:pPr>
            <a:r>
              <a:rPr lang="hi-IN" altLang="ko-KR" b="0" dirty="0">
                <a:solidFill>
                  <a:srgbClr val="333333"/>
                </a:solidFill>
                <a:cs typeface="+mn-cs"/>
              </a:rPr>
              <a:t>के लिए उपयुक्त न हों. कृपया विडिओ को दिखलाने के पहले</a:t>
            </a:r>
            <a:r>
              <a:rPr lang="en-US" altLang="ko-KR" b="0" dirty="0">
                <a:solidFill>
                  <a:srgbClr val="333333"/>
                </a:solidFill>
                <a:cs typeface="+mn-cs"/>
              </a:rPr>
              <a:t> </a:t>
            </a:r>
            <a:r>
              <a:rPr lang="hi-IN" altLang="ko-KR" b="0" dirty="0">
                <a:solidFill>
                  <a:srgbClr val="333333"/>
                </a:solidFill>
                <a:cs typeface="+mn-cs"/>
              </a:rPr>
              <a:t>स्वयं इसकी उपयुक्तता, जिन लोगों को आप इसे दिखलाने जा रहे हैं उनके सन्दर्भ में, सुनिश्चित कर लें</a:t>
            </a:r>
            <a:r>
              <a:rPr lang="en-US" altLang="ko-KR" b="0" dirty="0">
                <a:solidFill>
                  <a:srgbClr val="333333"/>
                </a:solidFill>
                <a:cs typeface="+mn-cs"/>
              </a:rPr>
              <a:t>.</a:t>
            </a:r>
            <a:r>
              <a:rPr lang="de-DE" b="0" dirty="0">
                <a:solidFill>
                  <a:srgbClr val="333333"/>
                </a:solidFill>
                <a:cs typeface="+mn-cs"/>
              </a:rPr>
              <a:t>]</a:t>
            </a:r>
          </a:p>
        </p:txBody>
      </p:sp>
      <p:sp>
        <p:nvSpPr>
          <p:cNvPr id="5" name="Footer Placeholder 4"/>
          <p:cNvSpPr>
            <a:spLocks noGrp="1"/>
          </p:cNvSpPr>
          <p:nvPr>
            <p:ph type="ftr" sz="quarter" idx="11"/>
          </p:nvPr>
        </p:nvSpPr>
        <p:spPr/>
        <p:txBody>
          <a:bodyPr/>
          <a:lstStyle/>
          <a:p>
            <a:pPr>
              <a:defRPr/>
            </a:pPr>
            <a:r>
              <a:rPr lang="hi-IN">
                <a:latin typeface="+mn-lt"/>
                <a:cs typeface="+mn-cs"/>
              </a:rPr>
              <a:t>मेटाकौगनिनटभ प्रनिक्षण 7 – ज़ल्दबाज़ी में निष्कर्ष पर पहुँचना </a:t>
            </a:r>
            <a:r>
              <a:rPr lang="en-US">
                <a:latin typeface="+mn-lt"/>
                <a:cs typeface="+mn-cs"/>
              </a:rPr>
              <a:t>II</a:t>
            </a:r>
          </a:p>
        </p:txBody>
      </p:sp>
      <p:sp>
        <p:nvSpPr>
          <p:cNvPr id="6" name="Slide Number Placeholder 5"/>
          <p:cNvSpPr>
            <a:spLocks noGrp="1"/>
          </p:cNvSpPr>
          <p:nvPr>
            <p:ph type="sldNum" sz="quarter" idx="12"/>
          </p:nvPr>
        </p:nvSpPr>
        <p:spPr/>
        <p:txBody>
          <a:bodyPr/>
          <a:lstStyle/>
          <a:p>
            <a:fld id="{19F1ED2F-A4BC-4823-A27F-113FDD99EEA6}" type="slidenum">
              <a:rPr lang="de-DE" altLang="de-DE" smtClean="0">
                <a:latin typeface="+mn-lt"/>
                <a:cs typeface="+mn-cs"/>
              </a:rPr>
              <a:pPr/>
              <a:t>31</a:t>
            </a:fld>
            <a:endParaRPr lang="de-DE" altLang="de-DE">
              <a:latin typeface="+mn-lt"/>
              <a:cs typeface="+mn-cs"/>
            </a:endParaRPr>
          </a:p>
        </p:txBody>
      </p:sp>
      <p:grpSp>
        <p:nvGrpSpPr>
          <p:cNvPr id="21" name="Group 20"/>
          <p:cNvGrpSpPr/>
          <p:nvPr/>
        </p:nvGrpSpPr>
        <p:grpSpPr>
          <a:xfrm>
            <a:off x="9875318" y="4383231"/>
            <a:ext cx="1838137" cy="1828164"/>
            <a:chOff x="9875318" y="4383231"/>
            <a:chExt cx="1838137" cy="1828164"/>
          </a:xfrm>
        </p:grpSpPr>
        <p:sp>
          <p:nvSpPr>
            <p:cNvPr id="27"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cs typeface="+mn-cs"/>
              </a:endParaRPr>
            </a:p>
          </p:txBody>
        </p:sp>
        <p:sp>
          <p:nvSpPr>
            <p:cNvPr id="28"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cs typeface="+mn-cs"/>
              </a:endParaRPr>
            </a:p>
          </p:txBody>
        </p:sp>
        <p:sp>
          <p:nvSpPr>
            <p:cNvPr id="29"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cs typeface="+mn-cs"/>
              </a:endParaRPr>
            </a:p>
          </p:txBody>
        </p:sp>
        <p:sp>
          <p:nvSpPr>
            <p:cNvPr id="30"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cs typeface="+mn-cs"/>
              </a:endParaRPr>
            </a:p>
          </p:txBody>
        </p:sp>
        <p:sp>
          <p:nvSpPr>
            <p:cNvPr id="31"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cs typeface="+mn-cs"/>
              </a:endParaRPr>
            </a:p>
          </p:txBody>
        </p:sp>
        <p:sp>
          <p:nvSpPr>
            <p:cNvPr id="3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cs typeface="+mn-cs"/>
              </a:endParaRPr>
            </a:p>
          </p:txBody>
        </p:sp>
        <p:sp>
          <p:nvSpPr>
            <p:cNvPr id="3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cs typeface="+mn-cs"/>
              </a:endParaRPr>
            </a:p>
          </p:txBody>
        </p:sp>
        <p:sp>
          <p:nvSpPr>
            <p:cNvPr id="3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cs typeface="+mn-cs"/>
              </a:endParaRPr>
            </a:p>
          </p:txBody>
        </p:sp>
        <p:sp>
          <p:nvSpPr>
            <p:cNvPr id="3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cs typeface="+mn-cs"/>
              </a:endParaRPr>
            </a:p>
          </p:txBody>
        </p:sp>
      </p:grpSp>
    </p:spTree>
    <p:extLst>
      <p:ext uri="{BB962C8B-B14F-4D97-AF65-F5344CB8AC3E}">
        <p14:creationId xmlns:p14="http://schemas.microsoft.com/office/powerpoint/2010/main" val="21546421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i-IN" altLang="de-DE" sz="2400" b="0" dirty="0">
                <a:solidFill>
                  <a:srgbClr val="333333"/>
                </a:solidFill>
                <a:latin typeface="+mn-lt"/>
                <a:cs typeface="+mn-cs"/>
              </a:rPr>
              <a:t>भूत</a:t>
            </a:r>
            <a:r>
              <a:rPr lang="en-US" altLang="de-DE" sz="2400" b="0" dirty="0">
                <a:solidFill>
                  <a:srgbClr val="333333"/>
                </a:solidFill>
                <a:latin typeface="+mn-lt"/>
                <a:cs typeface="+mn-cs"/>
              </a:rPr>
              <a:t> </a:t>
            </a:r>
            <a:r>
              <a:rPr lang="hi-IN" altLang="de-DE" sz="2400" b="0" dirty="0">
                <a:solidFill>
                  <a:srgbClr val="333333"/>
                </a:solidFill>
                <a:latin typeface="+mn-lt"/>
                <a:cs typeface="+mn-cs"/>
              </a:rPr>
              <a:t>से सामना</a:t>
            </a:r>
          </a:p>
          <a:p>
            <a:pPr eaLnBrk="1" hangingPunct="1">
              <a:lnSpc>
                <a:spcPct val="105000"/>
              </a:lnSpc>
              <a:spcBef>
                <a:spcPts val="1999"/>
              </a:spcBef>
              <a:spcAft>
                <a:spcPts val="0"/>
              </a:spcAft>
              <a:buClr>
                <a:srgbClr val="333333"/>
              </a:buClr>
              <a:buFont typeface="WingDings"/>
              <a:buAutoNum type="alphaLcPeriod"/>
            </a:pPr>
            <a:r>
              <a:rPr lang="hi-IN" altLang="de-DE" sz="2400" b="0" dirty="0">
                <a:solidFill>
                  <a:srgbClr val="333333"/>
                </a:solidFill>
                <a:latin typeface="+mn-lt"/>
                <a:cs typeface="+mn-cs"/>
              </a:rPr>
              <a:t>शराबी</a:t>
            </a:r>
          </a:p>
          <a:p>
            <a:pPr eaLnBrk="1" hangingPunct="1">
              <a:lnSpc>
                <a:spcPct val="105000"/>
              </a:lnSpc>
              <a:spcBef>
                <a:spcPts val="1999"/>
              </a:spcBef>
              <a:spcAft>
                <a:spcPts val="0"/>
              </a:spcAft>
              <a:buClr>
                <a:srgbClr val="333333"/>
              </a:buClr>
              <a:buFont typeface="WingDings"/>
              <a:buAutoNum type="alphaLcPeriod"/>
            </a:pPr>
            <a:r>
              <a:rPr lang="hi-IN" altLang="de-DE" sz="2400" b="0" dirty="0">
                <a:solidFill>
                  <a:srgbClr val="333333"/>
                </a:solidFill>
                <a:latin typeface="+mn-lt"/>
                <a:cs typeface="+mn-cs"/>
              </a:rPr>
              <a:t>शिकारी के साथ दुर्घटना</a:t>
            </a:r>
          </a:p>
          <a:p>
            <a:pPr eaLnBrk="1" hangingPunct="1">
              <a:lnSpc>
                <a:spcPct val="105000"/>
              </a:lnSpc>
              <a:spcBef>
                <a:spcPts val="1999"/>
              </a:spcBef>
              <a:spcAft>
                <a:spcPts val="0"/>
              </a:spcAft>
              <a:buClr>
                <a:srgbClr val="333333"/>
              </a:buClr>
              <a:buFont typeface="WingDings"/>
              <a:buAutoNum type="alphaLcPeriod"/>
            </a:pPr>
            <a:r>
              <a:rPr lang="hi-IN" altLang="de-DE" sz="2400" b="0" dirty="0">
                <a:solidFill>
                  <a:srgbClr val="333333"/>
                </a:solidFill>
                <a:latin typeface="+mn-lt"/>
                <a:cs typeface="+mn-cs"/>
              </a:rPr>
              <a:t>कोई भयावह सपना</a:t>
            </a:r>
            <a:endParaRPr lang="en-US" altLang="de-DE" sz="2400" b="0" dirty="0">
              <a:solidFill>
                <a:srgbClr val="333333"/>
              </a:solidFill>
              <a:latin typeface="+mn-lt"/>
              <a:cs typeface="+mn-cs"/>
            </a:endParaRPr>
          </a:p>
        </p:txBody>
      </p:sp>
      <p:pic>
        <p:nvPicPr>
          <p:cNvPr id="7" name="Picture 4" descr="carl-spitzweg-jagdunglueck-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345" y="1124712"/>
            <a:ext cx="461155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hi-IN">
                <a:latin typeface="+mn-lt"/>
                <a:cs typeface="+mn-cs"/>
              </a:rPr>
              <a:t>मेटाकौगनिनटभ प्रनिक्षण 7 – ज़ल्दबाज़ी में निष्कर्ष पर पहुँचना </a:t>
            </a:r>
            <a:r>
              <a:rPr lang="en-US">
                <a:latin typeface="+mn-lt"/>
                <a:cs typeface="+mn-cs"/>
              </a:rPr>
              <a:t>II</a:t>
            </a:r>
          </a:p>
        </p:txBody>
      </p:sp>
      <p:sp>
        <p:nvSpPr>
          <p:cNvPr id="5" name="Slide Number Placeholder 4"/>
          <p:cNvSpPr>
            <a:spLocks noGrp="1"/>
          </p:cNvSpPr>
          <p:nvPr>
            <p:ph type="sldNum" sz="quarter" idx="12"/>
          </p:nvPr>
        </p:nvSpPr>
        <p:spPr/>
        <p:txBody>
          <a:bodyPr/>
          <a:lstStyle/>
          <a:p>
            <a:fld id="{D97EE998-B6F0-4411-937E-3FD80889468E}" type="slidenum">
              <a:rPr lang="de-DE" altLang="de-DE" smtClean="0">
                <a:latin typeface="+mn-lt"/>
                <a:cs typeface="+mn-cs"/>
              </a:rPr>
              <a:pPr/>
              <a:t>32</a:t>
            </a:fld>
            <a:endParaRPr lang="de-DE" altLang="de-DE">
              <a:latin typeface="+mn-lt"/>
              <a:cs typeface="+mn-cs"/>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ext Box 2"/>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i-IN" altLang="de-DE" sz="2400" b="0" dirty="0">
                <a:solidFill>
                  <a:srgbClr val="333333"/>
                </a:solidFill>
                <a:latin typeface="+mn-lt"/>
                <a:cs typeface="+mn-cs"/>
              </a:rPr>
              <a:t>भूत</a:t>
            </a:r>
            <a:r>
              <a:rPr lang="en-US" altLang="de-DE" sz="2400" b="0" dirty="0">
                <a:solidFill>
                  <a:srgbClr val="333333"/>
                </a:solidFill>
                <a:latin typeface="+mn-lt"/>
                <a:cs typeface="+mn-cs"/>
              </a:rPr>
              <a:t> </a:t>
            </a:r>
            <a:r>
              <a:rPr lang="hi-IN" altLang="de-DE" sz="2400" b="0" dirty="0">
                <a:solidFill>
                  <a:srgbClr val="333333"/>
                </a:solidFill>
                <a:latin typeface="+mn-lt"/>
                <a:cs typeface="+mn-cs"/>
              </a:rPr>
              <a:t>से सामना</a:t>
            </a:r>
          </a:p>
          <a:p>
            <a:pPr eaLnBrk="1" hangingPunct="1">
              <a:lnSpc>
                <a:spcPct val="105000"/>
              </a:lnSpc>
              <a:spcBef>
                <a:spcPts val="1999"/>
              </a:spcBef>
              <a:spcAft>
                <a:spcPts val="0"/>
              </a:spcAft>
              <a:buClr>
                <a:srgbClr val="333333"/>
              </a:buClr>
              <a:buFont typeface="WingDings"/>
              <a:buAutoNum type="alphaLcPeriod"/>
            </a:pPr>
            <a:r>
              <a:rPr lang="hi-IN" altLang="de-DE" sz="2400" b="0" dirty="0">
                <a:solidFill>
                  <a:srgbClr val="333333"/>
                </a:solidFill>
                <a:latin typeface="+mn-lt"/>
                <a:cs typeface="+mn-cs"/>
              </a:rPr>
              <a:t>शराबी</a:t>
            </a:r>
          </a:p>
          <a:p>
            <a:pPr eaLnBrk="1" hangingPunct="1">
              <a:lnSpc>
                <a:spcPct val="105000"/>
              </a:lnSpc>
              <a:spcBef>
                <a:spcPts val="1999"/>
              </a:spcBef>
              <a:spcAft>
                <a:spcPts val="0"/>
              </a:spcAft>
              <a:buClr>
                <a:srgbClr val="004992"/>
              </a:buClr>
              <a:buFont typeface="WingDings"/>
              <a:buAutoNum type="alphaLcPeriod"/>
            </a:pPr>
            <a:r>
              <a:rPr lang="hi-IN" altLang="de-DE" sz="2400" b="0" dirty="0">
                <a:solidFill>
                  <a:srgbClr val="004992"/>
                </a:solidFill>
                <a:latin typeface="+mn-lt"/>
                <a:cs typeface="+mn-cs"/>
              </a:rPr>
              <a:t>शिकारी के साथ दुर्घटना</a:t>
            </a:r>
            <a:br>
              <a:rPr lang="de-DE" altLang="de-DE" sz="2400" b="0" dirty="0">
                <a:solidFill>
                  <a:srgbClr val="004992"/>
                </a:solidFill>
                <a:latin typeface="+mn-lt"/>
                <a:cs typeface="+mn-cs"/>
              </a:rPr>
            </a:br>
            <a:r>
              <a:rPr lang="en-US" altLang="de-DE" sz="1800" b="0" dirty="0">
                <a:solidFill>
                  <a:srgbClr val="004992"/>
                </a:solidFill>
                <a:latin typeface="+mn-lt"/>
                <a:cs typeface="+mn-cs"/>
              </a:rPr>
              <a:t>(</a:t>
            </a:r>
            <a:r>
              <a:rPr lang="hi-IN" altLang="de-DE" sz="1800" b="0" dirty="0">
                <a:solidFill>
                  <a:srgbClr val="004992"/>
                </a:solidFill>
                <a:latin typeface="+mn-lt"/>
                <a:cs typeface="+mn-cs"/>
              </a:rPr>
              <a:t>कार्ल स्पित्ज्वेग</a:t>
            </a:r>
            <a:r>
              <a:rPr lang="en-US" altLang="de-DE" sz="1800" b="0" dirty="0">
                <a:solidFill>
                  <a:srgbClr val="004992"/>
                </a:solidFill>
                <a:latin typeface="+mn-lt"/>
                <a:cs typeface="+mn-cs"/>
              </a:rPr>
              <a:t>, </a:t>
            </a:r>
            <a:r>
              <a:rPr lang="hi-IN" altLang="de-DE" sz="1800" b="0" dirty="0">
                <a:solidFill>
                  <a:srgbClr val="004992"/>
                </a:solidFill>
                <a:latin typeface="+mn-lt"/>
                <a:cs typeface="+mn-cs"/>
              </a:rPr>
              <a:t>१८३९</a:t>
            </a:r>
            <a:r>
              <a:rPr lang="en-US" altLang="de-DE" sz="1800" b="0" dirty="0">
                <a:solidFill>
                  <a:srgbClr val="004992"/>
                </a:solidFill>
                <a:latin typeface="+mn-lt"/>
                <a:cs typeface="+mn-cs"/>
              </a:rPr>
              <a:t>)</a:t>
            </a:r>
            <a:endParaRPr lang="hi-IN" altLang="de-DE" sz="1800" b="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i-IN" altLang="de-DE" sz="2400" b="0" dirty="0">
                <a:solidFill>
                  <a:srgbClr val="333333"/>
                </a:solidFill>
                <a:latin typeface="+mn-lt"/>
                <a:cs typeface="+mn-cs"/>
              </a:rPr>
              <a:t>कोई भयावह सपना</a:t>
            </a:r>
            <a:endParaRPr lang="en-US" altLang="de-DE" sz="2400" b="0" dirty="0">
              <a:solidFill>
                <a:srgbClr val="333333"/>
              </a:solidFill>
              <a:latin typeface="+mn-lt"/>
              <a:cs typeface="+mn-cs"/>
            </a:endParaRPr>
          </a:p>
        </p:txBody>
      </p:sp>
      <p:pic>
        <p:nvPicPr>
          <p:cNvPr id="7" name="Picture 4" descr="carl-spitzweg-jagdunglueck-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345" y="1124712"/>
            <a:ext cx="461155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hi-IN">
                <a:latin typeface="+mn-lt"/>
                <a:cs typeface="+mn-cs"/>
              </a:rPr>
              <a:t>मेटाकौगनिनटभ प्रनिक्षण 7 – ज़ल्दबाज़ी में निष्कर्ष पर पहुँचना </a:t>
            </a:r>
            <a:r>
              <a:rPr lang="en-US">
                <a:latin typeface="+mn-lt"/>
                <a:cs typeface="+mn-cs"/>
              </a:rPr>
              <a:t>II</a:t>
            </a:r>
          </a:p>
        </p:txBody>
      </p:sp>
      <p:sp>
        <p:nvSpPr>
          <p:cNvPr id="5" name="Slide Number Placeholder 4"/>
          <p:cNvSpPr>
            <a:spLocks noGrp="1"/>
          </p:cNvSpPr>
          <p:nvPr>
            <p:ph type="sldNum" sz="quarter" idx="12"/>
          </p:nvPr>
        </p:nvSpPr>
        <p:spPr/>
        <p:txBody>
          <a:bodyPr/>
          <a:lstStyle/>
          <a:p>
            <a:fld id="{D97EE998-B6F0-4411-937E-3FD80889468E}" type="slidenum">
              <a:rPr lang="de-DE" altLang="de-DE" smtClean="0">
                <a:latin typeface="+mn-lt"/>
                <a:cs typeface="+mn-cs"/>
              </a:rPr>
              <a:pPr/>
              <a:t>33</a:t>
            </a:fld>
            <a:endParaRPr lang="de-DE" altLang="de-DE">
              <a:latin typeface="+mn-lt"/>
              <a:cs typeface="+mn-cs"/>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hi-IN">
                <a:latin typeface="+mn-lt"/>
                <a:cs typeface="+mn-cs"/>
              </a:rPr>
              <a:t>मेटाकौगनिनटभ प्रनिक्षण 7 – ज़ल्दबाज़ी में निष्कर्ष पर पहुँचना </a:t>
            </a:r>
            <a:r>
              <a:rPr lang="en-US">
                <a:latin typeface="+mn-lt"/>
                <a:cs typeface="+mn-cs"/>
              </a:rPr>
              <a:t>II</a:t>
            </a:r>
          </a:p>
        </p:txBody>
      </p:sp>
      <p:sp>
        <p:nvSpPr>
          <p:cNvPr id="5" name="Slide Number Placeholder 4"/>
          <p:cNvSpPr>
            <a:spLocks noGrp="1"/>
          </p:cNvSpPr>
          <p:nvPr>
            <p:ph type="sldNum" sz="quarter" idx="12"/>
          </p:nvPr>
        </p:nvSpPr>
        <p:spPr/>
        <p:txBody>
          <a:bodyPr/>
          <a:lstStyle/>
          <a:p>
            <a:fld id="{D97EE998-B6F0-4411-937E-3FD80889468E}" type="slidenum">
              <a:rPr lang="de-DE" altLang="de-DE" smtClean="0">
                <a:latin typeface="+mn-lt"/>
                <a:cs typeface="+mn-cs"/>
              </a:rPr>
              <a:pPr/>
              <a:t>34</a:t>
            </a:fld>
            <a:endParaRPr lang="de-DE" altLang="de-DE">
              <a:latin typeface="+mn-lt"/>
              <a:cs typeface="+mn-cs"/>
            </a:endParaRPr>
          </a:p>
        </p:txBody>
      </p:sp>
      <p:pic>
        <p:nvPicPr>
          <p:cNvPr id="7" name="Picture 2053" descr="Brillenhändl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3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i-IN" altLang="de-DE" sz="2400" b="0">
                <a:solidFill>
                  <a:srgbClr val="333333"/>
                </a:solidFill>
                <a:latin typeface="+mn-lt"/>
                <a:cs typeface="+mn-cs"/>
              </a:rPr>
              <a:t>बच्चे के ज़न्मदिन की पार्टी </a:t>
            </a:r>
          </a:p>
          <a:p>
            <a:pPr eaLnBrk="1" hangingPunct="1">
              <a:lnSpc>
                <a:spcPct val="105000"/>
              </a:lnSpc>
              <a:spcBef>
                <a:spcPts val="1999"/>
              </a:spcBef>
              <a:spcAft>
                <a:spcPts val="0"/>
              </a:spcAft>
              <a:buClr>
                <a:srgbClr val="333333"/>
              </a:buClr>
              <a:buFont typeface="WingDings"/>
              <a:buAutoNum type="alphaLcPeriod"/>
            </a:pPr>
            <a:r>
              <a:rPr lang="hi-IN" altLang="de-DE" sz="2400" b="0">
                <a:solidFill>
                  <a:srgbClr val="333333"/>
                </a:solidFill>
                <a:latin typeface="+mn-lt"/>
                <a:cs typeface="+mn-cs"/>
              </a:rPr>
              <a:t>चश्मा बेचने वाला</a:t>
            </a:r>
          </a:p>
          <a:p>
            <a:pPr eaLnBrk="1" hangingPunct="1">
              <a:lnSpc>
                <a:spcPct val="105000"/>
              </a:lnSpc>
              <a:spcBef>
                <a:spcPts val="1999"/>
              </a:spcBef>
              <a:spcAft>
                <a:spcPts val="0"/>
              </a:spcAft>
              <a:buClr>
                <a:srgbClr val="333333"/>
              </a:buClr>
              <a:buFont typeface="WingDings"/>
              <a:buAutoNum type="alphaLcPeriod"/>
            </a:pPr>
            <a:r>
              <a:rPr lang="hi-IN" altLang="de-DE" sz="2400" b="0">
                <a:solidFill>
                  <a:srgbClr val="333333"/>
                </a:solidFill>
                <a:latin typeface="+mn-lt"/>
                <a:cs typeface="+mn-cs"/>
              </a:rPr>
              <a:t>कोई पढने वाला व्यक्ति</a:t>
            </a:r>
          </a:p>
          <a:p>
            <a:pPr eaLnBrk="1" hangingPunct="1">
              <a:lnSpc>
                <a:spcPct val="105000"/>
              </a:lnSpc>
              <a:spcBef>
                <a:spcPts val="1999"/>
              </a:spcBef>
              <a:spcAft>
                <a:spcPts val="0"/>
              </a:spcAft>
              <a:buClr>
                <a:srgbClr val="333333"/>
              </a:buClr>
              <a:buFont typeface="WingDings"/>
              <a:buAutoNum type="alphaLcPeriod"/>
            </a:pPr>
            <a:r>
              <a:rPr lang="hi-IN" altLang="de-DE" sz="2400" b="0">
                <a:solidFill>
                  <a:srgbClr val="333333"/>
                </a:solidFill>
                <a:latin typeface="+mn-lt"/>
                <a:cs typeface="+mn-cs"/>
              </a:rPr>
              <a:t>आराम का एक दिन</a:t>
            </a:r>
            <a:endParaRPr lang="en-US" altLang="de-DE" sz="2400" b="0" dirty="0">
              <a:solidFill>
                <a:srgbClr val="333333"/>
              </a:solidFill>
              <a:latin typeface="+mn-lt"/>
              <a:cs typeface="+mn-cs"/>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hi-IN">
                <a:latin typeface="+mn-lt"/>
                <a:cs typeface="+mn-cs"/>
              </a:rPr>
              <a:t>मेटाकौगनिनटभ प्रनिक्षण 7 – ज़ल्दबाज़ी में निष्कर्ष पर पहुँचना </a:t>
            </a:r>
            <a:r>
              <a:rPr lang="en-US">
                <a:latin typeface="+mn-lt"/>
                <a:cs typeface="+mn-cs"/>
              </a:rPr>
              <a:t>II</a:t>
            </a:r>
          </a:p>
        </p:txBody>
      </p:sp>
      <p:sp>
        <p:nvSpPr>
          <p:cNvPr id="5" name="Slide Number Placeholder 4"/>
          <p:cNvSpPr>
            <a:spLocks noGrp="1"/>
          </p:cNvSpPr>
          <p:nvPr>
            <p:ph type="sldNum" sz="quarter" idx="12"/>
          </p:nvPr>
        </p:nvSpPr>
        <p:spPr/>
        <p:txBody>
          <a:bodyPr/>
          <a:lstStyle/>
          <a:p>
            <a:fld id="{D97EE998-B6F0-4411-937E-3FD80889468E}" type="slidenum">
              <a:rPr lang="de-DE" altLang="de-DE" smtClean="0">
                <a:latin typeface="+mn-lt"/>
                <a:cs typeface="+mn-cs"/>
              </a:rPr>
              <a:pPr/>
              <a:t>35</a:t>
            </a:fld>
            <a:endParaRPr lang="de-DE" altLang="de-DE">
              <a:latin typeface="+mn-lt"/>
              <a:cs typeface="+mn-cs"/>
            </a:endParaRPr>
          </a:p>
        </p:txBody>
      </p:sp>
      <p:pic>
        <p:nvPicPr>
          <p:cNvPr id="7" name="Picture 2053" descr="Brillenhändl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3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i-IN" altLang="de-DE" sz="2400" b="0" dirty="0">
                <a:solidFill>
                  <a:srgbClr val="333333"/>
                </a:solidFill>
                <a:latin typeface="+mn-lt"/>
                <a:cs typeface="+mn-cs"/>
              </a:rPr>
              <a:t>बच्चे के ज़न्मदिन की पार्टी </a:t>
            </a:r>
          </a:p>
          <a:p>
            <a:pPr eaLnBrk="1" hangingPunct="1">
              <a:lnSpc>
                <a:spcPct val="105000"/>
              </a:lnSpc>
              <a:spcBef>
                <a:spcPts val="1999"/>
              </a:spcBef>
              <a:spcAft>
                <a:spcPts val="0"/>
              </a:spcAft>
              <a:buClr>
                <a:srgbClr val="004992"/>
              </a:buClr>
              <a:buFont typeface="WingDings"/>
              <a:buAutoNum type="alphaLcPeriod"/>
            </a:pPr>
            <a:r>
              <a:rPr lang="hi-IN" altLang="de-DE" sz="2400" b="0" dirty="0">
                <a:solidFill>
                  <a:srgbClr val="004992"/>
                </a:solidFill>
                <a:latin typeface="+mn-lt"/>
                <a:cs typeface="+mn-cs"/>
              </a:rPr>
              <a:t>चश्मा बेचने वाला</a:t>
            </a:r>
            <a:br>
              <a:rPr lang="de-DE" altLang="de-DE" sz="2400" b="0" dirty="0">
                <a:solidFill>
                  <a:srgbClr val="004992"/>
                </a:solidFill>
                <a:latin typeface="+mn-lt"/>
                <a:cs typeface="+mn-cs"/>
              </a:rPr>
            </a:br>
            <a:r>
              <a:rPr lang="de-DE" altLang="de-DE" sz="1800" b="0" dirty="0">
                <a:solidFill>
                  <a:srgbClr val="004992"/>
                </a:solidFill>
                <a:latin typeface="+mn-lt"/>
                <a:cs typeface="+mn-cs"/>
              </a:rPr>
              <a:t>(</a:t>
            </a:r>
            <a:r>
              <a:rPr lang="hi-IN" altLang="de-DE" sz="1800" b="0" dirty="0">
                <a:solidFill>
                  <a:srgbClr val="004992"/>
                </a:solidFill>
                <a:latin typeface="+mn-lt"/>
                <a:cs typeface="+mn-cs"/>
              </a:rPr>
              <a:t>फ्रेडरिक डैनियल हार्डी, 1826-1911</a:t>
            </a:r>
            <a:r>
              <a:rPr lang="de-DE" altLang="de-DE" sz="1800" b="0" dirty="0">
                <a:solidFill>
                  <a:srgbClr val="004992"/>
                </a:solidFill>
                <a:latin typeface="+mn-lt"/>
                <a:cs typeface="+mn-cs"/>
              </a:rPr>
              <a:t>)</a:t>
            </a:r>
            <a:endParaRPr lang="hi-IN" altLang="de-DE" sz="1800" b="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i-IN" altLang="de-DE" sz="2400" b="0" dirty="0">
                <a:solidFill>
                  <a:srgbClr val="333333"/>
                </a:solidFill>
                <a:latin typeface="+mn-lt"/>
                <a:cs typeface="+mn-cs"/>
              </a:rPr>
              <a:t>कोई पढने वाला व्यक्ति</a:t>
            </a:r>
          </a:p>
          <a:p>
            <a:pPr eaLnBrk="1" hangingPunct="1">
              <a:lnSpc>
                <a:spcPct val="105000"/>
              </a:lnSpc>
              <a:spcBef>
                <a:spcPts val="1999"/>
              </a:spcBef>
              <a:spcAft>
                <a:spcPts val="0"/>
              </a:spcAft>
              <a:buClr>
                <a:srgbClr val="333333"/>
              </a:buClr>
              <a:buFont typeface="WingDings"/>
              <a:buAutoNum type="alphaLcPeriod"/>
            </a:pPr>
            <a:r>
              <a:rPr lang="hi-IN" altLang="de-DE" sz="2400" b="0" dirty="0">
                <a:solidFill>
                  <a:srgbClr val="333333"/>
                </a:solidFill>
                <a:latin typeface="+mn-lt"/>
                <a:cs typeface="+mn-cs"/>
              </a:rPr>
              <a:t>आराम का एक दिन</a:t>
            </a:r>
            <a:endParaRPr lang="en-US" altLang="de-DE" sz="2400" b="0" dirty="0">
              <a:solidFill>
                <a:srgbClr val="333333"/>
              </a:solidFill>
              <a:latin typeface="+mn-lt"/>
              <a:cs typeface="+mn-cs"/>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i-IN" altLang="de-DE" sz="2400" b="0" dirty="0">
                <a:solidFill>
                  <a:srgbClr val="333333"/>
                </a:solidFill>
                <a:latin typeface="+mn-lt"/>
                <a:cs typeface="+mn-cs"/>
              </a:rPr>
              <a:t>पैर की चिकित्सा </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i-IN" altLang="de-DE" sz="2400" b="0" dirty="0">
                <a:solidFill>
                  <a:srgbClr val="333333"/>
                </a:solidFill>
                <a:latin typeface="+mn-lt"/>
                <a:cs typeface="+mn-cs"/>
              </a:rPr>
              <a:t>तारीफ करने वाला</a:t>
            </a:r>
          </a:p>
          <a:p>
            <a:pPr eaLnBrk="1" hangingPunct="1">
              <a:lnSpc>
                <a:spcPct val="105000"/>
              </a:lnSpc>
              <a:spcBef>
                <a:spcPts val="1999"/>
              </a:spcBef>
              <a:spcAft>
                <a:spcPts val="0"/>
              </a:spcAft>
              <a:buClr>
                <a:srgbClr val="333333"/>
              </a:buClr>
              <a:buFont typeface="WingDings"/>
              <a:buAutoNum type="alphaLcPeriod"/>
            </a:pPr>
            <a:r>
              <a:rPr lang="hi-IN" altLang="de-DE" sz="2400" b="0" dirty="0">
                <a:solidFill>
                  <a:srgbClr val="333333"/>
                </a:solidFill>
                <a:latin typeface="+mn-lt"/>
                <a:cs typeface="+mn-cs"/>
              </a:rPr>
              <a:t>चिकित्सक</a:t>
            </a:r>
          </a:p>
          <a:p>
            <a:pPr eaLnBrk="1" hangingPunct="1">
              <a:lnSpc>
                <a:spcPct val="105000"/>
              </a:lnSpc>
              <a:spcBef>
                <a:spcPts val="1999"/>
              </a:spcBef>
              <a:spcAft>
                <a:spcPts val="0"/>
              </a:spcAft>
              <a:buClr>
                <a:srgbClr val="333333"/>
              </a:buClr>
              <a:buFont typeface="WingDings"/>
              <a:buAutoNum type="alphaLcPeriod"/>
            </a:pPr>
            <a:r>
              <a:rPr lang="hi-IN" altLang="de-DE" sz="2400" b="0" dirty="0">
                <a:solidFill>
                  <a:srgbClr val="333333"/>
                </a:solidFill>
                <a:latin typeface="+mn-lt"/>
                <a:cs typeface="+mn-cs"/>
              </a:rPr>
              <a:t>पैर काटता आदमी</a:t>
            </a:r>
            <a:endParaRPr lang="en-US" altLang="de-DE" sz="2400" b="0" dirty="0">
              <a:solidFill>
                <a:srgbClr val="333333"/>
              </a:solidFill>
              <a:latin typeface="+mn-lt"/>
              <a:cs typeface="+mn-cs"/>
            </a:endParaRPr>
          </a:p>
        </p:txBody>
      </p:sp>
      <p:pic>
        <p:nvPicPr>
          <p:cNvPr id="7" name="Picture 4" descr="Degas_Die Pedikü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8827" y="1124712"/>
            <a:ext cx="385458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hi-IN">
                <a:latin typeface="+mn-lt"/>
                <a:cs typeface="+mn-cs"/>
              </a:rPr>
              <a:t>मेटाकौगनिनटभ प्रनिक्षण 7 – ज़ल्दबाज़ी में निष्कर्ष पर पहुँचना </a:t>
            </a:r>
            <a:r>
              <a:rPr lang="en-US">
                <a:latin typeface="+mn-lt"/>
                <a:cs typeface="+mn-cs"/>
              </a:rPr>
              <a:t>II</a:t>
            </a:r>
          </a:p>
        </p:txBody>
      </p:sp>
      <p:sp>
        <p:nvSpPr>
          <p:cNvPr id="5" name="Slide Number Placeholder 4"/>
          <p:cNvSpPr>
            <a:spLocks noGrp="1"/>
          </p:cNvSpPr>
          <p:nvPr>
            <p:ph type="sldNum" sz="quarter" idx="12"/>
          </p:nvPr>
        </p:nvSpPr>
        <p:spPr/>
        <p:txBody>
          <a:bodyPr/>
          <a:lstStyle/>
          <a:p>
            <a:fld id="{D97EE998-B6F0-4411-937E-3FD80889468E}" type="slidenum">
              <a:rPr lang="de-DE" altLang="de-DE" smtClean="0">
                <a:latin typeface="+mn-lt"/>
                <a:cs typeface="+mn-cs"/>
              </a:rPr>
              <a:pPr/>
              <a:t>36</a:t>
            </a:fld>
            <a:endParaRPr lang="de-DE" altLang="de-DE">
              <a:latin typeface="+mn-lt"/>
              <a:cs typeface="+mn-cs"/>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ext Box 2"/>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marR="0" lvl="0" indent="-457200" algn="l" defTabSz="914400" rtl="0" eaLnBrk="1" fontAlgn="base" latinLnBrk="0" hangingPunct="1">
              <a:lnSpc>
                <a:spcPct val="105000"/>
              </a:lnSpc>
              <a:spcBef>
                <a:spcPts val="1999"/>
              </a:spcBef>
              <a:spcAft>
                <a:spcPts val="0"/>
              </a:spcAft>
              <a:buClr>
                <a:srgbClr val="004992"/>
              </a:buClr>
              <a:buSzTx/>
              <a:buFont typeface="WingDings"/>
              <a:buAutoNum type="alphaLcPeriod"/>
              <a:tabLst/>
              <a:defRPr/>
            </a:pPr>
            <a:r>
              <a:rPr lang="hi-IN" altLang="de-DE" sz="2400" b="0" dirty="0">
                <a:solidFill>
                  <a:srgbClr val="004992"/>
                </a:solidFill>
                <a:latin typeface="+mn-lt"/>
                <a:cs typeface="+mn-cs"/>
              </a:rPr>
              <a:t>पैर की चिकित्सा</a:t>
            </a:r>
            <a:br>
              <a:rPr kumimoji="0" lang="de-DE" altLang="de-DE" sz="3200" b="0" i="0" u="none" strike="noStrike" kern="1200" cap="none" spc="0" normalizeH="0" baseline="0" noProof="0" dirty="0">
                <a:ln>
                  <a:noFill/>
                </a:ln>
                <a:solidFill>
                  <a:srgbClr val="004992"/>
                </a:solidFill>
                <a:effectLst/>
                <a:uLnTx/>
                <a:uFillTx/>
                <a:latin typeface="Calibri Light"/>
                <a:ea typeface="Calibri Light"/>
                <a:cs typeface="Calibri Light"/>
              </a:rPr>
            </a:br>
            <a:r>
              <a:rPr lang="en-US" altLang="de-DE" sz="1800" b="0" dirty="0">
                <a:solidFill>
                  <a:srgbClr val="004992"/>
                </a:solidFill>
                <a:latin typeface="+mn-lt"/>
                <a:cs typeface="+mn-cs"/>
              </a:rPr>
              <a:t>(</a:t>
            </a:r>
            <a:r>
              <a:rPr lang="hi-IN" altLang="de-DE" sz="1800" b="0" dirty="0">
                <a:solidFill>
                  <a:srgbClr val="004992"/>
                </a:solidFill>
                <a:latin typeface="+mn-lt"/>
                <a:cs typeface="+mn-cs"/>
              </a:rPr>
              <a:t>एडगर डेगास</a:t>
            </a:r>
            <a:r>
              <a:rPr lang="en-US" altLang="de-DE" sz="1800" b="0" dirty="0">
                <a:solidFill>
                  <a:srgbClr val="004992"/>
                </a:solidFill>
                <a:latin typeface="+mn-lt"/>
                <a:cs typeface="+mn-cs"/>
              </a:rPr>
              <a:t>, </a:t>
            </a:r>
            <a:r>
              <a:rPr lang="hi-IN" altLang="de-DE" sz="1800" b="0" dirty="0">
                <a:solidFill>
                  <a:srgbClr val="004992"/>
                </a:solidFill>
                <a:latin typeface="+mn-lt"/>
                <a:cs typeface="+mn-cs"/>
              </a:rPr>
              <a:t>१८७३</a:t>
            </a:r>
            <a:r>
              <a:rPr lang="en-US" altLang="de-DE" sz="1800" b="0" dirty="0">
                <a:solidFill>
                  <a:srgbClr val="004992"/>
                </a:solidFill>
                <a:latin typeface="+mn-lt"/>
                <a:cs typeface="+mn-cs"/>
              </a:rPr>
              <a:t>)</a:t>
            </a:r>
          </a:p>
          <a:p>
            <a:pPr eaLnBrk="1" hangingPunct="1">
              <a:lnSpc>
                <a:spcPct val="105000"/>
              </a:lnSpc>
              <a:spcBef>
                <a:spcPts val="1999"/>
              </a:spcBef>
              <a:spcAft>
                <a:spcPts val="0"/>
              </a:spcAft>
              <a:buClr>
                <a:srgbClr val="333333"/>
              </a:buClr>
              <a:buFont typeface="WingDings"/>
              <a:buAutoNum type="alphaLcPeriod"/>
            </a:pPr>
            <a:r>
              <a:rPr lang="hi-IN" altLang="de-DE" sz="2400" b="0" dirty="0">
                <a:solidFill>
                  <a:srgbClr val="333333"/>
                </a:solidFill>
                <a:latin typeface="+mn-lt"/>
                <a:cs typeface="+mn-cs"/>
              </a:rPr>
              <a:t>तारीफ करने वाला</a:t>
            </a:r>
          </a:p>
          <a:p>
            <a:pPr eaLnBrk="1" hangingPunct="1">
              <a:lnSpc>
                <a:spcPct val="105000"/>
              </a:lnSpc>
              <a:spcBef>
                <a:spcPts val="1999"/>
              </a:spcBef>
              <a:spcAft>
                <a:spcPts val="0"/>
              </a:spcAft>
              <a:buClr>
                <a:srgbClr val="333333"/>
              </a:buClr>
              <a:buFont typeface="WingDings"/>
              <a:buAutoNum type="alphaLcPeriod"/>
            </a:pPr>
            <a:r>
              <a:rPr lang="hi-IN" altLang="de-DE" sz="2400" b="0" dirty="0">
                <a:solidFill>
                  <a:srgbClr val="333333"/>
                </a:solidFill>
                <a:latin typeface="+mn-lt"/>
                <a:cs typeface="+mn-cs"/>
              </a:rPr>
              <a:t>चिकित्सक</a:t>
            </a:r>
          </a:p>
          <a:p>
            <a:pPr eaLnBrk="1" hangingPunct="1">
              <a:lnSpc>
                <a:spcPct val="105000"/>
              </a:lnSpc>
              <a:spcBef>
                <a:spcPts val="1999"/>
              </a:spcBef>
              <a:spcAft>
                <a:spcPts val="0"/>
              </a:spcAft>
              <a:buClr>
                <a:srgbClr val="333333"/>
              </a:buClr>
              <a:buFont typeface="WingDings"/>
              <a:buAutoNum type="alphaLcPeriod"/>
            </a:pPr>
            <a:r>
              <a:rPr lang="hi-IN" altLang="de-DE" sz="2400" b="0" dirty="0">
                <a:solidFill>
                  <a:srgbClr val="333333"/>
                </a:solidFill>
                <a:latin typeface="+mn-lt"/>
                <a:cs typeface="+mn-cs"/>
              </a:rPr>
              <a:t>पैर काटता आदमी</a:t>
            </a:r>
            <a:endParaRPr lang="en-US" altLang="de-DE" sz="2400" b="0" dirty="0">
              <a:solidFill>
                <a:srgbClr val="333333"/>
              </a:solidFill>
              <a:latin typeface="+mn-lt"/>
              <a:cs typeface="+mn-cs"/>
            </a:endParaRPr>
          </a:p>
        </p:txBody>
      </p:sp>
      <p:pic>
        <p:nvPicPr>
          <p:cNvPr id="7" name="Picture 4" descr="Degas_Die Pedikü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8827" y="1124712"/>
            <a:ext cx="385458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hi-IN">
                <a:latin typeface="+mn-lt"/>
                <a:cs typeface="+mn-cs"/>
              </a:rPr>
              <a:t>मेटाकौगनिनटभ प्रनिक्षण 7 – ज़ल्दबाज़ी में निष्कर्ष पर पहुँचना </a:t>
            </a:r>
            <a:r>
              <a:rPr lang="en-US">
                <a:latin typeface="+mn-lt"/>
                <a:cs typeface="+mn-cs"/>
              </a:rPr>
              <a:t>II</a:t>
            </a:r>
          </a:p>
        </p:txBody>
      </p:sp>
      <p:sp>
        <p:nvSpPr>
          <p:cNvPr id="5" name="Slide Number Placeholder 4"/>
          <p:cNvSpPr>
            <a:spLocks noGrp="1"/>
          </p:cNvSpPr>
          <p:nvPr>
            <p:ph type="sldNum" sz="quarter" idx="12"/>
          </p:nvPr>
        </p:nvSpPr>
        <p:spPr/>
        <p:txBody>
          <a:bodyPr/>
          <a:lstStyle/>
          <a:p>
            <a:fld id="{D97EE998-B6F0-4411-937E-3FD80889468E}" type="slidenum">
              <a:rPr lang="de-DE" altLang="de-DE" smtClean="0">
                <a:latin typeface="+mn-lt"/>
                <a:cs typeface="+mn-cs"/>
              </a:rPr>
              <a:pPr/>
              <a:t>37</a:t>
            </a:fld>
            <a:endParaRPr lang="de-DE" altLang="de-DE">
              <a:latin typeface="+mn-lt"/>
              <a:cs typeface="+mn-cs"/>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2" name="Text Box 5"/>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i-IN" altLang="de-DE" sz="2400" b="0" dirty="0">
                <a:solidFill>
                  <a:srgbClr val="333333"/>
                </a:solidFill>
                <a:latin typeface="+mn-lt"/>
                <a:cs typeface="+mn-cs"/>
              </a:rPr>
              <a:t>मास्टर जी</a:t>
            </a:r>
          </a:p>
          <a:p>
            <a:pPr eaLnBrk="1" hangingPunct="1">
              <a:lnSpc>
                <a:spcPct val="105000"/>
              </a:lnSpc>
              <a:spcBef>
                <a:spcPts val="1999"/>
              </a:spcBef>
              <a:spcAft>
                <a:spcPts val="0"/>
              </a:spcAft>
              <a:buClr>
                <a:srgbClr val="333333"/>
              </a:buClr>
              <a:buFont typeface="WingDings"/>
              <a:buAutoNum type="alphaLcPeriod"/>
            </a:pPr>
            <a:r>
              <a:rPr lang="hi-IN" altLang="de-DE" sz="2400" b="0" dirty="0">
                <a:solidFill>
                  <a:srgbClr val="333333"/>
                </a:solidFill>
                <a:latin typeface="+mn-lt"/>
                <a:cs typeface="+mn-cs"/>
              </a:rPr>
              <a:t>खिलाडी की दौड़</a:t>
            </a:r>
          </a:p>
          <a:p>
            <a:pPr eaLnBrk="1" hangingPunct="1">
              <a:lnSpc>
                <a:spcPct val="105000"/>
              </a:lnSpc>
              <a:spcBef>
                <a:spcPts val="1999"/>
              </a:spcBef>
              <a:spcAft>
                <a:spcPts val="0"/>
              </a:spcAft>
              <a:buClr>
                <a:srgbClr val="333333"/>
              </a:buClr>
              <a:buFont typeface="WingDings"/>
              <a:buAutoNum type="alphaLcPeriod"/>
            </a:pPr>
            <a:r>
              <a:rPr lang="hi-IN" altLang="de-DE" sz="2400" b="0" dirty="0">
                <a:solidFill>
                  <a:srgbClr val="333333"/>
                </a:solidFill>
                <a:latin typeface="+mn-lt"/>
                <a:cs typeface="+mn-cs"/>
              </a:rPr>
              <a:t>फल </a:t>
            </a:r>
            <a:r>
              <a:rPr lang="hi-IN" altLang="de-DE" sz="2400" b="0">
                <a:solidFill>
                  <a:srgbClr val="333333"/>
                </a:solidFill>
                <a:latin typeface="+mn-lt"/>
                <a:cs typeface="+mn-cs"/>
              </a:rPr>
              <a:t>चुराते बच्चे</a:t>
            </a:r>
          </a:p>
          <a:p>
            <a:pPr eaLnBrk="1" hangingPunct="1">
              <a:lnSpc>
                <a:spcPct val="105000"/>
              </a:lnSpc>
              <a:spcBef>
                <a:spcPts val="1999"/>
              </a:spcBef>
              <a:spcAft>
                <a:spcPts val="0"/>
              </a:spcAft>
              <a:buClr>
                <a:srgbClr val="333333"/>
              </a:buClr>
              <a:buFont typeface="WingDings"/>
              <a:buAutoNum type="alphaLcPeriod"/>
            </a:pPr>
            <a:r>
              <a:rPr lang="hi-IN" altLang="de-DE" sz="2400" b="0">
                <a:solidFill>
                  <a:srgbClr val="333333"/>
                </a:solidFill>
                <a:latin typeface="+mn-lt"/>
                <a:cs typeface="+mn-cs"/>
              </a:rPr>
              <a:t>दुष्ट </a:t>
            </a:r>
            <a:r>
              <a:rPr lang="hi-IN" altLang="de-DE" sz="2400" b="0" dirty="0">
                <a:solidFill>
                  <a:srgbClr val="333333"/>
                </a:solidFill>
                <a:latin typeface="+mn-lt"/>
                <a:cs typeface="+mn-cs"/>
              </a:rPr>
              <a:t>आदमी</a:t>
            </a:r>
            <a:endParaRPr lang="de-DE" altLang="de-DE" sz="2400" b="0" dirty="0">
              <a:solidFill>
                <a:srgbClr val="333333"/>
              </a:solidFill>
              <a:latin typeface="+mn-lt"/>
              <a:cs typeface="+mn-cs"/>
            </a:endParaRPr>
          </a:p>
        </p:txBody>
      </p:sp>
      <p:pic>
        <p:nvPicPr>
          <p:cNvPr id="7" name="Picture 4" descr="die_obstdie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980" y="1664208"/>
            <a:ext cx="544028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hi-IN">
                <a:latin typeface="+mn-lt"/>
                <a:cs typeface="+mn-cs"/>
              </a:rPr>
              <a:t>मेटाकौगनिनटभ प्रनिक्षण 7 – ज़ल्दबाज़ी में निष्कर्ष पर पहुँचना </a:t>
            </a:r>
            <a:r>
              <a:rPr lang="en-US">
                <a:latin typeface="+mn-lt"/>
                <a:cs typeface="+mn-cs"/>
              </a:rPr>
              <a:t>II</a:t>
            </a:r>
          </a:p>
        </p:txBody>
      </p:sp>
      <p:sp>
        <p:nvSpPr>
          <p:cNvPr id="5" name="Slide Number Placeholder 4"/>
          <p:cNvSpPr>
            <a:spLocks noGrp="1"/>
          </p:cNvSpPr>
          <p:nvPr>
            <p:ph type="sldNum" sz="quarter" idx="12"/>
          </p:nvPr>
        </p:nvSpPr>
        <p:spPr/>
        <p:txBody>
          <a:bodyPr/>
          <a:lstStyle/>
          <a:p>
            <a:fld id="{D97EE998-B6F0-4411-937E-3FD80889468E}" type="slidenum">
              <a:rPr lang="de-DE" altLang="de-DE" smtClean="0">
                <a:latin typeface="+mn-lt"/>
                <a:cs typeface="+mn-cs"/>
              </a:rPr>
              <a:pPr/>
              <a:t>38</a:t>
            </a:fld>
            <a:endParaRPr lang="de-DE" altLang="de-DE">
              <a:latin typeface="+mn-lt"/>
              <a:cs typeface="+mn-cs"/>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6" name="Text Box 5"/>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i-IN" altLang="de-DE" sz="2400" b="0" dirty="0">
                <a:solidFill>
                  <a:srgbClr val="333333"/>
                </a:solidFill>
                <a:latin typeface="+mn-lt"/>
                <a:cs typeface="+mn-cs"/>
              </a:rPr>
              <a:t>मास्टर जी</a:t>
            </a:r>
          </a:p>
          <a:p>
            <a:pPr eaLnBrk="1" hangingPunct="1">
              <a:lnSpc>
                <a:spcPct val="105000"/>
              </a:lnSpc>
              <a:spcBef>
                <a:spcPts val="1999"/>
              </a:spcBef>
              <a:spcAft>
                <a:spcPts val="0"/>
              </a:spcAft>
              <a:buClr>
                <a:srgbClr val="333333"/>
              </a:buClr>
              <a:buFont typeface="WingDings"/>
              <a:buAutoNum type="alphaLcPeriod"/>
            </a:pPr>
            <a:r>
              <a:rPr lang="hi-IN" altLang="de-DE" sz="2400" b="0" dirty="0">
                <a:solidFill>
                  <a:srgbClr val="333333"/>
                </a:solidFill>
                <a:latin typeface="+mn-lt"/>
                <a:cs typeface="+mn-cs"/>
              </a:rPr>
              <a:t>खिलाडी की दौड़</a:t>
            </a:r>
          </a:p>
          <a:p>
            <a:pPr eaLnBrk="1" hangingPunct="1">
              <a:lnSpc>
                <a:spcPct val="105000"/>
              </a:lnSpc>
              <a:spcBef>
                <a:spcPts val="1999"/>
              </a:spcBef>
              <a:spcAft>
                <a:spcPts val="0"/>
              </a:spcAft>
              <a:buClr>
                <a:srgbClr val="004992"/>
              </a:buClr>
              <a:buFont typeface="WingDings"/>
              <a:buAutoNum type="alphaLcPeriod"/>
            </a:pPr>
            <a:r>
              <a:rPr lang="hi-IN" altLang="de-DE" sz="2400" b="0" dirty="0">
                <a:solidFill>
                  <a:srgbClr val="004992"/>
                </a:solidFill>
                <a:latin typeface="+mn-lt"/>
                <a:cs typeface="+mn-cs"/>
              </a:rPr>
              <a:t>फल चुराते बच्चे</a:t>
            </a:r>
            <a:br>
              <a:rPr lang="hi-IN" altLang="de-DE" sz="2400" b="0" dirty="0">
                <a:solidFill>
                  <a:srgbClr val="004992"/>
                </a:solidFill>
                <a:latin typeface="+mn-lt"/>
                <a:cs typeface="+mn-cs"/>
              </a:rPr>
            </a:br>
            <a:r>
              <a:rPr lang="en-US" altLang="de-DE" sz="1800" b="0" dirty="0">
                <a:solidFill>
                  <a:srgbClr val="004992"/>
                </a:solidFill>
                <a:latin typeface="+mn-lt"/>
                <a:cs typeface="+mn-cs"/>
              </a:rPr>
              <a:t>(</a:t>
            </a:r>
            <a:r>
              <a:rPr lang="hi-IN" altLang="de-DE" sz="1800" b="0" dirty="0">
                <a:solidFill>
                  <a:srgbClr val="004992"/>
                </a:solidFill>
                <a:latin typeface="+mn-lt"/>
                <a:cs typeface="+mn-cs"/>
              </a:rPr>
              <a:t>हर्मन कॉफमन</a:t>
            </a:r>
            <a:r>
              <a:rPr lang="en-US" altLang="de-DE" sz="1800" b="0" dirty="0">
                <a:solidFill>
                  <a:srgbClr val="004992"/>
                </a:solidFill>
                <a:latin typeface="+mn-lt"/>
                <a:cs typeface="+mn-cs"/>
              </a:rPr>
              <a:t>, </a:t>
            </a:r>
            <a:r>
              <a:rPr lang="hi-IN" altLang="de-DE" sz="1800" b="0" dirty="0">
                <a:solidFill>
                  <a:srgbClr val="004992"/>
                </a:solidFill>
                <a:latin typeface="+mn-lt"/>
                <a:cs typeface="+mn-cs"/>
              </a:rPr>
              <a:t>१८४८</a:t>
            </a:r>
            <a:r>
              <a:rPr lang="en-US" altLang="de-DE" sz="1800" b="0" dirty="0">
                <a:solidFill>
                  <a:srgbClr val="004992"/>
                </a:solidFill>
                <a:latin typeface="+mn-lt"/>
                <a:cs typeface="+mn-cs"/>
              </a:rPr>
              <a:t>)</a:t>
            </a:r>
            <a:endParaRPr lang="hi-IN" altLang="de-DE" sz="1800" b="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i-IN" altLang="de-DE" sz="2400" b="0" dirty="0">
                <a:solidFill>
                  <a:srgbClr val="333333"/>
                </a:solidFill>
                <a:latin typeface="+mn-lt"/>
                <a:cs typeface="+mn-cs"/>
              </a:rPr>
              <a:t>दुष्ट आदमी</a:t>
            </a:r>
            <a:endParaRPr lang="de-DE" altLang="de-DE" sz="2400" b="0" dirty="0">
              <a:solidFill>
                <a:srgbClr val="333333"/>
              </a:solidFill>
              <a:latin typeface="+mn-lt"/>
              <a:cs typeface="+mn-cs"/>
            </a:endParaRPr>
          </a:p>
        </p:txBody>
      </p:sp>
      <p:pic>
        <p:nvPicPr>
          <p:cNvPr id="7" name="Picture 4100" descr="die_obstdie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980" y="1664208"/>
            <a:ext cx="544028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hi-IN">
                <a:latin typeface="+mn-lt"/>
                <a:cs typeface="+mn-cs"/>
              </a:rPr>
              <a:t>मेटाकौगनिनटभ प्रनिक्षण 7 – ज़ल्दबाज़ी में निष्कर्ष पर पहुँचना </a:t>
            </a:r>
            <a:r>
              <a:rPr lang="en-US">
                <a:latin typeface="+mn-lt"/>
                <a:cs typeface="+mn-cs"/>
              </a:rPr>
              <a:t>II</a:t>
            </a:r>
          </a:p>
        </p:txBody>
      </p:sp>
      <p:sp>
        <p:nvSpPr>
          <p:cNvPr id="5" name="Slide Number Placeholder 4"/>
          <p:cNvSpPr>
            <a:spLocks noGrp="1"/>
          </p:cNvSpPr>
          <p:nvPr>
            <p:ph type="sldNum" sz="quarter" idx="12"/>
          </p:nvPr>
        </p:nvSpPr>
        <p:spPr/>
        <p:txBody>
          <a:bodyPr/>
          <a:lstStyle/>
          <a:p>
            <a:fld id="{D97EE998-B6F0-4411-937E-3FD80889468E}" type="slidenum">
              <a:rPr lang="de-DE" altLang="de-DE" smtClean="0">
                <a:latin typeface="+mn-lt"/>
                <a:cs typeface="+mn-cs"/>
              </a:rPr>
              <a:pPr/>
              <a:t>39</a:t>
            </a:fld>
            <a:endParaRPr lang="de-DE" altLang="de-DE">
              <a:latin typeface="+mn-lt"/>
              <a:cs typeface="+mn-cs"/>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hi-IN">
                <a:latin typeface="+mn-lt"/>
                <a:cs typeface="+mn-cs"/>
              </a:rPr>
              <a:t>मेटाकौगनिनटभ प्रनिक्षण 7 – ज़ल्दबाज़ी में निष्कर्ष पर पहुँचना </a:t>
            </a:r>
            <a:r>
              <a:rPr lang="en-US">
                <a:latin typeface="+mn-lt"/>
                <a:cs typeface="+mn-cs"/>
              </a:rPr>
              <a:t>II</a:t>
            </a:r>
          </a:p>
        </p:txBody>
      </p:sp>
      <p:sp>
        <p:nvSpPr>
          <p:cNvPr id="5" name="Slide Number Placeholder 4"/>
          <p:cNvSpPr>
            <a:spLocks noGrp="1"/>
          </p:cNvSpPr>
          <p:nvPr>
            <p:ph type="sldNum" sz="quarter" idx="12"/>
          </p:nvPr>
        </p:nvSpPr>
        <p:spPr/>
        <p:txBody>
          <a:bodyPr/>
          <a:lstStyle/>
          <a:p>
            <a:fld id="{D97EE998-B6F0-4411-937E-3FD80889468E}" type="slidenum">
              <a:rPr lang="de-DE" altLang="de-DE" smtClean="0">
                <a:latin typeface="+mn-lt"/>
                <a:cs typeface="+mn-cs"/>
              </a:rPr>
              <a:pPr/>
              <a:t>40</a:t>
            </a:fld>
            <a:endParaRPr lang="de-DE" altLang="de-DE">
              <a:latin typeface="+mn-lt"/>
              <a:cs typeface="+mn-cs"/>
            </a:endParaRPr>
          </a:p>
        </p:txBody>
      </p:sp>
      <p:pic>
        <p:nvPicPr>
          <p:cNvPr id="7" name="Picture 4" descr="in_erwartung_des_fischerbootes;Sadée; Philip Lodewijk 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5689" y="1124712"/>
            <a:ext cx="404086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5"/>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i-IN" altLang="de-DE" sz="2400" b="0">
                <a:solidFill>
                  <a:srgbClr val="333333"/>
                </a:solidFill>
                <a:latin typeface="+mn-lt"/>
                <a:cs typeface="+mn-cs"/>
              </a:rPr>
              <a:t>सैर करते लोग</a:t>
            </a:r>
          </a:p>
          <a:p>
            <a:pPr eaLnBrk="1" hangingPunct="1">
              <a:lnSpc>
                <a:spcPct val="105000"/>
              </a:lnSpc>
              <a:spcBef>
                <a:spcPts val="1999"/>
              </a:spcBef>
              <a:spcAft>
                <a:spcPts val="0"/>
              </a:spcAft>
              <a:buClr>
                <a:srgbClr val="333333"/>
              </a:buClr>
              <a:buFont typeface="WingDings"/>
              <a:buAutoNum type="alphaLcPeriod"/>
            </a:pPr>
            <a:r>
              <a:rPr lang="hi-IN" altLang="de-DE" sz="2400" b="0">
                <a:solidFill>
                  <a:srgbClr val="333333"/>
                </a:solidFill>
                <a:latin typeface="+mn-lt"/>
                <a:cs typeface="+mn-cs"/>
              </a:rPr>
              <a:t>नौका का इंतजार</a:t>
            </a:r>
          </a:p>
          <a:p>
            <a:pPr eaLnBrk="1" hangingPunct="1">
              <a:lnSpc>
                <a:spcPct val="105000"/>
              </a:lnSpc>
              <a:spcBef>
                <a:spcPts val="1999"/>
              </a:spcBef>
              <a:spcAft>
                <a:spcPts val="0"/>
              </a:spcAft>
              <a:buClr>
                <a:srgbClr val="333333"/>
              </a:buClr>
              <a:buFont typeface="WingDings"/>
              <a:buAutoNum type="alphaLcPeriod"/>
            </a:pPr>
            <a:r>
              <a:rPr lang="hi-IN" altLang="de-DE" sz="2400" b="0">
                <a:solidFill>
                  <a:srgbClr val="333333"/>
                </a:solidFill>
                <a:latin typeface="+mn-lt"/>
                <a:cs typeface="+mn-cs"/>
              </a:rPr>
              <a:t>उदास माँ</a:t>
            </a:r>
          </a:p>
          <a:p>
            <a:pPr eaLnBrk="1" hangingPunct="1">
              <a:lnSpc>
                <a:spcPct val="105000"/>
              </a:lnSpc>
              <a:spcBef>
                <a:spcPts val="1999"/>
              </a:spcBef>
              <a:spcAft>
                <a:spcPts val="0"/>
              </a:spcAft>
              <a:buClr>
                <a:srgbClr val="333333"/>
              </a:buClr>
              <a:buFont typeface="WingDings"/>
              <a:buAutoNum type="alphaLcPeriod"/>
            </a:pPr>
            <a:r>
              <a:rPr lang="hi-IN" altLang="de-DE" sz="2400" b="0">
                <a:solidFill>
                  <a:srgbClr val="333333"/>
                </a:solidFill>
                <a:latin typeface="+mn-lt"/>
                <a:cs typeface="+mn-cs"/>
              </a:rPr>
              <a:t>घर से भागते लोग</a:t>
            </a:r>
            <a:endParaRPr lang="de-DE" altLang="de-DE" sz="2400" b="0" dirty="0">
              <a:solidFill>
                <a:srgbClr val="333333"/>
              </a:solidFill>
              <a:latin typeface="+mn-lt"/>
              <a:cs typeface="+mn-cs"/>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hi-IN">
                <a:latin typeface="+mn-lt"/>
                <a:cs typeface="+mn-cs"/>
              </a:rPr>
              <a:t>मेटाकौगनिनटभ प्रनिक्षण 7 – ज़ल्दबाज़ी में निष्कर्ष पर पहुँचना </a:t>
            </a:r>
            <a:r>
              <a:rPr lang="en-US">
                <a:latin typeface="+mn-lt"/>
                <a:cs typeface="+mn-cs"/>
              </a:rPr>
              <a:t>II</a:t>
            </a:r>
          </a:p>
        </p:txBody>
      </p:sp>
      <p:sp>
        <p:nvSpPr>
          <p:cNvPr id="5" name="Slide Number Placeholder 4"/>
          <p:cNvSpPr>
            <a:spLocks noGrp="1"/>
          </p:cNvSpPr>
          <p:nvPr>
            <p:ph type="sldNum" sz="quarter" idx="12"/>
          </p:nvPr>
        </p:nvSpPr>
        <p:spPr/>
        <p:txBody>
          <a:bodyPr/>
          <a:lstStyle/>
          <a:p>
            <a:fld id="{D97EE998-B6F0-4411-937E-3FD80889468E}" type="slidenum">
              <a:rPr lang="de-DE" altLang="de-DE" smtClean="0">
                <a:latin typeface="+mn-lt"/>
                <a:cs typeface="+mn-cs"/>
              </a:rPr>
              <a:pPr/>
              <a:t>41</a:t>
            </a:fld>
            <a:endParaRPr lang="de-DE" altLang="de-DE">
              <a:latin typeface="+mn-lt"/>
              <a:cs typeface="+mn-cs"/>
            </a:endParaRPr>
          </a:p>
        </p:txBody>
      </p:sp>
      <p:pic>
        <p:nvPicPr>
          <p:cNvPr id="7" name="Picture 4" descr="in_erwartung_des_fischerbootes;Sadée; Philip Lodewijk 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5689" y="1124712"/>
            <a:ext cx="404086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5"/>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i-IN" altLang="de-DE" sz="2400" b="0" dirty="0">
                <a:solidFill>
                  <a:srgbClr val="333333"/>
                </a:solidFill>
                <a:latin typeface="+mn-lt"/>
                <a:cs typeface="+mn-cs"/>
              </a:rPr>
              <a:t>सैर करते लोग</a:t>
            </a:r>
          </a:p>
          <a:p>
            <a:pPr eaLnBrk="1" hangingPunct="1">
              <a:lnSpc>
                <a:spcPct val="105000"/>
              </a:lnSpc>
              <a:spcBef>
                <a:spcPts val="1999"/>
              </a:spcBef>
              <a:spcAft>
                <a:spcPts val="0"/>
              </a:spcAft>
              <a:buClr>
                <a:srgbClr val="004992"/>
              </a:buClr>
              <a:buFont typeface="WingDings"/>
              <a:buAutoNum type="alphaLcPeriod"/>
            </a:pPr>
            <a:r>
              <a:rPr lang="hi-IN" altLang="de-DE" sz="2400" b="0" dirty="0">
                <a:solidFill>
                  <a:srgbClr val="004992"/>
                </a:solidFill>
                <a:latin typeface="+mn-lt"/>
                <a:cs typeface="+mn-cs"/>
              </a:rPr>
              <a:t>नौका का इंतजार</a:t>
            </a:r>
            <a:br>
              <a:rPr lang="hi-IN" altLang="de-DE" sz="2400" b="0" dirty="0">
                <a:solidFill>
                  <a:srgbClr val="004992"/>
                </a:solidFill>
                <a:latin typeface="+mn-lt"/>
                <a:cs typeface="+mn-cs"/>
              </a:rPr>
            </a:br>
            <a:r>
              <a:rPr lang="hi-IN" altLang="de-DE" sz="1800" b="0" dirty="0">
                <a:solidFill>
                  <a:srgbClr val="004992"/>
                </a:solidFill>
                <a:latin typeface="+mn-lt"/>
                <a:cs typeface="+mn-cs"/>
              </a:rPr>
              <a:t>(फिलिप लोद्विक सादी, १८३७-१९०४)</a:t>
            </a:r>
          </a:p>
          <a:p>
            <a:pPr eaLnBrk="1" hangingPunct="1">
              <a:lnSpc>
                <a:spcPct val="105000"/>
              </a:lnSpc>
              <a:spcBef>
                <a:spcPts val="1999"/>
              </a:spcBef>
              <a:spcAft>
                <a:spcPts val="0"/>
              </a:spcAft>
              <a:buClr>
                <a:srgbClr val="333333"/>
              </a:buClr>
              <a:buFont typeface="WingDings"/>
              <a:buAutoNum type="alphaLcPeriod"/>
            </a:pPr>
            <a:r>
              <a:rPr lang="hi-IN" altLang="de-DE" sz="2400" b="0" dirty="0">
                <a:solidFill>
                  <a:srgbClr val="333333"/>
                </a:solidFill>
                <a:latin typeface="+mn-lt"/>
                <a:cs typeface="+mn-cs"/>
              </a:rPr>
              <a:t>उदास माँ</a:t>
            </a:r>
          </a:p>
          <a:p>
            <a:pPr eaLnBrk="1" hangingPunct="1">
              <a:lnSpc>
                <a:spcPct val="105000"/>
              </a:lnSpc>
              <a:spcBef>
                <a:spcPts val="1999"/>
              </a:spcBef>
              <a:spcAft>
                <a:spcPts val="0"/>
              </a:spcAft>
              <a:buClr>
                <a:srgbClr val="333333"/>
              </a:buClr>
              <a:buFont typeface="WingDings"/>
              <a:buAutoNum type="alphaLcPeriod"/>
            </a:pPr>
            <a:r>
              <a:rPr lang="hi-IN" altLang="de-DE" sz="2400" b="0" dirty="0">
                <a:solidFill>
                  <a:srgbClr val="333333"/>
                </a:solidFill>
                <a:latin typeface="+mn-lt"/>
                <a:cs typeface="+mn-cs"/>
              </a:rPr>
              <a:t>घर से भागते लोग</a:t>
            </a:r>
            <a:endParaRPr lang="de-DE" altLang="de-DE" sz="2400" b="0" dirty="0">
              <a:solidFill>
                <a:srgbClr val="333333"/>
              </a:solidFill>
              <a:latin typeface="+mn-lt"/>
              <a:cs typeface="+mn-cs"/>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8" name="Text Box 3"/>
          <p:cNvSpPr txBox="1">
            <a:spLocks noChangeArrowheads="1"/>
          </p:cNvSpPr>
          <p:nvPr/>
        </p:nvSpPr>
        <p:spPr bwMode="auto">
          <a:xfrm>
            <a:off x="6400800" y="1664208"/>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None/>
            </a:pPr>
            <a:r>
              <a:rPr lang="hi-IN" altLang="de-DE" sz="2400" b="0" dirty="0">
                <a:solidFill>
                  <a:srgbClr val="333333"/>
                </a:solidFill>
                <a:latin typeface="+mn-lt"/>
                <a:cs typeface="+mn-cs"/>
              </a:rPr>
              <a:t>यहाँ पर क्या हो रहा है?</a:t>
            </a:r>
            <a:endParaRPr lang="en-US" altLang="de-DE" sz="2400" b="0" dirty="0">
              <a:solidFill>
                <a:srgbClr val="333333"/>
              </a:solidFill>
              <a:latin typeface="+mn-lt"/>
              <a:cs typeface="+mn-cs"/>
            </a:endParaRPr>
          </a:p>
        </p:txBody>
      </p:sp>
      <p:pic>
        <p:nvPicPr>
          <p:cNvPr id="7" name="Picture 4101" descr="moritz-3-the boy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hi-IN">
                <a:latin typeface="+mn-lt"/>
                <a:cs typeface="+mn-cs"/>
              </a:rPr>
              <a:t>मेटाकौगनिनटभ प्रनिक्षण 7 – ज़ल्दबाज़ी में निष्कर्ष पर पहुँचना </a:t>
            </a:r>
            <a:r>
              <a:rPr lang="en-US">
                <a:latin typeface="+mn-lt"/>
                <a:cs typeface="+mn-cs"/>
              </a:rPr>
              <a:t>II</a:t>
            </a:r>
          </a:p>
        </p:txBody>
      </p:sp>
      <p:sp>
        <p:nvSpPr>
          <p:cNvPr id="5" name="Slide Number Placeholder 4"/>
          <p:cNvSpPr>
            <a:spLocks noGrp="1"/>
          </p:cNvSpPr>
          <p:nvPr>
            <p:ph type="sldNum" sz="quarter" idx="12"/>
          </p:nvPr>
        </p:nvSpPr>
        <p:spPr/>
        <p:txBody>
          <a:bodyPr/>
          <a:lstStyle/>
          <a:p>
            <a:fld id="{D97EE998-B6F0-4411-937E-3FD80889468E}" type="slidenum">
              <a:rPr lang="de-DE" altLang="de-DE" smtClean="0">
                <a:latin typeface="+mn-lt"/>
                <a:cs typeface="+mn-cs"/>
              </a:rPr>
              <a:pPr/>
              <a:t>42</a:t>
            </a:fld>
            <a:endParaRPr lang="de-DE" altLang="de-DE">
              <a:latin typeface="+mn-lt"/>
              <a:cs typeface="+mn-cs"/>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4" name="Text Box 15"/>
          <p:cNvSpPr txBox="1">
            <a:spLocks noChangeArrowheads="1"/>
          </p:cNvSpPr>
          <p:nvPr/>
        </p:nvSpPr>
        <p:spPr bwMode="auto">
          <a:xfrm>
            <a:off x="6400800" y="1664208"/>
            <a:ext cx="5349240" cy="4251960"/>
          </a:xfrm>
          <a:prstGeom prst="rect">
            <a:avLst/>
          </a:prstGeom>
          <a:solidFill>
            <a:srgbClr val="FFFFFF"/>
          </a:solidFill>
          <a:ln w="9525">
            <a:noFill/>
            <a:miter lim="800000"/>
            <a:headEnd/>
            <a:tailEnd/>
          </a:ln>
        </p:spPr>
        <p:txBody>
          <a:bodyPr wrap="square">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hi-IN" altLang="de-DE" sz="2400" b="0" dirty="0">
                <a:solidFill>
                  <a:srgbClr val="333333"/>
                </a:solidFill>
                <a:latin typeface="+mn-lt"/>
                <a:cs typeface="+mn-cs"/>
              </a:rPr>
              <a:t>लड़का वायलिन बजाना पसंद नहीं करता है लेकिन उसके माता-पिता ऐसा करने के लिए बाध्य करते हैं</a:t>
            </a:r>
            <a:r>
              <a:rPr lang="de-DE" altLang="de-DE" sz="2400" b="0" dirty="0">
                <a:solidFill>
                  <a:srgbClr val="333333"/>
                </a:solidFill>
                <a:latin typeface="+mn-lt"/>
                <a:cs typeface="+mn-cs"/>
              </a:rPr>
              <a:t>.</a:t>
            </a:r>
            <a:endParaRPr lang="hi-IN" altLang="de-DE" sz="2400" b="0" dirty="0">
              <a:solidFill>
                <a:srgbClr val="333333"/>
              </a:solidFill>
              <a:latin typeface="+mn-lt"/>
              <a:cs typeface="+mn-cs"/>
            </a:endParaRPr>
          </a:p>
          <a:p>
            <a:pPr marL="457200" lvl="0" indent="-457200" eaLnBrk="1" hangingPunct="1">
              <a:lnSpc>
                <a:spcPct val="105000"/>
              </a:lnSpc>
              <a:spcBef>
                <a:spcPts val="1999"/>
              </a:spcBef>
              <a:spcAft>
                <a:spcPts val="0"/>
              </a:spcAft>
              <a:buClr>
                <a:srgbClr val="333333"/>
              </a:buClr>
              <a:buFont typeface="WingDings"/>
              <a:buAutoNum type="alphaLcPeriod"/>
            </a:pPr>
            <a:r>
              <a:rPr lang="hi-IN" altLang="de-DE" sz="2400" b="0" dirty="0">
                <a:solidFill>
                  <a:srgbClr val="333333"/>
                </a:solidFill>
                <a:latin typeface="+mn-lt"/>
                <a:cs typeface="+mn-cs"/>
              </a:rPr>
              <a:t>एक नेत्रहिन् बालक वायलिन बजाने की इच्छा रखता है</a:t>
            </a:r>
            <a:r>
              <a:rPr lang="de-DE" altLang="de-DE" sz="2400" b="0" dirty="0">
                <a:solidFill>
                  <a:srgbClr val="333333"/>
                </a:solidFill>
                <a:latin typeface="+mn-lt"/>
                <a:cs typeface="+mn-cs"/>
              </a:rPr>
              <a:t>.</a:t>
            </a:r>
            <a:endParaRPr lang="hi-IN" altLang="de-DE" sz="2400" b="0" dirty="0">
              <a:solidFill>
                <a:srgbClr val="333333"/>
              </a:solidFill>
              <a:latin typeface="+mn-lt"/>
              <a:cs typeface="+mn-cs"/>
            </a:endParaRPr>
          </a:p>
          <a:p>
            <a:pPr marL="457200" lvl="0" indent="-457200" eaLnBrk="1" hangingPunct="1">
              <a:lnSpc>
                <a:spcPct val="105000"/>
              </a:lnSpc>
              <a:spcBef>
                <a:spcPts val="1999"/>
              </a:spcBef>
              <a:spcAft>
                <a:spcPts val="0"/>
              </a:spcAft>
              <a:buClr>
                <a:srgbClr val="333333"/>
              </a:buClr>
              <a:buFont typeface="WingDings"/>
              <a:buAutoNum type="alphaLcPeriod"/>
            </a:pPr>
            <a:r>
              <a:rPr lang="hi-IN" altLang="de-DE" sz="2400" b="0" dirty="0">
                <a:solidFill>
                  <a:srgbClr val="333333"/>
                </a:solidFill>
                <a:latin typeface="+mn-lt"/>
                <a:cs typeface="+mn-cs"/>
              </a:rPr>
              <a:t>लड़के ने अपने पिता के प्रिय वायलिन को तोड़ दिया है तथा उन्हें बताने से डर रहा है</a:t>
            </a:r>
            <a:r>
              <a:rPr lang="de-DE" altLang="de-DE" sz="2400" b="0" dirty="0">
                <a:solidFill>
                  <a:srgbClr val="333333"/>
                </a:solidFill>
                <a:latin typeface="+mn-lt"/>
                <a:cs typeface="+mn-cs"/>
              </a:rPr>
              <a:t>.</a:t>
            </a:r>
            <a:endParaRPr lang="hi-IN" altLang="de-DE" sz="2400" b="0" dirty="0">
              <a:solidFill>
                <a:srgbClr val="333333"/>
              </a:solidFill>
              <a:latin typeface="+mn-lt"/>
              <a:cs typeface="+mn-cs"/>
            </a:endParaRPr>
          </a:p>
          <a:p>
            <a:pPr marL="457200" lvl="0" indent="-457200" eaLnBrk="1" hangingPunct="1">
              <a:lnSpc>
                <a:spcPct val="105000"/>
              </a:lnSpc>
              <a:spcBef>
                <a:spcPts val="1999"/>
              </a:spcBef>
              <a:spcAft>
                <a:spcPts val="0"/>
              </a:spcAft>
              <a:buClr>
                <a:srgbClr val="333333"/>
              </a:buClr>
              <a:buFont typeface="WingDings"/>
              <a:buAutoNum type="alphaLcPeriod"/>
            </a:pPr>
            <a:r>
              <a:rPr lang="hi-IN" altLang="de-DE" sz="2400" b="0" dirty="0">
                <a:solidFill>
                  <a:srgbClr val="333333"/>
                </a:solidFill>
                <a:latin typeface="+mn-lt"/>
                <a:cs typeface="+mn-cs"/>
              </a:rPr>
              <a:t>लड़का एक अच्छा वायलिनवादक है तथा आने वाले संगीत समारोह से पहले अपना ध्यान केन्द्रित कर रहा है.</a:t>
            </a:r>
            <a:endParaRPr lang="de-DE" altLang="de-DE" sz="2400" b="0" dirty="0">
              <a:solidFill>
                <a:srgbClr val="333333"/>
              </a:solidFill>
              <a:latin typeface="+mn-lt"/>
              <a:cs typeface="+mn-cs"/>
            </a:endParaRPr>
          </a:p>
        </p:txBody>
      </p:sp>
      <p:pic>
        <p:nvPicPr>
          <p:cNvPr id="10" name="Picture 6" descr="moritz-3-the boy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hi-IN">
                <a:latin typeface="+mn-lt"/>
                <a:cs typeface="+mn-cs"/>
              </a:rPr>
              <a:t>मेटाकौगनिनटभ प्रनिक्षण 7 – ज़ल्दबाज़ी में निष्कर्ष पर पहुँचना </a:t>
            </a:r>
            <a:r>
              <a:rPr lang="en-US">
                <a:latin typeface="+mn-lt"/>
                <a:cs typeface="+mn-cs"/>
              </a:rPr>
              <a:t>II</a:t>
            </a:r>
          </a:p>
        </p:txBody>
      </p:sp>
      <p:sp>
        <p:nvSpPr>
          <p:cNvPr id="5" name="Slide Number Placeholder 4"/>
          <p:cNvSpPr>
            <a:spLocks noGrp="1"/>
          </p:cNvSpPr>
          <p:nvPr>
            <p:ph type="sldNum" sz="quarter" idx="12"/>
          </p:nvPr>
        </p:nvSpPr>
        <p:spPr/>
        <p:txBody>
          <a:bodyPr/>
          <a:lstStyle/>
          <a:p>
            <a:fld id="{D97EE998-B6F0-4411-937E-3FD80889468E}" type="slidenum">
              <a:rPr lang="de-DE" altLang="de-DE" smtClean="0">
                <a:latin typeface="+mn-lt"/>
                <a:cs typeface="+mn-cs"/>
              </a:rPr>
              <a:pPr/>
              <a:t>43</a:t>
            </a:fld>
            <a:endParaRPr lang="de-DE" altLang="de-DE">
              <a:latin typeface="+mn-lt"/>
              <a:cs typeface="+mn-cs"/>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6" descr="moritz-3-the boy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hi-IN">
                <a:latin typeface="+mn-lt"/>
                <a:cs typeface="+mn-cs"/>
              </a:rPr>
              <a:t>मेटाकौगनिनटभ प्रनिक्षण 7 – ज़ल्दबाज़ी में निष्कर्ष पर पहुँचना </a:t>
            </a:r>
            <a:r>
              <a:rPr lang="en-US">
                <a:latin typeface="+mn-lt"/>
                <a:cs typeface="+mn-cs"/>
              </a:rPr>
              <a:t>II</a:t>
            </a:r>
          </a:p>
        </p:txBody>
      </p:sp>
      <p:sp>
        <p:nvSpPr>
          <p:cNvPr id="5" name="Slide Number Placeholder 4"/>
          <p:cNvSpPr>
            <a:spLocks noGrp="1"/>
          </p:cNvSpPr>
          <p:nvPr>
            <p:ph type="sldNum" sz="quarter" idx="12"/>
          </p:nvPr>
        </p:nvSpPr>
        <p:spPr/>
        <p:txBody>
          <a:bodyPr/>
          <a:lstStyle/>
          <a:p>
            <a:fld id="{D97EE998-B6F0-4411-937E-3FD80889468E}" type="slidenum">
              <a:rPr lang="de-DE" altLang="de-DE" smtClean="0">
                <a:latin typeface="+mn-lt"/>
                <a:cs typeface="+mn-cs"/>
              </a:rPr>
              <a:pPr/>
              <a:t>44</a:t>
            </a:fld>
            <a:endParaRPr lang="de-DE" altLang="de-DE">
              <a:latin typeface="+mn-lt"/>
              <a:cs typeface="+mn-cs"/>
            </a:endParaRPr>
          </a:p>
        </p:txBody>
      </p:sp>
      <p:sp>
        <p:nvSpPr>
          <p:cNvPr id="15" name="Text Box 15"/>
          <p:cNvSpPr txBox="1">
            <a:spLocks noChangeArrowheads="1"/>
          </p:cNvSpPr>
          <p:nvPr/>
        </p:nvSpPr>
        <p:spPr bwMode="auto">
          <a:xfrm>
            <a:off x="6400800" y="1664208"/>
            <a:ext cx="5349240" cy="4251960"/>
          </a:xfrm>
          <a:prstGeom prst="rect">
            <a:avLst/>
          </a:prstGeom>
          <a:solidFill>
            <a:srgbClr val="FFFFFF"/>
          </a:solidFill>
          <a:ln w="9525">
            <a:noFill/>
            <a:miter lim="800000"/>
            <a:headEnd/>
            <a:tailEnd/>
          </a:ln>
        </p:spPr>
        <p:txBody>
          <a:bodyPr wrap="square">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hi-IN" altLang="de-DE" sz="2400" b="0" dirty="0">
                <a:solidFill>
                  <a:srgbClr val="333333"/>
                </a:solidFill>
                <a:latin typeface="+mn-lt"/>
                <a:cs typeface="+mn-cs"/>
              </a:rPr>
              <a:t>लड़का वायलिन बजाना पसंद नहीं करता है लेकिन उसके माता-पिता ऐसा करने के लिए बाध्य करते हैं</a:t>
            </a:r>
            <a:r>
              <a:rPr lang="de-DE" altLang="de-DE" sz="2400" b="0" dirty="0">
                <a:solidFill>
                  <a:srgbClr val="333333"/>
                </a:solidFill>
                <a:latin typeface="+mn-lt"/>
                <a:cs typeface="+mn-cs"/>
              </a:rPr>
              <a:t>.</a:t>
            </a:r>
            <a:endParaRPr lang="hi-IN" altLang="de-DE" sz="2400" b="0" dirty="0">
              <a:solidFill>
                <a:srgbClr val="333333"/>
              </a:solidFill>
              <a:latin typeface="+mn-lt"/>
              <a:cs typeface="+mn-cs"/>
            </a:endParaRPr>
          </a:p>
          <a:p>
            <a:pPr marL="457200" lvl="0" indent="-457200" eaLnBrk="1" hangingPunct="1">
              <a:lnSpc>
                <a:spcPct val="105000"/>
              </a:lnSpc>
              <a:spcBef>
                <a:spcPts val="1999"/>
              </a:spcBef>
              <a:spcAft>
                <a:spcPts val="0"/>
              </a:spcAft>
              <a:buClr>
                <a:srgbClr val="333333"/>
              </a:buClr>
              <a:buFont typeface="WingDings"/>
              <a:buAutoNum type="alphaLcPeriod"/>
            </a:pPr>
            <a:r>
              <a:rPr lang="hi-IN" altLang="de-DE" sz="2400" b="0" dirty="0">
                <a:solidFill>
                  <a:srgbClr val="333333"/>
                </a:solidFill>
                <a:latin typeface="+mn-lt"/>
                <a:cs typeface="+mn-cs"/>
              </a:rPr>
              <a:t>एक नेत्रहिन् बालक वायलिन बजाने की इच्छा रखता है</a:t>
            </a:r>
            <a:r>
              <a:rPr lang="de-DE" altLang="de-DE" sz="2400" b="0" dirty="0">
                <a:solidFill>
                  <a:srgbClr val="333333"/>
                </a:solidFill>
                <a:latin typeface="+mn-lt"/>
                <a:cs typeface="+mn-cs"/>
              </a:rPr>
              <a:t>.</a:t>
            </a:r>
            <a:endParaRPr lang="hi-IN" altLang="de-DE" sz="2400" b="0" dirty="0">
              <a:solidFill>
                <a:srgbClr val="333333"/>
              </a:solidFill>
              <a:latin typeface="+mn-lt"/>
              <a:cs typeface="+mn-cs"/>
            </a:endParaRPr>
          </a:p>
          <a:p>
            <a:pPr marL="457200" lvl="0" indent="-457200" eaLnBrk="1" hangingPunct="1">
              <a:lnSpc>
                <a:spcPct val="105000"/>
              </a:lnSpc>
              <a:spcBef>
                <a:spcPts val="1999"/>
              </a:spcBef>
              <a:spcAft>
                <a:spcPts val="0"/>
              </a:spcAft>
              <a:buClr>
                <a:srgbClr val="333333"/>
              </a:buClr>
              <a:buFont typeface="WingDings"/>
              <a:buAutoNum type="alphaLcPeriod"/>
            </a:pPr>
            <a:r>
              <a:rPr lang="hi-IN" altLang="de-DE" sz="2400" b="0" dirty="0">
                <a:solidFill>
                  <a:srgbClr val="333333"/>
                </a:solidFill>
                <a:latin typeface="+mn-lt"/>
                <a:cs typeface="+mn-cs"/>
              </a:rPr>
              <a:t>लड़के ने अपने पिता के प्रिय वायलिन को तोड़ दिया है तथा उन्हें बताने से डर रहा है</a:t>
            </a:r>
            <a:r>
              <a:rPr lang="de-DE" altLang="de-DE" sz="2400" b="0" dirty="0">
                <a:solidFill>
                  <a:srgbClr val="333333"/>
                </a:solidFill>
                <a:latin typeface="+mn-lt"/>
                <a:cs typeface="+mn-cs"/>
              </a:rPr>
              <a:t>.</a:t>
            </a:r>
            <a:endParaRPr lang="hi-IN" altLang="de-DE" sz="2400" b="0" dirty="0">
              <a:solidFill>
                <a:srgbClr val="333333"/>
              </a:solidFill>
              <a:latin typeface="+mn-lt"/>
              <a:cs typeface="+mn-cs"/>
            </a:endParaRPr>
          </a:p>
          <a:p>
            <a:pPr marL="457200" lvl="0" indent="-457200" eaLnBrk="1" hangingPunct="1">
              <a:lnSpc>
                <a:spcPct val="105000"/>
              </a:lnSpc>
              <a:spcBef>
                <a:spcPts val="1999"/>
              </a:spcBef>
              <a:spcAft>
                <a:spcPts val="0"/>
              </a:spcAft>
              <a:buClr>
                <a:srgbClr val="004992"/>
              </a:buClr>
              <a:buFont typeface="WingDings"/>
              <a:buAutoNum type="alphaLcPeriod"/>
            </a:pPr>
            <a:r>
              <a:rPr lang="hi-IN" altLang="de-DE" sz="2400" b="0" dirty="0">
                <a:solidFill>
                  <a:srgbClr val="004992"/>
                </a:solidFill>
                <a:latin typeface="+mn-lt"/>
                <a:cs typeface="+mn-cs"/>
              </a:rPr>
              <a:t>लड़का एक अच्छा वायलिनवादक है तथा आने वाले संगीत समारोह से पहले अपना ध्यान केन्द्रित कर रहा है.</a:t>
            </a:r>
            <a:endParaRPr lang="de-DE" altLang="de-DE" sz="2400" b="0" dirty="0">
              <a:solidFill>
                <a:srgbClr val="004992"/>
              </a:solidFill>
              <a:latin typeface="+mn-lt"/>
              <a:cs typeface="+mn-cs"/>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9"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i-IN" altLang="de-DE" sz="2400" b="0" dirty="0">
                <a:solidFill>
                  <a:srgbClr val="333333"/>
                </a:solidFill>
                <a:latin typeface="+mn-lt"/>
                <a:cs typeface="+mn-cs"/>
              </a:rPr>
              <a:t>प्रेम-पत्र</a:t>
            </a:r>
            <a:r>
              <a:rPr lang="en-US" altLang="de-DE" sz="2400" b="0" dirty="0">
                <a:solidFill>
                  <a:srgbClr val="333333"/>
                </a:solidFill>
                <a:latin typeface="+mn-lt"/>
                <a:cs typeface="+mn-cs"/>
              </a:rPr>
              <a:t> </a:t>
            </a:r>
            <a:r>
              <a:rPr lang="hi-IN" altLang="de-DE" sz="2400" b="0" dirty="0">
                <a:solidFill>
                  <a:srgbClr val="333333"/>
                </a:solidFill>
                <a:latin typeface="+mn-lt"/>
                <a:cs typeface="+mn-cs"/>
              </a:rPr>
              <a:t>देता लड़का</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i-IN" altLang="de-DE" sz="2400" b="0" dirty="0">
                <a:solidFill>
                  <a:srgbClr val="333333"/>
                </a:solidFill>
                <a:latin typeface="+mn-lt"/>
                <a:cs typeface="+mn-cs"/>
              </a:rPr>
              <a:t>दुष्ट पडोसी</a:t>
            </a:r>
          </a:p>
          <a:p>
            <a:pPr eaLnBrk="1" hangingPunct="1">
              <a:lnSpc>
                <a:spcPct val="105000"/>
              </a:lnSpc>
              <a:spcBef>
                <a:spcPts val="1999"/>
              </a:spcBef>
              <a:spcAft>
                <a:spcPts val="0"/>
              </a:spcAft>
              <a:buClr>
                <a:srgbClr val="333333"/>
              </a:buClr>
              <a:buFont typeface="WingDings"/>
              <a:buAutoNum type="alphaLcPeriod"/>
            </a:pPr>
            <a:r>
              <a:rPr lang="hi-IN" altLang="de-DE" sz="2400" b="0" dirty="0">
                <a:solidFill>
                  <a:srgbClr val="333333"/>
                </a:solidFill>
                <a:latin typeface="+mn-lt"/>
                <a:cs typeface="+mn-cs"/>
              </a:rPr>
              <a:t>घर बदलते लोग</a:t>
            </a:r>
          </a:p>
          <a:p>
            <a:pPr eaLnBrk="1" hangingPunct="1">
              <a:lnSpc>
                <a:spcPct val="105000"/>
              </a:lnSpc>
              <a:spcBef>
                <a:spcPts val="1999"/>
              </a:spcBef>
              <a:spcAft>
                <a:spcPts val="0"/>
              </a:spcAft>
              <a:buClr>
                <a:srgbClr val="333333"/>
              </a:buClr>
              <a:buFont typeface="WingDings"/>
              <a:buAutoNum type="alphaLcPeriod"/>
            </a:pPr>
            <a:r>
              <a:rPr lang="hi-IN" altLang="de-DE" sz="2400" b="0" dirty="0">
                <a:solidFill>
                  <a:srgbClr val="333333"/>
                </a:solidFill>
                <a:latin typeface="+mn-lt"/>
                <a:cs typeface="+mn-cs"/>
              </a:rPr>
              <a:t>ऊँचाई नापता आदमी</a:t>
            </a:r>
            <a:endParaRPr lang="en-US" altLang="de-DE" sz="2400" b="0" dirty="0">
              <a:solidFill>
                <a:srgbClr val="333333"/>
              </a:solidFill>
              <a:latin typeface="+mn-lt"/>
              <a:cs typeface="+mn-cs"/>
            </a:endParaRPr>
          </a:p>
        </p:txBody>
      </p:sp>
      <p:pic>
        <p:nvPicPr>
          <p:cNvPr id="7" name="Picture 2053" descr="2050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0724" y="1124712"/>
            <a:ext cx="397079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hi-IN">
                <a:latin typeface="+mn-lt"/>
                <a:cs typeface="+mn-cs"/>
              </a:rPr>
              <a:t>मेटाकौगनिनटभ प्रनिक्षण 7 – ज़ल्दबाज़ी में निष्कर्ष पर पहुँचना </a:t>
            </a:r>
            <a:r>
              <a:rPr lang="en-US">
                <a:latin typeface="+mn-lt"/>
                <a:cs typeface="+mn-cs"/>
              </a:rPr>
              <a:t>II</a:t>
            </a:r>
          </a:p>
        </p:txBody>
      </p:sp>
      <p:sp>
        <p:nvSpPr>
          <p:cNvPr id="5" name="Slide Number Placeholder 4"/>
          <p:cNvSpPr>
            <a:spLocks noGrp="1"/>
          </p:cNvSpPr>
          <p:nvPr>
            <p:ph type="sldNum" sz="quarter" idx="12"/>
          </p:nvPr>
        </p:nvSpPr>
        <p:spPr/>
        <p:txBody>
          <a:bodyPr/>
          <a:lstStyle/>
          <a:p>
            <a:fld id="{D97EE998-B6F0-4411-937E-3FD80889468E}" type="slidenum">
              <a:rPr lang="de-DE" altLang="de-DE" smtClean="0">
                <a:latin typeface="+mn-lt"/>
                <a:cs typeface="+mn-cs"/>
              </a:rPr>
              <a:pPr/>
              <a:t>45</a:t>
            </a:fld>
            <a:endParaRPr lang="de-DE" altLang="de-DE">
              <a:latin typeface="+mn-lt"/>
              <a:cs typeface="+mn-cs"/>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3" name="Text Box 3"/>
          <p:cNvSpPr txBox="1">
            <a:spLocks noChangeArrowheads="1"/>
          </p:cNvSpPr>
          <p:nvPr/>
        </p:nvSpPr>
        <p:spPr bwMode="auto">
          <a:xfrm>
            <a:off x="6400799"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hi-IN" altLang="de-DE" sz="2400" b="0" dirty="0">
                <a:solidFill>
                  <a:srgbClr val="004992"/>
                </a:solidFill>
                <a:latin typeface="+mn-lt"/>
                <a:cs typeface="+mn-cs"/>
              </a:rPr>
              <a:t>प्रेम-पत्र</a:t>
            </a:r>
            <a:r>
              <a:rPr lang="en-US" altLang="de-DE" sz="2400" b="0" dirty="0">
                <a:solidFill>
                  <a:srgbClr val="004992"/>
                </a:solidFill>
                <a:latin typeface="+mn-lt"/>
                <a:cs typeface="+mn-cs"/>
              </a:rPr>
              <a:t> </a:t>
            </a:r>
            <a:r>
              <a:rPr lang="hi-IN" altLang="de-DE" sz="2400" b="0" dirty="0">
                <a:solidFill>
                  <a:srgbClr val="004992"/>
                </a:solidFill>
                <a:latin typeface="+mn-lt"/>
                <a:cs typeface="+mn-cs"/>
              </a:rPr>
              <a:t>देता लड़का</a:t>
            </a:r>
            <a:br>
              <a:rPr lang="de-DE" altLang="de-DE" sz="2400" b="0" dirty="0">
                <a:solidFill>
                  <a:srgbClr val="004992"/>
                </a:solidFill>
                <a:latin typeface="+mn-lt"/>
                <a:cs typeface="+mn-cs"/>
              </a:rPr>
            </a:br>
            <a:r>
              <a:rPr lang="en-US" altLang="de-DE" sz="1800" b="0" dirty="0">
                <a:solidFill>
                  <a:srgbClr val="004992"/>
                </a:solidFill>
                <a:latin typeface="+mn-lt"/>
                <a:cs typeface="+mn-cs"/>
              </a:rPr>
              <a:t>(</a:t>
            </a:r>
            <a:r>
              <a:rPr lang="hi-IN" altLang="de-DE" sz="1800" b="0" dirty="0">
                <a:solidFill>
                  <a:srgbClr val="004992"/>
                </a:solidFill>
                <a:latin typeface="+mn-lt"/>
                <a:cs typeface="+mn-cs"/>
              </a:rPr>
              <a:t>कार्ल स्पित्ज्वेग</a:t>
            </a:r>
            <a:r>
              <a:rPr lang="en-US" altLang="de-DE" sz="1800" dirty="0">
                <a:solidFill>
                  <a:srgbClr val="004992"/>
                </a:solidFill>
                <a:latin typeface="+mn-lt"/>
                <a:cs typeface="+mn-cs"/>
              </a:rPr>
              <a:t>, </a:t>
            </a:r>
            <a:r>
              <a:rPr lang="hi-IN" altLang="de-DE" sz="1800" b="0" dirty="0">
                <a:solidFill>
                  <a:srgbClr val="004992"/>
                </a:solidFill>
                <a:latin typeface="+mn-lt"/>
                <a:cs typeface="+mn-cs"/>
              </a:rPr>
              <a:t>१८६०</a:t>
            </a:r>
            <a:r>
              <a:rPr lang="en-US" altLang="de-DE" sz="1800" b="0" dirty="0">
                <a:solidFill>
                  <a:srgbClr val="004992"/>
                </a:solidFill>
                <a:latin typeface="+mn-lt"/>
                <a:cs typeface="+mn-cs"/>
              </a:rPr>
              <a:t>)</a:t>
            </a:r>
            <a:endParaRPr lang="hi-IN" altLang="de-DE" sz="1800" b="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i-IN" altLang="de-DE" sz="2400" b="0" dirty="0">
                <a:solidFill>
                  <a:srgbClr val="333333"/>
                </a:solidFill>
                <a:latin typeface="+mn-lt"/>
                <a:cs typeface="+mn-cs"/>
              </a:rPr>
              <a:t>दुष्ट पडोसी</a:t>
            </a:r>
          </a:p>
          <a:p>
            <a:pPr eaLnBrk="1" hangingPunct="1">
              <a:lnSpc>
                <a:spcPct val="105000"/>
              </a:lnSpc>
              <a:spcBef>
                <a:spcPts val="1999"/>
              </a:spcBef>
              <a:spcAft>
                <a:spcPts val="0"/>
              </a:spcAft>
              <a:buClr>
                <a:srgbClr val="333333"/>
              </a:buClr>
              <a:buFont typeface="WingDings"/>
              <a:buAutoNum type="alphaLcPeriod"/>
            </a:pPr>
            <a:r>
              <a:rPr lang="hi-IN" altLang="de-DE" sz="2400" b="0" dirty="0">
                <a:solidFill>
                  <a:srgbClr val="333333"/>
                </a:solidFill>
                <a:latin typeface="+mn-lt"/>
                <a:cs typeface="+mn-cs"/>
              </a:rPr>
              <a:t>घर बदलते लोग</a:t>
            </a:r>
          </a:p>
          <a:p>
            <a:pPr eaLnBrk="1" hangingPunct="1">
              <a:lnSpc>
                <a:spcPct val="105000"/>
              </a:lnSpc>
              <a:spcBef>
                <a:spcPts val="1999"/>
              </a:spcBef>
              <a:spcAft>
                <a:spcPts val="0"/>
              </a:spcAft>
              <a:buClr>
                <a:srgbClr val="333333"/>
              </a:buClr>
              <a:buFont typeface="WingDings"/>
              <a:buAutoNum type="alphaLcPeriod"/>
            </a:pPr>
            <a:r>
              <a:rPr lang="hi-IN" altLang="de-DE" sz="2400" b="0" dirty="0">
                <a:solidFill>
                  <a:srgbClr val="333333"/>
                </a:solidFill>
                <a:latin typeface="+mn-lt"/>
                <a:cs typeface="+mn-cs"/>
              </a:rPr>
              <a:t>ऊँचाई नापता आदमी</a:t>
            </a:r>
            <a:endParaRPr lang="en-US" altLang="de-DE" sz="2400" b="0" dirty="0">
              <a:solidFill>
                <a:srgbClr val="333333"/>
              </a:solidFill>
              <a:latin typeface="+mn-lt"/>
              <a:cs typeface="+mn-cs"/>
            </a:endParaRPr>
          </a:p>
        </p:txBody>
      </p:sp>
      <p:pic>
        <p:nvPicPr>
          <p:cNvPr id="7" name="Picture 1029" descr="2050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0724" y="1124712"/>
            <a:ext cx="397079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hi-IN">
                <a:latin typeface="+mn-lt"/>
                <a:cs typeface="+mn-cs"/>
              </a:rPr>
              <a:t>मेटाकौगनिनटभ प्रनिक्षण 7 – ज़ल्दबाज़ी में निष्कर्ष पर पहुँचना </a:t>
            </a:r>
            <a:r>
              <a:rPr lang="en-US">
                <a:latin typeface="+mn-lt"/>
                <a:cs typeface="+mn-cs"/>
              </a:rPr>
              <a:t>II</a:t>
            </a:r>
          </a:p>
        </p:txBody>
      </p:sp>
      <p:sp>
        <p:nvSpPr>
          <p:cNvPr id="5" name="Slide Number Placeholder 4"/>
          <p:cNvSpPr>
            <a:spLocks noGrp="1"/>
          </p:cNvSpPr>
          <p:nvPr>
            <p:ph type="sldNum" sz="quarter" idx="12"/>
          </p:nvPr>
        </p:nvSpPr>
        <p:spPr/>
        <p:txBody>
          <a:bodyPr/>
          <a:lstStyle/>
          <a:p>
            <a:fld id="{D97EE998-B6F0-4411-937E-3FD80889468E}" type="slidenum">
              <a:rPr lang="de-DE" altLang="de-DE" smtClean="0">
                <a:latin typeface="+mn-lt"/>
                <a:cs typeface="+mn-cs"/>
              </a:rPr>
              <a:pPr/>
              <a:t>46</a:t>
            </a:fld>
            <a:endParaRPr lang="de-DE" altLang="de-DE">
              <a:latin typeface="+mn-lt"/>
              <a:cs typeface="+mn-cs"/>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8" name="Text Box 1028"/>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i-IN" altLang="de-DE" sz="2400" b="0" dirty="0">
                <a:solidFill>
                  <a:srgbClr val="333333"/>
                </a:solidFill>
                <a:latin typeface="+mn-lt"/>
                <a:cs typeface="+mn-cs"/>
              </a:rPr>
              <a:t>हत्या का गवाह</a:t>
            </a:r>
          </a:p>
          <a:p>
            <a:pPr eaLnBrk="1" hangingPunct="1">
              <a:lnSpc>
                <a:spcPct val="105000"/>
              </a:lnSpc>
              <a:spcBef>
                <a:spcPts val="1999"/>
              </a:spcBef>
              <a:spcAft>
                <a:spcPts val="0"/>
              </a:spcAft>
              <a:buClr>
                <a:srgbClr val="333333"/>
              </a:buClr>
              <a:buFont typeface="WingDings"/>
              <a:buAutoNum type="alphaLcPeriod"/>
            </a:pPr>
            <a:r>
              <a:rPr lang="hi-IN" altLang="de-DE" sz="2400" b="0" dirty="0">
                <a:solidFill>
                  <a:srgbClr val="333333"/>
                </a:solidFill>
                <a:latin typeface="+mn-lt"/>
                <a:cs typeface="+mn-cs"/>
              </a:rPr>
              <a:t>नाटक</a:t>
            </a:r>
          </a:p>
          <a:p>
            <a:pPr eaLnBrk="1" hangingPunct="1">
              <a:lnSpc>
                <a:spcPct val="105000"/>
              </a:lnSpc>
              <a:spcBef>
                <a:spcPts val="1999"/>
              </a:spcBef>
              <a:spcAft>
                <a:spcPts val="0"/>
              </a:spcAft>
              <a:buClr>
                <a:srgbClr val="333333"/>
              </a:buClr>
              <a:buFont typeface="WingDings"/>
              <a:buAutoNum type="alphaLcPeriod"/>
            </a:pPr>
            <a:r>
              <a:rPr lang="hi-IN" altLang="de-DE" sz="2400" b="0" dirty="0">
                <a:solidFill>
                  <a:srgbClr val="333333"/>
                </a:solidFill>
                <a:latin typeface="+mn-lt"/>
                <a:cs typeface="+mn-cs"/>
              </a:rPr>
              <a:t>सिनेमा घर में</a:t>
            </a:r>
          </a:p>
          <a:p>
            <a:pPr eaLnBrk="1" hangingPunct="1">
              <a:lnSpc>
                <a:spcPct val="105000"/>
              </a:lnSpc>
              <a:spcBef>
                <a:spcPts val="1999"/>
              </a:spcBef>
              <a:spcAft>
                <a:spcPts val="0"/>
              </a:spcAft>
              <a:buClr>
                <a:srgbClr val="333333"/>
              </a:buClr>
              <a:buFont typeface="WingDings"/>
              <a:buAutoNum type="alphaLcPeriod"/>
            </a:pPr>
            <a:r>
              <a:rPr lang="hi-IN" altLang="de-DE" sz="2400" b="0" dirty="0">
                <a:solidFill>
                  <a:srgbClr val="333333"/>
                </a:solidFill>
                <a:latin typeface="+mn-lt"/>
                <a:cs typeface="+mn-cs"/>
              </a:rPr>
              <a:t>भागती दुल्हन</a:t>
            </a:r>
            <a:endParaRPr lang="en-US" altLang="de-DE" sz="2400" b="0" dirty="0">
              <a:solidFill>
                <a:srgbClr val="333333"/>
              </a:solidFill>
              <a:latin typeface="+mn-lt"/>
              <a:cs typeface="+mn-cs"/>
            </a:endParaRPr>
          </a:p>
        </p:txBody>
      </p:sp>
      <p:pic>
        <p:nvPicPr>
          <p:cNvPr id="7" name="Picture 4" descr="Das Dram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180" y="1124711"/>
            <a:ext cx="5001881"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hi-IN">
                <a:latin typeface="+mn-lt"/>
                <a:cs typeface="+mn-cs"/>
              </a:rPr>
              <a:t>मेटाकौगनिनटभ प्रनिक्षण 7 – ज़ल्दबाज़ी में निष्कर्ष पर पहुँचना </a:t>
            </a:r>
            <a:r>
              <a:rPr lang="en-US">
                <a:latin typeface="+mn-lt"/>
                <a:cs typeface="+mn-cs"/>
              </a:rPr>
              <a:t>II</a:t>
            </a:r>
          </a:p>
        </p:txBody>
      </p:sp>
      <p:sp>
        <p:nvSpPr>
          <p:cNvPr id="5" name="Slide Number Placeholder 4"/>
          <p:cNvSpPr>
            <a:spLocks noGrp="1"/>
          </p:cNvSpPr>
          <p:nvPr>
            <p:ph type="sldNum" sz="quarter" idx="12"/>
          </p:nvPr>
        </p:nvSpPr>
        <p:spPr/>
        <p:txBody>
          <a:bodyPr/>
          <a:lstStyle/>
          <a:p>
            <a:fld id="{D97EE998-B6F0-4411-937E-3FD80889468E}" type="slidenum">
              <a:rPr lang="de-DE" altLang="de-DE" smtClean="0">
                <a:latin typeface="+mn-lt"/>
                <a:cs typeface="+mn-cs"/>
              </a:rPr>
              <a:pPr/>
              <a:t>47</a:t>
            </a:fld>
            <a:endParaRPr lang="de-DE" altLang="de-DE">
              <a:latin typeface="+mn-lt"/>
              <a:cs typeface="+mn-cs"/>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2" name="Text Box 4"/>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i-IN" altLang="de-DE" sz="2400" b="0" dirty="0">
                <a:solidFill>
                  <a:srgbClr val="333333"/>
                </a:solidFill>
                <a:latin typeface="+mn-lt"/>
                <a:cs typeface="+mn-cs"/>
              </a:rPr>
              <a:t>हत्या का गवाह</a:t>
            </a:r>
          </a:p>
          <a:p>
            <a:pPr eaLnBrk="1" hangingPunct="1">
              <a:lnSpc>
                <a:spcPct val="105000"/>
              </a:lnSpc>
              <a:spcBef>
                <a:spcPts val="1999"/>
              </a:spcBef>
              <a:spcAft>
                <a:spcPts val="0"/>
              </a:spcAft>
              <a:buClr>
                <a:srgbClr val="004992"/>
              </a:buClr>
              <a:buFont typeface="WingDings"/>
              <a:buAutoNum type="alphaLcPeriod"/>
            </a:pPr>
            <a:r>
              <a:rPr lang="hi-IN" altLang="de-DE" sz="2400" b="0" dirty="0">
                <a:solidFill>
                  <a:srgbClr val="004992"/>
                </a:solidFill>
                <a:latin typeface="+mn-lt"/>
                <a:cs typeface="+mn-cs"/>
              </a:rPr>
              <a:t>नाटक</a:t>
            </a:r>
            <a:br>
              <a:rPr lang="de-DE" altLang="de-DE" sz="2400" b="0" dirty="0">
                <a:solidFill>
                  <a:srgbClr val="004992"/>
                </a:solidFill>
                <a:latin typeface="+mn-lt"/>
                <a:cs typeface="+mn-cs"/>
              </a:rPr>
            </a:br>
            <a:r>
              <a:rPr lang="en-US" altLang="de-DE" sz="1800" b="0" dirty="0">
                <a:solidFill>
                  <a:srgbClr val="004992"/>
                </a:solidFill>
                <a:latin typeface="+mn-lt"/>
                <a:cs typeface="+mn-cs"/>
              </a:rPr>
              <a:t>(</a:t>
            </a:r>
            <a:r>
              <a:rPr lang="hi-IN" altLang="de-DE" sz="1800" b="0" dirty="0">
                <a:solidFill>
                  <a:srgbClr val="004992"/>
                </a:solidFill>
                <a:latin typeface="+mn-lt"/>
                <a:cs typeface="+mn-cs"/>
              </a:rPr>
              <a:t>दौमिएर ओनोर</a:t>
            </a:r>
            <a:r>
              <a:rPr lang="en-US" altLang="de-DE" sz="1800" b="0" dirty="0">
                <a:solidFill>
                  <a:srgbClr val="004992"/>
                </a:solidFill>
                <a:latin typeface="+mn-lt"/>
                <a:cs typeface="+mn-cs"/>
              </a:rPr>
              <a:t>, </a:t>
            </a:r>
            <a:r>
              <a:rPr lang="hi-IN" altLang="de-DE" sz="1800" b="0" dirty="0">
                <a:solidFill>
                  <a:srgbClr val="004992"/>
                </a:solidFill>
                <a:latin typeface="+mn-lt"/>
                <a:cs typeface="+mn-cs"/>
              </a:rPr>
              <a:t>१८३१</a:t>
            </a:r>
            <a:r>
              <a:rPr lang="en-US" altLang="de-DE" sz="1800" b="0" dirty="0">
                <a:solidFill>
                  <a:srgbClr val="004992"/>
                </a:solidFill>
                <a:latin typeface="+mn-lt"/>
                <a:cs typeface="+mn-cs"/>
              </a:rPr>
              <a:t>/</a:t>
            </a:r>
            <a:r>
              <a:rPr lang="hi-IN" altLang="de-DE" sz="1800" b="0" dirty="0">
                <a:solidFill>
                  <a:srgbClr val="004992"/>
                </a:solidFill>
                <a:latin typeface="+mn-lt"/>
                <a:cs typeface="+mn-cs"/>
              </a:rPr>
              <a:t>३२</a:t>
            </a:r>
            <a:r>
              <a:rPr lang="en-US" altLang="de-DE" sz="1800" b="0" dirty="0">
                <a:solidFill>
                  <a:srgbClr val="004992"/>
                </a:solidFill>
                <a:latin typeface="+mn-lt"/>
                <a:cs typeface="+mn-cs"/>
              </a:rPr>
              <a:t>)</a:t>
            </a:r>
            <a:endParaRPr lang="hi-IN" altLang="de-DE" sz="18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i-IN" altLang="de-DE" sz="2400" b="0" dirty="0">
                <a:solidFill>
                  <a:srgbClr val="333333"/>
                </a:solidFill>
                <a:latin typeface="+mn-lt"/>
                <a:cs typeface="+mn-cs"/>
              </a:rPr>
              <a:t>सिनेमा घर में</a:t>
            </a:r>
          </a:p>
          <a:p>
            <a:pPr eaLnBrk="1" hangingPunct="1">
              <a:lnSpc>
                <a:spcPct val="105000"/>
              </a:lnSpc>
              <a:spcBef>
                <a:spcPts val="1999"/>
              </a:spcBef>
              <a:spcAft>
                <a:spcPts val="0"/>
              </a:spcAft>
              <a:buClr>
                <a:srgbClr val="333333"/>
              </a:buClr>
              <a:buFont typeface="WingDings"/>
              <a:buAutoNum type="alphaLcPeriod"/>
            </a:pPr>
            <a:r>
              <a:rPr lang="hi-IN" altLang="de-DE" sz="2400" b="0" dirty="0">
                <a:solidFill>
                  <a:srgbClr val="333333"/>
                </a:solidFill>
                <a:latin typeface="+mn-lt"/>
                <a:cs typeface="+mn-cs"/>
              </a:rPr>
              <a:t>भागती दुल्हन</a:t>
            </a:r>
            <a:endParaRPr lang="en-US" altLang="de-DE" sz="2400" b="0" dirty="0">
              <a:solidFill>
                <a:srgbClr val="333333"/>
              </a:solidFill>
              <a:latin typeface="+mn-lt"/>
              <a:cs typeface="+mn-cs"/>
            </a:endParaRPr>
          </a:p>
        </p:txBody>
      </p:sp>
      <p:pic>
        <p:nvPicPr>
          <p:cNvPr id="7" name="Picture 4" descr="Das Dram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180" y="1124711"/>
            <a:ext cx="5001881"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hi-IN">
                <a:latin typeface="+mn-lt"/>
                <a:cs typeface="+mn-cs"/>
              </a:rPr>
              <a:t>मेटाकौगनिनटभ प्रनिक्षण 7 – ज़ल्दबाज़ी में निष्कर्ष पर पहुँचना </a:t>
            </a:r>
            <a:r>
              <a:rPr lang="en-US">
                <a:latin typeface="+mn-lt"/>
                <a:cs typeface="+mn-cs"/>
              </a:rPr>
              <a:t>II</a:t>
            </a:r>
          </a:p>
        </p:txBody>
      </p:sp>
      <p:sp>
        <p:nvSpPr>
          <p:cNvPr id="5" name="Slide Number Placeholder 4"/>
          <p:cNvSpPr>
            <a:spLocks noGrp="1"/>
          </p:cNvSpPr>
          <p:nvPr>
            <p:ph type="sldNum" sz="quarter" idx="12"/>
          </p:nvPr>
        </p:nvSpPr>
        <p:spPr/>
        <p:txBody>
          <a:bodyPr/>
          <a:lstStyle/>
          <a:p>
            <a:fld id="{D97EE998-B6F0-4411-937E-3FD80889468E}" type="slidenum">
              <a:rPr lang="de-DE" altLang="de-DE" smtClean="0">
                <a:latin typeface="+mn-lt"/>
                <a:cs typeface="+mn-cs"/>
              </a:rPr>
              <a:pPr/>
              <a:t>48</a:t>
            </a:fld>
            <a:endParaRPr lang="de-DE" altLang="de-DE">
              <a:latin typeface="+mn-lt"/>
              <a:cs typeface="+mn-cs"/>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hi-IN" sz="3600">
                <a:solidFill>
                  <a:srgbClr val="004992"/>
                </a:solidFill>
                <a:latin typeface="+mn-lt"/>
                <a:ea typeface="+mn-ea"/>
                <a:cs typeface="+mn-cs"/>
              </a:rPr>
              <a:t>दैनिक जीवन में स्थानांतरण</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lnSpc>
                <a:spcPct val="100000"/>
              </a:lnSpc>
              <a:spcBef>
                <a:spcPts val="1200"/>
              </a:spcBef>
            </a:pPr>
            <a:r>
              <a:rPr lang="hi-IN" sz="2400" b="1" dirty="0">
                <a:solidFill>
                  <a:srgbClr val="333333"/>
                </a:solidFill>
              </a:rPr>
              <a:t>सीखने के उदेश्य:</a:t>
            </a:r>
          </a:p>
          <a:p>
            <a:pPr marL="285750" lvl="0" indent="-285750" defTabSz="914400" fontAlgn="base">
              <a:lnSpc>
                <a:spcPct val="100000"/>
              </a:lnSpc>
              <a:spcBef>
                <a:spcPts val="1200"/>
              </a:spcBef>
              <a:buClr>
                <a:srgbClr val="333333"/>
              </a:buClr>
              <a:buFont typeface="WingDings"/>
              <a:buChar char=""/>
            </a:pPr>
            <a:r>
              <a:rPr lang="hi-IN" altLang="de-DE" dirty="0">
                <a:solidFill>
                  <a:srgbClr val="333333"/>
                </a:solidFill>
              </a:rPr>
              <a:t>जब निर्णय महत्वपूर्ण या अति-महत्वपूर्ण होते हैं तो ज़ल्दबाजी में निर्णय न लेकर सभी प्रासंगिक सूचनाओं पर ध्यान दें (बाद में पछताने की अपेक्षा सुरक्षित रहना बेहतर है)</a:t>
            </a:r>
            <a:endParaRPr lang="en-US" dirty="0"/>
          </a:p>
        </p:txBody>
      </p:sp>
      <p:sp>
        <p:nvSpPr>
          <p:cNvPr id="6" name="Footer Placeholder 5"/>
          <p:cNvSpPr>
            <a:spLocks noGrp="1"/>
          </p:cNvSpPr>
          <p:nvPr>
            <p:ph type="ftr" sz="quarter" idx="11"/>
          </p:nvPr>
        </p:nvSpPr>
        <p:spPr/>
        <p:txBody>
          <a:bodyPr/>
          <a:lstStyle/>
          <a:p>
            <a:pPr>
              <a:defRPr/>
            </a:pPr>
            <a:r>
              <a:rPr lang="hi-IN">
                <a:latin typeface="+mn-lt"/>
                <a:cs typeface="+mn-cs"/>
              </a:rPr>
              <a:t>मेटाकौगनिनटभ प्रनिक्षण 7 – ज़ल्दबाज़ी में निष्कर्ष पर पहुँचना </a:t>
            </a:r>
            <a:r>
              <a:rPr lang="en-US">
                <a:latin typeface="+mn-lt"/>
                <a:cs typeface="+mn-cs"/>
              </a:rPr>
              <a:t>II</a:t>
            </a:r>
          </a:p>
        </p:txBody>
      </p:sp>
      <p:sp>
        <p:nvSpPr>
          <p:cNvPr id="7" name="Slide Number Placeholder 6"/>
          <p:cNvSpPr>
            <a:spLocks noGrp="1"/>
          </p:cNvSpPr>
          <p:nvPr>
            <p:ph type="sldNum" sz="quarter" idx="12"/>
          </p:nvPr>
        </p:nvSpPr>
        <p:spPr/>
        <p:txBody>
          <a:bodyPr/>
          <a:lstStyle/>
          <a:p>
            <a:fld id="{19F1ED2F-A4BC-4823-A27F-113FDD99EEA6}" type="slidenum">
              <a:rPr lang="de-DE" altLang="de-DE" smtClean="0">
                <a:latin typeface="+mn-lt"/>
                <a:cs typeface="+mn-cs"/>
              </a:rPr>
              <a:pPr/>
              <a:t>49</a:t>
            </a:fld>
            <a:endParaRPr lang="de-DE" altLang="de-DE">
              <a:latin typeface="+mn-lt"/>
              <a:cs typeface="+mn-cs"/>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hi-IN" sz="3600">
                <a:solidFill>
                  <a:srgbClr val="004992"/>
                </a:solidFill>
                <a:latin typeface="+mn-lt"/>
                <a:ea typeface="+mn-ea"/>
                <a:cs typeface="+mn-cs"/>
              </a:rPr>
              <a:t>दैनिक जीवन में स्थानांतरण</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lnSpc>
                <a:spcPct val="100000"/>
              </a:lnSpc>
              <a:spcBef>
                <a:spcPts val="1200"/>
              </a:spcBef>
            </a:pPr>
            <a:r>
              <a:rPr lang="hi-IN" sz="2400" b="1" dirty="0">
                <a:solidFill>
                  <a:srgbClr val="333333"/>
                </a:solidFill>
              </a:rPr>
              <a:t>सीखने के उदेश्य:</a:t>
            </a:r>
          </a:p>
          <a:p>
            <a:pPr marL="285750" lvl="0" indent="-285750" defTabSz="914400" fontAlgn="base">
              <a:lnSpc>
                <a:spcPct val="100000"/>
              </a:lnSpc>
              <a:spcBef>
                <a:spcPts val="1200"/>
              </a:spcBef>
              <a:buClr>
                <a:srgbClr val="333333"/>
              </a:buClr>
              <a:buFont typeface="WingDings"/>
              <a:buChar char=""/>
            </a:pPr>
            <a:r>
              <a:rPr lang="hi-IN" altLang="de-DE" dirty="0">
                <a:solidFill>
                  <a:srgbClr val="333333"/>
                </a:solidFill>
              </a:rPr>
              <a:t>जब निर्णय महत्वपूर्ण या अति-महत्वपूर्ण होते हैं तो ज़ल्दबाजी में निर्णय न लेकर सभी प्रासंगिक सूचनाओं पर ध्यान दें (बाद में पछताने की अपेक्षा सुरक्षित रहना बेहतर है)</a:t>
            </a:r>
          </a:p>
          <a:p>
            <a:pPr marL="285750" lvl="0" indent="-285750" defTabSz="914400" fontAlgn="base">
              <a:lnSpc>
                <a:spcPct val="100000"/>
              </a:lnSpc>
              <a:spcBef>
                <a:spcPts val="1200"/>
              </a:spcBef>
              <a:buClr>
                <a:srgbClr val="000000"/>
              </a:buClr>
              <a:buFont typeface="WingDings"/>
              <a:buChar char=""/>
            </a:pPr>
            <a:r>
              <a:rPr lang="hi-IN" altLang="de-DE" dirty="0">
                <a:solidFill>
                  <a:srgbClr val="004992"/>
                </a:solidFill>
              </a:rPr>
              <a:t>उदाहरण</a:t>
            </a:r>
            <a:r>
              <a:rPr lang="hi-IN" altLang="de-DE" dirty="0">
                <a:solidFill>
                  <a:srgbClr val="333333"/>
                </a:solidFill>
              </a:rPr>
              <a:t> - एक आदमी हकला रहा है </a:t>
            </a:r>
            <a:r>
              <a:rPr lang="hi-IN" altLang="de-DE" dirty="0">
                <a:solidFill>
                  <a:srgbClr val="004992"/>
                </a:solidFill>
              </a:rPr>
              <a:t>“क्या वह नशे में </a:t>
            </a:r>
            <a:r>
              <a:rPr lang="hi-IN" altLang="de-DE">
                <a:solidFill>
                  <a:srgbClr val="004992"/>
                </a:solidFill>
              </a:rPr>
              <a:t>है”</a:t>
            </a:r>
            <a:endParaRPr lang="en-US" dirty="0"/>
          </a:p>
        </p:txBody>
      </p:sp>
      <p:sp>
        <p:nvSpPr>
          <p:cNvPr id="6" name="Footer Placeholder 5"/>
          <p:cNvSpPr>
            <a:spLocks noGrp="1"/>
          </p:cNvSpPr>
          <p:nvPr>
            <p:ph type="ftr" sz="quarter" idx="11"/>
          </p:nvPr>
        </p:nvSpPr>
        <p:spPr/>
        <p:txBody>
          <a:bodyPr/>
          <a:lstStyle/>
          <a:p>
            <a:pPr>
              <a:defRPr/>
            </a:pPr>
            <a:r>
              <a:rPr lang="hi-IN">
                <a:latin typeface="+mn-lt"/>
                <a:cs typeface="+mn-cs"/>
              </a:rPr>
              <a:t>मेटाकौगनिनटभ प्रनिक्षण 7 – ज़ल्दबाज़ी में निष्कर्ष पर पहुँचना </a:t>
            </a:r>
            <a:r>
              <a:rPr lang="en-US">
                <a:latin typeface="+mn-lt"/>
                <a:cs typeface="+mn-cs"/>
              </a:rPr>
              <a:t>II</a:t>
            </a:r>
          </a:p>
        </p:txBody>
      </p:sp>
      <p:sp>
        <p:nvSpPr>
          <p:cNvPr id="7" name="Slide Number Placeholder 6"/>
          <p:cNvSpPr>
            <a:spLocks noGrp="1"/>
          </p:cNvSpPr>
          <p:nvPr>
            <p:ph type="sldNum" sz="quarter" idx="12"/>
          </p:nvPr>
        </p:nvSpPr>
        <p:spPr/>
        <p:txBody>
          <a:bodyPr/>
          <a:lstStyle/>
          <a:p>
            <a:fld id="{19F1ED2F-A4BC-4823-A27F-113FDD99EEA6}" type="slidenum">
              <a:rPr lang="de-DE" altLang="de-DE" smtClean="0">
                <a:latin typeface="+mn-lt"/>
                <a:cs typeface="+mn-cs"/>
              </a:rPr>
              <a:pPr/>
              <a:t>50</a:t>
            </a:fld>
            <a:endParaRPr lang="de-DE" altLang="de-DE">
              <a:latin typeface="+mn-lt"/>
              <a:cs typeface="+mn-cs"/>
            </a:endParaRPr>
          </a:p>
        </p:txBody>
      </p:sp>
    </p:spTree>
    <p:extLst>
      <p:ext uri="{BB962C8B-B14F-4D97-AF65-F5344CB8AC3E}">
        <p14:creationId xmlns:p14="http://schemas.microsoft.com/office/powerpoint/2010/main" val="35498072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hi-IN" sz="3600">
                <a:solidFill>
                  <a:srgbClr val="004992"/>
                </a:solidFill>
                <a:latin typeface="+mn-lt"/>
                <a:ea typeface="+mn-ea"/>
                <a:cs typeface="+mn-cs"/>
              </a:rPr>
              <a:t>दैनिक जीवन में स्थानांतरण</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lnSpc>
                <a:spcPct val="100000"/>
              </a:lnSpc>
              <a:spcBef>
                <a:spcPts val="1200"/>
              </a:spcBef>
            </a:pPr>
            <a:r>
              <a:rPr lang="hi-IN" sz="2400" b="1" dirty="0">
                <a:solidFill>
                  <a:srgbClr val="333333"/>
                </a:solidFill>
              </a:rPr>
              <a:t>सीखने के उदेश्य:</a:t>
            </a:r>
          </a:p>
          <a:p>
            <a:pPr marL="285750" lvl="0" indent="-285750" defTabSz="914400" fontAlgn="base">
              <a:lnSpc>
                <a:spcPct val="100000"/>
              </a:lnSpc>
              <a:spcBef>
                <a:spcPts val="1200"/>
              </a:spcBef>
              <a:buClr>
                <a:srgbClr val="333333"/>
              </a:buClr>
              <a:buFont typeface="WingDings"/>
              <a:buChar char=""/>
            </a:pPr>
            <a:r>
              <a:rPr lang="hi-IN" altLang="de-DE" dirty="0">
                <a:solidFill>
                  <a:srgbClr val="333333"/>
                </a:solidFill>
              </a:rPr>
              <a:t>जब निर्णय महत्वपूर्ण या अति-महत्वपूर्ण होते हैं तो ज़ल्दबाजी में निर्णय न लेकर सभी प्रासंगिक सूचनाओं पर ध्यान दें (बाद में पछताने की अपेक्षा सुरक्षित रहना बेहतर है)</a:t>
            </a:r>
          </a:p>
          <a:p>
            <a:pPr marL="285750" lvl="0" indent="-285750" defTabSz="914400" fontAlgn="base">
              <a:lnSpc>
                <a:spcPct val="100000"/>
              </a:lnSpc>
              <a:spcBef>
                <a:spcPts val="1200"/>
              </a:spcBef>
              <a:buClr>
                <a:srgbClr val="000000"/>
              </a:buClr>
              <a:buFont typeface="WingDings"/>
              <a:buChar char=""/>
            </a:pPr>
            <a:r>
              <a:rPr lang="hi-IN" altLang="de-DE" dirty="0">
                <a:solidFill>
                  <a:srgbClr val="004992"/>
                </a:solidFill>
              </a:rPr>
              <a:t>उदाहरण</a:t>
            </a:r>
            <a:r>
              <a:rPr lang="hi-IN" altLang="de-DE" dirty="0">
                <a:solidFill>
                  <a:srgbClr val="333333"/>
                </a:solidFill>
              </a:rPr>
              <a:t> - एक आदमी हकला रहा है </a:t>
            </a:r>
            <a:r>
              <a:rPr lang="hi-IN" altLang="de-DE" dirty="0">
                <a:solidFill>
                  <a:srgbClr val="004992"/>
                </a:solidFill>
              </a:rPr>
              <a:t>“क्या वह नशे में है”</a:t>
            </a:r>
          </a:p>
          <a:p>
            <a:pPr marL="285750" lvl="0" indent="-285750" defTabSz="914400" fontAlgn="base">
              <a:lnSpc>
                <a:spcPct val="100000"/>
              </a:lnSpc>
              <a:spcBef>
                <a:spcPts val="1200"/>
              </a:spcBef>
              <a:buClr>
                <a:srgbClr val="000000"/>
              </a:buClr>
              <a:buFont typeface="WingDings"/>
              <a:buChar char=""/>
            </a:pPr>
            <a:r>
              <a:rPr lang="hi-IN" altLang="de-DE" dirty="0">
                <a:solidFill>
                  <a:srgbClr val="333333"/>
                </a:solidFill>
              </a:rPr>
              <a:t>उसे ध्यान से देखें - क्या वह शराब की दुकान से आ रहा है</a:t>
            </a:r>
            <a:r>
              <a:rPr lang="en-US" altLang="de-DE" dirty="0">
                <a:solidFill>
                  <a:srgbClr val="333333"/>
                </a:solidFill>
              </a:rPr>
              <a:t>? </a:t>
            </a:r>
            <a:r>
              <a:rPr lang="hi-IN" altLang="de-DE" dirty="0">
                <a:solidFill>
                  <a:srgbClr val="333333"/>
                </a:solidFill>
              </a:rPr>
              <a:t>क्या उसके मुंह से शराब की गंध आ रही है</a:t>
            </a:r>
            <a:r>
              <a:rPr lang="en-US" altLang="de-DE" dirty="0">
                <a:solidFill>
                  <a:srgbClr val="333333"/>
                </a:solidFill>
              </a:rPr>
              <a:t>?</a:t>
            </a:r>
            <a:br>
              <a:rPr lang="en-US" altLang="de-DE" dirty="0">
                <a:solidFill>
                  <a:srgbClr val="333333"/>
                </a:solidFill>
              </a:rPr>
            </a:br>
            <a:r>
              <a:rPr lang="hi-IN" altLang="de-DE" i="1" dirty="0">
                <a:solidFill>
                  <a:srgbClr val="004992"/>
                </a:solidFill>
              </a:rPr>
              <a:t>आदमी को बोलने में परेशानी हो सकती है</a:t>
            </a:r>
            <a:r>
              <a:rPr lang="en-US" altLang="de-DE" i="1" dirty="0">
                <a:solidFill>
                  <a:srgbClr val="004992"/>
                </a:solidFill>
              </a:rPr>
              <a:t>, </a:t>
            </a:r>
            <a:r>
              <a:rPr lang="hi-IN" altLang="de-DE" i="1" dirty="0">
                <a:solidFill>
                  <a:srgbClr val="004992"/>
                </a:solidFill>
              </a:rPr>
              <a:t>शायद ऐसा पक्षाघात के कारण हुआ </a:t>
            </a:r>
            <a:r>
              <a:rPr lang="hi-IN" altLang="de-DE" i="1">
                <a:solidFill>
                  <a:srgbClr val="004992"/>
                </a:solidFill>
              </a:rPr>
              <a:t>हो.</a:t>
            </a:r>
            <a:endParaRPr lang="en-US" dirty="0"/>
          </a:p>
        </p:txBody>
      </p:sp>
      <p:sp>
        <p:nvSpPr>
          <p:cNvPr id="6" name="Footer Placeholder 5"/>
          <p:cNvSpPr>
            <a:spLocks noGrp="1"/>
          </p:cNvSpPr>
          <p:nvPr>
            <p:ph type="ftr" sz="quarter" idx="11"/>
          </p:nvPr>
        </p:nvSpPr>
        <p:spPr/>
        <p:txBody>
          <a:bodyPr/>
          <a:lstStyle/>
          <a:p>
            <a:pPr>
              <a:defRPr/>
            </a:pPr>
            <a:r>
              <a:rPr lang="hi-IN">
                <a:latin typeface="+mn-lt"/>
                <a:cs typeface="+mn-cs"/>
              </a:rPr>
              <a:t>मेटाकौगनिनटभ प्रनिक्षण 7 – ज़ल्दबाज़ी में निष्कर्ष पर पहुँचना </a:t>
            </a:r>
            <a:r>
              <a:rPr lang="en-US">
                <a:latin typeface="+mn-lt"/>
                <a:cs typeface="+mn-cs"/>
              </a:rPr>
              <a:t>II</a:t>
            </a:r>
          </a:p>
        </p:txBody>
      </p:sp>
      <p:sp>
        <p:nvSpPr>
          <p:cNvPr id="7" name="Slide Number Placeholder 6"/>
          <p:cNvSpPr>
            <a:spLocks noGrp="1"/>
          </p:cNvSpPr>
          <p:nvPr>
            <p:ph type="sldNum" sz="quarter" idx="12"/>
          </p:nvPr>
        </p:nvSpPr>
        <p:spPr/>
        <p:txBody>
          <a:bodyPr/>
          <a:lstStyle/>
          <a:p>
            <a:fld id="{19F1ED2F-A4BC-4823-A27F-113FDD99EEA6}" type="slidenum">
              <a:rPr lang="de-DE" altLang="de-DE" smtClean="0">
                <a:latin typeface="+mn-lt"/>
                <a:cs typeface="+mn-cs"/>
              </a:rPr>
              <a:pPr/>
              <a:t>51</a:t>
            </a:fld>
            <a:endParaRPr lang="de-DE" altLang="de-DE">
              <a:latin typeface="+mn-lt"/>
              <a:cs typeface="+mn-cs"/>
            </a:endParaRPr>
          </a:p>
        </p:txBody>
      </p:sp>
    </p:spTree>
    <p:extLst>
      <p:ext uri="{BB962C8B-B14F-4D97-AF65-F5344CB8AC3E}">
        <p14:creationId xmlns:p14="http://schemas.microsoft.com/office/powerpoint/2010/main" val="341886819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hi-IN" sz="3600">
                <a:solidFill>
                  <a:srgbClr val="004992"/>
                </a:solidFill>
                <a:latin typeface="+mn-lt"/>
                <a:ea typeface="+mn-ea"/>
                <a:cs typeface="+mn-cs"/>
              </a:rPr>
              <a:t>दैनिक जीवन में स्थानांतरण</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lnSpc>
                <a:spcPct val="100000"/>
              </a:lnSpc>
              <a:spcBef>
                <a:spcPts val="1200"/>
              </a:spcBef>
            </a:pPr>
            <a:r>
              <a:rPr lang="hi-IN" sz="2400" b="1" dirty="0">
                <a:solidFill>
                  <a:srgbClr val="333333"/>
                </a:solidFill>
              </a:rPr>
              <a:t>सीखने के उदेश्य:</a:t>
            </a:r>
          </a:p>
          <a:p>
            <a:pPr marL="285750" lvl="0" indent="-285750" defTabSz="914400" fontAlgn="base">
              <a:lnSpc>
                <a:spcPct val="100000"/>
              </a:lnSpc>
              <a:spcBef>
                <a:spcPts val="1200"/>
              </a:spcBef>
              <a:buClr>
                <a:srgbClr val="333333"/>
              </a:buClr>
              <a:buFont typeface="WingDings"/>
              <a:buChar char=""/>
            </a:pPr>
            <a:r>
              <a:rPr lang="hi-IN" altLang="de-DE" dirty="0">
                <a:solidFill>
                  <a:srgbClr val="333333"/>
                </a:solidFill>
              </a:rPr>
              <a:t>जब निर्णय महत्वपूर्ण या अति-महत्वपूर्ण होते हैं तो ज़ल्दबाजी में निर्णय न लेकर सभी प्रासंगिक सूचनाओं पर ध्यान दें (बाद में पछताने की अपेक्षा सुरक्षित रहना बेहतर है)</a:t>
            </a:r>
          </a:p>
          <a:p>
            <a:pPr marL="285750" lvl="0" indent="-285750" defTabSz="914400" fontAlgn="base">
              <a:lnSpc>
                <a:spcPct val="100000"/>
              </a:lnSpc>
              <a:spcBef>
                <a:spcPts val="1200"/>
              </a:spcBef>
              <a:buClr>
                <a:srgbClr val="000000"/>
              </a:buClr>
              <a:buFont typeface="WingDings"/>
              <a:buChar char=""/>
            </a:pPr>
            <a:r>
              <a:rPr lang="hi-IN" altLang="de-DE" dirty="0">
                <a:solidFill>
                  <a:srgbClr val="004992"/>
                </a:solidFill>
              </a:rPr>
              <a:t>उदाहरण</a:t>
            </a:r>
            <a:r>
              <a:rPr lang="hi-IN" altLang="de-DE" dirty="0">
                <a:solidFill>
                  <a:srgbClr val="333333"/>
                </a:solidFill>
              </a:rPr>
              <a:t> - एक आदमी हकला रहा है </a:t>
            </a:r>
            <a:r>
              <a:rPr lang="hi-IN" altLang="de-DE" dirty="0">
                <a:solidFill>
                  <a:srgbClr val="004992"/>
                </a:solidFill>
              </a:rPr>
              <a:t>“क्या वह नशे में है”</a:t>
            </a:r>
          </a:p>
          <a:p>
            <a:pPr marL="285750" lvl="0" indent="-285750" defTabSz="914400" fontAlgn="base">
              <a:lnSpc>
                <a:spcPct val="100000"/>
              </a:lnSpc>
              <a:spcBef>
                <a:spcPts val="1200"/>
              </a:spcBef>
              <a:buClr>
                <a:srgbClr val="000000"/>
              </a:buClr>
              <a:buFont typeface="WingDings"/>
              <a:buChar char=""/>
            </a:pPr>
            <a:r>
              <a:rPr lang="hi-IN" altLang="de-DE" dirty="0">
                <a:solidFill>
                  <a:srgbClr val="333333"/>
                </a:solidFill>
              </a:rPr>
              <a:t>उसे ध्यान से देखें - क्या वह शराब की दुकान से आ रहा है</a:t>
            </a:r>
            <a:r>
              <a:rPr lang="en-US" altLang="de-DE" dirty="0">
                <a:solidFill>
                  <a:srgbClr val="333333"/>
                </a:solidFill>
              </a:rPr>
              <a:t>? </a:t>
            </a:r>
            <a:r>
              <a:rPr lang="hi-IN" altLang="de-DE" dirty="0">
                <a:solidFill>
                  <a:srgbClr val="333333"/>
                </a:solidFill>
              </a:rPr>
              <a:t>क्या उसके मुंह से शराब की गंध आ रही है</a:t>
            </a:r>
            <a:r>
              <a:rPr lang="en-US" altLang="de-DE" dirty="0">
                <a:solidFill>
                  <a:srgbClr val="333333"/>
                </a:solidFill>
              </a:rPr>
              <a:t>?</a:t>
            </a:r>
            <a:br>
              <a:rPr lang="en-US" altLang="de-DE" dirty="0">
                <a:solidFill>
                  <a:srgbClr val="333333"/>
                </a:solidFill>
              </a:rPr>
            </a:br>
            <a:r>
              <a:rPr lang="hi-IN" altLang="de-DE" i="1" dirty="0">
                <a:solidFill>
                  <a:srgbClr val="004992"/>
                </a:solidFill>
              </a:rPr>
              <a:t>आदमी को बोलने में परेशानी हो सकती है</a:t>
            </a:r>
            <a:r>
              <a:rPr lang="en-US" altLang="de-DE" i="1" dirty="0">
                <a:solidFill>
                  <a:srgbClr val="004992"/>
                </a:solidFill>
              </a:rPr>
              <a:t>, </a:t>
            </a:r>
            <a:r>
              <a:rPr lang="hi-IN" altLang="de-DE" i="1" dirty="0">
                <a:solidFill>
                  <a:srgbClr val="004992"/>
                </a:solidFill>
              </a:rPr>
              <a:t>शायद ऐसा पक्षाघात के कारण हुआ हो.</a:t>
            </a:r>
          </a:p>
          <a:p>
            <a:pPr marL="285750" lvl="0" indent="-285750" defTabSz="914400" fontAlgn="base">
              <a:lnSpc>
                <a:spcPct val="100000"/>
              </a:lnSpc>
              <a:spcBef>
                <a:spcPts val="1200"/>
              </a:spcBef>
              <a:buClr>
                <a:srgbClr val="333333"/>
              </a:buClr>
              <a:buFont typeface="WingDings"/>
              <a:buChar char=""/>
            </a:pPr>
            <a:r>
              <a:rPr lang="hi-IN" altLang="de-DE" dirty="0">
                <a:solidFill>
                  <a:srgbClr val="333333"/>
                </a:solidFill>
              </a:rPr>
              <a:t>यद् रखिये ज़ल्दबाजी में निर्णय लेने में गलतियाँ हो </a:t>
            </a:r>
            <a:r>
              <a:rPr lang="hi-IN" altLang="de-DE">
                <a:solidFill>
                  <a:srgbClr val="333333"/>
                </a:solidFill>
              </a:rPr>
              <a:t>सकती हैं</a:t>
            </a:r>
            <a:endParaRPr lang="en-US" dirty="0"/>
          </a:p>
        </p:txBody>
      </p:sp>
      <p:sp>
        <p:nvSpPr>
          <p:cNvPr id="6" name="Footer Placeholder 5"/>
          <p:cNvSpPr>
            <a:spLocks noGrp="1"/>
          </p:cNvSpPr>
          <p:nvPr>
            <p:ph type="ftr" sz="quarter" idx="11"/>
          </p:nvPr>
        </p:nvSpPr>
        <p:spPr/>
        <p:txBody>
          <a:bodyPr/>
          <a:lstStyle/>
          <a:p>
            <a:pPr>
              <a:defRPr/>
            </a:pPr>
            <a:r>
              <a:rPr lang="hi-IN">
                <a:latin typeface="+mn-lt"/>
                <a:cs typeface="+mn-cs"/>
              </a:rPr>
              <a:t>मेटाकौगनिनटभ प्रनिक्षण 7 – ज़ल्दबाज़ी में निष्कर्ष पर पहुँचना </a:t>
            </a:r>
            <a:r>
              <a:rPr lang="en-US">
                <a:latin typeface="+mn-lt"/>
                <a:cs typeface="+mn-cs"/>
              </a:rPr>
              <a:t>II</a:t>
            </a:r>
          </a:p>
        </p:txBody>
      </p:sp>
      <p:sp>
        <p:nvSpPr>
          <p:cNvPr id="7" name="Slide Number Placeholder 6"/>
          <p:cNvSpPr>
            <a:spLocks noGrp="1"/>
          </p:cNvSpPr>
          <p:nvPr>
            <p:ph type="sldNum" sz="quarter" idx="12"/>
          </p:nvPr>
        </p:nvSpPr>
        <p:spPr/>
        <p:txBody>
          <a:bodyPr/>
          <a:lstStyle/>
          <a:p>
            <a:fld id="{19F1ED2F-A4BC-4823-A27F-113FDD99EEA6}" type="slidenum">
              <a:rPr lang="de-DE" altLang="de-DE" smtClean="0">
                <a:latin typeface="+mn-lt"/>
                <a:cs typeface="+mn-cs"/>
              </a:rPr>
              <a:pPr/>
              <a:t>52</a:t>
            </a:fld>
            <a:endParaRPr lang="de-DE" altLang="de-DE">
              <a:latin typeface="+mn-lt"/>
              <a:cs typeface="+mn-cs"/>
            </a:endParaRPr>
          </a:p>
        </p:txBody>
      </p:sp>
    </p:spTree>
    <p:extLst>
      <p:ext uri="{BB962C8B-B14F-4D97-AF65-F5344CB8AC3E}">
        <p14:creationId xmlns:p14="http://schemas.microsoft.com/office/powerpoint/2010/main" val="314402368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hi-IN" sz="3600">
                <a:solidFill>
                  <a:srgbClr val="004992"/>
                </a:solidFill>
                <a:latin typeface="+mn-lt"/>
                <a:ea typeface="+mn-ea"/>
                <a:cs typeface="+mn-cs"/>
              </a:rPr>
              <a:t>दैनिक जीवन में स्थानांतरण</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lnSpc>
                <a:spcPct val="100000"/>
              </a:lnSpc>
              <a:spcBef>
                <a:spcPts val="1200"/>
              </a:spcBef>
            </a:pPr>
            <a:r>
              <a:rPr lang="hi-IN" sz="2400" b="1" dirty="0">
                <a:solidFill>
                  <a:srgbClr val="333333"/>
                </a:solidFill>
              </a:rPr>
              <a:t>सीखने के उदेश्य:</a:t>
            </a:r>
          </a:p>
          <a:p>
            <a:pPr marL="285750" lvl="0" indent="-285750" defTabSz="914400" fontAlgn="base">
              <a:lnSpc>
                <a:spcPct val="100000"/>
              </a:lnSpc>
              <a:spcBef>
                <a:spcPts val="1200"/>
              </a:spcBef>
              <a:buClr>
                <a:srgbClr val="333333"/>
              </a:buClr>
              <a:buFont typeface="WingDings"/>
              <a:buChar char=""/>
            </a:pPr>
            <a:r>
              <a:rPr lang="hi-IN" altLang="de-DE" dirty="0">
                <a:solidFill>
                  <a:srgbClr val="333333"/>
                </a:solidFill>
              </a:rPr>
              <a:t>जब निर्णय महत्वपूर्ण या अति-महत्वपूर्ण होते हैं तो ज़ल्दबाजी में निर्णय न लेकर सभी प्रासंगिक सूचनाओं पर ध्यान दें (बाद में पछताने की अपेक्षा सुरक्षित रहना बेहतर है)</a:t>
            </a:r>
          </a:p>
          <a:p>
            <a:pPr marL="285750" lvl="0" indent="-285750" defTabSz="914400" fontAlgn="base">
              <a:lnSpc>
                <a:spcPct val="100000"/>
              </a:lnSpc>
              <a:spcBef>
                <a:spcPts val="1200"/>
              </a:spcBef>
              <a:buClr>
                <a:srgbClr val="000000"/>
              </a:buClr>
              <a:buFont typeface="WingDings"/>
              <a:buChar char=""/>
            </a:pPr>
            <a:r>
              <a:rPr lang="hi-IN" altLang="de-DE" dirty="0">
                <a:solidFill>
                  <a:srgbClr val="004992"/>
                </a:solidFill>
              </a:rPr>
              <a:t>उदाहरण</a:t>
            </a:r>
            <a:r>
              <a:rPr lang="hi-IN" altLang="de-DE" dirty="0">
                <a:solidFill>
                  <a:srgbClr val="333333"/>
                </a:solidFill>
              </a:rPr>
              <a:t> - एक आदमी हकला रहा है </a:t>
            </a:r>
            <a:r>
              <a:rPr lang="hi-IN" altLang="de-DE" dirty="0">
                <a:solidFill>
                  <a:srgbClr val="004992"/>
                </a:solidFill>
              </a:rPr>
              <a:t>“क्या वह नशे में है”</a:t>
            </a:r>
          </a:p>
          <a:p>
            <a:pPr marL="285750" lvl="0" indent="-285750" defTabSz="914400" fontAlgn="base">
              <a:lnSpc>
                <a:spcPct val="100000"/>
              </a:lnSpc>
              <a:spcBef>
                <a:spcPts val="1200"/>
              </a:spcBef>
              <a:buClr>
                <a:srgbClr val="000000"/>
              </a:buClr>
              <a:buFont typeface="WingDings"/>
              <a:buChar char=""/>
            </a:pPr>
            <a:r>
              <a:rPr lang="hi-IN" altLang="de-DE" dirty="0">
                <a:solidFill>
                  <a:srgbClr val="333333"/>
                </a:solidFill>
              </a:rPr>
              <a:t>उसे ध्यान से देखें - क्या वह शराब की दुकान से आ रहा है</a:t>
            </a:r>
            <a:r>
              <a:rPr lang="en-US" altLang="de-DE" dirty="0">
                <a:solidFill>
                  <a:srgbClr val="333333"/>
                </a:solidFill>
              </a:rPr>
              <a:t>? </a:t>
            </a:r>
            <a:r>
              <a:rPr lang="hi-IN" altLang="de-DE" dirty="0">
                <a:solidFill>
                  <a:srgbClr val="333333"/>
                </a:solidFill>
              </a:rPr>
              <a:t>क्या उसके मुंह से शराब की गंध आ रही है</a:t>
            </a:r>
            <a:r>
              <a:rPr lang="en-US" altLang="de-DE" dirty="0">
                <a:solidFill>
                  <a:srgbClr val="333333"/>
                </a:solidFill>
              </a:rPr>
              <a:t>?</a:t>
            </a:r>
            <a:br>
              <a:rPr lang="en-US" altLang="de-DE" dirty="0">
                <a:solidFill>
                  <a:srgbClr val="333333"/>
                </a:solidFill>
              </a:rPr>
            </a:br>
            <a:r>
              <a:rPr lang="hi-IN" altLang="de-DE" i="1" dirty="0">
                <a:solidFill>
                  <a:srgbClr val="004992"/>
                </a:solidFill>
              </a:rPr>
              <a:t>आदमी को बोलने में परेशानी हो सकती है</a:t>
            </a:r>
            <a:r>
              <a:rPr lang="en-US" altLang="de-DE" i="1" dirty="0">
                <a:solidFill>
                  <a:srgbClr val="004992"/>
                </a:solidFill>
              </a:rPr>
              <a:t>, </a:t>
            </a:r>
            <a:r>
              <a:rPr lang="hi-IN" altLang="de-DE" i="1" dirty="0">
                <a:solidFill>
                  <a:srgbClr val="004992"/>
                </a:solidFill>
              </a:rPr>
              <a:t>शायद ऐसा पक्षाघात के कारण हुआ हो.</a:t>
            </a:r>
          </a:p>
          <a:p>
            <a:pPr marL="285750" lvl="0" indent="-285750" defTabSz="914400" fontAlgn="base">
              <a:lnSpc>
                <a:spcPct val="100000"/>
              </a:lnSpc>
              <a:spcBef>
                <a:spcPts val="1200"/>
              </a:spcBef>
              <a:buClr>
                <a:srgbClr val="333333"/>
              </a:buClr>
              <a:buFont typeface="WingDings"/>
              <a:buChar char=""/>
            </a:pPr>
            <a:r>
              <a:rPr lang="hi-IN" altLang="de-DE" dirty="0">
                <a:solidFill>
                  <a:srgbClr val="333333"/>
                </a:solidFill>
              </a:rPr>
              <a:t>यद् रखिये ज़ल्दबाजी में निर्णय लेने में गलतियाँ हो सकती हैं</a:t>
            </a:r>
          </a:p>
          <a:p>
            <a:pPr marL="285750" lvl="0" indent="-285750" defTabSz="914400" fontAlgn="base">
              <a:lnSpc>
                <a:spcPct val="100000"/>
              </a:lnSpc>
              <a:spcBef>
                <a:spcPts val="1200"/>
              </a:spcBef>
              <a:buClr>
                <a:srgbClr val="333333"/>
              </a:buClr>
              <a:buFont typeface="WingDings"/>
              <a:buChar char=""/>
            </a:pPr>
            <a:r>
              <a:rPr lang="hi-IN" altLang="de-DE" dirty="0">
                <a:solidFill>
                  <a:srgbClr val="333333"/>
                </a:solidFill>
              </a:rPr>
              <a:t>कम महत्वपूर्ण चीजों के लिए हमें ज्यादा सोंचने की ज़रुरत नहीं है (उदाहरण के लिए आज कौन सा कपडा पहनना </a:t>
            </a:r>
            <a:r>
              <a:rPr lang="hi-IN" altLang="de-DE">
                <a:solidFill>
                  <a:srgbClr val="333333"/>
                </a:solidFill>
              </a:rPr>
              <a:t>है)</a:t>
            </a:r>
            <a:endParaRPr lang="en-US" dirty="0"/>
          </a:p>
        </p:txBody>
      </p:sp>
      <p:sp>
        <p:nvSpPr>
          <p:cNvPr id="6" name="Footer Placeholder 5"/>
          <p:cNvSpPr>
            <a:spLocks noGrp="1"/>
          </p:cNvSpPr>
          <p:nvPr>
            <p:ph type="ftr" sz="quarter" idx="11"/>
          </p:nvPr>
        </p:nvSpPr>
        <p:spPr/>
        <p:txBody>
          <a:bodyPr/>
          <a:lstStyle/>
          <a:p>
            <a:pPr>
              <a:defRPr/>
            </a:pPr>
            <a:r>
              <a:rPr lang="hi-IN">
                <a:latin typeface="+mn-lt"/>
                <a:cs typeface="+mn-cs"/>
              </a:rPr>
              <a:t>मेटाकौगनिनटभ प्रनिक्षण 7 – ज़ल्दबाज़ी में निष्कर्ष पर पहुँचना </a:t>
            </a:r>
            <a:r>
              <a:rPr lang="en-US">
                <a:latin typeface="+mn-lt"/>
                <a:cs typeface="+mn-cs"/>
              </a:rPr>
              <a:t>II</a:t>
            </a:r>
          </a:p>
        </p:txBody>
      </p:sp>
      <p:sp>
        <p:nvSpPr>
          <p:cNvPr id="7" name="Slide Number Placeholder 6"/>
          <p:cNvSpPr>
            <a:spLocks noGrp="1"/>
          </p:cNvSpPr>
          <p:nvPr>
            <p:ph type="sldNum" sz="quarter" idx="12"/>
          </p:nvPr>
        </p:nvSpPr>
        <p:spPr/>
        <p:txBody>
          <a:bodyPr/>
          <a:lstStyle/>
          <a:p>
            <a:fld id="{19F1ED2F-A4BC-4823-A27F-113FDD99EEA6}" type="slidenum">
              <a:rPr lang="de-DE" altLang="de-DE" smtClean="0">
                <a:latin typeface="+mn-lt"/>
                <a:cs typeface="+mn-cs"/>
              </a:rPr>
              <a:pPr/>
              <a:t>53</a:t>
            </a:fld>
            <a:endParaRPr lang="de-DE" altLang="de-DE">
              <a:latin typeface="+mn-lt"/>
              <a:cs typeface="+mn-cs"/>
            </a:endParaRPr>
          </a:p>
        </p:txBody>
      </p:sp>
    </p:spTree>
    <p:extLst>
      <p:ext uri="{BB962C8B-B14F-4D97-AF65-F5344CB8AC3E}">
        <p14:creationId xmlns:p14="http://schemas.microsoft.com/office/powerpoint/2010/main" val="82483971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hi-IN" sz="3600">
                <a:solidFill>
                  <a:srgbClr val="004992"/>
                </a:solidFill>
                <a:latin typeface="+mn-lt"/>
                <a:ea typeface="+mn-ea"/>
                <a:cs typeface="+mn-cs"/>
              </a:rPr>
              <a:t>दैनिक जीवन में स्थानांतरण</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lnSpc>
                <a:spcPct val="100000"/>
              </a:lnSpc>
              <a:spcBef>
                <a:spcPts val="1200"/>
              </a:spcBef>
            </a:pPr>
            <a:r>
              <a:rPr lang="hi-IN" sz="2400" b="1" dirty="0">
                <a:solidFill>
                  <a:srgbClr val="333333"/>
                </a:solidFill>
              </a:rPr>
              <a:t>सीखने के उदेश्य:</a:t>
            </a:r>
          </a:p>
          <a:p>
            <a:pPr marL="285750" lvl="0" indent="-285750" defTabSz="914400" fontAlgn="base">
              <a:lnSpc>
                <a:spcPct val="100000"/>
              </a:lnSpc>
              <a:spcBef>
                <a:spcPts val="1200"/>
              </a:spcBef>
              <a:buClr>
                <a:srgbClr val="333333"/>
              </a:buClr>
              <a:buFont typeface="WingDings"/>
              <a:buChar char=""/>
            </a:pPr>
            <a:r>
              <a:rPr lang="hi-IN" altLang="de-DE" dirty="0">
                <a:solidFill>
                  <a:srgbClr val="333333"/>
                </a:solidFill>
              </a:rPr>
              <a:t>जब निर्णय महत्वपूर्ण या अति-महत्वपूर्ण होते हैं तो ज़ल्दबाजी में निर्णय न लेकर सभी प्रासंगिक सूचनाओं पर ध्यान दें (बाद में पछताने की अपेक्षा सुरक्षित रहना बेहतर है)</a:t>
            </a:r>
          </a:p>
          <a:p>
            <a:pPr marL="285750" lvl="0" indent="-285750" defTabSz="914400" fontAlgn="base">
              <a:lnSpc>
                <a:spcPct val="100000"/>
              </a:lnSpc>
              <a:spcBef>
                <a:spcPts val="1200"/>
              </a:spcBef>
              <a:buClr>
                <a:srgbClr val="000000"/>
              </a:buClr>
              <a:buFont typeface="WingDings"/>
              <a:buChar char=""/>
            </a:pPr>
            <a:r>
              <a:rPr lang="hi-IN" altLang="de-DE" dirty="0">
                <a:solidFill>
                  <a:srgbClr val="004992"/>
                </a:solidFill>
              </a:rPr>
              <a:t>उदाहरण</a:t>
            </a:r>
            <a:r>
              <a:rPr lang="hi-IN" altLang="de-DE" dirty="0">
                <a:solidFill>
                  <a:srgbClr val="333333"/>
                </a:solidFill>
              </a:rPr>
              <a:t> - एक आदमी हकला रहा है </a:t>
            </a:r>
            <a:r>
              <a:rPr lang="hi-IN" altLang="de-DE" dirty="0">
                <a:solidFill>
                  <a:srgbClr val="004992"/>
                </a:solidFill>
              </a:rPr>
              <a:t>“क्या वह नशे में है”</a:t>
            </a:r>
          </a:p>
          <a:p>
            <a:pPr marL="285750" lvl="0" indent="-285750" defTabSz="914400" fontAlgn="base">
              <a:lnSpc>
                <a:spcPct val="100000"/>
              </a:lnSpc>
              <a:spcBef>
                <a:spcPts val="1200"/>
              </a:spcBef>
              <a:buClr>
                <a:srgbClr val="000000"/>
              </a:buClr>
              <a:buFont typeface="WingDings"/>
              <a:buChar char=""/>
            </a:pPr>
            <a:r>
              <a:rPr lang="hi-IN" altLang="de-DE" dirty="0">
                <a:solidFill>
                  <a:srgbClr val="333333"/>
                </a:solidFill>
              </a:rPr>
              <a:t>उसे ध्यान से देखें - क्या वह शराब की दुकान से आ रहा है</a:t>
            </a:r>
            <a:r>
              <a:rPr lang="en-US" altLang="de-DE" dirty="0">
                <a:solidFill>
                  <a:srgbClr val="333333"/>
                </a:solidFill>
              </a:rPr>
              <a:t>? </a:t>
            </a:r>
            <a:r>
              <a:rPr lang="hi-IN" altLang="de-DE" dirty="0">
                <a:solidFill>
                  <a:srgbClr val="333333"/>
                </a:solidFill>
              </a:rPr>
              <a:t>क्या उसके मुंह से शराब की गंध आ रही है</a:t>
            </a:r>
            <a:r>
              <a:rPr lang="en-US" altLang="de-DE" dirty="0">
                <a:solidFill>
                  <a:srgbClr val="333333"/>
                </a:solidFill>
              </a:rPr>
              <a:t>?</a:t>
            </a:r>
            <a:br>
              <a:rPr lang="en-US" altLang="de-DE" dirty="0">
                <a:solidFill>
                  <a:srgbClr val="333333"/>
                </a:solidFill>
              </a:rPr>
            </a:br>
            <a:r>
              <a:rPr lang="hi-IN" altLang="de-DE" i="1" dirty="0">
                <a:solidFill>
                  <a:srgbClr val="004992"/>
                </a:solidFill>
              </a:rPr>
              <a:t>आदमी को बोलने में परेशानी हो सकती है</a:t>
            </a:r>
            <a:r>
              <a:rPr lang="en-US" altLang="de-DE" i="1" dirty="0">
                <a:solidFill>
                  <a:srgbClr val="004992"/>
                </a:solidFill>
              </a:rPr>
              <a:t>, </a:t>
            </a:r>
            <a:r>
              <a:rPr lang="hi-IN" altLang="de-DE" i="1" dirty="0">
                <a:solidFill>
                  <a:srgbClr val="004992"/>
                </a:solidFill>
              </a:rPr>
              <a:t>शायद ऐसा पक्षाघात के कारण हुआ हो.</a:t>
            </a:r>
          </a:p>
          <a:p>
            <a:pPr marL="285750" lvl="0" indent="-285750" defTabSz="914400" fontAlgn="base">
              <a:lnSpc>
                <a:spcPct val="100000"/>
              </a:lnSpc>
              <a:spcBef>
                <a:spcPts val="1200"/>
              </a:spcBef>
              <a:buClr>
                <a:srgbClr val="333333"/>
              </a:buClr>
              <a:buFont typeface="WingDings"/>
              <a:buChar char=""/>
            </a:pPr>
            <a:r>
              <a:rPr lang="hi-IN" altLang="de-DE" dirty="0">
                <a:solidFill>
                  <a:srgbClr val="333333"/>
                </a:solidFill>
              </a:rPr>
              <a:t>यद् रखिये ज़ल्दबाजी में निर्णय लेने में गलतियाँ हो सकती हैं</a:t>
            </a:r>
          </a:p>
          <a:p>
            <a:pPr marL="285750" lvl="0" indent="-285750" defTabSz="914400" fontAlgn="base">
              <a:lnSpc>
                <a:spcPct val="100000"/>
              </a:lnSpc>
              <a:spcBef>
                <a:spcPts val="1200"/>
              </a:spcBef>
              <a:buClr>
                <a:srgbClr val="333333"/>
              </a:buClr>
              <a:buFont typeface="WingDings"/>
              <a:buChar char=""/>
            </a:pPr>
            <a:r>
              <a:rPr lang="hi-IN" altLang="de-DE" dirty="0">
                <a:solidFill>
                  <a:srgbClr val="333333"/>
                </a:solidFill>
              </a:rPr>
              <a:t>कम महत्वपूर्ण चीजों के लिए हमें ज्यादा सोंचने की ज़रुरत नहीं है (उदाहरण के लिए आज कौन सा कपडा पहनना है)</a:t>
            </a:r>
          </a:p>
          <a:p>
            <a:pPr marL="285750" lvl="0" indent="-285750" defTabSz="914400" fontAlgn="base">
              <a:lnSpc>
                <a:spcPct val="100000"/>
              </a:lnSpc>
              <a:spcBef>
                <a:spcPts val="1200"/>
              </a:spcBef>
              <a:buClr>
                <a:srgbClr val="333333"/>
              </a:buClr>
              <a:buFont typeface="WingDings"/>
              <a:buChar char=""/>
            </a:pPr>
            <a:r>
              <a:rPr lang="hi-IN" altLang="de-DE" dirty="0">
                <a:solidFill>
                  <a:srgbClr val="333333"/>
                </a:solidFill>
              </a:rPr>
              <a:t>इस सम्भावना के लिए हमेशा तैयार रहना चाहिए की हमसे गलतियाँ हो सकती </a:t>
            </a:r>
            <a:r>
              <a:rPr lang="hi-IN" altLang="de-DE">
                <a:solidFill>
                  <a:srgbClr val="333333"/>
                </a:solidFill>
              </a:rPr>
              <a:t>हैं.</a:t>
            </a:r>
            <a:endParaRPr lang="en-US" dirty="0"/>
          </a:p>
        </p:txBody>
      </p:sp>
      <p:sp>
        <p:nvSpPr>
          <p:cNvPr id="6" name="Footer Placeholder 5"/>
          <p:cNvSpPr>
            <a:spLocks noGrp="1"/>
          </p:cNvSpPr>
          <p:nvPr>
            <p:ph type="ftr" sz="quarter" idx="11"/>
          </p:nvPr>
        </p:nvSpPr>
        <p:spPr/>
        <p:txBody>
          <a:bodyPr/>
          <a:lstStyle/>
          <a:p>
            <a:pPr>
              <a:defRPr/>
            </a:pPr>
            <a:r>
              <a:rPr lang="hi-IN">
                <a:latin typeface="+mn-lt"/>
                <a:cs typeface="+mn-cs"/>
              </a:rPr>
              <a:t>मेटाकौगनिनटभ प्रनिक्षण 7 – ज़ल्दबाज़ी में निष्कर्ष पर पहुँचना </a:t>
            </a:r>
            <a:r>
              <a:rPr lang="en-US">
                <a:latin typeface="+mn-lt"/>
                <a:cs typeface="+mn-cs"/>
              </a:rPr>
              <a:t>II</a:t>
            </a:r>
          </a:p>
        </p:txBody>
      </p:sp>
      <p:sp>
        <p:nvSpPr>
          <p:cNvPr id="7" name="Slide Number Placeholder 6"/>
          <p:cNvSpPr>
            <a:spLocks noGrp="1"/>
          </p:cNvSpPr>
          <p:nvPr>
            <p:ph type="sldNum" sz="quarter" idx="12"/>
          </p:nvPr>
        </p:nvSpPr>
        <p:spPr/>
        <p:txBody>
          <a:bodyPr/>
          <a:lstStyle/>
          <a:p>
            <a:fld id="{19F1ED2F-A4BC-4823-A27F-113FDD99EEA6}" type="slidenum">
              <a:rPr lang="de-DE" altLang="de-DE" smtClean="0">
                <a:latin typeface="+mn-lt"/>
                <a:cs typeface="+mn-cs"/>
              </a:rPr>
              <a:pPr/>
              <a:t>54</a:t>
            </a:fld>
            <a:endParaRPr lang="de-DE" altLang="de-DE">
              <a:latin typeface="+mn-lt"/>
              <a:cs typeface="+mn-cs"/>
            </a:endParaRPr>
          </a:p>
        </p:txBody>
      </p:sp>
    </p:spTree>
    <p:extLst>
      <p:ext uri="{BB962C8B-B14F-4D97-AF65-F5344CB8AC3E}">
        <p14:creationId xmlns:p14="http://schemas.microsoft.com/office/powerpoint/2010/main" val="332760186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hi-IN" sz="3600">
                <a:solidFill>
                  <a:srgbClr val="004992"/>
                </a:solidFill>
                <a:latin typeface="+mn-lt"/>
                <a:ea typeface="+mn-ea"/>
                <a:cs typeface="+mn-cs"/>
              </a:rPr>
              <a:t>दैनिक जीवन में स्थानांतरण</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lnSpc>
                <a:spcPct val="100000"/>
              </a:lnSpc>
              <a:spcBef>
                <a:spcPts val="1200"/>
              </a:spcBef>
            </a:pPr>
            <a:r>
              <a:rPr lang="hi-IN" sz="2400" b="1" dirty="0">
                <a:solidFill>
                  <a:srgbClr val="333333"/>
                </a:solidFill>
              </a:rPr>
              <a:t>सीखने के उदेश्य:</a:t>
            </a:r>
          </a:p>
          <a:p>
            <a:pPr marL="285750" lvl="0" indent="-285750" defTabSz="914400" fontAlgn="base">
              <a:lnSpc>
                <a:spcPct val="100000"/>
              </a:lnSpc>
              <a:spcBef>
                <a:spcPts val="1200"/>
              </a:spcBef>
              <a:buClr>
                <a:srgbClr val="333333"/>
              </a:buClr>
              <a:buFont typeface="WingDings"/>
              <a:buChar char=""/>
            </a:pPr>
            <a:r>
              <a:rPr lang="hi-IN" altLang="de-DE" dirty="0">
                <a:solidFill>
                  <a:srgbClr val="333333"/>
                </a:solidFill>
              </a:rPr>
              <a:t>जब निर्णय महत्वपूर्ण या अति-महत्वपूर्ण होते हैं तो ज़ल्दबाजी में निर्णय न लेकर सभी प्रासंगिक सूचनाओं पर ध्यान दें (बाद में पछताने की अपेक्षा सुरक्षित रहना बेहतर है)</a:t>
            </a:r>
          </a:p>
          <a:p>
            <a:pPr marL="285750" lvl="0" indent="-285750" defTabSz="914400" fontAlgn="base">
              <a:lnSpc>
                <a:spcPct val="100000"/>
              </a:lnSpc>
              <a:spcBef>
                <a:spcPts val="1200"/>
              </a:spcBef>
              <a:buClr>
                <a:srgbClr val="000000"/>
              </a:buClr>
              <a:buFont typeface="WingDings"/>
              <a:buChar char=""/>
            </a:pPr>
            <a:r>
              <a:rPr lang="hi-IN" altLang="de-DE" dirty="0">
                <a:solidFill>
                  <a:srgbClr val="004992"/>
                </a:solidFill>
              </a:rPr>
              <a:t>उदाहरण</a:t>
            </a:r>
            <a:r>
              <a:rPr lang="hi-IN" altLang="de-DE" dirty="0">
                <a:solidFill>
                  <a:srgbClr val="333333"/>
                </a:solidFill>
              </a:rPr>
              <a:t> - एक आदमी हकला रहा है </a:t>
            </a:r>
            <a:r>
              <a:rPr lang="hi-IN" altLang="de-DE" dirty="0">
                <a:solidFill>
                  <a:srgbClr val="004992"/>
                </a:solidFill>
              </a:rPr>
              <a:t>“क्या वह नशे में है”</a:t>
            </a:r>
          </a:p>
          <a:p>
            <a:pPr marL="285750" lvl="0" indent="-285750" defTabSz="914400" fontAlgn="base">
              <a:lnSpc>
                <a:spcPct val="100000"/>
              </a:lnSpc>
              <a:spcBef>
                <a:spcPts val="1200"/>
              </a:spcBef>
              <a:buClr>
                <a:srgbClr val="000000"/>
              </a:buClr>
              <a:buFont typeface="WingDings"/>
              <a:buChar char=""/>
            </a:pPr>
            <a:r>
              <a:rPr lang="hi-IN" altLang="de-DE" dirty="0">
                <a:solidFill>
                  <a:srgbClr val="333333"/>
                </a:solidFill>
              </a:rPr>
              <a:t>उसे ध्यान से देखें - क्या वह शराब की दुकान से आ रहा है</a:t>
            </a:r>
            <a:r>
              <a:rPr lang="en-US" altLang="de-DE" dirty="0">
                <a:solidFill>
                  <a:srgbClr val="333333"/>
                </a:solidFill>
              </a:rPr>
              <a:t>? </a:t>
            </a:r>
            <a:r>
              <a:rPr lang="hi-IN" altLang="de-DE" dirty="0">
                <a:solidFill>
                  <a:srgbClr val="333333"/>
                </a:solidFill>
              </a:rPr>
              <a:t>क्या उसके मुंह से शराब की गंध आ रही है</a:t>
            </a:r>
            <a:r>
              <a:rPr lang="en-US" altLang="de-DE" dirty="0">
                <a:solidFill>
                  <a:srgbClr val="333333"/>
                </a:solidFill>
              </a:rPr>
              <a:t>?</a:t>
            </a:r>
            <a:br>
              <a:rPr lang="en-US" altLang="de-DE" dirty="0">
                <a:solidFill>
                  <a:srgbClr val="333333"/>
                </a:solidFill>
              </a:rPr>
            </a:br>
            <a:r>
              <a:rPr lang="hi-IN" altLang="de-DE" i="1" dirty="0">
                <a:solidFill>
                  <a:srgbClr val="004992"/>
                </a:solidFill>
              </a:rPr>
              <a:t>आदमी को बोलने में परेशानी हो सकती है</a:t>
            </a:r>
            <a:r>
              <a:rPr lang="en-US" altLang="de-DE" i="1" dirty="0">
                <a:solidFill>
                  <a:srgbClr val="004992"/>
                </a:solidFill>
              </a:rPr>
              <a:t>, </a:t>
            </a:r>
            <a:r>
              <a:rPr lang="hi-IN" altLang="de-DE" i="1" dirty="0">
                <a:solidFill>
                  <a:srgbClr val="004992"/>
                </a:solidFill>
              </a:rPr>
              <a:t>शायद ऐसा पक्षाघात के कारण हुआ हो.</a:t>
            </a:r>
          </a:p>
          <a:p>
            <a:pPr marL="285750" lvl="0" indent="-285750" defTabSz="914400" fontAlgn="base">
              <a:lnSpc>
                <a:spcPct val="100000"/>
              </a:lnSpc>
              <a:spcBef>
                <a:spcPts val="1200"/>
              </a:spcBef>
              <a:buClr>
                <a:srgbClr val="333333"/>
              </a:buClr>
              <a:buFont typeface="WingDings"/>
              <a:buChar char=""/>
            </a:pPr>
            <a:r>
              <a:rPr lang="hi-IN" altLang="de-DE" dirty="0">
                <a:solidFill>
                  <a:srgbClr val="333333"/>
                </a:solidFill>
              </a:rPr>
              <a:t>यद् रखिये ज़ल्दबाजी में निर्णय लेने में गलतियाँ हो सकती हैं</a:t>
            </a:r>
          </a:p>
          <a:p>
            <a:pPr marL="285750" lvl="0" indent="-285750" defTabSz="914400" fontAlgn="base">
              <a:lnSpc>
                <a:spcPct val="100000"/>
              </a:lnSpc>
              <a:spcBef>
                <a:spcPts val="1200"/>
              </a:spcBef>
              <a:buClr>
                <a:srgbClr val="333333"/>
              </a:buClr>
              <a:buFont typeface="WingDings"/>
              <a:buChar char=""/>
            </a:pPr>
            <a:r>
              <a:rPr lang="hi-IN" altLang="de-DE" dirty="0">
                <a:solidFill>
                  <a:srgbClr val="333333"/>
                </a:solidFill>
              </a:rPr>
              <a:t>कम महत्वपूर्ण चीजों के लिए हमें ज्यादा सोंचने की ज़रुरत नहीं है (उदाहरण के लिए आज कौन सा कपडा पहनना है)</a:t>
            </a:r>
          </a:p>
          <a:p>
            <a:pPr marL="285750" lvl="0" indent="-285750" defTabSz="914400" fontAlgn="base">
              <a:lnSpc>
                <a:spcPct val="100000"/>
              </a:lnSpc>
              <a:spcBef>
                <a:spcPts val="1200"/>
              </a:spcBef>
              <a:buClr>
                <a:srgbClr val="333333"/>
              </a:buClr>
              <a:buFont typeface="WingDings"/>
              <a:buChar char=""/>
            </a:pPr>
            <a:r>
              <a:rPr lang="hi-IN" altLang="de-DE" dirty="0">
                <a:solidFill>
                  <a:srgbClr val="333333"/>
                </a:solidFill>
              </a:rPr>
              <a:t>इस सम्भावना के लिए हमेशा तैयार रहना चाहिए की हमसे गलतियाँ हो सकती हैं.</a:t>
            </a:r>
            <a:endParaRPr lang="de-DE" altLang="de-DE" dirty="0">
              <a:solidFill>
                <a:srgbClr val="333333"/>
              </a:solidFill>
            </a:endParaRPr>
          </a:p>
          <a:p>
            <a:pPr marL="285750" lvl="0" indent="-285750" defTabSz="914400" fontAlgn="base">
              <a:lnSpc>
                <a:spcPct val="100000"/>
              </a:lnSpc>
              <a:spcBef>
                <a:spcPts val="1200"/>
              </a:spcBef>
              <a:buClr>
                <a:srgbClr val="333333"/>
              </a:buClr>
              <a:buFont typeface="WingDings"/>
              <a:buChar char=""/>
            </a:pPr>
            <a:r>
              <a:rPr lang="hi-IN" altLang="de-DE" dirty="0">
                <a:solidFill>
                  <a:srgbClr val="333333"/>
                </a:solidFill>
              </a:rPr>
              <a:t>महत्वपूर्ण निर्णयों को दृढ़ तथ्यों के आधार पर लें. सिर्फ अनुमान “बुरे सलाहकार” होते हैं. हमेशा गलत निर्णयों के परिणामों को ध्यान में रखें.</a:t>
            </a:r>
            <a:endParaRPr lang="en-US" dirty="0"/>
          </a:p>
        </p:txBody>
      </p:sp>
      <p:sp>
        <p:nvSpPr>
          <p:cNvPr id="6" name="Footer Placeholder 5"/>
          <p:cNvSpPr>
            <a:spLocks noGrp="1"/>
          </p:cNvSpPr>
          <p:nvPr>
            <p:ph type="ftr" sz="quarter" idx="11"/>
          </p:nvPr>
        </p:nvSpPr>
        <p:spPr/>
        <p:txBody>
          <a:bodyPr/>
          <a:lstStyle/>
          <a:p>
            <a:pPr>
              <a:defRPr/>
            </a:pPr>
            <a:r>
              <a:rPr lang="hi-IN">
                <a:latin typeface="+mn-lt"/>
                <a:cs typeface="+mn-cs"/>
              </a:rPr>
              <a:t>मेटाकौगनिनटभ प्रनिक्षण 7 – ज़ल्दबाज़ी में निष्कर्ष पर पहुँचना </a:t>
            </a:r>
            <a:r>
              <a:rPr lang="en-US">
                <a:latin typeface="+mn-lt"/>
                <a:cs typeface="+mn-cs"/>
              </a:rPr>
              <a:t>II</a:t>
            </a:r>
          </a:p>
        </p:txBody>
      </p:sp>
      <p:sp>
        <p:nvSpPr>
          <p:cNvPr id="7" name="Slide Number Placeholder 6"/>
          <p:cNvSpPr>
            <a:spLocks noGrp="1"/>
          </p:cNvSpPr>
          <p:nvPr>
            <p:ph type="sldNum" sz="quarter" idx="12"/>
          </p:nvPr>
        </p:nvSpPr>
        <p:spPr/>
        <p:txBody>
          <a:bodyPr/>
          <a:lstStyle/>
          <a:p>
            <a:fld id="{19F1ED2F-A4BC-4823-A27F-113FDD99EEA6}" type="slidenum">
              <a:rPr lang="de-DE" altLang="de-DE" smtClean="0">
                <a:latin typeface="+mn-lt"/>
                <a:cs typeface="+mn-cs"/>
              </a:rPr>
              <a:pPr/>
              <a:t>55</a:t>
            </a:fld>
            <a:endParaRPr lang="de-DE" altLang="de-DE">
              <a:latin typeface="+mn-lt"/>
              <a:cs typeface="+mn-cs"/>
            </a:endParaRPr>
          </a:p>
        </p:txBody>
      </p:sp>
    </p:spTree>
    <p:extLst>
      <p:ext uri="{BB962C8B-B14F-4D97-AF65-F5344CB8AC3E}">
        <p14:creationId xmlns:p14="http://schemas.microsoft.com/office/powerpoint/2010/main" val="38408546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i-IN" sz="3600">
                <a:solidFill>
                  <a:srgbClr val="004992"/>
                </a:solidFill>
                <a:latin typeface="+mn-lt"/>
                <a:ea typeface="+mn-ea"/>
                <a:cs typeface="+mn-cs"/>
              </a:rPr>
              <a:t>इसका मानसिक रोग से क्या सम्बन्ध है</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i-IN" altLang="de-DE" sz="2000" dirty="0">
                <a:solidFill>
                  <a:srgbClr val="333333"/>
                </a:solidFill>
              </a:rPr>
              <a:t>बहुत से लोग </a:t>
            </a:r>
            <a:r>
              <a:rPr lang="de-DE" altLang="de-DE" sz="2000" dirty="0">
                <a:solidFill>
                  <a:srgbClr val="333333"/>
                </a:solidFill>
              </a:rPr>
              <a:t>[</a:t>
            </a:r>
            <a:r>
              <a:rPr lang="hi-IN" altLang="de-DE" sz="2000" dirty="0">
                <a:solidFill>
                  <a:srgbClr val="333333"/>
                </a:solidFill>
              </a:rPr>
              <a:t>पर सभी नहीं!</a:t>
            </a:r>
            <a:r>
              <a:rPr lang="de-DE" altLang="de-DE" sz="2000" dirty="0">
                <a:solidFill>
                  <a:srgbClr val="333333"/>
                </a:solidFill>
              </a:rPr>
              <a:t>]</a:t>
            </a:r>
            <a:r>
              <a:rPr lang="hi-IN" altLang="de-DE" sz="2000" dirty="0">
                <a:solidFill>
                  <a:srgbClr val="333333"/>
                </a:solidFill>
              </a:rPr>
              <a:t> जब मानसिक रोग से ग्रसित होते हैं तो उनकी ज़ल्दबाजी में निर्णय लेने की प्रवृति बढ़ जाती है. ऐसा तब और भी होता है जब व्यक्ति दवाब में हो.</a:t>
            </a:r>
            <a:endParaRPr lang="en-US" sz="2000" dirty="0">
              <a:solidFill>
                <a:srgbClr val="333333"/>
              </a:solidFill>
            </a:endParaRPr>
          </a:p>
        </p:txBody>
      </p:sp>
      <p:sp>
        <p:nvSpPr>
          <p:cNvPr id="6" name="Footer Placeholder 5"/>
          <p:cNvSpPr>
            <a:spLocks noGrp="1"/>
          </p:cNvSpPr>
          <p:nvPr>
            <p:ph type="ftr" sz="quarter" idx="11"/>
          </p:nvPr>
        </p:nvSpPr>
        <p:spPr/>
        <p:txBody>
          <a:bodyPr/>
          <a:lstStyle/>
          <a:p>
            <a:pPr>
              <a:defRPr/>
            </a:pPr>
            <a:r>
              <a:rPr lang="hi-IN">
                <a:latin typeface="+mn-lt"/>
                <a:cs typeface="+mn-cs"/>
              </a:rPr>
              <a:t>मेटाकौगनिनटभ प्रनिक्षण 7 – ज़ल्दबाज़ी में निष्कर्ष पर पहुँचना </a:t>
            </a:r>
            <a:r>
              <a:rPr lang="en-US">
                <a:latin typeface="+mn-lt"/>
                <a:cs typeface="+mn-cs"/>
              </a:rPr>
              <a:t>II</a:t>
            </a:r>
          </a:p>
        </p:txBody>
      </p:sp>
      <p:sp>
        <p:nvSpPr>
          <p:cNvPr id="7" name="Slide Number Placeholder 6"/>
          <p:cNvSpPr>
            <a:spLocks noGrp="1"/>
          </p:cNvSpPr>
          <p:nvPr>
            <p:ph type="sldNum" sz="quarter" idx="12"/>
          </p:nvPr>
        </p:nvSpPr>
        <p:spPr/>
        <p:txBody>
          <a:bodyPr/>
          <a:lstStyle/>
          <a:p>
            <a:fld id="{19F1ED2F-A4BC-4823-A27F-113FDD99EEA6}" type="slidenum">
              <a:rPr lang="de-DE" altLang="de-DE" smtClean="0">
                <a:latin typeface="+mn-lt"/>
                <a:cs typeface="+mn-cs"/>
              </a:rPr>
              <a:pPr/>
              <a:t>56</a:t>
            </a:fld>
            <a:endParaRPr lang="de-DE" altLang="de-DE">
              <a:latin typeface="+mn-lt"/>
              <a:cs typeface="+mn-cs"/>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i-IN" sz="3600">
                <a:solidFill>
                  <a:srgbClr val="004992"/>
                </a:solidFill>
                <a:latin typeface="+mn-lt"/>
                <a:ea typeface="+mn-ea"/>
                <a:cs typeface="+mn-cs"/>
              </a:rPr>
              <a:t>इसका मानसिक रोग से क्या सम्बन्ध है</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i-IN" altLang="de-DE" sz="2000" dirty="0">
                <a:solidFill>
                  <a:srgbClr val="333333"/>
                </a:solidFill>
              </a:rPr>
              <a:t>बहुत से लोग </a:t>
            </a:r>
            <a:r>
              <a:rPr lang="de-DE" altLang="de-DE" sz="2000" dirty="0">
                <a:solidFill>
                  <a:srgbClr val="333333"/>
                </a:solidFill>
              </a:rPr>
              <a:t>[</a:t>
            </a:r>
            <a:r>
              <a:rPr lang="hi-IN" altLang="de-DE" sz="2000" dirty="0">
                <a:solidFill>
                  <a:srgbClr val="333333"/>
                </a:solidFill>
              </a:rPr>
              <a:t>पर सभी नहीं!</a:t>
            </a:r>
            <a:r>
              <a:rPr lang="de-DE" altLang="de-DE" sz="2000" dirty="0">
                <a:solidFill>
                  <a:srgbClr val="333333"/>
                </a:solidFill>
              </a:rPr>
              <a:t>]</a:t>
            </a:r>
            <a:r>
              <a:rPr lang="hi-IN" altLang="de-DE" sz="2000" dirty="0">
                <a:solidFill>
                  <a:srgbClr val="333333"/>
                </a:solidFill>
              </a:rPr>
              <a:t> जब मानसिक रोग से ग्रसित होते हैं तो उनकी ज़ल्दबाजी में निर्णय लेने की प्रवृति बढ़ जाती है. ऐसा तब और भी होता है जब व्यक्ति दवाब में हो.</a:t>
            </a:r>
            <a:endParaRPr lang="de-DE" altLang="de-DE" sz="2000" dirty="0">
              <a:solidFill>
                <a:srgbClr val="333333"/>
              </a:solidFill>
            </a:endParaRPr>
          </a:p>
          <a:p>
            <a:pPr lvl="0" defTabSz="914400" fontAlgn="base"/>
            <a:r>
              <a:rPr lang="hi-IN" altLang="de-DE" sz="2000" dirty="0">
                <a:solidFill>
                  <a:srgbClr val="004992"/>
                </a:solidFill>
              </a:rPr>
              <a:t>उदाहरण - </a:t>
            </a:r>
            <a:r>
              <a:rPr lang="hi-IN" altLang="de-DE" sz="2000" dirty="0">
                <a:solidFill>
                  <a:srgbClr val="333333"/>
                </a:solidFill>
              </a:rPr>
              <a:t>राहुल अपनी कार चलाकर विश्वविद्यालय जाना चाहता है</a:t>
            </a:r>
            <a:r>
              <a:rPr lang="en-US" altLang="de-DE" sz="2000" dirty="0">
                <a:solidFill>
                  <a:srgbClr val="333333"/>
                </a:solidFill>
              </a:rPr>
              <a:t>, </a:t>
            </a:r>
            <a:r>
              <a:rPr lang="hi-IN" altLang="de-DE" sz="2000" dirty="0">
                <a:solidFill>
                  <a:srgbClr val="333333"/>
                </a:solidFill>
              </a:rPr>
              <a:t>लेकिन उसे चाभी नहीं मिलती. वह सोंचता है की उसे कैम्पस में गाडी चलाने से रोकने के लिए देखभाल करने वाले व्यक्ति ने उसकी चाभी चुरा ली है.</a:t>
            </a:r>
          </a:p>
          <a:p>
            <a:pPr lvl="0" defTabSz="914400" fontAlgn="base"/>
            <a:r>
              <a:rPr lang="hi-IN" altLang="de-DE" sz="2000" dirty="0">
                <a:solidFill>
                  <a:srgbClr val="004992"/>
                </a:solidFill>
              </a:rPr>
              <a:t>पृष्ठभूमि - </a:t>
            </a:r>
            <a:r>
              <a:rPr lang="hi-IN" altLang="de-DE" sz="2000" dirty="0">
                <a:solidFill>
                  <a:srgbClr val="333333"/>
                </a:solidFill>
              </a:rPr>
              <a:t>वह यह मानता है की लोग उसे विश्वविद्यालय से निकालना चाहते हैं.</a:t>
            </a:r>
          </a:p>
          <a:p>
            <a:pPr lvl="0" defTabSz="914400" fontAlgn="base"/>
            <a:r>
              <a:rPr lang="hi-IN" altLang="de-DE" sz="2000" dirty="0">
                <a:solidFill>
                  <a:srgbClr val="004992"/>
                </a:solidFill>
              </a:rPr>
              <a:t>लेकिन - </a:t>
            </a:r>
            <a:r>
              <a:rPr lang="hi-IN" altLang="de-DE" sz="2000" dirty="0">
                <a:solidFill>
                  <a:srgbClr val="333333"/>
                </a:solidFill>
              </a:rPr>
              <a:t>देखभाल करने वाला व्यक्ति चाभी चुराकर विश्वविद्यालय से क्यों और कैसे निकल पायेगा. उसके हाथ में उसकी चाभी कैसे आएगी.</a:t>
            </a:r>
            <a:endParaRPr lang="en-US" sz="2000" dirty="0">
              <a:solidFill>
                <a:srgbClr val="333333"/>
              </a:solidFill>
            </a:endParaRPr>
          </a:p>
        </p:txBody>
      </p:sp>
      <p:sp>
        <p:nvSpPr>
          <p:cNvPr id="6" name="Footer Placeholder 5"/>
          <p:cNvSpPr>
            <a:spLocks noGrp="1"/>
          </p:cNvSpPr>
          <p:nvPr>
            <p:ph type="ftr" sz="quarter" idx="11"/>
          </p:nvPr>
        </p:nvSpPr>
        <p:spPr/>
        <p:txBody>
          <a:bodyPr/>
          <a:lstStyle/>
          <a:p>
            <a:pPr>
              <a:defRPr/>
            </a:pPr>
            <a:r>
              <a:rPr lang="hi-IN">
                <a:latin typeface="+mn-lt"/>
                <a:cs typeface="+mn-cs"/>
              </a:rPr>
              <a:t>मेटाकौगनिनटभ प्रनिक्षण 7 – ज़ल्दबाज़ी में निष्कर्ष पर पहुँचना </a:t>
            </a:r>
            <a:r>
              <a:rPr lang="en-US">
                <a:latin typeface="+mn-lt"/>
                <a:cs typeface="+mn-cs"/>
              </a:rPr>
              <a:t>II</a:t>
            </a:r>
          </a:p>
        </p:txBody>
      </p:sp>
      <p:sp>
        <p:nvSpPr>
          <p:cNvPr id="7" name="Slide Number Placeholder 6"/>
          <p:cNvSpPr>
            <a:spLocks noGrp="1"/>
          </p:cNvSpPr>
          <p:nvPr>
            <p:ph type="sldNum" sz="quarter" idx="12"/>
          </p:nvPr>
        </p:nvSpPr>
        <p:spPr/>
        <p:txBody>
          <a:bodyPr/>
          <a:lstStyle/>
          <a:p>
            <a:fld id="{19F1ED2F-A4BC-4823-A27F-113FDD99EEA6}" type="slidenum">
              <a:rPr lang="de-DE" altLang="de-DE" smtClean="0">
                <a:latin typeface="+mn-lt"/>
                <a:cs typeface="+mn-cs"/>
              </a:rPr>
              <a:pPr/>
              <a:t>57</a:t>
            </a:fld>
            <a:endParaRPr lang="de-DE" altLang="de-DE">
              <a:latin typeface="+mn-lt"/>
              <a:cs typeface="+mn-cs"/>
            </a:endParaRPr>
          </a:p>
        </p:txBody>
      </p:sp>
    </p:spTree>
    <p:extLst>
      <p:ext uri="{BB962C8B-B14F-4D97-AF65-F5344CB8AC3E}">
        <p14:creationId xmlns:p14="http://schemas.microsoft.com/office/powerpoint/2010/main" val="147407751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i-IN" sz="3600">
                <a:solidFill>
                  <a:srgbClr val="004992"/>
                </a:solidFill>
                <a:latin typeface="+mn-lt"/>
                <a:ea typeface="+mn-ea"/>
                <a:cs typeface="+mn-cs"/>
              </a:rPr>
              <a:t>इसका मानसिक रोग से क्या सम्बन्ध है</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i-IN" altLang="de-DE" sz="2000" dirty="0">
                <a:solidFill>
                  <a:srgbClr val="333333"/>
                </a:solidFill>
              </a:rPr>
              <a:t>बहुत से लोग </a:t>
            </a:r>
            <a:r>
              <a:rPr lang="de-DE" altLang="de-DE" sz="2000" dirty="0">
                <a:solidFill>
                  <a:srgbClr val="333333"/>
                </a:solidFill>
              </a:rPr>
              <a:t>[</a:t>
            </a:r>
            <a:r>
              <a:rPr lang="hi-IN" altLang="de-DE" sz="2000" dirty="0">
                <a:solidFill>
                  <a:srgbClr val="333333"/>
                </a:solidFill>
              </a:rPr>
              <a:t>पर सभी नहीं!</a:t>
            </a:r>
            <a:r>
              <a:rPr lang="de-DE" altLang="de-DE" sz="2000" dirty="0">
                <a:solidFill>
                  <a:srgbClr val="333333"/>
                </a:solidFill>
              </a:rPr>
              <a:t>]</a:t>
            </a:r>
            <a:r>
              <a:rPr lang="hi-IN" altLang="de-DE" sz="2000" dirty="0">
                <a:solidFill>
                  <a:srgbClr val="333333"/>
                </a:solidFill>
              </a:rPr>
              <a:t> जब मानसिक रोग से ग्रसित होते हैं तो उनकी ज़ल्दबाजी में निर्णय लेने की प्रवृति बढ़ जाती है. ऐसा तब और भी होता है जब व्यक्ति दवाब में हो.</a:t>
            </a:r>
            <a:endParaRPr lang="de-DE" altLang="de-DE" sz="2000" dirty="0">
              <a:solidFill>
                <a:srgbClr val="333333"/>
              </a:solidFill>
            </a:endParaRPr>
          </a:p>
          <a:p>
            <a:pPr lvl="0" defTabSz="914400" fontAlgn="base"/>
            <a:r>
              <a:rPr lang="hi-IN" altLang="de-DE" sz="2000" dirty="0">
                <a:solidFill>
                  <a:srgbClr val="004992"/>
                </a:solidFill>
              </a:rPr>
              <a:t>उदाहरण - </a:t>
            </a:r>
            <a:r>
              <a:rPr lang="hi-IN" altLang="de-DE" sz="2000" dirty="0">
                <a:solidFill>
                  <a:srgbClr val="333333"/>
                </a:solidFill>
              </a:rPr>
              <a:t>राहुल अपनी कार चलाकर विश्वविद्यालय जाना चाहता है</a:t>
            </a:r>
            <a:r>
              <a:rPr lang="en-US" altLang="de-DE" sz="2000" dirty="0">
                <a:solidFill>
                  <a:srgbClr val="333333"/>
                </a:solidFill>
              </a:rPr>
              <a:t>, </a:t>
            </a:r>
            <a:r>
              <a:rPr lang="hi-IN" altLang="de-DE" sz="2000" dirty="0">
                <a:solidFill>
                  <a:srgbClr val="333333"/>
                </a:solidFill>
              </a:rPr>
              <a:t>लेकिन उसे चाभी नहीं मिलती. वह सोंचता है की उसे कैम्पस में गाडी चलाने से रोकने के लिए देखभाल करने वाले व्यक्ति ने उसकी चाभी चुरा ली है.</a:t>
            </a:r>
          </a:p>
          <a:p>
            <a:pPr lvl="0" defTabSz="914400" fontAlgn="base"/>
            <a:r>
              <a:rPr lang="hi-IN" altLang="de-DE" sz="2000" dirty="0">
                <a:solidFill>
                  <a:srgbClr val="004992"/>
                </a:solidFill>
              </a:rPr>
              <a:t>पृष्ठभूमि - </a:t>
            </a:r>
            <a:r>
              <a:rPr lang="hi-IN" altLang="de-DE" sz="2000" dirty="0">
                <a:solidFill>
                  <a:srgbClr val="333333"/>
                </a:solidFill>
              </a:rPr>
              <a:t>वह यह मानता है की लोग उसे विश्वविद्यालय से निकालना चाहते हैं.</a:t>
            </a:r>
          </a:p>
          <a:p>
            <a:pPr lvl="0" defTabSz="914400" fontAlgn="base"/>
            <a:r>
              <a:rPr lang="hi-IN" altLang="de-DE" sz="2000" dirty="0">
                <a:solidFill>
                  <a:srgbClr val="004992"/>
                </a:solidFill>
              </a:rPr>
              <a:t>लेकिन - </a:t>
            </a:r>
            <a:r>
              <a:rPr lang="hi-IN" altLang="de-DE" sz="2000" dirty="0">
                <a:solidFill>
                  <a:srgbClr val="333333"/>
                </a:solidFill>
              </a:rPr>
              <a:t>देखभाल करने वाला व्यक्ति चाभी चुराकर विश्वविद्यालय से क्यों और कैसे निकल पायेगा. उसके हाथ में उसकी चाभी कैसे आएगी.</a:t>
            </a:r>
          </a:p>
          <a:p>
            <a:pPr lvl="0" defTabSz="914400" fontAlgn="base"/>
            <a:r>
              <a:rPr lang="hi-IN" altLang="de-DE" sz="2000" dirty="0">
                <a:solidFill>
                  <a:srgbClr val="333333"/>
                </a:solidFill>
              </a:rPr>
              <a:t>किसी पर गंभीर आरोप लगाने से पहले विभिन्न श्रोतों से आप जितना अधिक से अधिक सूचना ग्रहण कर सकते हैं कर लें तथा उनकी हरसंभव व्याख्या पर खुद भी ध्यान दें तथा आप जिन लोगों पर विश्वास करते हैं उनसे भी विचार-विमर्श करें.</a:t>
            </a:r>
            <a:endParaRPr lang="en-US" sz="2000" dirty="0">
              <a:solidFill>
                <a:srgbClr val="333333"/>
              </a:solidFill>
            </a:endParaRPr>
          </a:p>
        </p:txBody>
      </p:sp>
      <p:sp>
        <p:nvSpPr>
          <p:cNvPr id="6" name="Footer Placeholder 5"/>
          <p:cNvSpPr>
            <a:spLocks noGrp="1"/>
          </p:cNvSpPr>
          <p:nvPr>
            <p:ph type="ftr" sz="quarter" idx="11"/>
          </p:nvPr>
        </p:nvSpPr>
        <p:spPr/>
        <p:txBody>
          <a:bodyPr/>
          <a:lstStyle/>
          <a:p>
            <a:pPr>
              <a:defRPr/>
            </a:pPr>
            <a:r>
              <a:rPr lang="hi-IN">
                <a:latin typeface="+mn-lt"/>
                <a:cs typeface="+mn-cs"/>
              </a:rPr>
              <a:t>मेटाकौगनिनटभ प्रनिक्षण 7 – ज़ल्दबाज़ी में निष्कर्ष पर पहुँचना </a:t>
            </a:r>
            <a:r>
              <a:rPr lang="en-US">
                <a:latin typeface="+mn-lt"/>
                <a:cs typeface="+mn-cs"/>
              </a:rPr>
              <a:t>II</a:t>
            </a:r>
          </a:p>
        </p:txBody>
      </p:sp>
      <p:sp>
        <p:nvSpPr>
          <p:cNvPr id="7" name="Slide Number Placeholder 6"/>
          <p:cNvSpPr>
            <a:spLocks noGrp="1"/>
          </p:cNvSpPr>
          <p:nvPr>
            <p:ph type="sldNum" sz="quarter" idx="12"/>
          </p:nvPr>
        </p:nvSpPr>
        <p:spPr/>
        <p:txBody>
          <a:bodyPr/>
          <a:lstStyle/>
          <a:p>
            <a:fld id="{19F1ED2F-A4BC-4823-A27F-113FDD99EEA6}" type="slidenum">
              <a:rPr lang="de-DE" altLang="de-DE" smtClean="0">
                <a:latin typeface="+mn-lt"/>
                <a:cs typeface="+mn-cs"/>
              </a:rPr>
              <a:pPr/>
              <a:t>58</a:t>
            </a:fld>
            <a:endParaRPr lang="de-DE" altLang="de-DE">
              <a:latin typeface="+mn-lt"/>
              <a:cs typeface="+mn-cs"/>
            </a:endParaRPr>
          </a:p>
        </p:txBody>
      </p:sp>
    </p:spTree>
    <p:extLst>
      <p:ext uri="{BB962C8B-B14F-4D97-AF65-F5344CB8AC3E}">
        <p14:creationId xmlns:p14="http://schemas.microsoft.com/office/powerpoint/2010/main" val="297374499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hi-IN" altLang="ko-KR" sz="3600" dirty="0">
                <a:latin typeface="+mn-lt"/>
                <a:ea typeface="+mn-ea"/>
                <a:cs typeface="+mn-cs"/>
              </a:rPr>
              <a:t>ध्यान देने के लिए आपका धन्यवाद!</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hi-IN" altLang="ko-KR" i="1" dirty="0">
                <a:solidFill>
                  <a:srgbClr val="004992"/>
                </a:solidFill>
              </a:rPr>
              <a:t>प्रशिक्षकों के लिए</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hi-IN" altLang="ko-KR" dirty="0">
                <a:solidFill>
                  <a:srgbClr val="004992"/>
                </a:solidFill>
              </a:rPr>
              <a:t>कृपया वर्कशीट हाथ करें। हमारे ऐप </a:t>
            </a:r>
            <a:r>
              <a:rPr lang="en-US" altLang="ko-KR" dirty="0">
                <a:solidFill>
                  <a:srgbClr val="004992"/>
                </a:solidFill>
              </a:rPr>
              <a:t>COGITO (</a:t>
            </a:r>
            <a:r>
              <a:rPr lang="hi-IN" altLang="ko-KR" dirty="0">
                <a:solidFill>
                  <a:srgbClr val="004992"/>
                </a:solidFill>
              </a:rPr>
              <a:t>मुफ्त डाउनलोड) का परिचय दें।</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cs typeface="+mn-cs"/>
              </a:rPr>
              <a:t>www.uke.de/mct_app</a:t>
            </a:r>
            <a:endParaRPr lang="de-DE" b="0" dirty="0">
              <a:solidFill>
                <a:srgbClr val="333333"/>
              </a:solidFill>
              <a:cs typeface="+mn-cs"/>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7" name="Footer Placeholder 6"/>
          <p:cNvSpPr>
            <a:spLocks noGrp="1"/>
          </p:cNvSpPr>
          <p:nvPr>
            <p:ph type="ftr" sz="quarter" idx="11"/>
          </p:nvPr>
        </p:nvSpPr>
        <p:spPr/>
        <p:txBody>
          <a:bodyPr/>
          <a:lstStyle/>
          <a:p>
            <a:pPr>
              <a:defRPr/>
            </a:pPr>
            <a:r>
              <a:rPr lang="hi-IN">
                <a:latin typeface="+mn-lt"/>
                <a:cs typeface="+mn-cs"/>
              </a:rPr>
              <a:t>मेटाकौगनिनटभ प्रनिक्षण 7 – ज़ल्दबाज़ी में निष्कर्ष पर पहुँचना </a:t>
            </a:r>
            <a:r>
              <a:rPr lang="en-US">
                <a:latin typeface="+mn-lt"/>
                <a:cs typeface="+mn-cs"/>
              </a:rPr>
              <a:t>II</a:t>
            </a:r>
          </a:p>
        </p:txBody>
      </p:sp>
      <p:sp>
        <p:nvSpPr>
          <p:cNvPr id="8" name="Slide Number Placeholder 7"/>
          <p:cNvSpPr>
            <a:spLocks noGrp="1"/>
          </p:cNvSpPr>
          <p:nvPr>
            <p:ph type="sldNum" sz="quarter" idx="12"/>
          </p:nvPr>
        </p:nvSpPr>
        <p:spPr/>
        <p:txBody>
          <a:bodyPr/>
          <a:lstStyle/>
          <a:p>
            <a:fld id="{19F1ED2F-A4BC-4823-A27F-113FDD99EEA6}" type="slidenum">
              <a:rPr lang="de-DE" altLang="de-DE" smtClean="0">
                <a:latin typeface="+mn-lt"/>
                <a:cs typeface="+mn-cs"/>
              </a:rPr>
              <a:pPr/>
              <a:t>59</a:t>
            </a:fld>
            <a:endParaRPr lang="de-DE" altLang="de-DE">
              <a:latin typeface="+mn-lt"/>
              <a:cs typeface="+mn-cs"/>
            </a:endParaRPr>
          </a:p>
        </p:txBody>
      </p:sp>
    </p:spTree>
    <p:extLst>
      <p:ext uri="{BB962C8B-B14F-4D97-AF65-F5344CB8AC3E}">
        <p14:creationId xmlns:p14="http://schemas.microsoft.com/office/powerpoint/2010/main" val="96897486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4014598843"/>
              </p:ext>
            </p:extLst>
          </p:nvPr>
        </p:nvGraphicFramePr>
        <p:xfrm>
          <a:off x="408954" y="2011680"/>
          <a:ext cx="11375999" cy="332232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cottonbro</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lang="de-DE" sz="1000" u="sng" dirty="0">
                          <a:solidFill>
                            <a:schemeClr val="tx1"/>
                          </a:solidFill>
                          <a:hlinkClick r:id="rId3">
                            <a:extLst>
                              <a:ext uri="{A12FA001-AC4F-418D-AE19-62706E023703}">
                                <ahyp:hlinkClr xmlns:ahyp="http://schemas.microsoft.com/office/drawing/2018/hyperlinkcolor" val="tx"/>
                              </a:ext>
                            </a:extLst>
                          </a:hlinkClick>
                        </a:rPr>
                        <a:t>Kostenloses Foto</a:t>
                      </a:r>
                    </a:p>
                    <a:p>
                      <a:pPr marL="342900" marR="0" lvl="0" indent="-342900" algn="l" defTabSz="914400" rtl="0" eaLnBrk="1" fontAlgn="base" latinLnBrk="0" hangingPunct="1">
                        <a:lnSpc>
                          <a:spcPct val="100000"/>
                        </a:lnSpc>
                        <a:spcBef>
                          <a:spcPct val="0"/>
                        </a:spcBef>
                        <a:spcAft>
                          <a:spcPct val="0"/>
                        </a:spcAft>
                        <a:buClrTx/>
                        <a:buSzTx/>
                        <a:buFontTx/>
                        <a:buNone/>
                        <a:tabLst/>
                      </a:pPr>
                      <a:r>
                        <a:rPr lang="de-DE" sz="1000" u="sng" dirty="0">
                          <a:solidFill>
                            <a:schemeClr val="tx1"/>
                          </a:solidFill>
                          <a:hlinkClick r:id="rId3">
                            <a:extLst>
                              <a:ext uri="{A12FA001-AC4F-418D-AE19-62706E023703}">
                                <ahyp:hlinkClr xmlns:ahyp="http://schemas.microsoft.com/office/drawing/2018/hyperlinkcolor" val="tx"/>
                              </a:ext>
                            </a:extLst>
                          </a:hlinkClick>
                        </a:rPr>
                        <a:t>zum Thema:</a:t>
                      </a:r>
                    </a:p>
                    <a:p>
                      <a:pPr marL="342900" marR="0" lvl="0" indent="-342900" algn="l" defTabSz="914400" rtl="0" eaLnBrk="1" fontAlgn="base" latinLnBrk="0" hangingPunct="1">
                        <a:lnSpc>
                          <a:spcPct val="100000"/>
                        </a:lnSpc>
                        <a:spcBef>
                          <a:spcPct val="0"/>
                        </a:spcBef>
                        <a:spcAft>
                          <a:spcPct val="0"/>
                        </a:spcAft>
                        <a:buClrTx/>
                        <a:buSzTx/>
                        <a:buFontTx/>
                        <a:buNone/>
                        <a:tabLst/>
                      </a:pPr>
                      <a:r>
                        <a:rPr lang="de-DE" sz="1000" u="sng" dirty="0" err="1">
                          <a:solidFill>
                            <a:schemeClr val="tx1"/>
                          </a:solidFill>
                          <a:hlinkClick r:id="rId3">
                            <a:extLst>
                              <a:ext uri="{A12FA001-AC4F-418D-AE19-62706E023703}">
                                <ahyp:hlinkClr xmlns:ahyp="http://schemas.microsoft.com/office/drawing/2018/hyperlinkcolor" val="tx"/>
                              </a:ext>
                            </a:extLst>
                          </a:hlinkClick>
                        </a:rPr>
                        <a:t>anwendung</a:t>
                      </a:r>
                      <a:r>
                        <a:rPr lang="de-DE" sz="1000" u="sng" dirty="0">
                          <a:solidFill>
                            <a:schemeClr val="tx1"/>
                          </a:solidFill>
                          <a:hlinkClick r:id="rId3">
                            <a:extLst>
                              <a:ext uri="{A12FA001-AC4F-418D-AE19-62706E023703}">
                                <ahyp:hlinkClr xmlns:ahyp="http://schemas.microsoft.com/office/drawing/2018/hyperlinkcolor" val="tx"/>
                              </a:ext>
                            </a:extLst>
                          </a:hlinkClick>
                        </a:rPr>
                        <a:t>,</a:t>
                      </a:r>
                    </a:p>
                    <a:p>
                      <a:pPr marL="342900" marR="0" lvl="0" indent="-342900" algn="l" defTabSz="914400" rtl="0" eaLnBrk="1" fontAlgn="base" latinLnBrk="0" hangingPunct="1">
                        <a:lnSpc>
                          <a:spcPct val="100000"/>
                        </a:lnSpc>
                        <a:spcBef>
                          <a:spcPct val="0"/>
                        </a:spcBef>
                        <a:spcAft>
                          <a:spcPct val="0"/>
                        </a:spcAft>
                        <a:buClrTx/>
                        <a:buSzTx/>
                        <a:buFontTx/>
                        <a:buNone/>
                        <a:tabLst/>
                      </a:pPr>
                      <a:r>
                        <a:rPr lang="de-DE" sz="1000" u="sng" dirty="0" err="1">
                          <a:solidFill>
                            <a:schemeClr val="tx1"/>
                          </a:solidFill>
                          <a:hlinkClick r:id="rId3">
                            <a:extLst>
                              <a:ext uri="{A12FA001-AC4F-418D-AE19-62706E023703}">
                                <ahyp:hlinkClr xmlns:ahyp="http://schemas.microsoft.com/office/drawing/2018/hyperlinkcolor" val="tx"/>
                              </a:ext>
                            </a:extLst>
                          </a:hlinkClick>
                        </a:rPr>
                        <a:t>bildschirm</a:t>
                      </a:r>
                      <a:r>
                        <a:rPr lang="de-DE" sz="1000" u="sng" dirty="0">
                          <a:solidFill>
                            <a:schemeClr val="tx1"/>
                          </a:solidFill>
                          <a:hlinkClick r:id="rId3">
                            <a:extLst>
                              <a:ext uri="{A12FA001-AC4F-418D-AE19-62706E023703}">
                                <ahyp:hlinkClr xmlns:ahyp="http://schemas.microsoft.com/office/drawing/2018/hyperlinkcolor" val="tx"/>
                              </a:ext>
                            </a:extLst>
                          </a:hlinkClick>
                        </a:rPr>
                        <a:t>,</a:t>
                      </a:r>
                    </a:p>
                    <a:p>
                      <a:pPr marL="342900" marR="0" lvl="0" indent="-342900" algn="l" defTabSz="914400" rtl="0" eaLnBrk="1" fontAlgn="base" latinLnBrk="0" hangingPunct="1">
                        <a:lnSpc>
                          <a:spcPct val="100000"/>
                        </a:lnSpc>
                        <a:spcBef>
                          <a:spcPct val="0"/>
                        </a:spcBef>
                        <a:spcAft>
                          <a:spcPct val="0"/>
                        </a:spcAft>
                        <a:buClrTx/>
                        <a:buSzTx/>
                        <a:buFontTx/>
                        <a:buNone/>
                        <a:tabLst/>
                      </a:pPr>
                      <a:r>
                        <a:rPr lang="de-DE" sz="1000" u="sng" dirty="0">
                          <a:solidFill>
                            <a:schemeClr val="tx1"/>
                          </a:solidFill>
                          <a:hlinkClick r:id="rId3">
                            <a:extLst>
                              <a:ext uri="{A12FA001-AC4F-418D-AE19-62706E023703}">
                                <ahyp:hlinkClr xmlns:ahyp="http://schemas.microsoft.com/office/drawing/2018/hyperlinkcolor" val="tx"/>
                              </a:ext>
                            </a:extLst>
                          </a:hlinkClick>
                        </a:rPr>
                        <a:t>Elektrik</a:t>
                      </a:r>
                    </a:p>
                    <a:p>
                      <a:pPr marL="342900" marR="0" lvl="0" indent="-342900" algn="l" defTabSz="914400" rtl="0" eaLnBrk="1" fontAlgn="base" latinLnBrk="0" hangingPunct="1">
                        <a:lnSpc>
                          <a:spcPct val="100000"/>
                        </a:lnSpc>
                        <a:spcBef>
                          <a:spcPct val="0"/>
                        </a:spcBef>
                        <a:spcAft>
                          <a:spcPct val="0"/>
                        </a:spcAft>
                        <a:buClrTx/>
                        <a:buSzTx/>
                        <a:buFontTx/>
                        <a:buNone/>
                        <a:tabLst/>
                      </a:pPr>
                      <a:r>
                        <a:rPr lang="de-DE" sz="1000" u="sng" dirty="0">
                          <a:solidFill>
                            <a:schemeClr val="tx1"/>
                          </a:solidFill>
                          <a:hlinkClick r:id="rId3">
                            <a:extLst>
                              <a:ext uri="{A12FA001-AC4F-418D-AE19-62706E023703}">
                                <ahyp:hlinkClr xmlns:ahyp="http://schemas.microsoft.com/office/drawing/2018/hyperlinkcolor" val="tx"/>
                              </a:ext>
                            </a:extLst>
                          </a:hlinkClick>
                        </a:rPr>
                        <a:t>(pexels.com)</a:t>
                      </a:r>
                      <a:endParaRPr kumimoji="0" lang="en-GB" sz="1000" b="0" i="0" u="sng"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 - -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Social Media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miss_blackbutterlfy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“One thousand Americans stop smoking every day - by dying. They say Nicotine patches are great. Stick one over each eye and you can't find your cigarettes.”</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Marlboro cigarette boxes/Marlboro Zigarettenschachteln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gridSpan="5">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mn-lt"/>
                          <a:ea typeface="+mn-ea"/>
                          <a:cs typeface="+mn-cs"/>
                        </a:rPr>
                        <a:t>All reproduced paintings are in the public domain because their copyright has expired (all artists died more than 70years ago).</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mn-lt"/>
                          <a:ea typeface="+mn-ea"/>
                          <a:cs typeface="+mn-cs"/>
                        </a:rPr>
                        <a:t>Alle abgebildeten Kunstwerke sind gemeinfrei (“</a:t>
                      </a:r>
                      <a:r>
                        <a:rPr kumimoji="0" lang="de-DE" sz="1000" b="0" i="0" u="none" strike="noStrike" cap="none" normalizeH="0" baseline="0" dirty="0" err="1">
                          <a:ln>
                            <a:noFill/>
                          </a:ln>
                          <a:solidFill>
                            <a:srgbClr val="333333"/>
                          </a:solidFill>
                          <a:effectLst/>
                          <a:latin typeface="+mn-lt"/>
                          <a:ea typeface="+mn-ea"/>
                          <a:cs typeface="+mn-cs"/>
                        </a:rPr>
                        <a:t>public</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domain</a:t>
                      </a:r>
                      <a:r>
                        <a:rPr kumimoji="0" lang="de-DE" sz="1000" b="0" i="0" u="none" strike="noStrike" cap="none" normalizeH="0" baseline="0" dirty="0">
                          <a:ln>
                            <a:noFill/>
                          </a:ln>
                          <a:solidFill>
                            <a:srgbClr val="333333"/>
                          </a:solidFill>
                          <a:effectLst/>
                          <a:latin typeface="+mn-lt"/>
                          <a:ea typeface="+mn-ea"/>
                          <a:cs typeface="+mn-cs"/>
                        </a:rPr>
                        <a:t>”), da die Schutzfrist des Urheberrechts unseres Wissens abgelaufen ist (“</a:t>
                      </a:r>
                      <a:r>
                        <a:rPr kumimoji="0" lang="de-DE" sz="1000" b="0" i="0" u="none" strike="noStrike" cap="none" normalizeH="0" baseline="0" dirty="0" err="1">
                          <a:ln>
                            <a:noFill/>
                          </a:ln>
                          <a:solidFill>
                            <a:srgbClr val="333333"/>
                          </a:solidFill>
                          <a:effectLst/>
                          <a:latin typeface="+mn-lt"/>
                          <a:ea typeface="+mn-ea"/>
                          <a:cs typeface="+mn-cs"/>
                        </a:rPr>
                        <a:t>public</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domain</a:t>
                      </a:r>
                      <a:r>
                        <a:rPr kumimoji="0" lang="de-DE" sz="1000" b="0" i="0" u="none" strike="noStrike" cap="none" normalizeH="0" baseline="0" dirty="0">
                          <a:ln>
                            <a:noFill/>
                          </a:ln>
                          <a:solidFill>
                            <a:srgbClr val="333333"/>
                          </a:solidFill>
                          <a:effectLst/>
                          <a:latin typeface="+mn-lt"/>
                          <a:ea typeface="+mn-ea"/>
                          <a:cs typeface="+mn-cs"/>
                        </a:rPr>
                        <a:t>”; alle Künstler verstarben vor mindestens 70 Jahren). Alle Reproduktionen gelten ebenfalls als gemeinfrei.</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dirty="0"/>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hi-IN">
                <a:latin typeface="+mn-lt"/>
                <a:cs typeface="+mn-cs"/>
              </a:rPr>
              <a:t>मेटाकौगनिनटभ प्रनिक्षण 7 – ज़ल्दबाज़ी में निष्कर्ष पर पहुँचना </a:t>
            </a:r>
            <a:r>
              <a:rPr lang="en-US">
                <a:latin typeface="+mn-lt"/>
                <a:cs typeface="+mn-cs"/>
              </a:rPr>
              <a:t>II</a:t>
            </a:r>
          </a:p>
        </p:txBody>
      </p:sp>
      <p:sp>
        <p:nvSpPr>
          <p:cNvPr id="7" name="Slide Number Placeholder 6"/>
          <p:cNvSpPr>
            <a:spLocks noGrp="1"/>
          </p:cNvSpPr>
          <p:nvPr>
            <p:ph type="sldNum" sz="quarter" idx="12"/>
          </p:nvPr>
        </p:nvSpPr>
        <p:spPr/>
        <p:txBody>
          <a:bodyPr/>
          <a:lstStyle/>
          <a:p>
            <a:fld id="{D97EE998-B6F0-4411-937E-3FD80889468E}" type="slidenum">
              <a:rPr lang="de-DE" altLang="de-DE" smtClean="0">
                <a:latin typeface="+mn-lt"/>
                <a:cs typeface="+mn-cs"/>
              </a:rPr>
              <a:pPr/>
              <a:t>60</a:t>
            </a:fld>
            <a:endParaRPr lang="de-DE" altLang="de-DE">
              <a:latin typeface="+mn-lt"/>
              <a:cs typeface="+mn-cs"/>
            </a:endParaRPr>
          </a:p>
        </p:txBody>
      </p:sp>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a:t>
            </a:r>
            <a:r>
              <a:rPr lang="en-GB" altLang="de-DE" sz="1200" b="0">
                <a:solidFill>
                  <a:srgbClr val="333333"/>
                </a:solidFill>
                <a:latin typeface="+mn-lt"/>
                <a:cs typeface="+mn-cs"/>
              </a:rPr>
              <a:t>the “fair use” </a:t>
            </a:r>
            <a:r>
              <a:rPr lang="en-GB" altLang="de-DE" sz="1200" b="0" dirty="0">
                <a:solidFill>
                  <a:srgbClr val="333333"/>
                </a:solidFill>
                <a:latin typeface="+mn-lt"/>
                <a:cs typeface="+mn-cs"/>
              </a:rPr>
              <a:t>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i-IN" sz="3600">
                <a:solidFill>
                  <a:srgbClr val="004992"/>
                </a:solidFill>
                <a:latin typeface="+mn-lt"/>
                <a:ea typeface="+mn-ea"/>
                <a:cs typeface="+mn-cs"/>
              </a:rPr>
              <a:t>जल्दबाजी में निर्णय “वास्तविक जीवन से उदाहरण”</a:t>
            </a:r>
            <a:br>
              <a:rPr lang="hi-IN" sz="3600">
                <a:solidFill>
                  <a:srgbClr val="004992"/>
                </a:solidFill>
                <a:latin typeface="+mn-lt"/>
                <a:ea typeface="+mn-ea"/>
                <a:cs typeface="+mn-cs"/>
              </a:rPr>
            </a:br>
            <a:r>
              <a:rPr lang="hi-IN">
                <a:solidFill>
                  <a:srgbClr val="004992"/>
                </a:solidFill>
                <a:latin typeface="+mn-lt"/>
                <a:ea typeface="+mn-ea"/>
                <a:cs typeface="+mn-cs"/>
              </a:rPr>
              <a:t>- दन्त कथा -</a:t>
            </a:r>
            <a:endParaRPr lang="en-US">
              <a:solidFill>
                <a:srgbClr val="004992"/>
              </a:solidFill>
              <a:latin typeface="+mn-lt"/>
              <a:ea typeface="+mn-ea"/>
              <a:cs typeface="+mn-cs"/>
            </a:endParaRPr>
          </a:p>
        </p:txBody>
      </p:sp>
      <p:graphicFrame>
        <p:nvGraphicFramePr>
          <p:cNvPr id="8" name="Group 45"/>
          <p:cNvGraphicFramePr>
            <a:graphicFrameLocks noGrp="1"/>
          </p:cNvGraphicFramePr>
          <p:nvPr>
            <p:extLst>
              <p:ext uri="{D42A27DB-BD31-4B8C-83A1-F6EECF244321}">
                <p14:modId xmlns:p14="http://schemas.microsoft.com/office/powerpoint/2010/main" val="1670875803"/>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2000" b="0" i="0" u="none" strike="noStrike" cap="none" normalizeH="0" baseline="0">
                          <a:ln>
                            <a:noFill/>
                          </a:ln>
                          <a:solidFill>
                            <a:srgbClr val="333333"/>
                          </a:solidFill>
                          <a:effectLst/>
                          <a:latin typeface="+mn-lt"/>
                          <a:ea typeface="+mn-ea"/>
                          <a:cs typeface="+mn-cs"/>
                        </a:rPr>
                        <a:t>दन्त कथा</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2000" b="0" i="0" u="none" strike="noStrike" cap="none" normalizeH="0" baseline="0">
                          <a:ln>
                            <a:noFill/>
                          </a:ln>
                          <a:solidFill>
                            <a:srgbClr val="333333"/>
                          </a:solidFill>
                          <a:effectLst/>
                          <a:latin typeface="+mn-lt"/>
                          <a:ea typeface="+mn-ea"/>
                          <a:cs typeface="+mn-cs"/>
                        </a:rPr>
                        <a:t>इसे एक षड़यंत्र मानने वाले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2000" b="0" i="0" u="none" strike="noStrike" cap="none" normalizeH="0" baseline="0">
                          <a:ln>
                            <a:noFill/>
                          </a:ln>
                          <a:solidFill>
                            <a:srgbClr val="333333"/>
                          </a:solidFill>
                          <a:effectLst/>
                          <a:latin typeface="+mn-lt"/>
                          <a:ea typeface="+mn-ea"/>
                          <a:cs typeface="+mn-cs"/>
                        </a:rPr>
                        <a:t>“प्रमाण”</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1800" b="0" i="0" u="none" strike="noStrike" cap="none" normalizeH="0" baseline="0" dirty="0">
                          <a:ln>
                            <a:noFill/>
                          </a:ln>
                          <a:solidFill>
                            <a:srgbClr val="333333"/>
                          </a:solidFill>
                          <a:effectLst/>
                          <a:latin typeface="+mn-lt"/>
                          <a:ea typeface="+mn-ea"/>
                          <a:cs typeface="+mn-cs"/>
                        </a:rPr>
                        <a:t>कुछ लोग ऐसा मानते हैं की १९६९ में चन्द्रमा पर किसी ने कदम रखा ही नहीं तथा यह एक धोखा था।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hi-IN" sz="1800" b="0" i="0" u="none" dirty="0">
                          <a:solidFill>
                            <a:srgbClr val="333333"/>
                          </a:solidFill>
                          <a:latin typeface="+mn-lt"/>
                          <a:ea typeface="+mn-ea"/>
                          <a:cs typeface="+mn-cs"/>
                        </a:rPr>
                        <a:t>इस विचार के पक्ष में तर्क?</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hi-IN" dirty="0">
                <a:latin typeface="+mn-lt"/>
                <a:cs typeface="+mn-cs"/>
              </a:rPr>
              <a:t>मेटाकौगनिनटभ प्रनिक्षण 7 – ज़ल्दबाज़ी में निष्कर्ष पर पहुँचना </a:t>
            </a:r>
            <a:r>
              <a:rPr lang="en-US" dirty="0">
                <a:latin typeface="+mn-lt"/>
                <a:cs typeface="+mn-cs"/>
              </a:rPr>
              <a:t>II</a:t>
            </a:r>
          </a:p>
        </p:txBody>
      </p:sp>
      <p:sp>
        <p:nvSpPr>
          <p:cNvPr id="6" name="Slide Number Placeholder 5"/>
          <p:cNvSpPr>
            <a:spLocks noGrp="1"/>
          </p:cNvSpPr>
          <p:nvPr>
            <p:ph type="sldNum" sz="quarter" idx="12"/>
          </p:nvPr>
        </p:nvSpPr>
        <p:spPr/>
        <p:txBody>
          <a:bodyPr/>
          <a:lstStyle/>
          <a:p>
            <a:fld id="{1C658B9D-448A-4717-B5B7-74E1131F0673}" type="slidenum">
              <a:rPr lang="de-DE" altLang="de-DE" smtClean="0">
                <a:latin typeface="+mn-lt"/>
                <a:cs typeface="+mn-cs"/>
              </a:rPr>
              <a:pPr/>
              <a:t>61</a:t>
            </a:fld>
            <a:endParaRPr lang="de-DE" altLang="de-DE">
              <a:latin typeface="+mn-lt"/>
              <a:cs typeface="+mn-cs"/>
            </a:endParaRPr>
          </a:p>
        </p:txBody>
      </p:sp>
    </p:spTree>
    <p:extLst>
      <p:ext uri="{BB962C8B-B14F-4D97-AF65-F5344CB8AC3E}">
        <p14:creationId xmlns:p14="http://schemas.microsoft.com/office/powerpoint/2010/main" val="243467335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i-IN" sz="3600">
                <a:solidFill>
                  <a:srgbClr val="004992"/>
                </a:solidFill>
                <a:latin typeface="+mn-lt"/>
                <a:ea typeface="+mn-ea"/>
                <a:cs typeface="+mn-cs"/>
              </a:rPr>
              <a:t>जल्दबाजी में निर्णय “वास्तविक जीवन से उदाहरण”</a:t>
            </a:r>
            <a:br>
              <a:rPr lang="hi-IN" sz="3600">
                <a:solidFill>
                  <a:srgbClr val="004992"/>
                </a:solidFill>
                <a:latin typeface="+mn-lt"/>
                <a:ea typeface="+mn-ea"/>
                <a:cs typeface="+mn-cs"/>
              </a:rPr>
            </a:br>
            <a:r>
              <a:rPr lang="hi-IN">
                <a:solidFill>
                  <a:srgbClr val="004992"/>
                </a:solidFill>
                <a:latin typeface="+mn-lt"/>
                <a:ea typeface="+mn-ea"/>
                <a:cs typeface="+mn-cs"/>
              </a:rPr>
              <a:t>- दन्त कथा -</a:t>
            </a:r>
            <a:endParaRPr lang="en-US">
              <a:solidFill>
                <a:srgbClr val="004992"/>
              </a:solidFill>
              <a:latin typeface="+mn-lt"/>
              <a:ea typeface="+mn-ea"/>
              <a:cs typeface="+mn-cs"/>
            </a:endParaRPr>
          </a:p>
        </p:txBody>
      </p:sp>
      <p:graphicFrame>
        <p:nvGraphicFramePr>
          <p:cNvPr id="8" name="Group 45"/>
          <p:cNvGraphicFramePr>
            <a:graphicFrameLocks noGrp="1"/>
          </p:cNvGraphicFramePr>
          <p:nvPr>
            <p:extLst>
              <p:ext uri="{D42A27DB-BD31-4B8C-83A1-F6EECF244321}">
                <p14:modId xmlns:p14="http://schemas.microsoft.com/office/powerpoint/2010/main" val="3978228187"/>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2000" b="0" i="0" u="none" strike="noStrike" cap="none" normalizeH="0" baseline="0">
                          <a:ln>
                            <a:noFill/>
                          </a:ln>
                          <a:solidFill>
                            <a:srgbClr val="333333"/>
                          </a:solidFill>
                          <a:effectLst/>
                          <a:latin typeface="+mn-lt"/>
                          <a:ea typeface="+mn-ea"/>
                          <a:cs typeface="+mn-cs"/>
                        </a:rPr>
                        <a:t>दन्त कथा</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2000" b="0" i="0" u="none" strike="noStrike" cap="none" normalizeH="0" baseline="0">
                          <a:ln>
                            <a:noFill/>
                          </a:ln>
                          <a:solidFill>
                            <a:srgbClr val="333333"/>
                          </a:solidFill>
                          <a:effectLst/>
                          <a:latin typeface="+mn-lt"/>
                          <a:ea typeface="+mn-ea"/>
                          <a:cs typeface="+mn-cs"/>
                        </a:rPr>
                        <a:t>इसे एक षड़यंत्र मानने वाले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2000" b="0" i="0" u="none" strike="noStrike" cap="none" normalizeH="0" baseline="0">
                          <a:ln>
                            <a:noFill/>
                          </a:ln>
                          <a:solidFill>
                            <a:srgbClr val="333333"/>
                          </a:solidFill>
                          <a:effectLst/>
                          <a:latin typeface="+mn-lt"/>
                          <a:ea typeface="+mn-ea"/>
                          <a:cs typeface="+mn-cs"/>
                        </a:rPr>
                        <a:t>“प्रमाण”</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1800" b="0" i="0" u="none" strike="noStrike" cap="none" normalizeH="0" baseline="0">
                          <a:ln>
                            <a:noFill/>
                          </a:ln>
                          <a:solidFill>
                            <a:srgbClr val="333333"/>
                          </a:solidFill>
                          <a:effectLst/>
                          <a:latin typeface="+mn-lt"/>
                          <a:ea typeface="+mn-ea"/>
                          <a:cs typeface="+mn-cs"/>
                        </a:rPr>
                        <a:t>कुछ लोग ऐसा मानते हैं की १९६९ में चन्द्रमा पर किसी ने कदम रखा ही नहीं तथा यह एक धोखा था।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hi-IN" sz="1800" b="0" i="0" u="none" dirty="0">
                          <a:solidFill>
                            <a:srgbClr val="333333"/>
                          </a:solidFill>
                          <a:latin typeface="+mn-lt"/>
                          <a:ea typeface="+mn-ea"/>
                          <a:cs typeface="+mn-cs"/>
                        </a:rPr>
                        <a:t>इसमें अमेरिका के अपने निहित स्वार्थ थे:</a:t>
                      </a:r>
                    </a:p>
                    <a:p>
                      <a:pPr marL="342900" indent="-342900">
                        <a:lnSpc>
                          <a:spcPct val="100000"/>
                        </a:lnSpc>
                        <a:spcBef>
                          <a:spcPts val="1200"/>
                        </a:spcBef>
                        <a:buFont typeface="+mj-lt"/>
                        <a:buAutoNum type="arabicPeriod"/>
                      </a:pPr>
                      <a:r>
                        <a:rPr lang="hi-IN" sz="1800" b="0" i="0" u="none" dirty="0">
                          <a:solidFill>
                            <a:srgbClr val="333333"/>
                          </a:solidFill>
                          <a:latin typeface="+mn-lt"/>
                          <a:ea typeface="+mn-ea"/>
                          <a:cs typeface="+mn-cs"/>
                        </a:rPr>
                        <a:t>सोविअत यूनियन (रूस) के साथ अन्तरिक्ष यात्रा पर चल रहे प्रतियोगिता में यह अमेरिका </a:t>
                      </a:r>
                      <a:r>
                        <a:rPr lang="hi-IN" sz="1800" b="0" i="0" u="none">
                          <a:solidFill>
                            <a:srgbClr val="333333"/>
                          </a:solidFill>
                          <a:latin typeface="+mn-lt"/>
                          <a:ea typeface="+mn-ea"/>
                          <a:cs typeface="+mn-cs"/>
                        </a:rPr>
                        <a:t>के “तकनिकी विजय” </a:t>
                      </a:r>
                      <a:r>
                        <a:rPr lang="hi-IN" sz="1800" b="0" i="0" u="none" dirty="0">
                          <a:solidFill>
                            <a:srgbClr val="333333"/>
                          </a:solidFill>
                          <a:latin typeface="+mn-lt"/>
                          <a:ea typeface="+mn-ea"/>
                          <a:cs typeface="+mn-cs"/>
                        </a:rPr>
                        <a:t>के समान था जिसने अन्तरिक्ष में कुछ समय पहले एक यान भेजा था। </a:t>
                      </a:r>
                    </a:p>
                    <a:p>
                      <a:pPr marL="342900" indent="-342900">
                        <a:lnSpc>
                          <a:spcPct val="100000"/>
                        </a:lnSpc>
                        <a:spcBef>
                          <a:spcPts val="1200"/>
                        </a:spcBef>
                        <a:buFont typeface="+mj-lt"/>
                        <a:buAutoNum type="arabicPeriod"/>
                      </a:pPr>
                      <a:r>
                        <a:rPr lang="hi-IN" sz="1800" b="0" i="0" u="none" dirty="0">
                          <a:solidFill>
                            <a:srgbClr val="333333"/>
                          </a:solidFill>
                          <a:latin typeface="+mn-lt"/>
                          <a:ea typeface="+mn-ea"/>
                          <a:cs typeface="+mn-cs"/>
                        </a:rPr>
                        <a:t>वियतनाम युद्ध से लोगों का ध्यान हटाने के लिये</a:t>
                      </a:r>
                    </a:p>
                    <a:p>
                      <a:pPr marL="342900" indent="-342900">
                        <a:lnSpc>
                          <a:spcPct val="100000"/>
                        </a:lnSpc>
                        <a:spcBef>
                          <a:spcPts val="1200"/>
                        </a:spcBef>
                        <a:buFont typeface="+mj-lt"/>
                        <a:buAutoNum type="arabicPeriod"/>
                      </a:pPr>
                      <a:r>
                        <a:rPr lang="hi-IN" sz="1800" b="0" i="0" u="none" dirty="0">
                          <a:solidFill>
                            <a:srgbClr val="333333"/>
                          </a:solidFill>
                          <a:latin typeface="+mn-lt"/>
                          <a:ea typeface="+mn-ea"/>
                          <a:cs typeface="+mn-cs"/>
                        </a:rPr>
                        <a:t>नासा ने खुद चन्द्र-अभियान की झूठी रचना की थी ताकि सरकार से उसे पैसा मिलता रहे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hi-IN">
                <a:latin typeface="+mn-lt"/>
                <a:cs typeface="+mn-cs"/>
              </a:rPr>
              <a:t>मेटाकौगनिनटभ प्रनिक्षण 7 – ज़ल्दबाज़ी में निष्कर्ष पर पहुँचना </a:t>
            </a:r>
            <a:r>
              <a:rPr lang="en-US">
                <a:latin typeface="+mn-lt"/>
                <a:cs typeface="+mn-cs"/>
              </a:rPr>
              <a:t>II</a:t>
            </a:r>
          </a:p>
        </p:txBody>
      </p:sp>
      <p:sp>
        <p:nvSpPr>
          <p:cNvPr id="6" name="Slide Number Placeholder 5"/>
          <p:cNvSpPr>
            <a:spLocks noGrp="1"/>
          </p:cNvSpPr>
          <p:nvPr>
            <p:ph type="sldNum" sz="quarter" idx="12"/>
          </p:nvPr>
        </p:nvSpPr>
        <p:spPr/>
        <p:txBody>
          <a:bodyPr/>
          <a:lstStyle/>
          <a:p>
            <a:fld id="{1C658B9D-448A-4717-B5B7-74E1131F0673}" type="slidenum">
              <a:rPr lang="de-DE" altLang="de-DE" smtClean="0">
                <a:latin typeface="+mn-lt"/>
                <a:cs typeface="+mn-cs"/>
              </a:rPr>
              <a:pPr/>
              <a:t>62</a:t>
            </a:fld>
            <a:endParaRPr lang="de-DE" altLang="de-DE">
              <a:latin typeface="+mn-lt"/>
              <a:cs typeface="+mn-cs"/>
            </a:endParaRPr>
          </a:p>
        </p:txBody>
      </p:sp>
    </p:spTree>
    <p:extLst>
      <p:ext uri="{BB962C8B-B14F-4D97-AF65-F5344CB8AC3E}">
        <p14:creationId xmlns:p14="http://schemas.microsoft.com/office/powerpoint/2010/main" val="296588533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i-IN" sz="3600">
                <a:solidFill>
                  <a:srgbClr val="004992"/>
                </a:solidFill>
                <a:latin typeface="+mn-lt"/>
                <a:ea typeface="+mn-ea"/>
                <a:cs typeface="+mn-cs"/>
              </a:rPr>
              <a:t>जल्दबाजी में निर्णय “वास्तविक जीवन से उदाहरण”</a:t>
            </a:r>
            <a:br>
              <a:rPr lang="hi-IN" sz="3600">
                <a:solidFill>
                  <a:srgbClr val="004992"/>
                </a:solidFill>
                <a:latin typeface="+mn-lt"/>
                <a:ea typeface="+mn-ea"/>
                <a:cs typeface="+mn-cs"/>
              </a:rPr>
            </a:br>
            <a:r>
              <a:rPr lang="hi-IN">
                <a:solidFill>
                  <a:srgbClr val="004992"/>
                </a:solidFill>
                <a:latin typeface="+mn-lt"/>
                <a:ea typeface="+mn-ea"/>
                <a:cs typeface="+mn-cs"/>
              </a:rPr>
              <a:t>- दन्त कथा -</a:t>
            </a:r>
            <a:endParaRPr lang="en-US">
              <a:solidFill>
                <a:srgbClr val="004992"/>
              </a:solidFill>
              <a:latin typeface="+mn-lt"/>
              <a:ea typeface="+mn-ea"/>
              <a:cs typeface="+mn-cs"/>
            </a:endParaRPr>
          </a:p>
        </p:txBody>
      </p:sp>
      <p:graphicFrame>
        <p:nvGraphicFramePr>
          <p:cNvPr id="8" name="Group 42"/>
          <p:cNvGraphicFramePr>
            <a:graphicFrameLocks noGrp="1"/>
          </p:cNvGraphicFramePr>
          <p:nvPr>
            <p:extLst>
              <p:ext uri="{D42A27DB-BD31-4B8C-83A1-F6EECF244321}">
                <p14:modId xmlns:p14="http://schemas.microsoft.com/office/powerpoint/2010/main" val="2350060608"/>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2000" b="0" i="0" u="none" strike="noStrike" cap="none" normalizeH="0" baseline="0" dirty="0">
                          <a:ln>
                            <a:noFill/>
                          </a:ln>
                          <a:solidFill>
                            <a:srgbClr val="333333"/>
                          </a:solidFill>
                          <a:effectLst/>
                          <a:latin typeface="+mn-lt"/>
                          <a:ea typeface="+mn-ea"/>
                          <a:cs typeface="+mn-cs"/>
                        </a:rPr>
                        <a:t>दन्त कथा</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2000" b="0" i="0" u="none" strike="noStrike" cap="none" normalizeH="0" baseline="0">
                          <a:ln>
                            <a:noFill/>
                          </a:ln>
                          <a:solidFill>
                            <a:srgbClr val="333333"/>
                          </a:solidFill>
                          <a:effectLst/>
                          <a:latin typeface="+mn-lt"/>
                          <a:ea typeface="+mn-ea"/>
                          <a:cs typeface="+mn-cs"/>
                        </a:rPr>
                        <a:t>पक्ष तथा विपक्ष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2000" b="0" i="0" u="none" strike="noStrike" cap="none" normalizeH="0" baseline="0">
                          <a:ln>
                            <a:noFill/>
                          </a:ln>
                          <a:solidFill>
                            <a:srgbClr val="333333"/>
                          </a:solidFill>
                          <a:effectLst/>
                          <a:latin typeface="+mn-lt"/>
                          <a:ea typeface="+mn-ea"/>
                          <a:cs typeface="+mn-cs"/>
                        </a:rPr>
                        <a:t>“प्रमाण”</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1800" b="0" i="0" u="none" strike="noStrike" cap="none" normalizeH="0" baseline="0" dirty="0">
                          <a:ln>
                            <a:noFill/>
                          </a:ln>
                          <a:solidFill>
                            <a:srgbClr val="333333"/>
                          </a:solidFill>
                          <a:effectLst/>
                          <a:latin typeface="+mn-lt"/>
                          <a:ea typeface="+mn-ea"/>
                          <a:cs typeface="+mn-cs"/>
                        </a:rPr>
                        <a:t>कुछ लोग ऐसा मानते हैं की १९६९ में चन्द्रमा पर किसी ने कदम रखा ही नहीं तथा यह एक धोखा था।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hi-IN" sz="1800" b="1" i="0" u="none" strike="noStrike" cap="none" normalizeH="0" baseline="0" dirty="0">
                          <a:ln>
                            <a:noFill/>
                          </a:ln>
                          <a:solidFill>
                            <a:srgbClr val="333333"/>
                          </a:solidFill>
                          <a:effectLst/>
                          <a:latin typeface="+mn-lt"/>
                          <a:ea typeface="+mn-ea"/>
                          <a:cs typeface="+mn-cs"/>
                        </a:rPr>
                        <a:t>पक्ष: </a:t>
                      </a:r>
                      <a:r>
                        <a:rPr kumimoji="0" lang="hi-IN" sz="1800" b="1"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hi-IN">
                <a:latin typeface="+mn-lt"/>
                <a:cs typeface="+mn-cs"/>
              </a:rPr>
              <a:t>मेटाकौगनिनटभ प्रनिक्षण 7 – ज़ल्दबाज़ी में निष्कर्ष पर पहुँचना </a:t>
            </a:r>
            <a:r>
              <a:rPr lang="en-US">
                <a:latin typeface="+mn-lt"/>
                <a:cs typeface="+mn-cs"/>
              </a:rPr>
              <a:t>II</a:t>
            </a:r>
          </a:p>
        </p:txBody>
      </p:sp>
      <p:sp>
        <p:nvSpPr>
          <p:cNvPr id="6" name="Slide Number Placeholder 5"/>
          <p:cNvSpPr>
            <a:spLocks noGrp="1"/>
          </p:cNvSpPr>
          <p:nvPr>
            <p:ph type="sldNum" sz="quarter" idx="12"/>
          </p:nvPr>
        </p:nvSpPr>
        <p:spPr/>
        <p:txBody>
          <a:bodyPr/>
          <a:lstStyle/>
          <a:p>
            <a:fld id="{1C658B9D-448A-4717-B5B7-74E1131F0673}" type="slidenum">
              <a:rPr lang="de-DE" altLang="de-DE" smtClean="0">
                <a:latin typeface="+mn-lt"/>
                <a:cs typeface="+mn-cs"/>
              </a:rPr>
              <a:pPr/>
              <a:t>63</a:t>
            </a:fld>
            <a:endParaRPr lang="de-DE" altLang="de-DE">
              <a:latin typeface="+mn-lt"/>
              <a:cs typeface="+mn-cs"/>
            </a:endParaRPr>
          </a:p>
        </p:txBody>
      </p:sp>
    </p:spTree>
    <p:extLst>
      <p:ext uri="{BB962C8B-B14F-4D97-AF65-F5344CB8AC3E}">
        <p14:creationId xmlns:p14="http://schemas.microsoft.com/office/powerpoint/2010/main" val="393789210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i-IN" sz="3600">
                <a:solidFill>
                  <a:srgbClr val="004992"/>
                </a:solidFill>
                <a:latin typeface="+mn-lt"/>
                <a:ea typeface="+mn-ea"/>
                <a:cs typeface="+mn-cs"/>
              </a:rPr>
              <a:t>जल्दबाजी में निर्णय “वास्तविक जीवन से उदाहरण”</a:t>
            </a:r>
            <a:br>
              <a:rPr lang="hi-IN" sz="3600">
                <a:solidFill>
                  <a:srgbClr val="004992"/>
                </a:solidFill>
                <a:latin typeface="+mn-lt"/>
                <a:ea typeface="+mn-ea"/>
                <a:cs typeface="+mn-cs"/>
              </a:rPr>
            </a:br>
            <a:r>
              <a:rPr lang="hi-IN">
                <a:solidFill>
                  <a:srgbClr val="004992"/>
                </a:solidFill>
                <a:latin typeface="+mn-lt"/>
                <a:ea typeface="+mn-ea"/>
                <a:cs typeface="+mn-cs"/>
              </a:rPr>
              <a:t>- दन्त कथा -</a:t>
            </a:r>
            <a:endParaRPr lang="en-US">
              <a:solidFill>
                <a:srgbClr val="004992"/>
              </a:solidFill>
              <a:latin typeface="+mn-lt"/>
              <a:ea typeface="+mn-ea"/>
              <a:cs typeface="+mn-cs"/>
            </a:endParaRPr>
          </a:p>
        </p:txBody>
      </p:sp>
      <p:graphicFrame>
        <p:nvGraphicFramePr>
          <p:cNvPr id="8" name="Group 42"/>
          <p:cNvGraphicFramePr>
            <a:graphicFrameLocks noGrp="1"/>
          </p:cNvGraphicFramePr>
          <p:nvPr>
            <p:extLst>
              <p:ext uri="{D42A27DB-BD31-4B8C-83A1-F6EECF244321}">
                <p14:modId xmlns:p14="http://schemas.microsoft.com/office/powerpoint/2010/main" val="2007967866"/>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2000" b="0" i="0" u="none" strike="noStrike" cap="none" normalizeH="0" baseline="0">
                          <a:ln>
                            <a:noFill/>
                          </a:ln>
                          <a:solidFill>
                            <a:srgbClr val="333333"/>
                          </a:solidFill>
                          <a:effectLst/>
                          <a:latin typeface="+mn-lt"/>
                          <a:ea typeface="+mn-ea"/>
                          <a:cs typeface="+mn-cs"/>
                        </a:rPr>
                        <a:t>दन्त कथा</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2000" b="0" i="0" u="none" strike="noStrike" cap="none" normalizeH="0" baseline="0">
                          <a:ln>
                            <a:noFill/>
                          </a:ln>
                          <a:solidFill>
                            <a:srgbClr val="333333"/>
                          </a:solidFill>
                          <a:effectLst/>
                          <a:latin typeface="+mn-lt"/>
                          <a:ea typeface="+mn-ea"/>
                          <a:cs typeface="+mn-cs"/>
                        </a:rPr>
                        <a:t>पक्ष तथा विपक्ष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2000" b="0" i="0" u="none" strike="noStrike" cap="none" normalizeH="0" baseline="0">
                          <a:ln>
                            <a:noFill/>
                          </a:ln>
                          <a:solidFill>
                            <a:srgbClr val="333333"/>
                          </a:solidFill>
                          <a:effectLst/>
                          <a:latin typeface="+mn-lt"/>
                          <a:ea typeface="+mn-ea"/>
                          <a:cs typeface="+mn-cs"/>
                        </a:rPr>
                        <a:t>“प्रमाण”</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1800" b="0" i="0" u="none" strike="noStrike" cap="none" normalizeH="0" baseline="0" dirty="0">
                          <a:ln>
                            <a:noFill/>
                          </a:ln>
                          <a:solidFill>
                            <a:srgbClr val="333333"/>
                          </a:solidFill>
                          <a:effectLst/>
                          <a:latin typeface="+mn-lt"/>
                          <a:ea typeface="+mn-ea"/>
                          <a:cs typeface="+mn-cs"/>
                        </a:rPr>
                        <a:t>कुछ लोग ऐसा मानते हैं की १९६९ में चन्द्रमा पर किसी ने कदम रखा ही नहीं तथा यह एक धोखा था।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hi-IN" sz="1800" b="1" i="0" u="none" strike="noStrike" cap="none" normalizeH="0" baseline="0" dirty="0">
                          <a:ln>
                            <a:noFill/>
                          </a:ln>
                          <a:solidFill>
                            <a:srgbClr val="333333"/>
                          </a:solidFill>
                          <a:effectLst/>
                          <a:latin typeface="+mn-lt"/>
                          <a:ea typeface="+mn-ea"/>
                          <a:cs typeface="+mn-cs"/>
                        </a:rPr>
                        <a:t>पक्ष: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hi-IN" sz="1800" b="0" i="0" u="none" strike="noStrike" cap="none" normalizeH="0" baseline="0">
                          <a:ln>
                            <a:noFill/>
                          </a:ln>
                          <a:solidFill>
                            <a:srgbClr val="333333"/>
                          </a:solidFill>
                          <a:effectLst/>
                          <a:latin typeface="+mn-lt"/>
                          <a:ea typeface="+mn-ea"/>
                          <a:cs typeface="+mn-cs"/>
                        </a:rPr>
                        <a:t>“हिलता हुआ झंडा”: </a:t>
                      </a:r>
                      <a:r>
                        <a:rPr kumimoji="0" lang="hi-IN" sz="1800" b="0" i="0" u="none" strike="noStrike" cap="none" normalizeH="0" baseline="0" dirty="0">
                          <a:ln>
                            <a:noFill/>
                          </a:ln>
                          <a:solidFill>
                            <a:srgbClr val="333333"/>
                          </a:solidFill>
                          <a:effectLst/>
                          <a:latin typeface="+mn-lt"/>
                          <a:ea typeface="+mn-ea"/>
                          <a:cs typeface="+mn-cs"/>
                        </a:rPr>
                        <a:t>असंभव क्योंकि चन्द्रमा पर कोई जलवायु/ वातावरण नहीं है</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hi-IN" sz="1800" b="0" i="0" u="none" strike="noStrike" cap="none" normalizeH="0" baseline="0" dirty="0">
                          <a:ln>
                            <a:noFill/>
                          </a:ln>
                          <a:solidFill>
                            <a:srgbClr val="333333"/>
                          </a:solidFill>
                          <a:effectLst/>
                          <a:latin typeface="+mn-lt"/>
                          <a:ea typeface="+mn-ea"/>
                          <a:cs typeface="+mn-cs"/>
                        </a:rPr>
                        <a:t>तारे- रहित आकाश तथा विभिन्न दिशाओं से पड़ते हुए छाये किसी स्टूडियो में इसके फिल्माए जाने की ओर इशारा करते हैं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hi-IN" sz="1800" b="0" i="0" u="none" strike="noStrike" cap="none" normalizeH="0" baseline="0" dirty="0">
                          <a:ln>
                            <a:noFill/>
                          </a:ln>
                          <a:solidFill>
                            <a:srgbClr val="333333"/>
                          </a:solidFill>
                          <a:effectLst/>
                          <a:latin typeface="+mn-lt"/>
                          <a:ea typeface="+mn-ea"/>
                          <a:cs typeface="+mn-cs"/>
                        </a:rPr>
                        <a:t>अन्तरिक्ष-यात्री आर्मस्ट्रोंग का सन्देश: राष्ट्रपति निक्सन के अंतिम वाक्य पर वह बहुत ज़ल्दी ज़वाब दे देते हैं। रेडिओ संकेतों को चन्द्रमा से पृथ्वी पर पहुँचने के लिए आर्मस्ट्रोंग का ज़वाब जितनी ज़ल्दी मिल गया उससे ज्यादा समय चाहिए।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hi-IN">
                <a:latin typeface="+mn-lt"/>
                <a:cs typeface="+mn-cs"/>
              </a:rPr>
              <a:t>मेटाकौगनिनटभ प्रनिक्षण 7 – ज़ल्दबाज़ी में निष्कर्ष पर पहुँचना </a:t>
            </a:r>
            <a:r>
              <a:rPr lang="en-US">
                <a:latin typeface="+mn-lt"/>
                <a:cs typeface="+mn-cs"/>
              </a:rPr>
              <a:t>II</a:t>
            </a:r>
          </a:p>
        </p:txBody>
      </p:sp>
      <p:sp>
        <p:nvSpPr>
          <p:cNvPr id="6" name="Slide Number Placeholder 5"/>
          <p:cNvSpPr>
            <a:spLocks noGrp="1"/>
          </p:cNvSpPr>
          <p:nvPr>
            <p:ph type="sldNum" sz="quarter" idx="12"/>
          </p:nvPr>
        </p:nvSpPr>
        <p:spPr/>
        <p:txBody>
          <a:bodyPr/>
          <a:lstStyle/>
          <a:p>
            <a:fld id="{1C658B9D-448A-4717-B5B7-74E1131F0673}" type="slidenum">
              <a:rPr lang="de-DE" altLang="de-DE" smtClean="0">
                <a:latin typeface="+mn-lt"/>
                <a:cs typeface="+mn-cs"/>
              </a:rPr>
              <a:pPr/>
              <a:t>64</a:t>
            </a:fld>
            <a:endParaRPr lang="de-DE" altLang="de-DE">
              <a:latin typeface="+mn-lt"/>
              <a:cs typeface="+mn-cs"/>
            </a:endParaRPr>
          </a:p>
        </p:txBody>
      </p:sp>
    </p:spTree>
    <p:extLst>
      <p:ext uri="{BB962C8B-B14F-4D97-AF65-F5344CB8AC3E}">
        <p14:creationId xmlns:p14="http://schemas.microsoft.com/office/powerpoint/2010/main" val="36687695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i-IN" sz="3600">
                <a:solidFill>
                  <a:srgbClr val="004992"/>
                </a:solidFill>
                <a:latin typeface="+mn-lt"/>
                <a:ea typeface="+mn-ea"/>
                <a:cs typeface="+mn-cs"/>
              </a:rPr>
              <a:t>जल्दबाजी में निर्णय “वास्तविक जीवन से उदाहरण”</a:t>
            </a:r>
            <a:br>
              <a:rPr lang="hi-IN" sz="3600">
                <a:solidFill>
                  <a:srgbClr val="004992"/>
                </a:solidFill>
                <a:latin typeface="+mn-lt"/>
                <a:ea typeface="+mn-ea"/>
                <a:cs typeface="+mn-cs"/>
              </a:rPr>
            </a:br>
            <a:r>
              <a:rPr lang="hi-IN">
                <a:solidFill>
                  <a:srgbClr val="004992"/>
                </a:solidFill>
                <a:latin typeface="+mn-lt"/>
                <a:ea typeface="+mn-ea"/>
                <a:cs typeface="+mn-cs"/>
              </a:rPr>
              <a:t>- दन्त कथा -</a:t>
            </a:r>
            <a:endParaRPr lang="en-US">
              <a:solidFill>
                <a:srgbClr val="004992"/>
              </a:solidFill>
              <a:latin typeface="+mn-lt"/>
              <a:ea typeface="+mn-ea"/>
              <a:cs typeface="+mn-cs"/>
            </a:endParaRPr>
          </a:p>
        </p:txBody>
      </p:sp>
      <p:graphicFrame>
        <p:nvGraphicFramePr>
          <p:cNvPr id="8" name="Group 27"/>
          <p:cNvGraphicFramePr>
            <a:graphicFrameLocks noGrp="1"/>
          </p:cNvGraphicFramePr>
          <p:nvPr>
            <p:extLst>
              <p:ext uri="{D42A27DB-BD31-4B8C-83A1-F6EECF244321}">
                <p14:modId xmlns:p14="http://schemas.microsoft.com/office/powerpoint/2010/main" val="3363066829"/>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2000" b="0" i="0" u="none" strike="noStrike" cap="none" normalizeH="0" baseline="0" dirty="0">
                          <a:ln>
                            <a:noFill/>
                          </a:ln>
                          <a:solidFill>
                            <a:srgbClr val="333333"/>
                          </a:solidFill>
                          <a:effectLst/>
                          <a:latin typeface="+mn-lt"/>
                          <a:ea typeface="+mn-ea"/>
                          <a:cs typeface="+mn-cs"/>
                        </a:rPr>
                        <a:t>दन्त कथा</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2000" b="0" i="0" u="none" strike="noStrike" cap="none" normalizeH="0" baseline="0">
                          <a:ln>
                            <a:noFill/>
                          </a:ln>
                          <a:solidFill>
                            <a:srgbClr val="333333"/>
                          </a:solidFill>
                          <a:effectLst/>
                          <a:latin typeface="+mn-lt"/>
                          <a:ea typeface="+mn-ea"/>
                          <a:cs typeface="+mn-cs"/>
                        </a:rPr>
                        <a:t>पक्ष तथा विपक्ष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2000" b="0" i="0" u="none" strike="noStrike" cap="none" normalizeH="0" baseline="0">
                          <a:ln>
                            <a:noFill/>
                          </a:ln>
                          <a:solidFill>
                            <a:srgbClr val="333333"/>
                          </a:solidFill>
                          <a:effectLst/>
                          <a:latin typeface="+mn-lt"/>
                          <a:ea typeface="+mn-ea"/>
                          <a:cs typeface="+mn-cs"/>
                        </a:rPr>
                        <a:t>“प्रमाण”</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1800" b="0" i="0" u="none" strike="noStrike" cap="none" normalizeH="0" baseline="0" dirty="0">
                          <a:ln>
                            <a:noFill/>
                          </a:ln>
                          <a:solidFill>
                            <a:srgbClr val="333333"/>
                          </a:solidFill>
                          <a:effectLst/>
                          <a:latin typeface="+mn-lt"/>
                          <a:ea typeface="+mn-ea"/>
                          <a:cs typeface="+mn-cs"/>
                        </a:rPr>
                        <a:t>कुछ लोग ऐसा मानते हैं की १९६९ में चन्द्रमा पर किसी ने कदम रखा ही नहीं तथा यह एक धोखा था।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hi-IN" sz="1800" b="1" i="0" u="none" dirty="0">
                          <a:solidFill>
                            <a:srgbClr val="333333"/>
                          </a:solidFill>
                          <a:latin typeface="+mn-lt"/>
                          <a:ea typeface="+mn-ea"/>
                          <a:cs typeface="+mn-cs"/>
                        </a:rPr>
                        <a:t>विपक्ष:</a:t>
                      </a:r>
                      <a:r>
                        <a:rPr lang="en-US" sz="1800" b="1" i="0" u="none" dirty="0">
                          <a:solidFill>
                            <a:srgbClr val="333333"/>
                          </a:solidFill>
                          <a:latin typeface="+mn-lt"/>
                          <a:ea typeface="+mn-ea"/>
                          <a:cs typeface="+mn-cs"/>
                        </a:rPr>
                        <a:t> </a:t>
                      </a:r>
                      <a:r>
                        <a:rPr lang="en-US" sz="1800" b="1" i="0" u="none" dirty="0">
                          <a:solidFill>
                            <a:srgbClr val="004992"/>
                          </a:solidFill>
                          <a:latin typeface="+mn-lt"/>
                          <a:ea typeface="+mn-ea"/>
                          <a:cs typeface="+mn-cs"/>
                        </a:rPr>
                        <a:t>???</a:t>
                      </a:r>
                      <a:endParaRPr lang="en-US" sz="1800" b="0" i="0" u="none" dirty="0">
                        <a:solidFill>
                          <a:srgbClr val="004992"/>
                        </a:solidFill>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hi-IN">
                <a:latin typeface="+mn-lt"/>
                <a:cs typeface="+mn-cs"/>
              </a:rPr>
              <a:t>मेटाकौगनिनटभ प्रनिक्षण 7 – ज़ल्दबाज़ी में निष्कर्ष पर पहुँचना </a:t>
            </a:r>
            <a:r>
              <a:rPr lang="en-US">
                <a:latin typeface="+mn-lt"/>
                <a:cs typeface="+mn-cs"/>
              </a:rPr>
              <a:t>II</a:t>
            </a:r>
          </a:p>
        </p:txBody>
      </p:sp>
      <p:sp>
        <p:nvSpPr>
          <p:cNvPr id="6" name="Slide Number Placeholder 5"/>
          <p:cNvSpPr>
            <a:spLocks noGrp="1"/>
          </p:cNvSpPr>
          <p:nvPr>
            <p:ph type="sldNum" sz="quarter" idx="12"/>
          </p:nvPr>
        </p:nvSpPr>
        <p:spPr/>
        <p:txBody>
          <a:bodyPr/>
          <a:lstStyle/>
          <a:p>
            <a:fld id="{1C658B9D-448A-4717-B5B7-74E1131F0673}" type="slidenum">
              <a:rPr lang="de-DE" altLang="de-DE" smtClean="0">
                <a:latin typeface="+mn-lt"/>
                <a:cs typeface="+mn-cs"/>
              </a:rPr>
              <a:pPr/>
              <a:t>65</a:t>
            </a:fld>
            <a:endParaRPr lang="de-DE" altLang="de-DE">
              <a:latin typeface="+mn-lt"/>
              <a:cs typeface="+mn-cs"/>
            </a:endParaRPr>
          </a:p>
        </p:txBody>
      </p:sp>
    </p:spTree>
    <p:extLst>
      <p:ext uri="{BB962C8B-B14F-4D97-AF65-F5344CB8AC3E}">
        <p14:creationId xmlns:p14="http://schemas.microsoft.com/office/powerpoint/2010/main" val="55906025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i-IN" sz="3600">
                <a:solidFill>
                  <a:srgbClr val="004992"/>
                </a:solidFill>
                <a:latin typeface="+mn-lt"/>
                <a:ea typeface="+mn-ea"/>
                <a:cs typeface="+mn-cs"/>
              </a:rPr>
              <a:t>जल्दबाजी में निर्णय “वास्तविक जीवन से उदाहरण”</a:t>
            </a:r>
            <a:br>
              <a:rPr lang="hi-IN" sz="3600">
                <a:solidFill>
                  <a:srgbClr val="004992"/>
                </a:solidFill>
                <a:latin typeface="+mn-lt"/>
                <a:ea typeface="+mn-ea"/>
                <a:cs typeface="+mn-cs"/>
              </a:rPr>
            </a:br>
            <a:r>
              <a:rPr lang="hi-IN">
                <a:solidFill>
                  <a:srgbClr val="004992"/>
                </a:solidFill>
                <a:latin typeface="+mn-lt"/>
                <a:ea typeface="+mn-ea"/>
                <a:cs typeface="+mn-cs"/>
              </a:rPr>
              <a:t>- दन्त कथा -</a:t>
            </a:r>
            <a:endParaRPr lang="en-US">
              <a:solidFill>
                <a:srgbClr val="004992"/>
              </a:solidFill>
              <a:latin typeface="+mn-lt"/>
              <a:ea typeface="+mn-ea"/>
              <a:cs typeface="+mn-cs"/>
            </a:endParaRPr>
          </a:p>
        </p:txBody>
      </p:sp>
      <p:graphicFrame>
        <p:nvGraphicFramePr>
          <p:cNvPr id="8" name="Group 27"/>
          <p:cNvGraphicFramePr>
            <a:graphicFrameLocks noGrp="1"/>
          </p:cNvGraphicFramePr>
          <p:nvPr>
            <p:extLst>
              <p:ext uri="{D42A27DB-BD31-4B8C-83A1-F6EECF244321}">
                <p14:modId xmlns:p14="http://schemas.microsoft.com/office/powerpoint/2010/main" val="2610712233"/>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2000" b="0" i="0" u="none" strike="noStrike" cap="none" normalizeH="0" baseline="0" dirty="0">
                          <a:ln>
                            <a:noFill/>
                          </a:ln>
                          <a:solidFill>
                            <a:srgbClr val="333333"/>
                          </a:solidFill>
                          <a:effectLst/>
                          <a:latin typeface="+mn-lt"/>
                          <a:ea typeface="+mn-ea"/>
                          <a:cs typeface="+mn-cs"/>
                        </a:rPr>
                        <a:t>दन्त कथा</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2000" b="0" i="0" u="none" strike="noStrike" cap="none" normalizeH="0" baseline="0">
                          <a:ln>
                            <a:noFill/>
                          </a:ln>
                          <a:solidFill>
                            <a:srgbClr val="333333"/>
                          </a:solidFill>
                          <a:effectLst/>
                          <a:latin typeface="+mn-lt"/>
                          <a:ea typeface="+mn-ea"/>
                          <a:cs typeface="+mn-cs"/>
                        </a:rPr>
                        <a:t>पक्ष तथा विपक्ष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2000" b="0" i="0" u="none" strike="noStrike" cap="none" normalizeH="0" baseline="0">
                          <a:ln>
                            <a:noFill/>
                          </a:ln>
                          <a:solidFill>
                            <a:srgbClr val="333333"/>
                          </a:solidFill>
                          <a:effectLst/>
                          <a:latin typeface="+mn-lt"/>
                          <a:ea typeface="+mn-ea"/>
                          <a:cs typeface="+mn-cs"/>
                        </a:rPr>
                        <a:t>“प्रमाण”</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1800" b="0" i="0" u="none" strike="noStrike" cap="none" normalizeH="0" baseline="0" dirty="0">
                          <a:ln>
                            <a:noFill/>
                          </a:ln>
                          <a:solidFill>
                            <a:srgbClr val="333333"/>
                          </a:solidFill>
                          <a:effectLst/>
                          <a:latin typeface="+mn-lt"/>
                          <a:ea typeface="+mn-ea"/>
                          <a:cs typeface="+mn-cs"/>
                        </a:rPr>
                        <a:t>कुछ लोग ऐसा मानते हैं की १९६९ में चन्द्रमा पर किसी ने कदम रखा ही नहीं तथा यह एक धोखा था।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hi-IN" sz="1800" b="1" i="0" u="none" dirty="0">
                          <a:solidFill>
                            <a:srgbClr val="333333"/>
                          </a:solidFill>
                          <a:latin typeface="+mn-lt"/>
                          <a:ea typeface="+mn-ea"/>
                          <a:cs typeface="+mn-cs"/>
                        </a:rPr>
                        <a:t>विपक्ष:</a:t>
                      </a:r>
                    </a:p>
                    <a:p>
                      <a:pPr marL="342900" indent="-342900">
                        <a:lnSpc>
                          <a:spcPct val="100000"/>
                        </a:lnSpc>
                        <a:spcBef>
                          <a:spcPts val="1200"/>
                        </a:spcBef>
                        <a:buFont typeface="+mj-lt"/>
                        <a:buAutoNum type="arabicPeriod"/>
                      </a:pPr>
                      <a:r>
                        <a:rPr lang="hi-IN" sz="1800" b="0" i="0" u="none" dirty="0">
                          <a:solidFill>
                            <a:srgbClr val="333333"/>
                          </a:solidFill>
                          <a:latin typeface="+mn-lt"/>
                          <a:ea typeface="+mn-ea"/>
                          <a:cs typeface="+mn-cs"/>
                        </a:rPr>
                        <a:t>झंडे का हिलना झंडे के डंडे को चन्द्रमा के धरातल पर स्थापित करने एवं एक सहायक छड के कारण हुआ। </a:t>
                      </a:r>
                    </a:p>
                    <a:p>
                      <a:pPr marL="342900" indent="-342900">
                        <a:lnSpc>
                          <a:spcPct val="100000"/>
                        </a:lnSpc>
                        <a:spcBef>
                          <a:spcPts val="1200"/>
                        </a:spcBef>
                        <a:buFont typeface="+mj-lt"/>
                        <a:buAutoNum type="arabicPeriod"/>
                      </a:pPr>
                      <a:r>
                        <a:rPr lang="hi-IN" sz="1800" b="0" i="0" u="none" dirty="0">
                          <a:solidFill>
                            <a:srgbClr val="333333"/>
                          </a:solidFill>
                          <a:latin typeface="+mn-lt"/>
                          <a:ea typeface="+mn-ea"/>
                          <a:cs typeface="+mn-cs"/>
                        </a:rPr>
                        <a:t>रात्रि में किये गए फोटोग्राफी में उन चीजों के चित्र नहीं आ पाते जिनका प्रकाश श्रोत कमज़ोर हो। ऐसा एक्सपोज़र समय के कारण होता है। तारे इसी कारण इन चित्रों में नहीं दीखते हैं। </a:t>
                      </a:r>
                    </a:p>
                    <a:p>
                      <a:pPr marL="342900" indent="-342900">
                        <a:lnSpc>
                          <a:spcPct val="100000"/>
                        </a:lnSpc>
                        <a:spcBef>
                          <a:spcPts val="1200"/>
                        </a:spcBef>
                        <a:buFont typeface="+mj-lt"/>
                        <a:buAutoNum type="arabicPeriod"/>
                      </a:pPr>
                      <a:r>
                        <a:rPr lang="hi-IN" sz="1800" b="0" i="0" u="none" dirty="0">
                          <a:solidFill>
                            <a:srgbClr val="333333"/>
                          </a:solidFill>
                          <a:latin typeface="+mn-lt"/>
                          <a:ea typeface="+mn-ea"/>
                          <a:cs typeface="+mn-cs"/>
                        </a:rPr>
                        <a:t>छायों का ऐसा प्रतीत होना मानो वे विभिन्न दिशाओं से पड़ रहे हों</a:t>
                      </a:r>
                      <a:r>
                        <a:rPr lang="hi-IN" sz="1800" b="0" i="0" u="none">
                          <a:solidFill>
                            <a:srgbClr val="333333"/>
                          </a:solidFill>
                          <a:latin typeface="+mn-lt"/>
                          <a:ea typeface="+mn-ea"/>
                          <a:cs typeface="+mn-cs"/>
                        </a:rPr>
                        <a:t>, ऐसा चाँद </a:t>
                      </a:r>
                      <a:r>
                        <a:rPr lang="hi-IN" sz="1800" b="0" i="0" u="none" dirty="0">
                          <a:solidFill>
                            <a:srgbClr val="333333"/>
                          </a:solidFill>
                          <a:latin typeface="+mn-lt"/>
                          <a:ea typeface="+mn-ea"/>
                          <a:cs typeface="+mn-cs"/>
                        </a:rPr>
                        <a:t>के असमान धरातल के कारण होता है।</a:t>
                      </a:r>
                    </a:p>
                    <a:p>
                      <a:pPr marL="342900" indent="-342900">
                        <a:lnSpc>
                          <a:spcPct val="100000"/>
                        </a:lnSpc>
                        <a:spcBef>
                          <a:spcPts val="1200"/>
                        </a:spcBef>
                        <a:buFont typeface="+mj-lt"/>
                        <a:buAutoNum type="arabicPeriod"/>
                      </a:pPr>
                      <a:r>
                        <a:rPr lang="hi-IN" sz="1800" b="0" i="0" u="none" dirty="0">
                          <a:solidFill>
                            <a:srgbClr val="333333"/>
                          </a:solidFill>
                          <a:latin typeface="+mn-lt"/>
                          <a:ea typeface="+mn-ea"/>
                          <a:cs typeface="+mn-cs"/>
                        </a:rPr>
                        <a:t>राष्ट्रपति निक्सन तथा आर्मस्ट्रांग के बीच के बात-चित को सम्पादित किया गया था ताकि प्रसारण में समय की बचत हो। </a:t>
                      </a:r>
                      <a:endParaRPr lang="en-US" sz="1800" b="0" i="0" u="none" dirty="0">
                        <a:solidFill>
                          <a:srgbClr val="333333"/>
                        </a:solidFill>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hi-IN">
                <a:latin typeface="+mn-lt"/>
                <a:cs typeface="+mn-cs"/>
              </a:rPr>
              <a:t>मेटाकौगनिनटभ प्रनिक्षण 7 – ज़ल्दबाज़ी में निष्कर्ष पर पहुँचना </a:t>
            </a:r>
            <a:r>
              <a:rPr lang="en-US">
                <a:latin typeface="+mn-lt"/>
                <a:cs typeface="+mn-cs"/>
              </a:rPr>
              <a:t>II</a:t>
            </a:r>
          </a:p>
        </p:txBody>
      </p:sp>
      <p:sp>
        <p:nvSpPr>
          <p:cNvPr id="6" name="Slide Number Placeholder 5"/>
          <p:cNvSpPr>
            <a:spLocks noGrp="1"/>
          </p:cNvSpPr>
          <p:nvPr>
            <p:ph type="sldNum" sz="quarter" idx="12"/>
          </p:nvPr>
        </p:nvSpPr>
        <p:spPr/>
        <p:txBody>
          <a:bodyPr/>
          <a:lstStyle/>
          <a:p>
            <a:fld id="{1C658B9D-448A-4717-B5B7-74E1131F0673}" type="slidenum">
              <a:rPr lang="de-DE" altLang="de-DE" smtClean="0">
                <a:latin typeface="+mn-lt"/>
                <a:cs typeface="+mn-cs"/>
              </a:rPr>
              <a:pPr/>
              <a:t>66</a:t>
            </a:fld>
            <a:endParaRPr lang="de-DE" altLang="de-DE">
              <a:latin typeface="+mn-lt"/>
              <a:cs typeface="+mn-cs"/>
            </a:endParaRPr>
          </a:p>
        </p:txBody>
      </p:sp>
    </p:spTree>
    <p:extLst>
      <p:ext uri="{BB962C8B-B14F-4D97-AF65-F5344CB8AC3E}">
        <p14:creationId xmlns:p14="http://schemas.microsoft.com/office/powerpoint/2010/main" val="301851357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i-IN" sz="3600">
                <a:solidFill>
                  <a:srgbClr val="004992"/>
                </a:solidFill>
                <a:latin typeface="+mn-lt"/>
                <a:ea typeface="+mn-ea"/>
                <a:cs typeface="+mn-cs"/>
              </a:rPr>
              <a:t>जल्दबाजी में निर्णय “वास्तविक जीवन से उदाहरण”</a:t>
            </a:r>
            <a:br>
              <a:rPr lang="hi-IN" sz="3600">
                <a:solidFill>
                  <a:srgbClr val="004992"/>
                </a:solidFill>
                <a:latin typeface="+mn-lt"/>
                <a:ea typeface="+mn-ea"/>
                <a:cs typeface="+mn-cs"/>
              </a:rPr>
            </a:br>
            <a:r>
              <a:rPr lang="hi-IN">
                <a:solidFill>
                  <a:srgbClr val="004992"/>
                </a:solidFill>
                <a:latin typeface="+mn-lt"/>
                <a:ea typeface="+mn-ea"/>
                <a:cs typeface="+mn-cs"/>
              </a:rPr>
              <a:t>- दन्त कथा -</a:t>
            </a:r>
            <a:endParaRPr lang="en-US">
              <a:solidFill>
                <a:srgbClr val="004992"/>
              </a:solidFill>
              <a:latin typeface="+mn-lt"/>
              <a:ea typeface="+mn-ea"/>
              <a:cs typeface="+mn-cs"/>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p:nvPr/>
        </p:nvSpPr>
        <p:spPr>
          <a:xfrm>
            <a:off x="408955" y="2721114"/>
            <a:ext cx="11376000" cy="707886"/>
          </a:xfrm>
          <a:prstGeom prst="rect">
            <a:avLst/>
          </a:prstGeom>
        </p:spPr>
        <p:txBody>
          <a:bodyPr wrap="none">
            <a:noAutofit/>
          </a:bodyPr>
          <a:lstStyle/>
          <a:p>
            <a:pPr algn="ctr">
              <a:spcBef>
                <a:spcPts val="0"/>
              </a:spcBef>
            </a:pPr>
            <a:r>
              <a:rPr lang="hi-IN" altLang="de-DE" sz="4000" b="0" dirty="0">
                <a:solidFill>
                  <a:srgbClr val="FF0000"/>
                </a:solidFill>
                <a:cs typeface="+mn-cs"/>
              </a:rPr>
              <a:t>नहीं! </a:t>
            </a:r>
            <a:endParaRPr lang="de-DE" altLang="de-DE" sz="4000" b="0" dirty="0">
              <a:cs typeface="+mn-cs"/>
            </a:endParaRPr>
          </a:p>
        </p:txBody>
      </p:sp>
      <p:sp>
        <p:nvSpPr>
          <p:cNvPr id="13"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hi-IN" sz="2200" b="0">
                <a:solidFill>
                  <a:srgbClr val="000000"/>
                </a:solidFill>
                <a:cs typeface="+mn-cs"/>
              </a:rPr>
              <a:t>क्या चन्द्र अभियान अमेरिकी सरकार की एक झूठी रची गयी घटना थी?</a:t>
            </a:r>
            <a:endParaRPr lang="de-DE" sz="2200" b="0" dirty="0">
              <a:solidFill>
                <a:srgbClr val="000000"/>
              </a:solidFill>
              <a:cs typeface="+mn-cs"/>
            </a:endParaRPr>
          </a:p>
        </p:txBody>
      </p:sp>
      <p:sp>
        <p:nvSpPr>
          <p:cNvPr id="14" name="Caption_12"/>
          <p:cNvSpPr txBox="1">
            <a:spLocks noChangeArrowheads="1"/>
          </p:cNvSpPr>
          <p:nvPr/>
        </p:nvSpPr>
        <p:spPr bwMode="auto">
          <a:xfrm>
            <a:off x="4138971"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b="0" dirty="0">
                <a:latin typeface="+mn-lt"/>
                <a:cs typeface="+mn-cs"/>
              </a:rPr>
              <a:t>Source: German television station ZDF</a:t>
            </a:r>
            <a:r>
              <a:rPr lang="de-DE" altLang="de-DE" sz="1200" b="0">
                <a:latin typeface="+mn-lt"/>
                <a:cs typeface="+mn-cs"/>
              </a:rPr>
              <a:t>: “Vorsicht Verschwörung” </a:t>
            </a:r>
            <a:r>
              <a:rPr lang="de-DE" altLang="de-DE" sz="1200" b="0" dirty="0">
                <a:latin typeface="+mn-lt"/>
                <a:cs typeface="+mn-cs"/>
              </a:rPr>
              <a:t>(Beware conspiracy) </a:t>
            </a:r>
          </a:p>
        </p:txBody>
      </p:sp>
      <p:sp>
        <p:nvSpPr>
          <p:cNvPr id="15" name="Caption_15"/>
          <p:cNvSpPr txBox="1">
            <a:spLocks noChangeArrowheads="1"/>
          </p:cNvSpPr>
          <p:nvPr/>
        </p:nvSpPr>
        <p:spPr bwMode="auto">
          <a:xfrm>
            <a:off x="4138971" y="3496940"/>
            <a:ext cx="7609984" cy="162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hi-IN" altLang="de-DE" sz="2400" b="0" dirty="0">
                <a:latin typeface="+mn-lt"/>
                <a:cs typeface="+mn-cs"/>
              </a:rPr>
              <a:t>निर्देशक रोनाल्ड एम्मेरीच (इंडिपेंडेंस डे</a:t>
            </a:r>
            <a:r>
              <a:rPr lang="hi-IN" altLang="de-DE" sz="2400" b="0">
                <a:latin typeface="+mn-lt"/>
                <a:cs typeface="+mn-cs"/>
              </a:rPr>
              <a:t>): “चन्द्र </a:t>
            </a:r>
            <a:r>
              <a:rPr lang="hi-IN" altLang="de-DE" sz="2400" b="0" dirty="0">
                <a:latin typeface="+mn-lt"/>
                <a:cs typeface="+mn-cs"/>
              </a:rPr>
              <a:t>अभियान बहुत ही अच्छा था। १९६० के दशक में ऐसे किसी घटना का नाट्य सृजन असंभव था। यहाँ तक की आज के उपकरणों से भी ऐसा करना कठिन </a:t>
            </a:r>
            <a:r>
              <a:rPr lang="hi-IN" altLang="de-DE" sz="2400" b="0">
                <a:latin typeface="+mn-lt"/>
                <a:cs typeface="+mn-cs"/>
              </a:rPr>
              <a:t>होगा।”</a:t>
            </a:r>
            <a:endParaRPr lang="de-DE" altLang="de-DE" sz="2400" b="0" i="1" dirty="0">
              <a:latin typeface="+mn-lt"/>
              <a:cs typeface="+mn-cs"/>
            </a:endParaRPr>
          </a:p>
        </p:txBody>
      </p:sp>
      <p:sp>
        <p:nvSpPr>
          <p:cNvPr id="5" name="Footer Placeholder 4"/>
          <p:cNvSpPr>
            <a:spLocks noGrp="1"/>
          </p:cNvSpPr>
          <p:nvPr>
            <p:ph type="ftr" sz="quarter" idx="11"/>
          </p:nvPr>
        </p:nvSpPr>
        <p:spPr/>
        <p:txBody>
          <a:bodyPr/>
          <a:lstStyle/>
          <a:p>
            <a:pPr>
              <a:defRPr/>
            </a:pPr>
            <a:r>
              <a:rPr lang="hi-IN">
                <a:latin typeface="+mn-lt"/>
                <a:cs typeface="+mn-cs"/>
              </a:rPr>
              <a:t>मेटाकौगनिनटभ प्रनिक्षण 7 – ज़ल्दबाज़ी में निष्कर्ष पर पहुँचना </a:t>
            </a:r>
            <a:r>
              <a:rPr lang="en-US">
                <a:latin typeface="+mn-lt"/>
                <a:cs typeface="+mn-cs"/>
              </a:rPr>
              <a:t>II</a:t>
            </a:r>
          </a:p>
        </p:txBody>
      </p:sp>
      <p:sp>
        <p:nvSpPr>
          <p:cNvPr id="6" name="Slide Number Placeholder 5"/>
          <p:cNvSpPr>
            <a:spLocks noGrp="1"/>
          </p:cNvSpPr>
          <p:nvPr>
            <p:ph type="sldNum" sz="quarter" idx="12"/>
          </p:nvPr>
        </p:nvSpPr>
        <p:spPr/>
        <p:txBody>
          <a:bodyPr/>
          <a:lstStyle/>
          <a:p>
            <a:fld id="{1C658B9D-448A-4717-B5B7-74E1131F0673}" type="slidenum">
              <a:rPr lang="de-DE" altLang="de-DE" smtClean="0">
                <a:latin typeface="+mn-lt"/>
                <a:cs typeface="+mn-cs"/>
              </a:rPr>
              <a:pPr/>
              <a:t>67</a:t>
            </a:fld>
            <a:endParaRPr lang="de-DE" altLang="de-DE">
              <a:latin typeface="+mn-lt"/>
              <a:cs typeface="+mn-cs"/>
            </a:endParaRPr>
          </a:p>
        </p:txBody>
      </p:sp>
    </p:spTree>
    <p:extLst>
      <p:ext uri="{BB962C8B-B14F-4D97-AF65-F5344CB8AC3E}">
        <p14:creationId xmlns:p14="http://schemas.microsoft.com/office/powerpoint/2010/main" val="368614663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तरह की दन्त-कथाएँ तथा साजिश के सिधांत कैसे ज़न्म लेते हैं?</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hi-IN">
                <a:latin typeface="+mn-lt"/>
                <a:cs typeface="+mn-cs"/>
              </a:rPr>
              <a:t>मेटाकौगनिनटभ प्रनिक्षण 7 – ज़ल्दबाज़ी में निष्कर्ष पर पहुँचना </a:t>
            </a:r>
            <a:r>
              <a:rPr lang="en-US">
                <a:latin typeface="+mn-lt"/>
                <a:cs typeface="+mn-cs"/>
              </a:rPr>
              <a:t>II</a:t>
            </a:r>
          </a:p>
        </p:txBody>
      </p:sp>
      <p:sp>
        <p:nvSpPr>
          <p:cNvPr id="7" name="Slide Number Placeholder 6"/>
          <p:cNvSpPr>
            <a:spLocks noGrp="1"/>
          </p:cNvSpPr>
          <p:nvPr>
            <p:ph type="sldNum" sz="quarter" idx="12"/>
          </p:nvPr>
        </p:nvSpPr>
        <p:spPr/>
        <p:txBody>
          <a:bodyPr/>
          <a:lstStyle/>
          <a:p>
            <a:fld id="{19F1ED2F-A4BC-4823-A27F-113FDD99EEA6}" type="slidenum">
              <a:rPr lang="de-DE" altLang="de-DE" smtClean="0">
                <a:latin typeface="+mn-lt"/>
                <a:cs typeface="+mn-cs"/>
              </a:rPr>
              <a:pPr/>
              <a:t>68</a:t>
            </a:fld>
            <a:endParaRPr lang="de-DE" altLang="de-DE">
              <a:latin typeface="+mn-lt"/>
              <a:cs typeface="+mn-cs"/>
            </a:endParaRPr>
          </a:p>
        </p:txBody>
      </p:sp>
    </p:spTree>
    <p:extLst>
      <p:ext uri="{BB962C8B-B14F-4D97-AF65-F5344CB8AC3E}">
        <p14:creationId xmlns:p14="http://schemas.microsoft.com/office/powerpoint/2010/main" val="49962056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तरह की दन्त-कथाएँ तथा साजिश के सिधांत कैसे ज़न्म लेते हैं?</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i-IN" altLang="de-DE" sz="2400">
                <a:solidFill>
                  <a:srgbClr val="333333"/>
                </a:solidFill>
              </a:rPr>
              <a:t>ये वास्तविकता से ज्यादा प्रभावित करने वाले होते हैं।</a:t>
            </a:r>
          </a:p>
          <a:p>
            <a:pPr marL="342900" lvl="0" indent="-342900" defTabSz="914400" fontAlgn="base">
              <a:buClr>
                <a:srgbClr val="333333"/>
              </a:buClr>
              <a:buFont typeface="WingDings"/>
              <a:buChar char=""/>
            </a:pPr>
            <a:r>
              <a:rPr lang="hi-IN" altLang="de-DE" sz="2400" dirty="0">
                <a:solidFill>
                  <a:srgbClr val="333333"/>
                </a:solidFill>
              </a:rPr>
              <a:t>ये ऐसे तथ्यों पर आधारित होते हैं जिन्हें जाँचना कठिन होता है तथा लोग आसानी से इन पर विश्वास कर लेते हैं (उदाहरण के लिए हिलता हुआ झंडा इस बात की ओर इशारा करता है की तस्वीरें पृथ्वी पर ली गयीं)</a:t>
            </a:r>
          </a:p>
          <a:p>
            <a:pPr marL="342900" lvl="0" indent="-342900" defTabSz="914400" fontAlgn="base">
              <a:buClr>
                <a:srgbClr val="333333"/>
              </a:buClr>
              <a:buFont typeface="WingDings"/>
              <a:buChar char=""/>
            </a:pPr>
            <a:r>
              <a:rPr lang="hi-IN" altLang="de-DE" sz="2400" dirty="0">
                <a:solidFill>
                  <a:srgbClr val="333333"/>
                </a:solidFill>
              </a:rPr>
              <a:t>ये दूसरी संभावित व्याख्याओं को छिपा देते हैं (उदाहरण के लिए तारे</a:t>
            </a:r>
            <a:r>
              <a:rPr lang="en-US" altLang="de-DE" sz="2400" dirty="0">
                <a:solidFill>
                  <a:srgbClr val="333333"/>
                </a:solidFill>
              </a:rPr>
              <a:t>-</a:t>
            </a:r>
            <a:r>
              <a:rPr lang="hi-IN" altLang="de-DE" sz="2400" dirty="0">
                <a:solidFill>
                  <a:srgbClr val="333333"/>
                </a:solidFill>
              </a:rPr>
              <a:t>रहित आकाश को रात्रि के फोटोग्राफी से जुडी समस्या से व्याख्या किया जा सकता है)</a:t>
            </a:r>
          </a:p>
          <a:p>
            <a:pPr marL="342900" lvl="0" indent="-342900" defTabSz="914400" fontAlgn="base">
              <a:buClr>
                <a:srgbClr val="333333"/>
              </a:buClr>
              <a:buFont typeface="WingDings"/>
              <a:buChar char=""/>
            </a:pPr>
            <a:r>
              <a:rPr lang="hi-IN" altLang="de-DE" sz="2400" dirty="0">
                <a:solidFill>
                  <a:srgbClr val="333333"/>
                </a:solidFill>
              </a:rPr>
              <a:t>दन्त-कथाएं तथ्यों को दूसरी तरफ मोड़ देते हैं एवं उन्हें आखिरी सीमाओं ले जाते हैं</a:t>
            </a:r>
            <a:endParaRPr lang="en-US" sz="2400" dirty="0"/>
          </a:p>
        </p:txBody>
      </p:sp>
      <p:sp>
        <p:nvSpPr>
          <p:cNvPr id="6" name="Footer Placeholder 5"/>
          <p:cNvSpPr>
            <a:spLocks noGrp="1"/>
          </p:cNvSpPr>
          <p:nvPr>
            <p:ph type="ftr" sz="quarter" idx="11"/>
          </p:nvPr>
        </p:nvSpPr>
        <p:spPr/>
        <p:txBody>
          <a:bodyPr/>
          <a:lstStyle/>
          <a:p>
            <a:pPr>
              <a:defRPr/>
            </a:pPr>
            <a:r>
              <a:rPr lang="hi-IN">
                <a:latin typeface="+mn-lt"/>
                <a:cs typeface="+mn-cs"/>
              </a:rPr>
              <a:t>मेटाकौगनिनटभ प्रनिक्षण 7 – ज़ल्दबाज़ी में निष्कर्ष पर पहुँचना </a:t>
            </a:r>
            <a:r>
              <a:rPr lang="en-US">
                <a:latin typeface="+mn-lt"/>
                <a:cs typeface="+mn-cs"/>
              </a:rPr>
              <a:t>II</a:t>
            </a:r>
          </a:p>
        </p:txBody>
      </p:sp>
      <p:sp>
        <p:nvSpPr>
          <p:cNvPr id="7" name="Slide Number Placeholder 6"/>
          <p:cNvSpPr>
            <a:spLocks noGrp="1"/>
          </p:cNvSpPr>
          <p:nvPr>
            <p:ph type="sldNum" sz="quarter" idx="12"/>
          </p:nvPr>
        </p:nvSpPr>
        <p:spPr/>
        <p:txBody>
          <a:bodyPr/>
          <a:lstStyle/>
          <a:p>
            <a:fld id="{19F1ED2F-A4BC-4823-A27F-113FDD99EEA6}" type="slidenum">
              <a:rPr lang="de-DE" altLang="de-DE" smtClean="0">
                <a:latin typeface="+mn-lt"/>
                <a:cs typeface="+mn-cs"/>
              </a:rPr>
              <a:pPr/>
              <a:t>69</a:t>
            </a:fld>
            <a:endParaRPr lang="de-DE" altLang="de-DE">
              <a:latin typeface="+mn-lt"/>
              <a:cs typeface="+mn-cs"/>
            </a:endParaRPr>
          </a:p>
        </p:txBody>
      </p:sp>
    </p:spTree>
    <p:extLst>
      <p:ext uri="{BB962C8B-B14F-4D97-AF65-F5344CB8AC3E}">
        <p14:creationId xmlns:p14="http://schemas.microsoft.com/office/powerpoint/2010/main" val="134548712"/>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5679</Words>
  <Application>Microsoft Office PowerPoint</Application>
  <PresentationFormat>Benutzerdefiniert</PresentationFormat>
  <Paragraphs>591</Paragraphs>
  <Slides>69</Slides>
  <Notes>69</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69</vt:i4>
      </vt:variant>
    </vt:vector>
  </HeadingPairs>
  <TitlesOfParts>
    <vt:vector size="76" baseType="lpstr">
      <vt:lpstr>Symbol</vt:lpstr>
      <vt:lpstr>Arial</vt:lpstr>
      <vt:lpstr>Times New Roman</vt:lpstr>
      <vt:lpstr>WingDings</vt:lpstr>
      <vt:lpstr>Calibri</vt:lpstr>
      <vt:lpstr>Calibri Light</vt:lpstr>
      <vt:lpstr>UKE_PPT-Vorlage_16zu9</vt:lpstr>
      <vt:lpstr>MCT 7 A – ज़ल्दबाज़ी में निष्कर्ष पर पहुँचना II</vt:lpstr>
      <vt:lpstr>ज़ल्दबाज़ी में निष्कर्ष</vt:lpstr>
      <vt:lpstr>ज़ल्दबाज़ी में निष्कर्ष</vt:lpstr>
      <vt:lpstr>ज़ल्दबाज़ी में निष्कर्ष</vt:lpstr>
      <vt:lpstr>ज़ल्दबाज़ी में निष्कर्ष पर पहुँचना किन परिस्थितियों में हम बिना पूरा सच जाने निर्णय लेते हैं?</vt:lpstr>
      <vt:lpstr>ज़ल्दबाज़ी में निष्कर्ष पर पहुँचना किन परिस्थितियों में हम बिना पूरा सच जाने निर्णय लेते हैं?</vt:lpstr>
      <vt:lpstr>ज़ल्दबाज़ी में निष्कर्ष पर पहुँचना किन परिस्थितियों में हम बिना पूरा सच जाने निर्णय लेते हैं?</vt:lpstr>
      <vt:lpstr>ज़ल्दबाज़ी में निष्कर्ष पर पहुँचना किन परिस्थितियों में हम बिना पूरा सच जाने निर्णय लेते हैं?</vt:lpstr>
      <vt:lpstr>ज़ल्दबाजी में लिए गए निर्णय के उदाहरण</vt:lpstr>
      <vt:lpstr>जल्दबाजी में निर्णय “वास्तविक जीवन से उदाहरण” - दन्त कथा -</vt:lpstr>
      <vt:lpstr>जल्दबाजी में निर्णय “वास्तविक जीवन से उदाहरण” - दन्त कथा -</vt:lpstr>
      <vt:lpstr>जल्दबाजी में निर्णय “वास्तविक जीवन से उदाहरण” - दन्त कथा -</vt:lpstr>
      <vt:lpstr>जल्दबाजी में निर्णय “वास्तविक जीवन से उदाहरण” - दन्त कथा -</vt:lpstr>
      <vt:lpstr>इस तरह की दन्त-कथाएँ तथा साजिश के सिधांत कैसे ज़न्म लेते हैं? </vt:lpstr>
      <vt:lpstr>इस तरह की दन्त-कथाएँ तथा साजिश के सिधांत कैसे ज़न्म लेते हैं? </vt:lpstr>
      <vt:lpstr>हम यह क्यों कर रहे हैं?</vt:lpstr>
      <vt:lpstr>हम यह क्यों कर रहे हैं?</vt:lpstr>
      <vt:lpstr>ज़ल्दबाजी में निष्कर्ष किस प्रकार से मनोविकार के दौरान गलत व्याख्याओं को ज़न्म देता है - उदाहरण</vt:lpstr>
      <vt:lpstr>अभ्यास</vt:lpstr>
      <vt:lpstr>अभ्यास</vt:lpstr>
      <vt:lpstr>अभ्यास</vt:lpstr>
      <vt:lpstr>अभ्यास</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वैकल्पिक: विडिओ क्लिप</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दैनिक जीवन में स्थानांतरण</vt:lpstr>
      <vt:lpstr>दैनिक जीवन में स्थानांतरण</vt:lpstr>
      <vt:lpstr>दैनिक जीवन में स्थानांतरण</vt:lpstr>
      <vt:lpstr>दैनिक जीवन में स्थानांतरण</vt:lpstr>
      <vt:lpstr>दैनिक जीवन में स्थानांतरण</vt:lpstr>
      <vt:lpstr>दैनिक जीवन में स्थानांतरण</vt:lpstr>
      <vt:lpstr>दैनिक जीवन में स्थानांतरण</vt:lpstr>
      <vt:lpstr>इसका मानसिक रोग से क्या सम्बन्ध है</vt:lpstr>
      <vt:lpstr>इसका मानसिक रोग से क्या सम्बन्ध है</vt:lpstr>
      <vt:lpstr>इसका मानसिक रोग से क्या सम्बन्ध है</vt:lpstr>
      <vt:lpstr>ध्यान देने के लिए आपका धन्यवाद!</vt:lpstr>
      <vt:lpstr>PowerPoint-Präsentation</vt:lpstr>
      <vt:lpstr>जल्दबाजी में निर्णय “वास्तविक जीवन से उदाहरण” - दन्त कथा -</vt:lpstr>
      <vt:lpstr>जल्दबाजी में निर्णय “वास्तविक जीवन से उदाहरण” - दन्त कथा -</vt:lpstr>
      <vt:lpstr>जल्दबाजी में निर्णय “वास्तविक जीवन से उदाहरण” - दन्त कथा -</vt:lpstr>
      <vt:lpstr>जल्दबाजी में निर्णय “वास्तविक जीवन से उदाहरण” - दन्त कथा -</vt:lpstr>
      <vt:lpstr>जल्दबाजी में निर्णय “वास्तविक जीवन से उदाहरण” - दन्त कथा -</vt:lpstr>
      <vt:lpstr>जल्दबाजी में निर्णय “वास्तविक जीवन से उदाहरण” - दन्त कथा -</vt:lpstr>
      <vt:lpstr>जल्दबाजी में निर्णय “वास्तविक जीवन से उदाहरण” - दन्त कथा -</vt:lpstr>
      <vt:lpstr>इस तरह की दन्त-कथाएँ तथा साजिश के सिधांत कैसे ज़न्म लेते हैं?</vt:lpstr>
      <vt:lpstr>इस तरह की दन्त-कथाएँ तथा साजिश के सिधांत कैसे ज़न्म लेते हैं?</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Britt-Marie Larsen</cp:lastModifiedBy>
  <cp:revision>261</cp:revision>
  <dcterms:created xsi:type="dcterms:W3CDTF">2004-06-30T16:15:23Z</dcterms:created>
  <dcterms:modified xsi:type="dcterms:W3CDTF">2023-01-12T16:57:03Z</dcterms:modified>
</cp:coreProperties>
</file>