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embedTrueTypeFonts="1">
  <p:sldMasterIdLst>
    <p:sldMasterId id="2147483834" r:id="rId1"/>
  </p:sldMasterIdLst>
  <p:notesMasterIdLst>
    <p:notesMasterId r:id="rId47"/>
  </p:notesMasterIdLst>
  <p:sldIdLst>
    <p:sldId id="333" r:id="rId2"/>
    <p:sldId id="257" r:id="rId3"/>
    <p:sldId id="258" r:id="rId4"/>
    <p:sldId id="259" r:id="rId5"/>
    <p:sldId id="260" r:id="rId6"/>
    <p:sldId id="261" r:id="rId7"/>
    <p:sldId id="300" r:id="rId8"/>
    <p:sldId id="318" r:id="rId9"/>
    <p:sldId id="317" r:id="rId10"/>
    <p:sldId id="316" r:id="rId11"/>
    <p:sldId id="269" r:id="rId12"/>
    <p:sldId id="320" r:id="rId13"/>
    <p:sldId id="319" r:id="rId14"/>
    <p:sldId id="303" r:id="rId15"/>
    <p:sldId id="322" r:id="rId16"/>
    <p:sldId id="321" r:id="rId17"/>
    <p:sldId id="273" r:id="rId18"/>
    <p:sldId id="275" r:id="rId19"/>
    <p:sldId id="323" r:id="rId20"/>
    <p:sldId id="276" r:id="rId21"/>
    <p:sldId id="279" r:id="rId22"/>
    <p:sldId id="325" r:id="rId23"/>
    <p:sldId id="324" r:id="rId24"/>
    <p:sldId id="280" r:id="rId25"/>
    <p:sldId id="281" r:id="rId26"/>
    <p:sldId id="282" r:id="rId27"/>
    <p:sldId id="283" r:id="rId28"/>
    <p:sldId id="304" r:id="rId29"/>
    <p:sldId id="326" r:id="rId30"/>
    <p:sldId id="310" r:id="rId31"/>
    <p:sldId id="327" r:id="rId32"/>
    <p:sldId id="306" r:id="rId33"/>
    <p:sldId id="328" r:id="rId34"/>
    <p:sldId id="307" r:id="rId35"/>
    <p:sldId id="329" r:id="rId36"/>
    <p:sldId id="312" r:id="rId37"/>
    <p:sldId id="308" r:id="rId38"/>
    <p:sldId id="330" r:id="rId39"/>
    <p:sldId id="309" r:id="rId40"/>
    <p:sldId id="331" r:id="rId41"/>
    <p:sldId id="292" r:id="rId42"/>
    <p:sldId id="332" r:id="rId43"/>
    <p:sldId id="293" r:id="rId44"/>
    <p:sldId id="313" r:id="rId45"/>
    <p:sldId id="295" r:id="rId46"/>
  </p:sldIdLst>
  <p:sldSz cx="12195175" cy="6858000"/>
  <p:notesSz cx="7099300" cy="10234613"/>
  <p:embeddedFontLst>
    <p:embeddedFont>
      <p:font typeface="Calibri" panose="020F0502020204030204" pitchFamily="34" charset="0"/>
      <p:regular r:id="rId48"/>
      <p:bold r:id="rId49"/>
      <p:italic r:id="rId50"/>
      <p:boldItalic r:id="rId51"/>
    </p:embeddedFont>
    <p:embeddedFont>
      <p:font typeface="Calibri Light" panose="020F0302020204030204" pitchFamily="34" charset="0"/>
      <p:regular r:id="rId52"/>
      <p:italic r:id="rId53"/>
    </p:embeddedFont>
  </p:embeddedFontLst>
  <p:defaultTextStyle>
    <a:defPPr>
      <a:defRPr lang="en-GB"/>
    </a:defPPr>
    <a:lvl1pPr algn="l" defTabSz="449263" rtl="0" eaLnBrk="0" fontAlgn="base" hangingPunct="0">
      <a:spcBef>
        <a:spcPct val="0"/>
      </a:spcBef>
      <a:spcAft>
        <a:spcPct val="0"/>
      </a:spcAft>
      <a:defRPr lang="en-US" kern="1200">
        <a:solidFill>
          <a:schemeClr val="bg1"/>
        </a:solidFill>
        <a:latin typeface="+mn-lt"/>
        <a:ea typeface="ＭＳ Ｐゴシック" panose="020B0600070205080204" pitchFamily="34" charset="-128"/>
        <a:cs typeface="+mn-cs"/>
      </a:defRPr>
    </a:lvl1pPr>
    <a:lvl2pPr marL="742950" indent="-285750" algn="l" defTabSz="449263" rtl="0" eaLnBrk="0" fontAlgn="base" hangingPunct="0">
      <a:spcBef>
        <a:spcPct val="0"/>
      </a:spcBef>
      <a:spcAft>
        <a:spcPct val="0"/>
      </a:spcAft>
      <a:defRPr lang="en-US" kern="1200">
        <a:solidFill>
          <a:schemeClr val="bg1"/>
        </a:solidFill>
        <a:latin typeface="+mn-lt"/>
        <a:ea typeface="ＭＳ Ｐゴシック" panose="020B0600070205080204" pitchFamily="34" charset="-128"/>
        <a:cs typeface="+mn-cs"/>
      </a:defRPr>
    </a:lvl2pPr>
    <a:lvl3pPr marL="1143000" indent="-228600" algn="l" defTabSz="449263" rtl="0" eaLnBrk="0" fontAlgn="base" hangingPunct="0">
      <a:spcBef>
        <a:spcPct val="0"/>
      </a:spcBef>
      <a:spcAft>
        <a:spcPct val="0"/>
      </a:spcAft>
      <a:defRPr lang="en-US" kern="1200">
        <a:solidFill>
          <a:schemeClr val="bg1"/>
        </a:solidFill>
        <a:latin typeface="+mn-lt"/>
        <a:ea typeface="ＭＳ Ｐゴシック" panose="020B0600070205080204" pitchFamily="34" charset="-128"/>
        <a:cs typeface="+mn-cs"/>
      </a:defRPr>
    </a:lvl3pPr>
    <a:lvl4pPr marL="1600200" indent="-228600" algn="l" defTabSz="449263" rtl="0" eaLnBrk="0" fontAlgn="base" hangingPunct="0">
      <a:spcBef>
        <a:spcPct val="0"/>
      </a:spcBef>
      <a:spcAft>
        <a:spcPct val="0"/>
      </a:spcAft>
      <a:defRPr lang="en-US" kern="1200">
        <a:solidFill>
          <a:schemeClr val="bg1"/>
        </a:solidFill>
        <a:latin typeface="+mn-lt"/>
        <a:ea typeface="ＭＳ Ｐゴシック" panose="020B0600070205080204" pitchFamily="34" charset="-128"/>
        <a:cs typeface="+mn-cs"/>
      </a:defRPr>
    </a:lvl4pPr>
    <a:lvl5pPr marL="2057400" indent="-228600" algn="l" defTabSz="449263" rtl="0" eaLnBrk="0" fontAlgn="base" hangingPunct="0">
      <a:spcBef>
        <a:spcPct val="0"/>
      </a:spcBef>
      <a:spcAft>
        <a:spcPct val="0"/>
      </a:spcAft>
      <a:defRPr lang="en-US" kern="1200">
        <a:solidFill>
          <a:schemeClr val="bg1"/>
        </a:solidFill>
        <a:latin typeface="+mn-lt"/>
        <a:ea typeface="ＭＳ Ｐゴシック" panose="020B0600070205080204" pitchFamily="34" charset="-128"/>
        <a:cs typeface="+mn-cs"/>
      </a:defRPr>
    </a:lvl5pPr>
    <a:lvl6pPr marL="2286000" algn="l" defTabSz="914400" rtl="0" eaLnBrk="1" latinLnBrk="0" hangingPunct="1">
      <a:defRPr kern="1200">
        <a:solidFill>
          <a:schemeClr val="bg1"/>
        </a:solidFill>
        <a:latin typeface="Arial" panose="020B0604020202020204" pitchFamily="34" charset="0"/>
        <a:ea typeface="ＭＳ Ｐゴシック" panose="020B0600070205080204" pitchFamily="34" charset="-128"/>
        <a:cs typeface="+mn-cs"/>
      </a:defRPr>
    </a:lvl6pPr>
    <a:lvl7pPr marL="2743200" algn="l" defTabSz="914400" rtl="0" eaLnBrk="1" latinLnBrk="0" hangingPunct="1">
      <a:defRPr kern="1200">
        <a:solidFill>
          <a:schemeClr val="bg1"/>
        </a:solidFill>
        <a:latin typeface="Arial" panose="020B0604020202020204" pitchFamily="34" charset="0"/>
        <a:ea typeface="ＭＳ Ｐゴシック" panose="020B0600070205080204" pitchFamily="34" charset="-128"/>
        <a:cs typeface="+mn-cs"/>
      </a:defRPr>
    </a:lvl7pPr>
    <a:lvl8pPr marL="3200400" algn="l" defTabSz="914400" rtl="0" eaLnBrk="1" latinLnBrk="0" hangingPunct="1">
      <a:defRPr kern="1200">
        <a:solidFill>
          <a:schemeClr val="bg1"/>
        </a:solidFill>
        <a:latin typeface="Arial" panose="020B0604020202020204" pitchFamily="34" charset="0"/>
        <a:ea typeface="ＭＳ Ｐゴシック" panose="020B0600070205080204" pitchFamily="34" charset="-128"/>
        <a:cs typeface="+mn-cs"/>
      </a:defRPr>
    </a:lvl8pPr>
    <a:lvl9pPr marL="3657600" algn="l" defTabSz="914400" rtl="0" eaLnBrk="1" latinLnBrk="0" hangingPunct="1">
      <a:defRPr kern="1200">
        <a:solidFill>
          <a:schemeClr val="bg1"/>
        </a:solidFill>
        <a:latin typeface="Arial" panose="020B0604020202020204" pitchFamily="34"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guide id="3" pos="384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E3EFF8"/>
    <a:srgbClr val="C5A27D"/>
    <a:srgbClr val="D1AE87"/>
    <a:srgbClr val="006699"/>
    <a:srgbClr val="33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757" autoAdjust="0"/>
    <p:restoredTop sz="94660"/>
  </p:normalViewPr>
  <p:slideViewPr>
    <p:cSldViewPr>
      <p:cViewPr varScale="1">
        <p:scale>
          <a:sx n="67" d="100"/>
          <a:sy n="67" d="100"/>
        </p:scale>
        <p:origin x="500" y="44"/>
      </p:cViewPr>
      <p:guideLst>
        <p:guide orient="horz" pos="2160"/>
        <p:guide pos="2880"/>
        <p:guide pos="3841"/>
      </p:guideLst>
    </p:cSldViewPr>
  </p:slideViewPr>
  <p:outlineViewPr>
    <p:cViewPr varScale="1">
      <p:scale>
        <a:sx n="170" d="200"/>
        <a:sy n="170" d="200"/>
      </p:scale>
      <p:origin x="-780" y="-84"/>
    </p:cViewPr>
  </p:outlineViewPr>
  <p:notesTextViewPr>
    <p:cViewPr>
      <p:scale>
        <a:sx n="100" d="100"/>
        <a:sy n="100" d="100"/>
      </p:scale>
      <p:origin x="0" y="0"/>
    </p:cViewPr>
  </p:notesTextViewPr>
  <p:notesViewPr>
    <p:cSldViewPr>
      <p:cViewPr varScale="1">
        <p:scale>
          <a:sx n="59" d="100"/>
          <a:sy n="59" d="100"/>
        </p:scale>
        <p:origin x="-1752" y="-7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font" Target="fonts/font3.fntdata"/><Relationship Id="rId55"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font" Target="fonts/font6.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2.fntdata"/><Relationship Id="rId57"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font" Target="fonts/font5.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font" Target="fonts/font1.fntdata"/><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font" Target="fonts/font4.fntdata"/><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AutoShape 1"/>
          <p:cNvSpPr>
            <a:spLocks noChangeArrowheads="1"/>
          </p:cNvSpPr>
          <p:nvPr/>
        </p:nvSpPr>
        <p:spPr bwMode="auto">
          <a:xfrm>
            <a:off x="0" y="0"/>
            <a:ext cx="7099300" cy="10234613"/>
          </a:xfrm>
          <a:prstGeom prst="roundRect">
            <a:avLst>
              <a:gd name="adj" fmla="val 19"/>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eaLnBrk="1" hangingPunct="1">
              <a:buClr>
                <a:srgbClr val="000000"/>
              </a:buClr>
              <a:buSzPct val="100000"/>
              <a:buFont typeface="Times New Roman" panose="02020603050405020304" pitchFamily="18" charset="0"/>
              <a:buNone/>
            </a:pPr>
            <a:endParaRPr lang="hu-HU" altLang="de-DE"/>
          </a:p>
        </p:txBody>
      </p:sp>
      <p:sp>
        <p:nvSpPr>
          <p:cNvPr id="16387" name="Text Box 2"/>
          <p:cNvSpPr txBox="1">
            <a:spLocks noChangeArrowheads="1"/>
          </p:cNvSpPr>
          <p:nvPr/>
        </p:nvSpPr>
        <p:spPr bwMode="auto">
          <a:xfrm>
            <a:off x="0" y="0"/>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anchor="ctr"/>
          <a:lstStyle/>
          <a:p>
            <a:pPr eaLnBrk="1" hangingPunct="1">
              <a:buClr>
                <a:srgbClr val="000000"/>
              </a:buClr>
              <a:buSzPct val="100000"/>
              <a:buFont typeface="Times New Roman" panose="02020603050405020304" pitchFamily="18" charset="0"/>
              <a:buNone/>
            </a:pPr>
            <a:endParaRPr lang="hu-HU" altLang="de-DE"/>
          </a:p>
        </p:txBody>
      </p:sp>
      <p:sp>
        <p:nvSpPr>
          <p:cNvPr id="16388" name="Text Box 3"/>
          <p:cNvSpPr txBox="1">
            <a:spLocks noChangeArrowheads="1"/>
          </p:cNvSpPr>
          <p:nvPr/>
        </p:nvSpPr>
        <p:spPr bwMode="auto">
          <a:xfrm>
            <a:off x="4022725" y="0"/>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anchor="ctr"/>
          <a:lstStyle/>
          <a:p>
            <a:pPr eaLnBrk="1" hangingPunct="1">
              <a:buClr>
                <a:srgbClr val="000000"/>
              </a:buClr>
              <a:buSzPct val="100000"/>
              <a:buFont typeface="Times New Roman" panose="02020603050405020304" pitchFamily="18" charset="0"/>
              <a:buNone/>
            </a:pPr>
            <a:endParaRPr lang="hu-HU" altLang="de-DE"/>
          </a:p>
        </p:txBody>
      </p:sp>
      <p:sp>
        <p:nvSpPr>
          <p:cNvPr id="16389" name="Rectangle 4"/>
          <p:cNvSpPr>
            <a:spLocks noGrp="1" noRot="1" noChangeAspect="1" noChangeArrowheads="1"/>
          </p:cNvSpPr>
          <p:nvPr>
            <p:ph type="sldImg"/>
          </p:nvPr>
        </p:nvSpPr>
        <p:spPr bwMode="auto">
          <a:xfrm>
            <a:off x="139700" y="768350"/>
            <a:ext cx="6818313" cy="3835400"/>
          </a:xfrm>
          <a:prstGeom prst="rect">
            <a:avLst/>
          </a:prstGeom>
          <a:noFill/>
          <a:ln w="9360" cap="sq">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 name="Rectangle 5"/>
          <p:cNvSpPr>
            <a:spLocks noGrp="1" noChangeArrowheads="1"/>
          </p:cNvSpPr>
          <p:nvPr>
            <p:ph type="body"/>
          </p:nvPr>
        </p:nvSpPr>
        <p:spPr bwMode="auto">
          <a:xfrm>
            <a:off x="946150" y="4860925"/>
            <a:ext cx="5205413" cy="4603750"/>
          </a:xfrm>
          <a:prstGeom prst="rect">
            <a:avLst/>
          </a:prstGeom>
          <a:noFill/>
          <a:ln w="9525" cap="flat">
            <a:noFill/>
            <a:round/>
            <a:headEnd/>
            <a:tailEnd/>
          </a:ln>
          <a:effectLst/>
        </p:spPr>
        <p:txBody>
          <a:bodyPr vert="horz" wrap="square" lIns="99000" tIns="49680" rIns="99000" bIns="49680" numCol="1" anchor="t" anchorCtr="0" compatLnSpc="1">
            <a:prstTxWarp prst="textNoShape">
              <a:avLst/>
            </a:prstTxWarp>
          </a:bodyPr>
          <a:lstStyle/>
          <a:p>
            <a:pPr lvl="0"/>
            <a:endParaRPr lang="hu-HU" noProof="0"/>
          </a:p>
        </p:txBody>
      </p:sp>
      <p:sp>
        <p:nvSpPr>
          <p:cNvPr id="16391" name="Text Box 6"/>
          <p:cNvSpPr txBox="1">
            <a:spLocks noChangeArrowheads="1"/>
          </p:cNvSpPr>
          <p:nvPr/>
        </p:nvSpPr>
        <p:spPr bwMode="auto">
          <a:xfrm>
            <a:off x="0"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anchor="ctr"/>
          <a:lstStyle/>
          <a:p>
            <a:pPr eaLnBrk="1" hangingPunct="1">
              <a:buClr>
                <a:srgbClr val="000000"/>
              </a:buClr>
              <a:buSzPct val="100000"/>
              <a:buFont typeface="Times New Roman" panose="02020603050405020304" pitchFamily="18" charset="0"/>
              <a:buNone/>
            </a:pPr>
            <a:endParaRPr lang="hu-HU" altLang="de-DE"/>
          </a:p>
        </p:txBody>
      </p:sp>
      <p:sp>
        <p:nvSpPr>
          <p:cNvPr id="3" name="Rectangle 7"/>
          <p:cNvSpPr>
            <a:spLocks noGrp="1" noChangeArrowheads="1"/>
          </p:cNvSpPr>
          <p:nvPr>
            <p:ph type="sldNum"/>
          </p:nvPr>
        </p:nvSpPr>
        <p:spPr bwMode="auto">
          <a:xfrm>
            <a:off x="4022725" y="9723438"/>
            <a:ext cx="3074988" cy="509587"/>
          </a:xfrm>
          <a:prstGeom prst="rect">
            <a:avLst/>
          </a:prstGeom>
          <a:noFill/>
          <a:ln w="9525" cap="flat">
            <a:noFill/>
            <a:round/>
            <a:headEnd/>
            <a:tailEnd/>
          </a:ln>
          <a:effectLst/>
        </p:spPr>
        <p:txBody>
          <a:bodyPr vert="horz" wrap="square" lIns="99000" tIns="49680" rIns="99000" bIns="49680" numCol="1" anchor="b" anchorCtr="0" compatLnSpc="1">
            <a:prstTxWarp prst="textNoShape">
              <a:avLst/>
            </a:prstTxWarp>
          </a:bodyPr>
          <a:lstStyle>
            <a:lvl1pPr algn="r" eaLnBrk="1" hangingPunct="1">
              <a:buClrTx/>
              <a:buSzPct val="100000"/>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300" b="1">
                <a:solidFill>
                  <a:srgbClr val="000000"/>
                </a:solidFill>
              </a:defRPr>
            </a:lvl1pPr>
          </a:lstStyle>
          <a:p>
            <a:pPr>
              <a:defRPr/>
            </a:pPr>
            <a:fld id="{E2A3D192-0FB5-449B-A37A-9535160113CB}" type="slidenum">
              <a:rPr lang="en-US" altLang="de-DE"/>
              <a:pPr>
                <a:defRPr/>
              </a:pPr>
              <a:t>‹Nr.›</a:t>
            </a:fld>
            <a:endParaRPr lang="en-US" altLang="de-DE"/>
          </a:p>
        </p:txBody>
      </p:sp>
    </p:spTree>
    <p:extLst>
      <p:ext uri="{BB962C8B-B14F-4D97-AF65-F5344CB8AC3E}">
        <p14:creationId xmlns:p14="http://schemas.microsoft.com/office/powerpoint/2010/main" val="3168150022"/>
      </p:ext>
    </p:extLst>
  </p:cSld>
  <p:clrMap bg1="lt1" tx1="dk1" bg2="lt2" tx2="dk2" accent1="accent1" accent2="accent2" accent3="accent3" accent4="accent4" accent5="accent5" accent6="accent6" hlink="hlink" folHlink="folHlink"/>
  <p:notesStyle>
    <a:lvl1pPr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itchFamily="18" charset="0"/>
        <a:ea typeface="+mn-ea"/>
        <a:cs typeface="+mn-cs"/>
      </a:defRPr>
    </a:lvl1pPr>
    <a:lvl2pPr marL="742950" indent="-285750"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itchFamily="18" charset="0"/>
        <a:ea typeface="+mn-ea"/>
        <a:cs typeface="+mn-cs"/>
      </a:defRPr>
    </a:lvl2pPr>
    <a:lvl3pPr marL="1143000" indent="-228600"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itchFamily="18" charset="0"/>
        <a:ea typeface="+mn-ea"/>
        <a:cs typeface="+mn-cs"/>
      </a:defRPr>
    </a:lvl3pPr>
    <a:lvl4pPr marL="1600200" indent="-228600"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itchFamily="18" charset="0"/>
        <a:ea typeface="+mn-ea"/>
        <a:cs typeface="+mn-cs"/>
      </a:defRPr>
    </a:lvl4pPr>
    <a:lvl5pPr marL="2057400" indent="-228600"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0482" name="Rectangle 7"/>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buClrTx/>
              <a:buFontTx/>
              <a:buNone/>
            </a:pPr>
            <a:fld id="{4D1A384E-C41D-49D0-A068-5EF6ABE3D8C7}" type="slidenum">
              <a:rPr lang="en-US" altLang="de-DE" sz="1300" smtClean="0">
                <a:latin typeface="Arial" panose="020B0604020202020204" pitchFamily="34" charset="0"/>
              </a:rPr>
              <a:pPr>
                <a:spcBef>
                  <a:spcPct val="0"/>
                </a:spcBef>
                <a:buClrTx/>
                <a:buFontTx/>
                <a:buNone/>
              </a:pPr>
              <a:t>2</a:t>
            </a:fld>
            <a:endParaRPr lang="en-US" altLang="de-DE" sz="1300">
              <a:latin typeface="Arial" panose="020B0604020202020204" pitchFamily="34" charset="0"/>
            </a:endParaRPr>
          </a:p>
        </p:txBody>
      </p:sp>
      <p:sp>
        <p:nvSpPr>
          <p:cNvPr id="20483"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buClrTx/>
              <a:buFontTx/>
              <a:buNone/>
            </a:pPr>
            <a:fld id="{B612DDE1-033A-469F-814C-A99C2C9371EE}" type="slidenum">
              <a:rPr lang="de-DE" altLang="de-DE" sz="1300" b="1">
                <a:latin typeface="Arial" panose="020B0604020202020204" pitchFamily="34" charset="0"/>
              </a:rPr>
              <a:pPr algn="r" eaLnBrk="1" hangingPunct="1">
                <a:spcBef>
                  <a:spcPct val="0"/>
                </a:spcBef>
                <a:buClrTx/>
                <a:buFontTx/>
                <a:buNone/>
              </a:pPr>
              <a:t>2</a:t>
            </a:fld>
            <a:endParaRPr lang="de-DE" altLang="de-DE" sz="1300" b="1">
              <a:latin typeface="Arial" panose="020B0604020202020204" pitchFamily="34" charset="0"/>
            </a:endParaRPr>
          </a:p>
        </p:txBody>
      </p:sp>
      <p:sp>
        <p:nvSpPr>
          <p:cNvPr id="20484"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20485" name="Rectangle 3"/>
          <p:cNvSpPr>
            <a:spLocks noGrp="1" noChangeArrowheads="1"/>
          </p:cNvSpPr>
          <p:nvPr>
            <p:ph type="body" idx="1"/>
          </p:nvPr>
        </p:nvSpPr>
        <p:spPr>
          <a:xfrm>
            <a:off x="946150" y="4860925"/>
            <a:ext cx="5207000" cy="460533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spcBef>
                <a:spcPts val="450"/>
              </a:spcBef>
              <a:buClr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7462820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2530" name="Rectangle 7"/>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buClrTx/>
              <a:buFontTx/>
              <a:buNone/>
            </a:pPr>
            <a:fld id="{C83392A8-BE90-4CAE-A24F-39D7E3D8D046}" type="slidenum">
              <a:rPr lang="en-US" altLang="de-DE" sz="1300" smtClean="0">
                <a:latin typeface="Arial" panose="020B0604020202020204" pitchFamily="34" charset="0"/>
              </a:rPr>
              <a:pPr>
                <a:spcBef>
                  <a:spcPct val="0"/>
                </a:spcBef>
                <a:buClrTx/>
                <a:buFontTx/>
                <a:buNone/>
              </a:pPr>
              <a:t>3</a:t>
            </a:fld>
            <a:endParaRPr lang="en-US" altLang="de-DE" sz="1300">
              <a:latin typeface="Arial" panose="020B0604020202020204" pitchFamily="34" charset="0"/>
            </a:endParaRPr>
          </a:p>
        </p:txBody>
      </p:sp>
      <p:sp>
        <p:nvSpPr>
          <p:cNvPr id="22531"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buClrTx/>
              <a:buFontTx/>
              <a:buNone/>
            </a:pPr>
            <a:fld id="{6CF82811-A38E-47CE-B048-8463F71D35B6}" type="slidenum">
              <a:rPr lang="de-DE" altLang="de-DE" sz="1300" b="1">
                <a:latin typeface="Arial" panose="020B0604020202020204" pitchFamily="34" charset="0"/>
              </a:rPr>
              <a:pPr algn="r" eaLnBrk="1" hangingPunct="1">
                <a:spcBef>
                  <a:spcPct val="0"/>
                </a:spcBef>
                <a:buClrTx/>
                <a:buFontTx/>
                <a:buNone/>
              </a:pPr>
              <a:t>3</a:t>
            </a:fld>
            <a:endParaRPr lang="de-DE" altLang="de-DE" sz="1300" b="1">
              <a:latin typeface="Arial" panose="020B0604020202020204" pitchFamily="34" charset="0"/>
            </a:endParaRPr>
          </a:p>
        </p:txBody>
      </p:sp>
      <p:sp>
        <p:nvSpPr>
          <p:cNvPr id="22532"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22533" name="Rectangle 3"/>
          <p:cNvSpPr>
            <a:spLocks noGrp="1" noChangeArrowheads="1"/>
          </p:cNvSpPr>
          <p:nvPr>
            <p:ph type="body" idx="1"/>
          </p:nvPr>
        </p:nvSpPr>
        <p:spPr>
          <a:xfrm>
            <a:off x="946150" y="4860925"/>
            <a:ext cx="5207000" cy="460533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spcBef>
                <a:spcPts val="450"/>
              </a:spcBef>
              <a:buClr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3895470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4578" name="Rectangle 7"/>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buClrTx/>
              <a:buFontTx/>
              <a:buNone/>
            </a:pPr>
            <a:fld id="{8EE084D8-035B-4BE4-A3AF-EF2B00D25B56}" type="slidenum">
              <a:rPr lang="en-US" altLang="de-DE" sz="1300" smtClean="0">
                <a:latin typeface="Arial" panose="020B0604020202020204" pitchFamily="34" charset="0"/>
              </a:rPr>
              <a:pPr>
                <a:spcBef>
                  <a:spcPct val="0"/>
                </a:spcBef>
                <a:buClrTx/>
                <a:buFontTx/>
                <a:buNone/>
              </a:pPr>
              <a:t>4</a:t>
            </a:fld>
            <a:endParaRPr lang="en-US" altLang="de-DE" sz="1300">
              <a:latin typeface="Arial" panose="020B0604020202020204" pitchFamily="34" charset="0"/>
            </a:endParaRPr>
          </a:p>
        </p:txBody>
      </p:sp>
      <p:sp>
        <p:nvSpPr>
          <p:cNvPr id="24579"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buClrTx/>
              <a:buFontTx/>
              <a:buNone/>
            </a:pPr>
            <a:fld id="{7AC66846-9CDB-43DB-8D4A-BDAAEA518192}" type="slidenum">
              <a:rPr lang="de-DE" altLang="de-DE" sz="1300" b="1">
                <a:latin typeface="Arial" panose="020B0604020202020204" pitchFamily="34" charset="0"/>
              </a:rPr>
              <a:pPr algn="r" eaLnBrk="1" hangingPunct="1">
                <a:spcBef>
                  <a:spcPct val="0"/>
                </a:spcBef>
                <a:buClrTx/>
                <a:buFontTx/>
                <a:buNone/>
              </a:pPr>
              <a:t>4</a:t>
            </a:fld>
            <a:endParaRPr lang="de-DE" altLang="de-DE" sz="1300" b="1">
              <a:latin typeface="Arial" panose="020B0604020202020204" pitchFamily="34" charset="0"/>
            </a:endParaRPr>
          </a:p>
        </p:txBody>
      </p:sp>
      <p:sp>
        <p:nvSpPr>
          <p:cNvPr id="24580"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24581" name="Rectangle 3"/>
          <p:cNvSpPr>
            <a:spLocks noGrp="1" noChangeArrowheads="1"/>
          </p:cNvSpPr>
          <p:nvPr>
            <p:ph type="body" idx="1"/>
          </p:nvPr>
        </p:nvSpPr>
        <p:spPr>
          <a:xfrm>
            <a:off x="946150" y="4860925"/>
            <a:ext cx="5207000" cy="460533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spcBef>
                <a:spcPts val="450"/>
              </a:spcBef>
              <a:buClr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28296852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6626" name="Rectangle 7"/>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buClrTx/>
              <a:buFontTx/>
              <a:buNone/>
            </a:pPr>
            <a:fld id="{1159CCFF-1FCB-4B03-8E88-99B1A02A46CC}" type="slidenum">
              <a:rPr lang="en-US" altLang="de-DE" sz="1300" smtClean="0">
                <a:latin typeface="Arial" panose="020B0604020202020204" pitchFamily="34" charset="0"/>
              </a:rPr>
              <a:pPr>
                <a:spcBef>
                  <a:spcPct val="0"/>
                </a:spcBef>
                <a:buClrTx/>
                <a:buFontTx/>
                <a:buNone/>
              </a:pPr>
              <a:t>5</a:t>
            </a:fld>
            <a:endParaRPr lang="en-US" altLang="de-DE" sz="1300">
              <a:latin typeface="Arial" panose="020B0604020202020204" pitchFamily="34" charset="0"/>
            </a:endParaRPr>
          </a:p>
        </p:txBody>
      </p:sp>
      <p:sp>
        <p:nvSpPr>
          <p:cNvPr id="26627"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buClrTx/>
              <a:buFontTx/>
              <a:buNone/>
            </a:pPr>
            <a:fld id="{57403BEC-7DF4-4FD4-AFD7-24A96E0CF2B4}" type="slidenum">
              <a:rPr lang="de-DE" altLang="de-DE" sz="1300" b="1">
                <a:latin typeface="Arial" panose="020B0604020202020204" pitchFamily="34" charset="0"/>
              </a:rPr>
              <a:pPr algn="r" eaLnBrk="1" hangingPunct="1">
                <a:spcBef>
                  <a:spcPct val="0"/>
                </a:spcBef>
                <a:buClrTx/>
                <a:buFontTx/>
                <a:buNone/>
              </a:pPr>
              <a:t>5</a:t>
            </a:fld>
            <a:endParaRPr lang="de-DE" altLang="de-DE" sz="1300" b="1">
              <a:latin typeface="Arial" panose="020B0604020202020204" pitchFamily="34" charset="0"/>
            </a:endParaRPr>
          </a:p>
        </p:txBody>
      </p:sp>
      <p:sp>
        <p:nvSpPr>
          <p:cNvPr id="26628"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26629" name="Rectangle 3"/>
          <p:cNvSpPr>
            <a:spLocks noGrp="1" noChangeArrowheads="1"/>
          </p:cNvSpPr>
          <p:nvPr>
            <p:ph type="body" idx="1"/>
          </p:nvPr>
        </p:nvSpPr>
        <p:spPr>
          <a:xfrm>
            <a:off x="946150" y="4860925"/>
            <a:ext cx="5207000" cy="460533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spcBef>
                <a:spcPts val="450"/>
              </a:spcBef>
              <a:buClr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33603058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8674" name="Rectangle 7"/>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buClrTx/>
              <a:buFontTx/>
              <a:buNone/>
            </a:pPr>
            <a:fld id="{D255D2AC-143D-47E0-B7B6-5750908C8BB4}" type="slidenum">
              <a:rPr lang="en-US" altLang="de-DE" sz="1300" smtClean="0">
                <a:latin typeface="Arial" panose="020B0604020202020204" pitchFamily="34" charset="0"/>
              </a:rPr>
              <a:pPr>
                <a:spcBef>
                  <a:spcPct val="0"/>
                </a:spcBef>
                <a:buClrTx/>
                <a:buFontTx/>
                <a:buNone/>
              </a:pPr>
              <a:t>6</a:t>
            </a:fld>
            <a:endParaRPr lang="en-US" altLang="de-DE" sz="1300">
              <a:latin typeface="Arial" panose="020B0604020202020204" pitchFamily="34" charset="0"/>
            </a:endParaRPr>
          </a:p>
        </p:txBody>
      </p:sp>
      <p:sp>
        <p:nvSpPr>
          <p:cNvPr id="28675"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buClrTx/>
              <a:buFontTx/>
              <a:buNone/>
            </a:pPr>
            <a:fld id="{23B325CB-F367-458A-B497-8F661A5507FA}" type="slidenum">
              <a:rPr lang="de-DE" altLang="de-DE" sz="1300" b="1">
                <a:latin typeface="Arial" panose="020B0604020202020204" pitchFamily="34" charset="0"/>
              </a:rPr>
              <a:pPr algn="r" eaLnBrk="1" hangingPunct="1">
                <a:spcBef>
                  <a:spcPct val="0"/>
                </a:spcBef>
                <a:buClrTx/>
                <a:buFontTx/>
                <a:buNone/>
              </a:pPr>
              <a:t>6</a:t>
            </a:fld>
            <a:endParaRPr lang="de-DE" altLang="de-DE" sz="1300" b="1">
              <a:latin typeface="Arial" panose="020B0604020202020204" pitchFamily="34" charset="0"/>
            </a:endParaRPr>
          </a:p>
        </p:txBody>
      </p:sp>
      <p:sp>
        <p:nvSpPr>
          <p:cNvPr id="28676"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28677" name="Rectangle 3"/>
          <p:cNvSpPr>
            <a:spLocks noGrp="1" noChangeArrowheads="1"/>
          </p:cNvSpPr>
          <p:nvPr>
            <p:ph type="body" idx="1"/>
          </p:nvPr>
        </p:nvSpPr>
        <p:spPr>
          <a:xfrm>
            <a:off x="946150" y="4860925"/>
            <a:ext cx="5207000" cy="460533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spcBef>
                <a:spcPts val="450"/>
              </a:spcBef>
              <a:buClr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39006413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6866" name="Rectangle 7"/>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buClrTx/>
              <a:buFontTx/>
              <a:buNone/>
            </a:pPr>
            <a:fld id="{A59137AA-C931-4862-9741-EBA53A12D82D}" type="slidenum">
              <a:rPr lang="en-US" altLang="de-DE" sz="1300" smtClean="0">
                <a:latin typeface="Arial" panose="020B0604020202020204" pitchFamily="34" charset="0"/>
              </a:rPr>
              <a:pPr>
                <a:spcBef>
                  <a:spcPct val="0"/>
                </a:spcBef>
                <a:buClrTx/>
                <a:buFontTx/>
                <a:buNone/>
              </a:pPr>
              <a:t>7</a:t>
            </a:fld>
            <a:endParaRPr lang="en-US" altLang="de-DE" sz="1300">
              <a:latin typeface="Arial" panose="020B0604020202020204" pitchFamily="34" charset="0"/>
            </a:endParaRPr>
          </a:p>
        </p:txBody>
      </p:sp>
      <p:sp>
        <p:nvSpPr>
          <p:cNvPr id="36867"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buClrTx/>
              <a:buFontTx/>
              <a:buNone/>
            </a:pPr>
            <a:fld id="{217A2AE3-3F6F-4CC1-9C98-822181A61DE6}" type="slidenum">
              <a:rPr lang="de-DE" altLang="de-DE" sz="1300" b="1">
                <a:latin typeface="Arial" panose="020B0604020202020204" pitchFamily="34" charset="0"/>
              </a:rPr>
              <a:pPr algn="r" eaLnBrk="1" hangingPunct="1">
                <a:spcBef>
                  <a:spcPct val="0"/>
                </a:spcBef>
                <a:buClrTx/>
                <a:buFontTx/>
                <a:buNone/>
              </a:pPr>
              <a:t>7</a:t>
            </a:fld>
            <a:endParaRPr lang="de-DE" altLang="de-DE" sz="1300" b="1">
              <a:latin typeface="Arial" panose="020B0604020202020204" pitchFamily="34" charset="0"/>
            </a:endParaRPr>
          </a:p>
        </p:txBody>
      </p:sp>
      <p:sp>
        <p:nvSpPr>
          <p:cNvPr id="36868"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36869" name="Rectangle 3"/>
          <p:cNvSpPr>
            <a:spLocks noGrp="1" noChangeArrowheads="1"/>
          </p:cNvSpPr>
          <p:nvPr>
            <p:ph type="body" idx="1"/>
          </p:nvPr>
        </p:nvSpPr>
        <p:spPr>
          <a:xfrm>
            <a:off x="946150" y="4860925"/>
            <a:ext cx="5207000" cy="460533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spcBef>
                <a:spcPts val="450"/>
              </a:spcBef>
              <a:buClr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56991073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6866" name="Rectangle 7"/>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buClrTx/>
              <a:buFontTx/>
              <a:buNone/>
            </a:pPr>
            <a:fld id="{A59137AA-C931-4862-9741-EBA53A12D82D}" type="slidenum">
              <a:rPr lang="en-US" altLang="de-DE" sz="1300" smtClean="0">
                <a:latin typeface="Arial" panose="020B0604020202020204" pitchFamily="34" charset="0"/>
              </a:rPr>
              <a:pPr>
                <a:spcBef>
                  <a:spcPct val="0"/>
                </a:spcBef>
                <a:buClrTx/>
                <a:buFontTx/>
                <a:buNone/>
              </a:pPr>
              <a:t>8</a:t>
            </a:fld>
            <a:endParaRPr lang="en-US" altLang="de-DE" sz="1300">
              <a:latin typeface="Arial" panose="020B0604020202020204" pitchFamily="34" charset="0"/>
            </a:endParaRPr>
          </a:p>
        </p:txBody>
      </p:sp>
      <p:sp>
        <p:nvSpPr>
          <p:cNvPr id="36867"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buClrTx/>
              <a:buFontTx/>
              <a:buNone/>
            </a:pPr>
            <a:fld id="{217A2AE3-3F6F-4CC1-9C98-822181A61DE6}" type="slidenum">
              <a:rPr lang="de-DE" altLang="de-DE" sz="1300" b="1">
                <a:latin typeface="Arial" panose="020B0604020202020204" pitchFamily="34" charset="0"/>
              </a:rPr>
              <a:pPr algn="r" eaLnBrk="1" hangingPunct="1">
                <a:spcBef>
                  <a:spcPct val="0"/>
                </a:spcBef>
                <a:buClrTx/>
                <a:buFontTx/>
                <a:buNone/>
              </a:pPr>
              <a:t>8</a:t>
            </a:fld>
            <a:endParaRPr lang="de-DE" altLang="de-DE" sz="1300" b="1">
              <a:latin typeface="Arial" panose="020B0604020202020204" pitchFamily="34" charset="0"/>
            </a:endParaRPr>
          </a:p>
        </p:txBody>
      </p:sp>
      <p:sp>
        <p:nvSpPr>
          <p:cNvPr id="36868"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36869" name="Rectangle 3"/>
          <p:cNvSpPr>
            <a:spLocks noGrp="1" noChangeArrowheads="1"/>
          </p:cNvSpPr>
          <p:nvPr>
            <p:ph type="body" idx="1"/>
          </p:nvPr>
        </p:nvSpPr>
        <p:spPr>
          <a:xfrm>
            <a:off x="946150" y="4860925"/>
            <a:ext cx="5207000" cy="460533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spcBef>
                <a:spcPts val="450"/>
              </a:spcBef>
              <a:buClr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56991073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6866" name="Rectangle 7"/>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buClrTx/>
              <a:buFontTx/>
              <a:buNone/>
            </a:pPr>
            <a:fld id="{A59137AA-C931-4862-9741-EBA53A12D82D}" type="slidenum">
              <a:rPr lang="en-US" altLang="de-DE" sz="1300" smtClean="0">
                <a:latin typeface="Arial" panose="020B0604020202020204" pitchFamily="34" charset="0"/>
              </a:rPr>
              <a:pPr>
                <a:spcBef>
                  <a:spcPct val="0"/>
                </a:spcBef>
                <a:buClrTx/>
                <a:buFontTx/>
                <a:buNone/>
              </a:pPr>
              <a:t>9</a:t>
            </a:fld>
            <a:endParaRPr lang="en-US" altLang="de-DE" sz="1300">
              <a:latin typeface="Arial" panose="020B0604020202020204" pitchFamily="34" charset="0"/>
            </a:endParaRPr>
          </a:p>
        </p:txBody>
      </p:sp>
      <p:sp>
        <p:nvSpPr>
          <p:cNvPr id="36867"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buClrTx/>
              <a:buFontTx/>
              <a:buNone/>
            </a:pPr>
            <a:fld id="{217A2AE3-3F6F-4CC1-9C98-822181A61DE6}" type="slidenum">
              <a:rPr lang="de-DE" altLang="de-DE" sz="1300" b="1">
                <a:latin typeface="Arial" panose="020B0604020202020204" pitchFamily="34" charset="0"/>
              </a:rPr>
              <a:pPr algn="r" eaLnBrk="1" hangingPunct="1">
                <a:spcBef>
                  <a:spcPct val="0"/>
                </a:spcBef>
                <a:buClrTx/>
                <a:buFontTx/>
                <a:buNone/>
              </a:pPr>
              <a:t>9</a:t>
            </a:fld>
            <a:endParaRPr lang="de-DE" altLang="de-DE" sz="1300" b="1">
              <a:latin typeface="Arial" panose="020B0604020202020204" pitchFamily="34" charset="0"/>
            </a:endParaRPr>
          </a:p>
        </p:txBody>
      </p:sp>
      <p:sp>
        <p:nvSpPr>
          <p:cNvPr id="36868"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36869" name="Rectangle 3"/>
          <p:cNvSpPr>
            <a:spLocks noGrp="1" noChangeArrowheads="1"/>
          </p:cNvSpPr>
          <p:nvPr>
            <p:ph type="body" idx="1"/>
          </p:nvPr>
        </p:nvSpPr>
        <p:spPr>
          <a:xfrm>
            <a:off x="946150" y="4860925"/>
            <a:ext cx="5207000" cy="460533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spcBef>
                <a:spcPts val="450"/>
              </a:spcBef>
              <a:buClr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56991073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6866" name="Rectangle 7"/>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buClrTx/>
              <a:buFontTx/>
              <a:buNone/>
            </a:pPr>
            <a:fld id="{A59137AA-C931-4862-9741-EBA53A12D82D}" type="slidenum">
              <a:rPr lang="en-US" altLang="de-DE" sz="1300" smtClean="0">
                <a:latin typeface="Arial" panose="020B0604020202020204" pitchFamily="34" charset="0"/>
              </a:rPr>
              <a:pPr>
                <a:spcBef>
                  <a:spcPct val="0"/>
                </a:spcBef>
                <a:buClrTx/>
                <a:buFontTx/>
                <a:buNone/>
              </a:pPr>
              <a:t>10</a:t>
            </a:fld>
            <a:endParaRPr lang="en-US" altLang="de-DE" sz="1300">
              <a:latin typeface="Arial" panose="020B0604020202020204" pitchFamily="34" charset="0"/>
            </a:endParaRPr>
          </a:p>
        </p:txBody>
      </p:sp>
      <p:sp>
        <p:nvSpPr>
          <p:cNvPr id="36867"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buClrTx/>
              <a:buFontTx/>
              <a:buNone/>
            </a:pPr>
            <a:fld id="{217A2AE3-3F6F-4CC1-9C98-822181A61DE6}" type="slidenum">
              <a:rPr lang="de-DE" altLang="de-DE" sz="1300" b="1">
                <a:latin typeface="Arial" panose="020B0604020202020204" pitchFamily="34" charset="0"/>
              </a:rPr>
              <a:pPr algn="r" eaLnBrk="1" hangingPunct="1">
                <a:spcBef>
                  <a:spcPct val="0"/>
                </a:spcBef>
                <a:buClrTx/>
                <a:buFontTx/>
                <a:buNone/>
              </a:pPr>
              <a:t>10</a:t>
            </a:fld>
            <a:endParaRPr lang="de-DE" altLang="de-DE" sz="1300" b="1">
              <a:latin typeface="Arial" panose="020B0604020202020204" pitchFamily="34" charset="0"/>
            </a:endParaRPr>
          </a:p>
        </p:txBody>
      </p:sp>
      <p:sp>
        <p:nvSpPr>
          <p:cNvPr id="36868"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36869" name="Rectangle 3"/>
          <p:cNvSpPr>
            <a:spLocks noGrp="1" noChangeArrowheads="1"/>
          </p:cNvSpPr>
          <p:nvPr>
            <p:ph type="body" idx="1"/>
          </p:nvPr>
        </p:nvSpPr>
        <p:spPr>
          <a:xfrm>
            <a:off x="946150" y="4860925"/>
            <a:ext cx="5207000" cy="460533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spcBef>
                <a:spcPts val="450"/>
              </a:spcBef>
              <a:buClr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56991073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3010" name="Rectangle 7"/>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buClrTx/>
              <a:buFontTx/>
              <a:buNone/>
            </a:pPr>
            <a:fld id="{3FC0A37E-9FEE-4974-87E6-77687B816BC3}" type="slidenum">
              <a:rPr lang="en-US" altLang="de-DE" sz="1300" smtClean="0">
                <a:latin typeface="Arial" panose="020B0604020202020204" pitchFamily="34" charset="0"/>
              </a:rPr>
              <a:pPr>
                <a:spcBef>
                  <a:spcPct val="0"/>
                </a:spcBef>
                <a:buClrTx/>
                <a:buFontTx/>
                <a:buNone/>
              </a:pPr>
              <a:t>11</a:t>
            </a:fld>
            <a:endParaRPr lang="en-US" altLang="de-DE" sz="1300">
              <a:latin typeface="Arial" panose="020B0604020202020204" pitchFamily="34" charset="0"/>
            </a:endParaRPr>
          </a:p>
        </p:txBody>
      </p:sp>
      <p:sp>
        <p:nvSpPr>
          <p:cNvPr id="43011"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buClrTx/>
              <a:buFontTx/>
              <a:buNone/>
            </a:pPr>
            <a:fld id="{66B4F2D4-7AD0-4369-8F83-D5C21E9195B5}" type="slidenum">
              <a:rPr lang="de-DE" altLang="de-DE" sz="1300" b="1">
                <a:latin typeface="Arial" panose="020B0604020202020204" pitchFamily="34" charset="0"/>
              </a:rPr>
              <a:pPr algn="r" eaLnBrk="1" hangingPunct="1">
                <a:spcBef>
                  <a:spcPct val="0"/>
                </a:spcBef>
                <a:buClrTx/>
                <a:buFontTx/>
                <a:buNone/>
              </a:pPr>
              <a:t>11</a:t>
            </a:fld>
            <a:endParaRPr lang="de-DE" altLang="de-DE" sz="1300" b="1">
              <a:latin typeface="Arial" panose="020B0604020202020204" pitchFamily="34" charset="0"/>
            </a:endParaRPr>
          </a:p>
        </p:txBody>
      </p:sp>
      <p:sp>
        <p:nvSpPr>
          <p:cNvPr id="43012"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43013" name="Rectangle 3"/>
          <p:cNvSpPr>
            <a:spLocks noGrp="1" noChangeArrowheads="1"/>
          </p:cNvSpPr>
          <p:nvPr>
            <p:ph type="body" idx="1"/>
          </p:nvPr>
        </p:nvSpPr>
        <p:spPr>
          <a:xfrm>
            <a:off x="946150" y="4860925"/>
            <a:ext cx="5207000" cy="460533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spcBef>
                <a:spcPts val="450"/>
              </a:spcBef>
              <a:buClr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73930206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3010" name="Rectangle 7"/>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buClrTx/>
              <a:buFontTx/>
              <a:buNone/>
            </a:pPr>
            <a:fld id="{3FC0A37E-9FEE-4974-87E6-77687B816BC3}" type="slidenum">
              <a:rPr lang="en-US" altLang="de-DE" sz="1300" smtClean="0">
                <a:latin typeface="Arial" panose="020B0604020202020204" pitchFamily="34" charset="0"/>
              </a:rPr>
              <a:pPr>
                <a:spcBef>
                  <a:spcPct val="0"/>
                </a:spcBef>
                <a:buClrTx/>
                <a:buFontTx/>
                <a:buNone/>
              </a:pPr>
              <a:t>12</a:t>
            </a:fld>
            <a:endParaRPr lang="en-US" altLang="de-DE" sz="1300">
              <a:latin typeface="Arial" panose="020B0604020202020204" pitchFamily="34" charset="0"/>
            </a:endParaRPr>
          </a:p>
        </p:txBody>
      </p:sp>
      <p:sp>
        <p:nvSpPr>
          <p:cNvPr id="43011"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buClrTx/>
              <a:buFontTx/>
              <a:buNone/>
            </a:pPr>
            <a:fld id="{66B4F2D4-7AD0-4369-8F83-D5C21E9195B5}" type="slidenum">
              <a:rPr lang="de-DE" altLang="de-DE" sz="1300" b="1">
                <a:latin typeface="Arial" panose="020B0604020202020204" pitchFamily="34" charset="0"/>
              </a:rPr>
              <a:pPr algn="r" eaLnBrk="1" hangingPunct="1">
                <a:spcBef>
                  <a:spcPct val="0"/>
                </a:spcBef>
                <a:buClrTx/>
                <a:buFontTx/>
                <a:buNone/>
              </a:pPr>
              <a:t>12</a:t>
            </a:fld>
            <a:endParaRPr lang="de-DE" altLang="de-DE" sz="1300" b="1">
              <a:latin typeface="Arial" panose="020B0604020202020204" pitchFamily="34" charset="0"/>
            </a:endParaRPr>
          </a:p>
        </p:txBody>
      </p:sp>
      <p:sp>
        <p:nvSpPr>
          <p:cNvPr id="43012"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43013" name="Rectangle 3"/>
          <p:cNvSpPr>
            <a:spLocks noGrp="1" noChangeArrowheads="1"/>
          </p:cNvSpPr>
          <p:nvPr>
            <p:ph type="body" idx="1"/>
          </p:nvPr>
        </p:nvSpPr>
        <p:spPr>
          <a:xfrm>
            <a:off x="946150" y="4860925"/>
            <a:ext cx="5207000" cy="460533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spcBef>
                <a:spcPts val="450"/>
              </a:spcBef>
              <a:buClr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73930206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3010" name="Rectangle 7"/>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buClrTx/>
              <a:buFontTx/>
              <a:buNone/>
            </a:pPr>
            <a:fld id="{3FC0A37E-9FEE-4974-87E6-77687B816BC3}" type="slidenum">
              <a:rPr lang="en-US" altLang="de-DE" sz="1300" smtClean="0">
                <a:latin typeface="Arial" panose="020B0604020202020204" pitchFamily="34" charset="0"/>
              </a:rPr>
              <a:pPr>
                <a:spcBef>
                  <a:spcPct val="0"/>
                </a:spcBef>
                <a:buClrTx/>
                <a:buFontTx/>
                <a:buNone/>
              </a:pPr>
              <a:t>13</a:t>
            </a:fld>
            <a:endParaRPr lang="en-US" altLang="de-DE" sz="1300">
              <a:latin typeface="Arial" panose="020B0604020202020204" pitchFamily="34" charset="0"/>
            </a:endParaRPr>
          </a:p>
        </p:txBody>
      </p:sp>
      <p:sp>
        <p:nvSpPr>
          <p:cNvPr id="43011"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buClrTx/>
              <a:buFontTx/>
              <a:buNone/>
            </a:pPr>
            <a:fld id="{66B4F2D4-7AD0-4369-8F83-D5C21E9195B5}" type="slidenum">
              <a:rPr lang="de-DE" altLang="de-DE" sz="1300" b="1">
                <a:latin typeface="Arial" panose="020B0604020202020204" pitchFamily="34" charset="0"/>
              </a:rPr>
              <a:pPr algn="r" eaLnBrk="1" hangingPunct="1">
                <a:spcBef>
                  <a:spcPct val="0"/>
                </a:spcBef>
                <a:buClrTx/>
                <a:buFontTx/>
                <a:buNone/>
              </a:pPr>
              <a:t>13</a:t>
            </a:fld>
            <a:endParaRPr lang="de-DE" altLang="de-DE" sz="1300" b="1">
              <a:latin typeface="Arial" panose="020B0604020202020204" pitchFamily="34" charset="0"/>
            </a:endParaRPr>
          </a:p>
        </p:txBody>
      </p:sp>
      <p:sp>
        <p:nvSpPr>
          <p:cNvPr id="43012"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43013" name="Rectangle 3"/>
          <p:cNvSpPr>
            <a:spLocks noGrp="1" noChangeArrowheads="1"/>
          </p:cNvSpPr>
          <p:nvPr>
            <p:ph type="body" idx="1"/>
          </p:nvPr>
        </p:nvSpPr>
        <p:spPr>
          <a:xfrm>
            <a:off x="946150" y="4860925"/>
            <a:ext cx="5207000" cy="460533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spcBef>
                <a:spcPts val="450"/>
              </a:spcBef>
              <a:buClr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73930206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9154" name="Rectangle 7"/>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buClrTx/>
              <a:buFontTx/>
              <a:buNone/>
            </a:pPr>
            <a:fld id="{05BFFD83-570C-4BFB-9F08-ECE653850EAB}" type="slidenum">
              <a:rPr lang="en-US" altLang="de-DE" sz="1300" smtClean="0">
                <a:latin typeface="Arial" panose="020B0604020202020204" pitchFamily="34" charset="0"/>
              </a:rPr>
              <a:pPr>
                <a:spcBef>
                  <a:spcPct val="0"/>
                </a:spcBef>
                <a:buClrTx/>
                <a:buFontTx/>
                <a:buNone/>
              </a:pPr>
              <a:t>14</a:t>
            </a:fld>
            <a:endParaRPr lang="en-US" altLang="de-DE" sz="1300">
              <a:latin typeface="Arial" panose="020B0604020202020204" pitchFamily="34" charset="0"/>
            </a:endParaRPr>
          </a:p>
        </p:txBody>
      </p:sp>
      <p:sp>
        <p:nvSpPr>
          <p:cNvPr id="49155"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buClrTx/>
              <a:buFontTx/>
              <a:buNone/>
            </a:pPr>
            <a:fld id="{EE157E9B-3A2A-4918-9084-4487564984D2}" type="slidenum">
              <a:rPr lang="de-DE" altLang="de-DE" sz="1300" b="1">
                <a:latin typeface="Arial" panose="020B0604020202020204" pitchFamily="34" charset="0"/>
              </a:rPr>
              <a:pPr algn="r" eaLnBrk="1" hangingPunct="1">
                <a:spcBef>
                  <a:spcPct val="0"/>
                </a:spcBef>
                <a:buClrTx/>
                <a:buFontTx/>
                <a:buNone/>
              </a:pPr>
              <a:t>14</a:t>
            </a:fld>
            <a:endParaRPr lang="de-DE" altLang="de-DE" sz="1300" b="1">
              <a:latin typeface="Arial" panose="020B0604020202020204" pitchFamily="34" charset="0"/>
            </a:endParaRPr>
          </a:p>
        </p:txBody>
      </p:sp>
      <p:sp>
        <p:nvSpPr>
          <p:cNvPr id="49156"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49157" name="Rectangle 3"/>
          <p:cNvSpPr>
            <a:spLocks noGrp="1" noChangeArrowheads="1"/>
          </p:cNvSpPr>
          <p:nvPr>
            <p:ph type="body" idx="1"/>
          </p:nvPr>
        </p:nvSpPr>
        <p:spPr>
          <a:xfrm>
            <a:off x="946150" y="4860925"/>
            <a:ext cx="5207000" cy="460533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spcBef>
                <a:spcPts val="450"/>
              </a:spcBef>
              <a:buClr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58689875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9154" name="Rectangle 7"/>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buClrTx/>
              <a:buFontTx/>
              <a:buNone/>
            </a:pPr>
            <a:fld id="{05BFFD83-570C-4BFB-9F08-ECE653850EAB}" type="slidenum">
              <a:rPr lang="en-US" altLang="de-DE" sz="1300" smtClean="0">
                <a:latin typeface="Arial" panose="020B0604020202020204" pitchFamily="34" charset="0"/>
              </a:rPr>
              <a:pPr>
                <a:spcBef>
                  <a:spcPct val="0"/>
                </a:spcBef>
                <a:buClrTx/>
                <a:buFontTx/>
                <a:buNone/>
              </a:pPr>
              <a:t>15</a:t>
            </a:fld>
            <a:endParaRPr lang="en-US" altLang="de-DE" sz="1300">
              <a:latin typeface="Arial" panose="020B0604020202020204" pitchFamily="34" charset="0"/>
            </a:endParaRPr>
          </a:p>
        </p:txBody>
      </p:sp>
      <p:sp>
        <p:nvSpPr>
          <p:cNvPr id="49155"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buClrTx/>
              <a:buFontTx/>
              <a:buNone/>
            </a:pPr>
            <a:fld id="{EE157E9B-3A2A-4918-9084-4487564984D2}" type="slidenum">
              <a:rPr lang="de-DE" altLang="de-DE" sz="1300" b="1">
                <a:latin typeface="Arial" panose="020B0604020202020204" pitchFamily="34" charset="0"/>
              </a:rPr>
              <a:pPr algn="r" eaLnBrk="1" hangingPunct="1">
                <a:spcBef>
                  <a:spcPct val="0"/>
                </a:spcBef>
                <a:buClrTx/>
                <a:buFontTx/>
                <a:buNone/>
              </a:pPr>
              <a:t>15</a:t>
            </a:fld>
            <a:endParaRPr lang="de-DE" altLang="de-DE" sz="1300" b="1">
              <a:latin typeface="Arial" panose="020B0604020202020204" pitchFamily="34" charset="0"/>
            </a:endParaRPr>
          </a:p>
        </p:txBody>
      </p:sp>
      <p:sp>
        <p:nvSpPr>
          <p:cNvPr id="49156"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49157" name="Rectangle 3"/>
          <p:cNvSpPr>
            <a:spLocks noGrp="1" noChangeArrowheads="1"/>
          </p:cNvSpPr>
          <p:nvPr>
            <p:ph type="body" idx="1"/>
          </p:nvPr>
        </p:nvSpPr>
        <p:spPr>
          <a:xfrm>
            <a:off x="946150" y="4860925"/>
            <a:ext cx="5207000" cy="460533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spcBef>
                <a:spcPts val="450"/>
              </a:spcBef>
              <a:buClr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58689875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9154" name="Rectangle 7"/>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buClrTx/>
              <a:buFontTx/>
              <a:buNone/>
            </a:pPr>
            <a:fld id="{05BFFD83-570C-4BFB-9F08-ECE653850EAB}" type="slidenum">
              <a:rPr lang="en-US" altLang="de-DE" sz="1300" smtClean="0">
                <a:latin typeface="Arial" panose="020B0604020202020204" pitchFamily="34" charset="0"/>
              </a:rPr>
              <a:pPr>
                <a:spcBef>
                  <a:spcPct val="0"/>
                </a:spcBef>
                <a:buClrTx/>
                <a:buFontTx/>
                <a:buNone/>
              </a:pPr>
              <a:t>16</a:t>
            </a:fld>
            <a:endParaRPr lang="en-US" altLang="de-DE" sz="1300">
              <a:latin typeface="Arial" panose="020B0604020202020204" pitchFamily="34" charset="0"/>
            </a:endParaRPr>
          </a:p>
        </p:txBody>
      </p:sp>
      <p:sp>
        <p:nvSpPr>
          <p:cNvPr id="49155"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buClrTx/>
              <a:buFontTx/>
              <a:buNone/>
            </a:pPr>
            <a:fld id="{EE157E9B-3A2A-4918-9084-4487564984D2}" type="slidenum">
              <a:rPr lang="de-DE" altLang="de-DE" sz="1300" b="1">
                <a:latin typeface="Arial" panose="020B0604020202020204" pitchFamily="34" charset="0"/>
              </a:rPr>
              <a:pPr algn="r" eaLnBrk="1" hangingPunct="1">
                <a:spcBef>
                  <a:spcPct val="0"/>
                </a:spcBef>
                <a:buClrTx/>
                <a:buFontTx/>
                <a:buNone/>
              </a:pPr>
              <a:t>16</a:t>
            </a:fld>
            <a:endParaRPr lang="de-DE" altLang="de-DE" sz="1300" b="1">
              <a:latin typeface="Arial" panose="020B0604020202020204" pitchFamily="34" charset="0"/>
            </a:endParaRPr>
          </a:p>
        </p:txBody>
      </p:sp>
      <p:sp>
        <p:nvSpPr>
          <p:cNvPr id="49156"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49157" name="Rectangle 3"/>
          <p:cNvSpPr>
            <a:spLocks noGrp="1" noChangeArrowheads="1"/>
          </p:cNvSpPr>
          <p:nvPr>
            <p:ph type="body" idx="1"/>
          </p:nvPr>
        </p:nvSpPr>
        <p:spPr>
          <a:xfrm>
            <a:off x="946150" y="4860925"/>
            <a:ext cx="5207000" cy="460533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spcBef>
                <a:spcPts val="450"/>
              </a:spcBef>
              <a:buClr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58689875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1202" name="Rectangle 7"/>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buClrTx/>
              <a:buFontTx/>
              <a:buNone/>
            </a:pPr>
            <a:fld id="{3BDB3522-10DF-4411-A3A3-DC9F8ECE57E5}" type="slidenum">
              <a:rPr lang="en-US" altLang="de-DE" sz="1300" smtClean="0">
                <a:latin typeface="Arial" panose="020B0604020202020204" pitchFamily="34" charset="0"/>
              </a:rPr>
              <a:pPr>
                <a:spcBef>
                  <a:spcPct val="0"/>
                </a:spcBef>
                <a:buClrTx/>
                <a:buFontTx/>
                <a:buNone/>
              </a:pPr>
              <a:t>17</a:t>
            </a:fld>
            <a:endParaRPr lang="en-US" altLang="de-DE" sz="1300">
              <a:latin typeface="Arial" panose="020B0604020202020204" pitchFamily="34" charset="0"/>
            </a:endParaRPr>
          </a:p>
        </p:txBody>
      </p:sp>
      <p:sp>
        <p:nvSpPr>
          <p:cNvPr id="51203"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buClrTx/>
              <a:buFontTx/>
              <a:buNone/>
            </a:pPr>
            <a:fld id="{9E490D04-2015-462B-B39D-C4B0160FF731}" type="slidenum">
              <a:rPr lang="de-DE" altLang="de-DE" sz="1300" b="1">
                <a:latin typeface="Arial" panose="020B0604020202020204" pitchFamily="34" charset="0"/>
              </a:rPr>
              <a:pPr algn="r" eaLnBrk="1" hangingPunct="1">
                <a:spcBef>
                  <a:spcPct val="0"/>
                </a:spcBef>
                <a:buClrTx/>
                <a:buFontTx/>
                <a:buNone/>
              </a:pPr>
              <a:t>17</a:t>
            </a:fld>
            <a:endParaRPr lang="de-DE" altLang="de-DE" sz="1300" b="1">
              <a:latin typeface="Arial" panose="020B0604020202020204" pitchFamily="34" charset="0"/>
            </a:endParaRPr>
          </a:p>
        </p:txBody>
      </p:sp>
      <p:sp>
        <p:nvSpPr>
          <p:cNvPr id="51204"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51205" name="Rectangle 3"/>
          <p:cNvSpPr>
            <a:spLocks noGrp="1" noChangeArrowheads="1"/>
          </p:cNvSpPr>
          <p:nvPr>
            <p:ph type="body" idx="1"/>
          </p:nvPr>
        </p:nvSpPr>
        <p:spPr>
          <a:xfrm>
            <a:off x="946150" y="4860925"/>
            <a:ext cx="5207000" cy="460533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spcBef>
                <a:spcPts val="450"/>
              </a:spcBef>
              <a:buClr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24006468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5298" name="Rectangle 7"/>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buClrTx/>
              <a:buFontTx/>
              <a:buNone/>
            </a:pPr>
            <a:fld id="{DDDAA6C9-2FEA-452D-AC21-E253C0C26FC1}" type="slidenum">
              <a:rPr lang="en-US" altLang="de-DE" sz="1300" smtClean="0">
                <a:latin typeface="Arial" panose="020B0604020202020204" pitchFamily="34" charset="0"/>
              </a:rPr>
              <a:pPr>
                <a:spcBef>
                  <a:spcPct val="0"/>
                </a:spcBef>
                <a:buClrTx/>
                <a:buFontTx/>
                <a:buNone/>
              </a:pPr>
              <a:t>18</a:t>
            </a:fld>
            <a:endParaRPr lang="en-US" altLang="de-DE" sz="1300">
              <a:latin typeface="Arial" panose="020B0604020202020204" pitchFamily="34" charset="0"/>
            </a:endParaRPr>
          </a:p>
        </p:txBody>
      </p:sp>
      <p:sp>
        <p:nvSpPr>
          <p:cNvPr id="55299"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buClrTx/>
              <a:buFontTx/>
              <a:buNone/>
            </a:pPr>
            <a:fld id="{3B7F6CBF-4892-4394-8350-D9BFF655D350}" type="slidenum">
              <a:rPr lang="de-DE" altLang="de-DE" sz="1300" b="1">
                <a:latin typeface="Arial" panose="020B0604020202020204" pitchFamily="34" charset="0"/>
              </a:rPr>
              <a:pPr algn="r" eaLnBrk="1" hangingPunct="1">
                <a:spcBef>
                  <a:spcPct val="0"/>
                </a:spcBef>
                <a:buClrTx/>
                <a:buFontTx/>
                <a:buNone/>
              </a:pPr>
              <a:t>18</a:t>
            </a:fld>
            <a:endParaRPr lang="de-DE" altLang="de-DE" sz="1300" b="1">
              <a:latin typeface="Arial" panose="020B0604020202020204" pitchFamily="34" charset="0"/>
            </a:endParaRPr>
          </a:p>
        </p:txBody>
      </p:sp>
      <p:sp>
        <p:nvSpPr>
          <p:cNvPr id="55300"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55301" name="Rectangle 3"/>
          <p:cNvSpPr>
            <a:spLocks noGrp="1" noChangeArrowheads="1"/>
          </p:cNvSpPr>
          <p:nvPr>
            <p:ph type="body" idx="1"/>
          </p:nvPr>
        </p:nvSpPr>
        <p:spPr>
          <a:xfrm>
            <a:off x="946150" y="4860925"/>
            <a:ext cx="5207000" cy="460533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spcBef>
                <a:spcPts val="450"/>
              </a:spcBef>
              <a:buClr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08882711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5298" name="Rectangle 7"/>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buClrTx/>
              <a:buFontTx/>
              <a:buNone/>
            </a:pPr>
            <a:fld id="{DDDAA6C9-2FEA-452D-AC21-E253C0C26FC1}" type="slidenum">
              <a:rPr lang="en-US" altLang="de-DE" sz="1300" smtClean="0">
                <a:latin typeface="Arial" panose="020B0604020202020204" pitchFamily="34" charset="0"/>
              </a:rPr>
              <a:pPr>
                <a:spcBef>
                  <a:spcPct val="0"/>
                </a:spcBef>
                <a:buClrTx/>
                <a:buFontTx/>
                <a:buNone/>
              </a:pPr>
              <a:t>19</a:t>
            </a:fld>
            <a:endParaRPr lang="en-US" altLang="de-DE" sz="1300">
              <a:latin typeface="Arial" panose="020B0604020202020204" pitchFamily="34" charset="0"/>
            </a:endParaRPr>
          </a:p>
        </p:txBody>
      </p:sp>
      <p:sp>
        <p:nvSpPr>
          <p:cNvPr id="55299"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buClrTx/>
              <a:buFontTx/>
              <a:buNone/>
            </a:pPr>
            <a:fld id="{3B7F6CBF-4892-4394-8350-D9BFF655D350}" type="slidenum">
              <a:rPr lang="de-DE" altLang="de-DE" sz="1300" b="1">
                <a:latin typeface="Arial" panose="020B0604020202020204" pitchFamily="34" charset="0"/>
              </a:rPr>
              <a:pPr algn="r" eaLnBrk="1" hangingPunct="1">
                <a:spcBef>
                  <a:spcPct val="0"/>
                </a:spcBef>
                <a:buClrTx/>
                <a:buFontTx/>
                <a:buNone/>
              </a:pPr>
              <a:t>19</a:t>
            </a:fld>
            <a:endParaRPr lang="de-DE" altLang="de-DE" sz="1300" b="1">
              <a:latin typeface="Arial" panose="020B0604020202020204" pitchFamily="34" charset="0"/>
            </a:endParaRPr>
          </a:p>
        </p:txBody>
      </p:sp>
      <p:sp>
        <p:nvSpPr>
          <p:cNvPr id="55300"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55301" name="Rectangle 3"/>
          <p:cNvSpPr>
            <a:spLocks noGrp="1" noChangeArrowheads="1"/>
          </p:cNvSpPr>
          <p:nvPr>
            <p:ph type="body" idx="1"/>
          </p:nvPr>
        </p:nvSpPr>
        <p:spPr>
          <a:xfrm>
            <a:off x="946150" y="4860925"/>
            <a:ext cx="5207000" cy="460533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spcBef>
                <a:spcPts val="450"/>
              </a:spcBef>
              <a:buClr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08882711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7346" name="Rectangle 7"/>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buClrTx/>
              <a:buFontTx/>
              <a:buNone/>
            </a:pPr>
            <a:fld id="{7729E8AA-9840-4FF9-BB95-ED468518172D}" type="slidenum">
              <a:rPr lang="en-US" altLang="de-DE" sz="1300" smtClean="0">
                <a:latin typeface="Arial" panose="020B0604020202020204" pitchFamily="34" charset="0"/>
              </a:rPr>
              <a:pPr>
                <a:spcBef>
                  <a:spcPct val="0"/>
                </a:spcBef>
                <a:buClrTx/>
                <a:buFontTx/>
                <a:buNone/>
              </a:pPr>
              <a:t>20</a:t>
            </a:fld>
            <a:endParaRPr lang="en-US" altLang="de-DE" sz="1300">
              <a:latin typeface="Arial" panose="020B0604020202020204" pitchFamily="34" charset="0"/>
            </a:endParaRPr>
          </a:p>
        </p:txBody>
      </p:sp>
      <p:sp>
        <p:nvSpPr>
          <p:cNvPr id="57347"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buClrTx/>
              <a:buFontTx/>
              <a:buNone/>
            </a:pPr>
            <a:fld id="{E38AE008-34E7-4651-A65D-EB9E487D2CA9}" type="slidenum">
              <a:rPr lang="de-DE" altLang="de-DE" sz="1300" b="1">
                <a:latin typeface="Arial" panose="020B0604020202020204" pitchFamily="34" charset="0"/>
              </a:rPr>
              <a:pPr algn="r" eaLnBrk="1" hangingPunct="1">
                <a:spcBef>
                  <a:spcPct val="0"/>
                </a:spcBef>
                <a:buClrTx/>
                <a:buFontTx/>
                <a:buNone/>
              </a:pPr>
              <a:t>20</a:t>
            </a:fld>
            <a:endParaRPr lang="de-DE" altLang="de-DE" sz="1300" b="1">
              <a:latin typeface="Arial" panose="020B0604020202020204" pitchFamily="34" charset="0"/>
            </a:endParaRPr>
          </a:p>
        </p:txBody>
      </p:sp>
      <p:sp>
        <p:nvSpPr>
          <p:cNvPr id="57348" name="Rectangle 2"/>
          <p:cNvSpPr>
            <a:spLocks noGrp="1" noRot="1" noChangeAspect="1" noChangeArrowheads="1" noTextEdit="1"/>
          </p:cNvSpPr>
          <p:nvPr>
            <p:ph type="sldImg"/>
          </p:nvPr>
        </p:nvSpPr>
        <p:spPr>
          <a:xfrm>
            <a:off x="139700" y="768350"/>
            <a:ext cx="6821488" cy="3836988"/>
          </a:xfrm>
          <a:solidFill>
            <a:srgbClr val="FFFFFF"/>
          </a:solidFill>
          <a:ln/>
        </p:spPr>
      </p:sp>
      <p:sp>
        <p:nvSpPr>
          <p:cNvPr id="57349" name="Rectangle 3"/>
          <p:cNvSpPr>
            <a:spLocks noGrp="1" noChangeArrowheads="1"/>
          </p:cNvSpPr>
          <p:nvPr>
            <p:ph type="body" idx="1"/>
          </p:nvPr>
        </p:nvSpPr>
        <p:spPr>
          <a:xfrm>
            <a:off x="946150" y="4860925"/>
            <a:ext cx="5207000" cy="460533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spcBef>
                <a:spcPts val="450"/>
              </a:spcBef>
              <a:buClr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19689969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3490" name="Rectangle 7"/>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buClrTx/>
              <a:buFontTx/>
              <a:buNone/>
            </a:pPr>
            <a:fld id="{0C5E0E90-D121-44F7-8987-C5FE3D90D803}" type="slidenum">
              <a:rPr lang="en-US" altLang="de-DE" sz="1300" smtClean="0">
                <a:latin typeface="Arial" panose="020B0604020202020204" pitchFamily="34" charset="0"/>
              </a:rPr>
              <a:pPr>
                <a:spcBef>
                  <a:spcPct val="0"/>
                </a:spcBef>
                <a:buClrTx/>
                <a:buFontTx/>
                <a:buNone/>
              </a:pPr>
              <a:t>21</a:t>
            </a:fld>
            <a:endParaRPr lang="en-US" altLang="de-DE" sz="1300">
              <a:latin typeface="Arial" panose="020B0604020202020204" pitchFamily="34" charset="0"/>
            </a:endParaRPr>
          </a:p>
        </p:txBody>
      </p:sp>
      <p:sp>
        <p:nvSpPr>
          <p:cNvPr id="63491"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buClrTx/>
              <a:buFontTx/>
              <a:buNone/>
            </a:pPr>
            <a:fld id="{2A344540-486A-49B3-A5FB-B802627A925B}" type="slidenum">
              <a:rPr lang="de-DE" altLang="de-DE" sz="1300" b="1">
                <a:latin typeface="Arial" panose="020B0604020202020204" pitchFamily="34" charset="0"/>
              </a:rPr>
              <a:pPr algn="r" eaLnBrk="1" hangingPunct="1">
                <a:spcBef>
                  <a:spcPct val="0"/>
                </a:spcBef>
                <a:buClrTx/>
                <a:buFontTx/>
                <a:buNone/>
              </a:pPr>
              <a:t>21</a:t>
            </a:fld>
            <a:endParaRPr lang="de-DE" altLang="de-DE" sz="1300" b="1">
              <a:latin typeface="Arial" panose="020B0604020202020204" pitchFamily="34" charset="0"/>
            </a:endParaRPr>
          </a:p>
        </p:txBody>
      </p:sp>
      <p:sp>
        <p:nvSpPr>
          <p:cNvPr id="63492"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63493" name="Rectangle 3"/>
          <p:cNvSpPr>
            <a:spLocks noGrp="1" noChangeArrowheads="1"/>
          </p:cNvSpPr>
          <p:nvPr>
            <p:ph type="body" idx="1"/>
          </p:nvPr>
        </p:nvSpPr>
        <p:spPr>
          <a:xfrm>
            <a:off x="946150" y="4860925"/>
            <a:ext cx="5207000" cy="460533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spcBef>
                <a:spcPts val="450"/>
              </a:spcBef>
              <a:buClr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69054645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3490" name="Rectangle 7"/>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buClrTx/>
              <a:buFontTx/>
              <a:buNone/>
            </a:pPr>
            <a:fld id="{0C5E0E90-D121-44F7-8987-C5FE3D90D803}" type="slidenum">
              <a:rPr lang="en-US" altLang="de-DE" sz="1300" smtClean="0">
                <a:latin typeface="Arial" panose="020B0604020202020204" pitchFamily="34" charset="0"/>
              </a:rPr>
              <a:pPr>
                <a:spcBef>
                  <a:spcPct val="0"/>
                </a:spcBef>
                <a:buClrTx/>
                <a:buFontTx/>
                <a:buNone/>
              </a:pPr>
              <a:t>22</a:t>
            </a:fld>
            <a:endParaRPr lang="en-US" altLang="de-DE" sz="1300">
              <a:latin typeface="Arial" panose="020B0604020202020204" pitchFamily="34" charset="0"/>
            </a:endParaRPr>
          </a:p>
        </p:txBody>
      </p:sp>
      <p:sp>
        <p:nvSpPr>
          <p:cNvPr id="63491"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buClrTx/>
              <a:buFontTx/>
              <a:buNone/>
            </a:pPr>
            <a:fld id="{2A344540-486A-49B3-A5FB-B802627A925B}" type="slidenum">
              <a:rPr lang="de-DE" altLang="de-DE" sz="1300" b="1">
                <a:latin typeface="Arial" panose="020B0604020202020204" pitchFamily="34" charset="0"/>
              </a:rPr>
              <a:pPr algn="r" eaLnBrk="1" hangingPunct="1">
                <a:spcBef>
                  <a:spcPct val="0"/>
                </a:spcBef>
                <a:buClrTx/>
                <a:buFontTx/>
                <a:buNone/>
              </a:pPr>
              <a:t>22</a:t>
            </a:fld>
            <a:endParaRPr lang="de-DE" altLang="de-DE" sz="1300" b="1">
              <a:latin typeface="Arial" panose="020B0604020202020204" pitchFamily="34" charset="0"/>
            </a:endParaRPr>
          </a:p>
        </p:txBody>
      </p:sp>
      <p:sp>
        <p:nvSpPr>
          <p:cNvPr id="63492"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63493" name="Rectangle 3"/>
          <p:cNvSpPr>
            <a:spLocks noGrp="1" noChangeArrowheads="1"/>
          </p:cNvSpPr>
          <p:nvPr>
            <p:ph type="body" idx="1"/>
          </p:nvPr>
        </p:nvSpPr>
        <p:spPr>
          <a:xfrm>
            <a:off x="946150" y="4860925"/>
            <a:ext cx="5207000" cy="460533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spcBef>
                <a:spcPts val="450"/>
              </a:spcBef>
              <a:buClr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69054645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3490" name="Rectangle 7"/>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buClrTx/>
              <a:buFontTx/>
              <a:buNone/>
            </a:pPr>
            <a:fld id="{0C5E0E90-D121-44F7-8987-C5FE3D90D803}" type="slidenum">
              <a:rPr lang="en-US" altLang="de-DE" sz="1300" smtClean="0">
                <a:latin typeface="Arial" panose="020B0604020202020204" pitchFamily="34" charset="0"/>
              </a:rPr>
              <a:pPr>
                <a:spcBef>
                  <a:spcPct val="0"/>
                </a:spcBef>
                <a:buClrTx/>
                <a:buFontTx/>
                <a:buNone/>
              </a:pPr>
              <a:t>23</a:t>
            </a:fld>
            <a:endParaRPr lang="en-US" altLang="de-DE" sz="1300">
              <a:latin typeface="Arial" panose="020B0604020202020204" pitchFamily="34" charset="0"/>
            </a:endParaRPr>
          </a:p>
        </p:txBody>
      </p:sp>
      <p:sp>
        <p:nvSpPr>
          <p:cNvPr id="63491"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buClrTx/>
              <a:buFontTx/>
              <a:buNone/>
            </a:pPr>
            <a:fld id="{2A344540-486A-49B3-A5FB-B802627A925B}" type="slidenum">
              <a:rPr lang="de-DE" altLang="de-DE" sz="1300" b="1">
                <a:latin typeface="Arial" panose="020B0604020202020204" pitchFamily="34" charset="0"/>
              </a:rPr>
              <a:pPr algn="r" eaLnBrk="1" hangingPunct="1">
                <a:spcBef>
                  <a:spcPct val="0"/>
                </a:spcBef>
                <a:buClrTx/>
                <a:buFontTx/>
                <a:buNone/>
              </a:pPr>
              <a:t>23</a:t>
            </a:fld>
            <a:endParaRPr lang="de-DE" altLang="de-DE" sz="1300" b="1">
              <a:latin typeface="Arial" panose="020B0604020202020204" pitchFamily="34" charset="0"/>
            </a:endParaRPr>
          </a:p>
        </p:txBody>
      </p:sp>
      <p:sp>
        <p:nvSpPr>
          <p:cNvPr id="63492"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63493" name="Rectangle 3"/>
          <p:cNvSpPr>
            <a:spLocks noGrp="1" noChangeArrowheads="1"/>
          </p:cNvSpPr>
          <p:nvPr>
            <p:ph type="body" idx="1"/>
          </p:nvPr>
        </p:nvSpPr>
        <p:spPr>
          <a:xfrm>
            <a:off x="946150" y="4860925"/>
            <a:ext cx="5207000" cy="460533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spcBef>
                <a:spcPts val="450"/>
              </a:spcBef>
              <a:buClr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69054645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5538" name="Rectangle 7"/>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buClrTx/>
              <a:buFontTx/>
              <a:buNone/>
            </a:pPr>
            <a:fld id="{CE59EEDB-07E3-4BEC-BEB9-813873957213}" type="slidenum">
              <a:rPr lang="en-US" altLang="de-DE" sz="1300" smtClean="0">
                <a:latin typeface="Arial" panose="020B0604020202020204" pitchFamily="34" charset="0"/>
              </a:rPr>
              <a:pPr>
                <a:spcBef>
                  <a:spcPct val="0"/>
                </a:spcBef>
                <a:buClrTx/>
                <a:buFontTx/>
                <a:buNone/>
              </a:pPr>
              <a:t>24</a:t>
            </a:fld>
            <a:endParaRPr lang="en-US" altLang="de-DE" sz="1300">
              <a:latin typeface="Arial" panose="020B0604020202020204" pitchFamily="34" charset="0"/>
            </a:endParaRPr>
          </a:p>
        </p:txBody>
      </p:sp>
      <p:sp>
        <p:nvSpPr>
          <p:cNvPr id="65539"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buClrTx/>
              <a:buFontTx/>
              <a:buNone/>
            </a:pPr>
            <a:fld id="{907B02B9-A15A-4419-A66D-177E8352C197}" type="slidenum">
              <a:rPr lang="de-DE" altLang="de-DE" sz="1300" b="1">
                <a:latin typeface="Arial" panose="020B0604020202020204" pitchFamily="34" charset="0"/>
              </a:rPr>
              <a:pPr algn="r" eaLnBrk="1" hangingPunct="1">
                <a:spcBef>
                  <a:spcPct val="0"/>
                </a:spcBef>
                <a:buClrTx/>
                <a:buFontTx/>
                <a:buNone/>
              </a:pPr>
              <a:t>24</a:t>
            </a:fld>
            <a:endParaRPr lang="de-DE" altLang="de-DE" sz="1300" b="1">
              <a:latin typeface="Arial" panose="020B0604020202020204" pitchFamily="34" charset="0"/>
            </a:endParaRPr>
          </a:p>
        </p:txBody>
      </p:sp>
      <p:sp>
        <p:nvSpPr>
          <p:cNvPr id="65540"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65541" name="Rectangle 3"/>
          <p:cNvSpPr>
            <a:spLocks noGrp="1" noChangeArrowheads="1"/>
          </p:cNvSpPr>
          <p:nvPr>
            <p:ph type="body" idx="1"/>
          </p:nvPr>
        </p:nvSpPr>
        <p:spPr>
          <a:xfrm>
            <a:off x="946150" y="4860925"/>
            <a:ext cx="5207000" cy="460533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spcBef>
                <a:spcPts val="450"/>
              </a:spcBef>
              <a:buClr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0628695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7586" name="Rectangle 7"/>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buClrTx/>
              <a:buFontTx/>
              <a:buNone/>
            </a:pPr>
            <a:fld id="{D8482353-47E1-4533-A8A2-352942344DBB}" type="slidenum">
              <a:rPr lang="en-US" altLang="de-DE" sz="1300" smtClean="0">
                <a:latin typeface="Arial" panose="020B0604020202020204" pitchFamily="34" charset="0"/>
              </a:rPr>
              <a:pPr>
                <a:spcBef>
                  <a:spcPct val="0"/>
                </a:spcBef>
                <a:buClrTx/>
                <a:buFontTx/>
                <a:buNone/>
              </a:pPr>
              <a:t>25</a:t>
            </a:fld>
            <a:endParaRPr lang="en-US" altLang="de-DE" sz="1300">
              <a:latin typeface="Arial" panose="020B0604020202020204" pitchFamily="34" charset="0"/>
            </a:endParaRPr>
          </a:p>
        </p:txBody>
      </p:sp>
      <p:sp>
        <p:nvSpPr>
          <p:cNvPr id="67587"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buClrTx/>
              <a:buFontTx/>
              <a:buNone/>
            </a:pPr>
            <a:fld id="{C617365B-3F6E-4E01-BDF4-89E50462BBD8}" type="slidenum">
              <a:rPr lang="de-DE" altLang="de-DE" sz="1300" b="1">
                <a:latin typeface="Arial" panose="020B0604020202020204" pitchFamily="34" charset="0"/>
              </a:rPr>
              <a:pPr algn="r" eaLnBrk="1" hangingPunct="1">
                <a:spcBef>
                  <a:spcPct val="0"/>
                </a:spcBef>
                <a:buClrTx/>
                <a:buFontTx/>
                <a:buNone/>
              </a:pPr>
              <a:t>25</a:t>
            </a:fld>
            <a:endParaRPr lang="de-DE" altLang="de-DE" sz="1300" b="1">
              <a:latin typeface="Arial" panose="020B0604020202020204" pitchFamily="34" charset="0"/>
            </a:endParaRPr>
          </a:p>
        </p:txBody>
      </p:sp>
      <p:sp>
        <p:nvSpPr>
          <p:cNvPr id="67588"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67589" name="Rectangle 3"/>
          <p:cNvSpPr>
            <a:spLocks noGrp="1" noChangeArrowheads="1"/>
          </p:cNvSpPr>
          <p:nvPr>
            <p:ph type="body" idx="1"/>
          </p:nvPr>
        </p:nvSpPr>
        <p:spPr>
          <a:xfrm>
            <a:off x="946150" y="4860925"/>
            <a:ext cx="5207000" cy="460533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spcBef>
                <a:spcPts val="450"/>
              </a:spcBef>
              <a:buClr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67668683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9634" name="Rectangle 7"/>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buClrTx/>
              <a:buFontTx/>
              <a:buNone/>
            </a:pPr>
            <a:fld id="{E68604B1-5747-4E14-805F-5C3DEA1CB416}" type="slidenum">
              <a:rPr lang="en-US" altLang="de-DE" sz="1300" smtClean="0">
                <a:latin typeface="Arial" panose="020B0604020202020204" pitchFamily="34" charset="0"/>
              </a:rPr>
              <a:pPr>
                <a:spcBef>
                  <a:spcPct val="0"/>
                </a:spcBef>
                <a:buClrTx/>
                <a:buFontTx/>
                <a:buNone/>
              </a:pPr>
              <a:t>26</a:t>
            </a:fld>
            <a:endParaRPr lang="en-US" altLang="de-DE" sz="1300">
              <a:latin typeface="Arial" panose="020B0604020202020204" pitchFamily="34" charset="0"/>
            </a:endParaRPr>
          </a:p>
        </p:txBody>
      </p:sp>
      <p:sp>
        <p:nvSpPr>
          <p:cNvPr id="69635"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buClrTx/>
              <a:buFontTx/>
              <a:buNone/>
            </a:pPr>
            <a:fld id="{1B79C256-6509-4C0F-B9DC-CA480E866CBD}" type="slidenum">
              <a:rPr lang="de-DE" altLang="de-DE" sz="1300" b="1">
                <a:latin typeface="Arial" panose="020B0604020202020204" pitchFamily="34" charset="0"/>
              </a:rPr>
              <a:pPr algn="r" eaLnBrk="1" hangingPunct="1">
                <a:spcBef>
                  <a:spcPct val="0"/>
                </a:spcBef>
                <a:buClrTx/>
                <a:buFontTx/>
                <a:buNone/>
              </a:pPr>
              <a:t>26</a:t>
            </a:fld>
            <a:endParaRPr lang="de-DE" altLang="de-DE" sz="1300" b="1">
              <a:latin typeface="Arial" panose="020B0604020202020204" pitchFamily="34" charset="0"/>
            </a:endParaRPr>
          </a:p>
        </p:txBody>
      </p:sp>
      <p:sp>
        <p:nvSpPr>
          <p:cNvPr id="69636"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69637" name="Rectangle 3"/>
          <p:cNvSpPr>
            <a:spLocks noGrp="1" noChangeArrowheads="1"/>
          </p:cNvSpPr>
          <p:nvPr>
            <p:ph type="body" idx="1"/>
          </p:nvPr>
        </p:nvSpPr>
        <p:spPr>
          <a:xfrm>
            <a:off x="946150" y="4860925"/>
            <a:ext cx="5207000" cy="460533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spcBef>
                <a:spcPts val="450"/>
              </a:spcBef>
              <a:buClr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88722309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1682" name="Rectangle 7"/>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buClrTx/>
              <a:buFontTx/>
              <a:buNone/>
            </a:pPr>
            <a:fld id="{3E67B4BD-69DD-4A23-9ACC-F1C4D43A59EE}" type="slidenum">
              <a:rPr lang="en-US" altLang="de-DE" sz="1300" smtClean="0">
                <a:latin typeface="Arial" panose="020B0604020202020204" pitchFamily="34" charset="0"/>
              </a:rPr>
              <a:pPr>
                <a:spcBef>
                  <a:spcPct val="0"/>
                </a:spcBef>
                <a:buClrTx/>
                <a:buFontTx/>
                <a:buNone/>
              </a:pPr>
              <a:t>27</a:t>
            </a:fld>
            <a:endParaRPr lang="en-US" altLang="de-DE" sz="1300">
              <a:latin typeface="Arial" panose="020B0604020202020204" pitchFamily="34" charset="0"/>
            </a:endParaRPr>
          </a:p>
        </p:txBody>
      </p:sp>
      <p:sp>
        <p:nvSpPr>
          <p:cNvPr id="71683"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buClrTx/>
              <a:buFontTx/>
              <a:buNone/>
            </a:pPr>
            <a:fld id="{CE3DF592-FBB9-47C8-A271-C59586007EF6}" type="slidenum">
              <a:rPr lang="de-DE" altLang="de-DE" sz="1300" b="1">
                <a:latin typeface="Arial" panose="020B0604020202020204" pitchFamily="34" charset="0"/>
              </a:rPr>
              <a:pPr algn="r" eaLnBrk="1" hangingPunct="1">
                <a:spcBef>
                  <a:spcPct val="0"/>
                </a:spcBef>
                <a:buClrTx/>
                <a:buFontTx/>
                <a:buNone/>
              </a:pPr>
              <a:t>27</a:t>
            </a:fld>
            <a:endParaRPr lang="de-DE" altLang="de-DE" sz="1300" b="1">
              <a:latin typeface="Arial" panose="020B0604020202020204" pitchFamily="34" charset="0"/>
            </a:endParaRPr>
          </a:p>
        </p:txBody>
      </p:sp>
      <p:sp>
        <p:nvSpPr>
          <p:cNvPr id="71684"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71685" name="Rectangle 3"/>
          <p:cNvSpPr>
            <a:spLocks noGrp="1" noChangeArrowheads="1"/>
          </p:cNvSpPr>
          <p:nvPr>
            <p:ph type="body" idx="1"/>
          </p:nvPr>
        </p:nvSpPr>
        <p:spPr>
          <a:xfrm>
            <a:off x="946150" y="4860925"/>
            <a:ext cx="5207000" cy="460533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spcBef>
                <a:spcPts val="450"/>
              </a:spcBef>
              <a:buClr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0049489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5778" name="Rectangle 7"/>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buClrTx/>
              <a:buFontTx/>
              <a:buNone/>
            </a:pPr>
            <a:fld id="{2C9D523B-4B9F-45F5-996E-E9D9EBFB3CC0}" type="slidenum">
              <a:rPr lang="en-US" altLang="de-DE" sz="1300" smtClean="0">
                <a:latin typeface="Arial" panose="020B0604020202020204" pitchFamily="34" charset="0"/>
              </a:rPr>
              <a:pPr>
                <a:spcBef>
                  <a:spcPct val="0"/>
                </a:spcBef>
                <a:buClrTx/>
                <a:buFontTx/>
                <a:buNone/>
              </a:pPr>
              <a:t>28</a:t>
            </a:fld>
            <a:endParaRPr lang="en-US" altLang="de-DE" sz="1300">
              <a:latin typeface="Arial" panose="020B0604020202020204" pitchFamily="34" charset="0"/>
            </a:endParaRPr>
          </a:p>
        </p:txBody>
      </p:sp>
      <p:sp>
        <p:nvSpPr>
          <p:cNvPr id="75779"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buClrTx/>
              <a:buFontTx/>
              <a:buNone/>
            </a:pPr>
            <a:fld id="{A59E8748-E092-4944-91B3-32F2C3AB4860}" type="slidenum">
              <a:rPr lang="de-DE" altLang="de-DE" sz="1300" b="1">
                <a:latin typeface="Arial" panose="020B0604020202020204" pitchFamily="34" charset="0"/>
              </a:rPr>
              <a:pPr algn="r" eaLnBrk="1" hangingPunct="1">
                <a:spcBef>
                  <a:spcPct val="0"/>
                </a:spcBef>
                <a:buClrTx/>
                <a:buFontTx/>
                <a:buNone/>
              </a:pPr>
              <a:t>28</a:t>
            </a:fld>
            <a:endParaRPr lang="de-DE" altLang="de-DE" sz="1300" b="1">
              <a:latin typeface="Arial" panose="020B0604020202020204" pitchFamily="34" charset="0"/>
            </a:endParaRPr>
          </a:p>
        </p:txBody>
      </p:sp>
      <p:sp>
        <p:nvSpPr>
          <p:cNvPr id="75780"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75781" name="Rectangle 3"/>
          <p:cNvSpPr>
            <a:spLocks noGrp="1" noChangeArrowheads="1"/>
          </p:cNvSpPr>
          <p:nvPr>
            <p:ph type="body" idx="1"/>
          </p:nvPr>
        </p:nvSpPr>
        <p:spPr>
          <a:xfrm>
            <a:off x="946150" y="4860925"/>
            <a:ext cx="5207000" cy="460533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spcBef>
                <a:spcPts val="450"/>
              </a:spcBef>
              <a:buClr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75492666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5778" name="Rectangle 7"/>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buClrTx/>
              <a:buFontTx/>
              <a:buNone/>
            </a:pPr>
            <a:fld id="{2C9D523B-4B9F-45F5-996E-E9D9EBFB3CC0}" type="slidenum">
              <a:rPr lang="en-US" altLang="de-DE" sz="1300" smtClean="0">
                <a:latin typeface="Arial" panose="020B0604020202020204" pitchFamily="34" charset="0"/>
              </a:rPr>
              <a:pPr>
                <a:spcBef>
                  <a:spcPct val="0"/>
                </a:spcBef>
                <a:buClrTx/>
                <a:buFontTx/>
                <a:buNone/>
              </a:pPr>
              <a:t>29</a:t>
            </a:fld>
            <a:endParaRPr lang="en-US" altLang="de-DE" sz="1300">
              <a:latin typeface="Arial" panose="020B0604020202020204" pitchFamily="34" charset="0"/>
            </a:endParaRPr>
          </a:p>
        </p:txBody>
      </p:sp>
      <p:sp>
        <p:nvSpPr>
          <p:cNvPr id="75779"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buClrTx/>
              <a:buFontTx/>
              <a:buNone/>
            </a:pPr>
            <a:fld id="{A59E8748-E092-4944-91B3-32F2C3AB4860}" type="slidenum">
              <a:rPr lang="de-DE" altLang="de-DE" sz="1300" b="1">
                <a:latin typeface="Arial" panose="020B0604020202020204" pitchFamily="34" charset="0"/>
              </a:rPr>
              <a:pPr algn="r" eaLnBrk="1" hangingPunct="1">
                <a:spcBef>
                  <a:spcPct val="0"/>
                </a:spcBef>
                <a:buClrTx/>
                <a:buFontTx/>
                <a:buNone/>
              </a:pPr>
              <a:t>29</a:t>
            </a:fld>
            <a:endParaRPr lang="de-DE" altLang="de-DE" sz="1300" b="1">
              <a:latin typeface="Arial" panose="020B0604020202020204" pitchFamily="34" charset="0"/>
            </a:endParaRPr>
          </a:p>
        </p:txBody>
      </p:sp>
      <p:sp>
        <p:nvSpPr>
          <p:cNvPr id="75780"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75781" name="Rectangle 3"/>
          <p:cNvSpPr>
            <a:spLocks noGrp="1" noChangeArrowheads="1"/>
          </p:cNvSpPr>
          <p:nvPr>
            <p:ph type="body" idx="1"/>
          </p:nvPr>
        </p:nvSpPr>
        <p:spPr>
          <a:xfrm>
            <a:off x="946150" y="4860925"/>
            <a:ext cx="5207000" cy="460533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spcBef>
                <a:spcPts val="450"/>
              </a:spcBef>
              <a:buClr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75492666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9874" name="Rectangle 7"/>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buClrTx/>
              <a:buFontTx/>
              <a:buNone/>
            </a:pPr>
            <a:fld id="{B4F82092-EB50-4955-8001-5215B4E2CC92}" type="slidenum">
              <a:rPr lang="en-US" altLang="de-DE" sz="1300" smtClean="0">
                <a:latin typeface="Arial" panose="020B0604020202020204" pitchFamily="34" charset="0"/>
              </a:rPr>
              <a:pPr>
                <a:spcBef>
                  <a:spcPct val="0"/>
                </a:spcBef>
                <a:buClrTx/>
                <a:buFontTx/>
                <a:buNone/>
              </a:pPr>
              <a:t>30</a:t>
            </a:fld>
            <a:endParaRPr lang="en-US" altLang="de-DE" sz="1300">
              <a:latin typeface="Arial" panose="020B0604020202020204" pitchFamily="34" charset="0"/>
            </a:endParaRPr>
          </a:p>
        </p:txBody>
      </p:sp>
      <p:sp>
        <p:nvSpPr>
          <p:cNvPr id="79875"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buClrTx/>
              <a:buFontTx/>
              <a:buNone/>
            </a:pPr>
            <a:fld id="{0FAFE3A1-57CD-443B-9B45-19B1E9527101}" type="slidenum">
              <a:rPr lang="de-DE" altLang="de-DE" sz="1300" b="1">
                <a:latin typeface="Arial" panose="020B0604020202020204" pitchFamily="34" charset="0"/>
              </a:rPr>
              <a:pPr algn="r" eaLnBrk="1" hangingPunct="1">
                <a:spcBef>
                  <a:spcPct val="0"/>
                </a:spcBef>
                <a:buClrTx/>
                <a:buFontTx/>
                <a:buNone/>
              </a:pPr>
              <a:t>30</a:t>
            </a:fld>
            <a:endParaRPr lang="de-DE" altLang="de-DE" sz="1300" b="1">
              <a:latin typeface="Arial" panose="020B0604020202020204" pitchFamily="34" charset="0"/>
            </a:endParaRPr>
          </a:p>
        </p:txBody>
      </p:sp>
      <p:sp>
        <p:nvSpPr>
          <p:cNvPr id="79876"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79877" name="Rectangle 3"/>
          <p:cNvSpPr>
            <a:spLocks noGrp="1" noChangeArrowheads="1"/>
          </p:cNvSpPr>
          <p:nvPr>
            <p:ph type="body" idx="1"/>
          </p:nvPr>
        </p:nvSpPr>
        <p:spPr>
          <a:xfrm>
            <a:off x="946150" y="4860925"/>
            <a:ext cx="5207000" cy="460533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spcBef>
                <a:spcPts val="450"/>
              </a:spcBef>
              <a:buClr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86431152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9874" name="Rectangle 7"/>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buClrTx/>
              <a:buFontTx/>
              <a:buNone/>
            </a:pPr>
            <a:fld id="{B4F82092-EB50-4955-8001-5215B4E2CC92}" type="slidenum">
              <a:rPr lang="en-US" altLang="de-DE" sz="1300" smtClean="0">
                <a:latin typeface="Arial" panose="020B0604020202020204" pitchFamily="34" charset="0"/>
              </a:rPr>
              <a:pPr>
                <a:spcBef>
                  <a:spcPct val="0"/>
                </a:spcBef>
                <a:buClrTx/>
                <a:buFontTx/>
                <a:buNone/>
              </a:pPr>
              <a:t>31</a:t>
            </a:fld>
            <a:endParaRPr lang="en-US" altLang="de-DE" sz="1300">
              <a:latin typeface="Arial" panose="020B0604020202020204" pitchFamily="34" charset="0"/>
            </a:endParaRPr>
          </a:p>
        </p:txBody>
      </p:sp>
      <p:sp>
        <p:nvSpPr>
          <p:cNvPr id="79875"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buClrTx/>
              <a:buFontTx/>
              <a:buNone/>
            </a:pPr>
            <a:fld id="{0FAFE3A1-57CD-443B-9B45-19B1E9527101}" type="slidenum">
              <a:rPr lang="de-DE" altLang="de-DE" sz="1300" b="1">
                <a:latin typeface="Arial" panose="020B0604020202020204" pitchFamily="34" charset="0"/>
              </a:rPr>
              <a:pPr algn="r" eaLnBrk="1" hangingPunct="1">
                <a:spcBef>
                  <a:spcPct val="0"/>
                </a:spcBef>
                <a:buClrTx/>
                <a:buFontTx/>
                <a:buNone/>
              </a:pPr>
              <a:t>31</a:t>
            </a:fld>
            <a:endParaRPr lang="de-DE" altLang="de-DE" sz="1300" b="1">
              <a:latin typeface="Arial" panose="020B0604020202020204" pitchFamily="34" charset="0"/>
            </a:endParaRPr>
          </a:p>
        </p:txBody>
      </p:sp>
      <p:sp>
        <p:nvSpPr>
          <p:cNvPr id="79876"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79877" name="Rectangle 3"/>
          <p:cNvSpPr>
            <a:spLocks noGrp="1" noChangeArrowheads="1"/>
          </p:cNvSpPr>
          <p:nvPr>
            <p:ph type="body" idx="1"/>
          </p:nvPr>
        </p:nvSpPr>
        <p:spPr>
          <a:xfrm>
            <a:off x="946150" y="4860925"/>
            <a:ext cx="5207000" cy="460533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spcBef>
                <a:spcPts val="450"/>
              </a:spcBef>
              <a:buClr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86431152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3970" name="Rectangle 7"/>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buClrTx/>
              <a:buFontTx/>
              <a:buNone/>
            </a:pPr>
            <a:fld id="{3E79BE80-E52F-4420-ACC6-36260815F90D}" type="slidenum">
              <a:rPr lang="en-US" altLang="de-DE" sz="1300" smtClean="0">
                <a:latin typeface="Arial" panose="020B0604020202020204" pitchFamily="34" charset="0"/>
              </a:rPr>
              <a:pPr>
                <a:spcBef>
                  <a:spcPct val="0"/>
                </a:spcBef>
                <a:buClrTx/>
                <a:buFontTx/>
                <a:buNone/>
              </a:pPr>
              <a:t>32</a:t>
            </a:fld>
            <a:endParaRPr lang="en-US" altLang="de-DE" sz="1300">
              <a:latin typeface="Arial" panose="020B0604020202020204" pitchFamily="34" charset="0"/>
            </a:endParaRPr>
          </a:p>
        </p:txBody>
      </p:sp>
      <p:sp>
        <p:nvSpPr>
          <p:cNvPr id="83971"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buClrTx/>
              <a:buFontTx/>
              <a:buNone/>
            </a:pPr>
            <a:fld id="{FBDED82B-0078-4FBD-AF03-0EC8B9DCFF63}" type="slidenum">
              <a:rPr lang="de-DE" altLang="de-DE" sz="1300" b="1">
                <a:latin typeface="Arial" panose="020B0604020202020204" pitchFamily="34" charset="0"/>
              </a:rPr>
              <a:pPr algn="r" eaLnBrk="1" hangingPunct="1">
                <a:spcBef>
                  <a:spcPct val="0"/>
                </a:spcBef>
                <a:buClrTx/>
                <a:buFontTx/>
                <a:buNone/>
              </a:pPr>
              <a:t>32</a:t>
            </a:fld>
            <a:endParaRPr lang="de-DE" altLang="de-DE" sz="1300" b="1">
              <a:latin typeface="Arial" panose="020B0604020202020204" pitchFamily="34" charset="0"/>
            </a:endParaRPr>
          </a:p>
        </p:txBody>
      </p:sp>
      <p:sp>
        <p:nvSpPr>
          <p:cNvPr id="83972"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83973" name="Rectangle 3"/>
          <p:cNvSpPr>
            <a:spLocks noGrp="1" noChangeArrowheads="1"/>
          </p:cNvSpPr>
          <p:nvPr>
            <p:ph type="body" idx="1"/>
          </p:nvPr>
        </p:nvSpPr>
        <p:spPr>
          <a:xfrm>
            <a:off x="946150" y="4860925"/>
            <a:ext cx="5207000" cy="460533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spcBef>
                <a:spcPts val="450"/>
              </a:spcBef>
              <a:buClr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47385408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3970" name="Rectangle 7"/>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buClrTx/>
              <a:buFontTx/>
              <a:buNone/>
            </a:pPr>
            <a:fld id="{3E79BE80-E52F-4420-ACC6-36260815F90D}" type="slidenum">
              <a:rPr lang="en-US" altLang="de-DE" sz="1300" smtClean="0">
                <a:latin typeface="Arial" panose="020B0604020202020204" pitchFamily="34" charset="0"/>
              </a:rPr>
              <a:pPr>
                <a:spcBef>
                  <a:spcPct val="0"/>
                </a:spcBef>
                <a:buClrTx/>
                <a:buFontTx/>
                <a:buNone/>
              </a:pPr>
              <a:t>33</a:t>
            </a:fld>
            <a:endParaRPr lang="en-US" altLang="de-DE" sz="1300">
              <a:latin typeface="Arial" panose="020B0604020202020204" pitchFamily="34" charset="0"/>
            </a:endParaRPr>
          </a:p>
        </p:txBody>
      </p:sp>
      <p:sp>
        <p:nvSpPr>
          <p:cNvPr id="83971"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buClrTx/>
              <a:buFontTx/>
              <a:buNone/>
            </a:pPr>
            <a:fld id="{FBDED82B-0078-4FBD-AF03-0EC8B9DCFF63}" type="slidenum">
              <a:rPr lang="de-DE" altLang="de-DE" sz="1300" b="1">
                <a:latin typeface="Arial" panose="020B0604020202020204" pitchFamily="34" charset="0"/>
              </a:rPr>
              <a:pPr algn="r" eaLnBrk="1" hangingPunct="1">
                <a:spcBef>
                  <a:spcPct val="0"/>
                </a:spcBef>
                <a:buClrTx/>
                <a:buFontTx/>
                <a:buNone/>
              </a:pPr>
              <a:t>33</a:t>
            </a:fld>
            <a:endParaRPr lang="de-DE" altLang="de-DE" sz="1300" b="1">
              <a:latin typeface="Arial" panose="020B0604020202020204" pitchFamily="34" charset="0"/>
            </a:endParaRPr>
          </a:p>
        </p:txBody>
      </p:sp>
      <p:sp>
        <p:nvSpPr>
          <p:cNvPr id="83972"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83973" name="Rectangle 3"/>
          <p:cNvSpPr>
            <a:spLocks noGrp="1" noChangeArrowheads="1"/>
          </p:cNvSpPr>
          <p:nvPr>
            <p:ph type="body" idx="1"/>
          </p:nvPr>
        </p:nvSpPr>
        <p:spPr>
          <a:xfrm>
            <a:off x="946150" y="4860925"/>
            <a:ext cx="5207000" cy="460533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spcBef>
                <a:spcPts val="450"/>
              </a:spcBef>
              <a:buClr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47385408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8066" name="Rectangle 7"/>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buClrTx/>
              <a:buFontTx/>
              <a:buNone/>
            </a:pPr>
            <a:fld id="{9AAE3212-50AE-44DA-8A87-C7994F8F6335}" type="slidenum">
              <a:rPr lang="en-US" altLang="de-DE" sz="1300" smtClean="0">
                <a:latin typeface="Arial" panose="020B0604020202020204" pitchFamily="34" charset="0"/>
              </a:rPr>
              <a:pPr>
                <a:spcBef>
                  <a:spcPct val="0"/>
                </a:spcBef>
                <a:buClrTx/>
                <a:buFontTx/>
                <a:buNone/>
              </a:pPr>
              <a:t>34</a:t>
            </a:fld>
            <a:endParaRPr lang="en-US" altLang="de-DE" sz="1300">
              <a:latin typeface="Arial" panose="020B0604020202020204" pitchFamily="34" charset="0"/>
            </a:endParaRPr>
          </a:p>
        </p:txBody>
      </p:sp>
      <p:sp>
        <p:nvSpPr>
          <p:cNvPr id="88067"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buClrTx/>
              <a:buFontTx/>
              <a:buNone/>
            </a:pPr>
            <a:fld id="{863F0025-16AA-4D31-B9F2-9DB97FEB51B8}" type="slidenum">
              <a:rPr lang="de-DE" altLang="de-DE" sz="1300" b="1">
                <a:latin typeface="Arial" panose="020B0604020202020204" pitchFamily="34" charset="0"/>
              </a:rPr>
              <a:pPr algn="r" eaLnBrk="1" hangingPunct="1">
                <a:spcBef>
                  <a:spcPct val="0"/>
                </a:spcBef>
                <a:buClrTx/>
                <a:buFontTx/>
                <a:buNone/>
              </a:pPr>
              <a:t>34</a:t>
            </a:fld>
            <a:endParaRPr lang="de-DE" altLang="de-DE" sz="1300" b="1">
              <a:latin typeface="Arial" panose="020B0604020202020204" pitchFamily="34" charset="0"/>
            </a:endParaRPr>
          </a:p>
        </p:txBody>
      </p:sp>
      <p:sp>
        <p:nvSpPr>
          <p:cNvPr id="88068"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88069" name="Rectangle 3"/>
          <p:cNvSpPr>
            <a:spLocks noGrp="1" noChangeArrowheads="1"/>
          </p:cNvSpPr>
          <p:nvPr>
            <p:ph type="body" idx="1"/>
          </p:nvPr>
        </p:nvSpPr>
        <p:spPr>
          <a:xfrm>
            <a:off x="946150" y="4860925"/>
            <a:ext cx="5207000" cy="460533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spcBef>
                <a:spcPts val="450"/>
              </a:spcBef>
              <a:buClr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84582338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8066" name="Rectangle 7"/>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buClrTx/>
              <a:buFontTx/>
              <a:buNone/>
            </a:pPr>
            <a:fld id="{9AAE3212-50AE-44DA-8A87-C7994F8F6335}" type="slidenum">
              <a:rPr lang="en-US" altLang="de-DE" sz="1300" smtClean="0">
                <a:latin typeface="Arial" panose="020B0604020202020204" pitchFamily="34" charset="0"/>
              </a:rPr>
              <a:pPr>
                <a:spcBef>
                  <a:spcPct val="0"/>
                </a:spcBef>
                <a:buClrTx/>
                <a:buFontTx/>
                <a:buNone/>
              </a:pPr>
              <a:t>35</a:t>
            </a:fld>
            <a:endParaRPr lang="en-US" altLang="de-DE" sz="1300">
              <a:latin typeface="Arial" panose="020B0604020202020204" pitchFamily="34" charset="0"/>
            </a:endParaRPr>
          </a:p>
        </p:txBody>
      </p:sp>
      <p:sp>
        <p:nvSpPr>
          <p:cNvPr id="88067"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buClrTx/>
              <a:buFontTx/>
              <a:buNone/>
            </a:pPr>
            <a:fld id="{863F0025-16AA-4D31-B9F2-9DB97FEB51B8}" type="slidenum">
              <a:rPr lang="de-DE" altLang="de-DE" sz="1300" b="1">
                <a:latin typeface="Arial" panose="020B0604020202020204" pitchFamily="34" charset="0"/>
              </a:rPr>
              <a:pPr algn="r" eaLnBrk="1" hangingPunct="1">
                <a:spcBef>
                  <a:spcPct val="0"/>
                </a:spcBef>
                <a:buClrTx/>
                <a:buFontTx/>
                <a:buNone/>
              </a:pPr>
              <a:t>35</a:t>
            </a:fld>
            <a:endParaRPr lang="de-DE" altLang="de-DE" sz="1300" b="1">
              <a:latin typeface="Arial" panose="020B0604020202020204" pitchFamily="34" charset="0"/>
            </a:endParaRPr>
          </a:p>
        </p:txBody>
      </p:sp>
      <p:sp>
        <p:nvSpPr>
          <p:cNvPr id="88068"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88069" name="Rectangle 3"/>
          <p:cNvSpPr>
            <a:spLocks noGrp="1" noChangeArrowheads="1"/>
          </p:cNvSpPr>
          <p:nvPr>
            <p:ph type="body" idx="1"/>
          </p:nvPr>
        </p:nvSpPr>
        <p:spPr>
          <a:xfrm>
            <a:off x="946150" y="4860925"/>
            <a:ext cx="5207000" cy="460533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spcBef>
                <a:spcPts val="450"/>
              </a:spcBef>
              <a:buClr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84582338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36</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3186" name="Rectangle 7"/>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buClrTx/>
              <a:buFontTx/>
              <a:buNone/>
            </a:pPr>
            <a:fld id="{A750DAD7-6524-413D-86AE-FC186A0B3F55}" type="slidenum">
              <a:rPr lang="en-US" altLang="de-DE" sz="1300" smtClean="0">
                <a:latin typeface="Arial" panose="020B0604020202020204" pitchFamily="34" charset="0"/>
              </a:rPr>
              <a:pPr>
                <a:spcBef>
                  <a:spcPct val="0"/>
                </a:spcBef>
                <a:buClrTx/>
                <a:buFontTx/>
                <a:buNone/>
              </a:pPr>
              <a:t>37</a:t>
            </a:fld>
            <a:endParaRPr lang="en-US" altLang="de-DE" sz="1300">
              <a:latin typeface="Arial" panose="020B0604020202020204" pitchFamily="34" charset="0"/>
            </a:endParaRPr>
          </a:p>
        </p:txBody>
      </p:sp>
      <p:sp>
        <p:nvSpPr>
          <p:cNvPr id="93187" name="Rectangle 1"/>
          <p:cNvSpPr>
            <a:spLocks noGrp="1" noRot="1" noChangeAspect="1" noChangeArrowheads="1" noTextEdit="1"/>
          </p:cNvSpPr>
          <p:nvPr>
            <p:ph type="sldImg"/>
          </p:nvPr>
        </p:nvSpPr>
        <p:spPr>
          <a:xfrm>
            <a:off x="138113" y="768350"/>
            <a:ext cx="6823075" cy="3836988"/>
          </a:xfrm>
          <a:solidFill>
            <a:srgbClr val="FFFFFF"/>
          </a:solidFill>
          <a:ln/>
        </p:spPr>
      </p:sp>
      <p:sp>
        <p:nvSpPr>
          <p:cNvPr id="93188" name="Rectangle 2"/>
          <p:cNvSpPr>
            <a:spLocks noGrp="1" noChangeArrowheads="1"/>
          </p:cNvSpPr>
          <p:nvPr>
            <p:ph type="body" idx="1"/>
          </p:nvPr>
        </p:nvSpPr>
        <p:spPr>
          <a:xfrm>
            <a:off x="946150" y="4860925"/>
            <a:ext cx="5207000" cy="460533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hu-HU" altLang="de-DE"/>
          </a:p>
        </p:txBody>
      </p:sp>
    </p:spTree>
    <p:extLst>
      <p:ext uri="{BB962C8B-B14F-4D97-AF65-F5344CB8AC3E}">
        <p14:creationId xmlns:p14="http://schemas.microsoft.com/office/powerpoint/2010/main" val="385379816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3186" name="Rectangle 7"/>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buClrTx/>
              <a:buFontTx/>
              <a:buNone/>
            </a:pPr>
            <a:fld id="{A750DAD7-6524-413D-86AE-FC186A0B3F55}" type="slidenum">
              <a:rPr lang="en-US" altLang="de-DE" sz="1300" smtClean="0">
                <a:latin typeface="Arial" panose="020B0604020202020204" pitchFamily="34" charset="0"/>
              </a:rPr>
              <a:pPr>
                <a:spcBef>
                  <a:spcPct val="0"/>
                </a:spcBef>
                <a:buClrTx/>
                <a:buFontTx/>
                <a:buNone/>
              </a:pPr>
              <a:t>38</a:t>
            </a:fld>
            <a:endParaRPr lang="en-US" altLang="de-DE" sz="1300">
              <a:latin typeface="Arial" panose="020B0604020202020204" pitchFamily="34" charset="0"/>
            </a:endParaRPr>
          </a:p>
        </p:txBody>
      </p:sp>
      <p:sp>
        <p:nvSpPr>
          <p:cNvPr id="93187" name="Rectangle 1"/>
          <p:cNvSpPr>
            <a:spLocks noGrp="1" noRot="1" noChangeAspect="1" noChangeArrowheads="1" noTextEdit="1"/>
          </p:cNvSpPr>
          <p:nvPr>
            <p:ph type="sldImg"/>
          </p:nvPr>
        </p:nvSpPr>
        <p:spPr>
          <a:xfrm>
            <a:off x="138113" y="768350"/>
            <a:ext cx="6823075" cy="3836988"/>
          </a:xfrm>
          <a:solidFill>
            <a:srgbClr val="FFFFFF"/>
          </a:solidFill>
          <a:ln/>
        </p:spPr>
      </p:sp>
      <p:sp>
        <p:nvSpPr>
          <p:cNvPr id="93188" name="Rectangle 2"/>
          <p:cNvSpPr>
            <a:spLocks noGrp="1" noChangeArrowheads="1"/>
          </p:cNvSpPr>
          <p:nvPr>
            <p:ph type="body" idx="1"/>
          </p:nvPr>
        </p:nvSpPr>
        <p:spPr>
          <a:xfrm>
            <a:off x="946150" y="4860925"/>
            <a:ext cx="5207000" cy="460533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hu-HU" altLang="de-DE"/>
          </a:p>
        </p:txBody>
      </p:sp>
    </p:spTree>
    <p:extLst>
      <p:ext uri="{BB962C8B-B14F-4D97-AF65-F5344CB8AC3E}">
        <p14:creationId xmlns:p14="http://schemas.microsoft.com/office/powerpoint/2010/main" val="385379816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7282" name="Rectangle 7"/>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buClrTx/>
              <a:buFontTx/>
              <a:buNone/>
            </a:pPr>
            <a:fld id="{8D264CEE-973C-4EF1-9558-AF6AA758715A}" type="slidenum">
              <a:rPr lang="en-US" altLang="de-DE" sz="1300" smtClean="0">
                <a:latin typeface="Arial" panose="020B0604020202020204" pitchFamily="34" charset="0"/>
              </a:rPr>
              <a:pPr>
                <a:spcBef>
                  <a:spcPct val="0"/>
                </a:spcBef>
                <a:buClrTx/>
                <a:buFontTx/>
                <a:buNone/>
              </a:pPr>
              <a:t>39</a:t>
            </a:fld>
            <a:endParaRPr lang="en-US" altLang="de-DE" sz="1300">
              <a:latin typeface="Arial" panose="020B0604020202020204" pitchFamily="34" charset="0"/>
            </a:endParaRPr>
          </a:p>
        </p:txBody>
      </p:sp>
      <p:sp>
        <p:nvSpPr>
          <p:cNvPr id="97283"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buClrTx/>
              <a:buFontTx/>
              <a:buNone/>
            </a:pPr>
            <a:fld id="{7D1493AB-8DA9-4D76-8B47-70CDB6AEC172}" type="slidenum">
              <a:rPr lang="de-DE" altLang="de-DE" sz="1300" b="1">
                <a:latin typeface="Arial" panose="020B0604020202020204" pitchFamily="34" charset="0"/>
              </a:rPr>
              <a:pPr algn="r" eaLnBrk="1" hangingPunct="1">
                <a:spcBef>
                  <a:spcPct val="0"/>
                </a:spcBef>
                <a:buClrTx/>
                <a:buFontTx/>
                <a:buNone/>
              </a:pPr>
              <a:t>39</a:t>
            </a:fld>
            <a:endParaRPr lang="de-DE" altLang="de-DE" sz="1300" b="1">
              <a:latin typeface="Arial" panose="020B0604020202020204" pitchFamily="34" charset="0"/>
            </a:endParaRPr>
          </a:p>
        </p:txBody>
      </p:sp>
      <p:sp>
        <p:nvSpPr>
          <p:cNvPr id="97284"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97285" name="Rectangle 3"/>
          <p:cNvSpPr>
            <a:spLocks noGrp="1" noChangeArrowheads="1"/>
          </p:cNvSpPr>
          <p:nvPr>
            <p:ph type="body" idx="1"/>
          </p:nvPr>
        </p:nvSpPr>
        <p:spPr>
          <a:xfrm>
            <a:off x="946150" y="4860925"/>
            <a:ext cx="5207000" cy="460533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spcBef>
                <a:spcPts val="450"/>
              </a:spcBef>
              <a:buClr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35292794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7282" name="Rectangle 7"/>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buClrTx/>
              <a:buFontTx/>
              <a:buNone/>
            </a:pPr>
            <a:fld id="{8D264CEE-973C-4EF1-9558-AF6AA758715A}" type="slidenum">
              <a:rPr lang="en-US" altLang="de-DE" sz="1300" smtClean="0">
                <a:latin typeface="Arial" panose="020B0604020202020204" pitchFamily="34" charset="0"/>
              </a:rPr>
              <a:pPr>
                <a:spcBef>
                  <a:spcPct val="0"/>
                </a:spcBef>
                <a:buClrTx/>
                <a:buFontTx/>
                <a:buNone/>
              </a:pPr>
              <a:t>40</a:t>
            </a:fld>
            <a:endParaRPr lang="en-US" altLang="de-DE" sz="1300">
              <a:latin typeface="Arial" panose="020B0604020202020204" pitchFamily="34" charset="0"/>
            </a:endParaRPr>
          </a:p>
        </p:txBody>
      </p:sp>
      <p:sp>
        <p:nvSpPr>
          <p:cNvPr id="97283"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buClrTx/>
              <a:buFontTx/>
              <a:buNone/>
            </a:pPr>
            <a:fld id="{7D1493AB-8DA9-4D76-8B47-70CDB6AEC172}" type="slidenum">
              <a:rPr lang="de-DE" altLang="de-DE" sz="1300" b="1">
                <a:latin typeface="Arial" panose="020B0604020202020204" pitchFamily="34" charset="0"/>
              </a:rPr>
              <a:pPr algn="r" eaLnBrk="1" hangingPunct="1">
                <a:spcBef>
                  <a:spcPct val="0"/>
                </a:spcBef>
                <a:buClrTx/>
                <a:buFontTx/>
                <a:buNone/>
              </a:pPr>
              <a:t>40</a:t>
            </a:fld>
            <a:endParaRPr lang="de-DE" altLang="de-DE" sz="1300" b="1">
              <a:latin typeface="Arial" panose="020B0604020202020204" pitchFamily="34" charset="0"/>
            </a:endParaRPr>
          </a:p>
        </p:txBody>
      </p:sp>
      <p:sp>
        <p:nvSpPr>
          <p:cNvPr id="97284"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97285" name="Rectangle 3"/>
          <p:cNvSpPr>
            <a:spLocks noGrp="1" noChangeArrowheads="1"/>
          </p:cNvSpPr>
          <p:nvPr>
            <p:ph type="body" idx="1"/>
          </p:nvPr>
        </p:nvSpPr>
        <p:spPr>
          <a:xfrm>
            <a:off x="946150" y="4860925"/>
            <a:ext cx="5207000" cy="460533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spcBef>
                <a:spcPts val="450"/>
              </a:spcBef>
              <a:buClr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35292794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1378" name="Rectangle 7"/>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buClrTx/>
              <a:buFontTx/>
              <a:buNone/>
            </a:pPr>
            <a:fld id="{859EC1FC-FFB3-4F85-BBBF-03BDBD8B670B}" type="slidenum">
              <a:rPr lang="en-US" altLang="de-DE" sz="1300" smtClean="0">
                <a:latin typeface="Arial" panose="020B0604020202020204" pitchFamily="34" charset="0"/>
              </a:rPr>
              <a:pPr>
                <a:spcBef>
                  <a:spcPct val="0"/>
                </a:spcBef>
                <a:buClrTx/>
                <a:buFontTx/>
                <a:buNone/>
              </a:pPr>
              <a:t>41</a:t>
            </a:fld>
            <a:endParaRPr lang="en-US" altLang="de-DE" sz="1300">
              <a:latin typeface="Arial" panose="020B0604020202020204" pitchFamily="34" charset="0"/>
            </a:endParaRPr>
          </a:p>
        </p:txBody>
      </p:sp>
      <p:sp>
        <p:nvSpPr>
          <p:cNvPr id="101379"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buClrTx/>
              <a:buFontTx/>
              <a:buNone/>
            </a:pPr>
            <a:fld id="{ED6845B7-B58B-42E9-B7E7-0719843E637A}" type="slidenum">
              <a:rPr lang="de-DE" altLang="de-DE" sz="1300" b="1">
                <a:latin typeface="Arial" panose="020B0604020202020204" pitchFamily="34" charset="0"/>
              </a:rPr>
              <a:pPr algn="r" eaLnBrk="1" hangingPunct="1">
                <a:spcBef>
                  <a:spcPct val="0"/>
                </a:spcBef>
                <a:buClrTx/>
                <a:buFontTx/>
                <a:buNone/>
              </a:pPr>
              <a:t>41</a:t>
            </a:fld>
            <a:endParaRPr lang="de-DE" altLang="de-DE" sz="1300" b="1">
              <a:latin typeface="Arial" panose="020B0604020202020204" pitchFamily="34" charset="0"/>
            </a:endParaRPr>
          </a:p>
        </p:txBody>
      </p:sp>
      <p:sp>
        <p:nvSpPr>
          <p:cNvPr id="101380"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01381" name="Rectangle 3"/>
          <p:cNvSpPr>
            <a:spLocks noGrp="1" noChangeArrowheads="1"/>
          </p:cNvSpPr>
          <p:nvPr>
            <p:ph type="body" idx="1"/>
          </p:nvPr>
        </p:nvSpPr>
        <p:spPr>
          <a:xfrm>
            <a:off x="946150" y="4860925"/>
            <a:ext cx="5207000" cy="460533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spcBef>
                <a:spcPts val="450"/>
              </a:spcBef>
              <a:buClr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20135902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1378" name="Rectangle 7"/>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buClrTx/>
              <a:buFontTx/>
              <a:buNone/>
            </a:pPr>
            <a:fld id="{859EC1FC-FFB3-4F85-BBBF-03BDBD8B670B}" type="slidenum">
              <a:rPr lang="en-US" altLang="de-DE" sz="1300" smtClean="0">
                <a:latin typeface="Arial" panose="020B0604020202020204" pitchFamily="34" charset="0"/>
              </a:rPr>
              <a:pPr>
                <a:spcBef>
                  <a:spcPct val="0"/>
                </a:spcBef>
                <a:buClrTx/>
                <a:buFontTx/>
                <a:buNone/>
              </a:pPr>
              <a:t>42</a:t>
            </a:fld>
            <a:endParaRPr lang="en-US" altLang="de-DE" sz="1300">
              <a:latin typeface="Arial" panose="020B0604020202020204" pitchFamily="34" charset="0"/>
            </a:endParaRPr>
          </a:p>
        </p:txBody>
      </p:sp>
      <p:sp>
        <p:nvSpPr>
          <p:cNvPr id="101379"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buClrTx/>
              <a:buFontTx/>
              <a:buNone/>
            </a:pPr>
            <a:fld id="{ED6845B7-B58B-42E9-B7E7-0719843E637A}" type="slidenum">
              <a:rPr lang="de-DE" altLang="de-DE" sz="1300" b="1">
                <a:latin typeface="Arial" panose="020B0604020202020204" pitchFamily="34" charset="0"/>
              </a:rPr>
              <a:pPr algn="r" eaLnBrk="1" hangingPunct="1">
                <a:spcBef>
                  <a:spcPct val="0"/>
                </a:spcBef>
                <a:buClrTx/>
                <a:buFontTx/>
                <a:buNone/>
              </a:pPr>
              <a:t>42</a:t>
            </a:fld>
            <a:endParaRPr lang="de-DE" altLang="de-DE" sz="1300" b="1">
              <a:latin typeface="Arial" panose="020B0604020202020204" pitchFamily="34" charset="0"/>
            </a:endParaRPr>
          </a:p>
        </p:txBody>
      </p:sp>
      <p:sp>
        <p:nvSpPr>
          <p:cNvPr id="101380"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01381" name="Rectangle 3"/>
          <p:cNvSpPr>
            <a:spLocks noGrp="1" noChangeArrowheads="1"/>
          </p:cNvSpPr>
          <p:nvPr>
            <p:ph type="body" idx="1"/>
          </p:nvPr>
        </p:nvSpPr>
        <p:spPr>
          <a:xfrm>
            <a:off x="946150" y="4860925"/>
            <a:ext cx="5207000" cy="460533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spcBef>
                <a:spcPts val="450"/>
              </a:spcBef>
              <a:buClr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20135902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3426" name="Rectangle 7"/>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buClrTx/>
              <a:buFontTx/>
              <a:buNone/>
            </a:pPr>
            <a:fld id="{86E6650D-C8E2-45C0-969F-26AD950F9C8B}" type="slidenum">
              <a:rPr lang="en-US" altLang="de-DE" sz="1300" smtClean="0">
                <a:latin typeface="Arial" panose="020B0604020202020204" pitchFamily="34" charset="0"/>
              </a:rPr>
              <a:pPr>
                <a:spcBef>
                  <a:spcPct val="0"/>
                </a:spcBef>
                <a:buClrTx/>
                <a:buFontTx/>
                <a:buNone/>
              </a:pPr>
              <a:t>43</a:t>
            </a:fld>
            <a:endParaRPr lang="en-US" altLang="de-DE" sz="1300">
              <a:latin typeface="Arial" panose="020B0604020202020204" pitchFamily="34" charset="0"/>
            </a:endParaRPr>
          </a:p>
        </p:txBody>
      </p:sp>
      <p:sp>
        <p:nvSpPr>
          <p:cNvPr id="103427"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buClrTx/>
              <a:buFontTx/>
              <a:buNone/>
            </a:pPr>
            <a:fld id="{3430B616-0CD8-48DD-813D-715DEF5CBF4E}" type="slidenum">
              <a:rPr lang="de-DE" altLang="de-DE" sz="1300" b="1">
                <a:latin typeface="Arial" panose="020B0604020202020204" pitchFamily="34" charset="0"/>
              </a:rPr>
              <a:pPr algn="r" eaLnBrk="1" hangingPunct="1">
                <a:spcBef>
                  <a:spcPct val="0"/>
                </a:spcBef>
                <a:buClrTx/>
                <a:buFontTx/>
                <a:buNone/>
              </a:pPr>
              <a:t>43</a:t>
            </a:fld>
            <a:endParaRPr lang="de-DE" altLang="de-DE" sz="1300" b="1">
              <a:latin typeface="Arial" panose="020B0604020202020204" pitchFamily="34" charset="0"/>
            </a:endParaRPr>
          </a:p>
        </p:txBody>
      </p:sp>
      <p:sp>
        <p:nvSpPr>
          <p:cNvPr id="103428"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03429" name="Rectangle 3"/>
          <p:cNvSpPr>
            <a:spLocks noGrp="1" noChangeArrowheads="1"/>
          </p:cNvSpPr>
          <p:nvPr>
            <p:ph type="body" idx="1"/>
          </p:nvPr>
        </p:nvSpPr>
        <p:spPr>
          <a:xfrm>
            <a:off x="946150" y="4860925"/>
            <a:ext cx="5207000" cy="460533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spcBef>
                <a:spcPts val="450"/>
              </a:spcBef>
              <a:buClr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18843720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44</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7522" name="Rectangle 7"/>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buClrTx/>
              <a:buFontTx/>
              <a:buNone/>
            </a:pPr>
            <a:fld id="{555F6A1A-A990-45F0-8AA8-AF1C12C29F16}" type="slidenum">
              <a:rPr lang="en-US" altLang="de-DE" sz="1300" smtClean="0">
                <a:latin typeface="Arial" panose="020B0604020202020204" pitchFamily="34" charset="0"/>
              </a:rPr>
              <a:pPr>
                <a:spcBef>
                  <a:spcPct val="0"/>
                </a:spcBef>
                <a:buClrTx/>
                <a:buFontTx/>
                <a:buNone/>
              </a:pPr>
              <a:t>45</a:t>
            </a:fld>
            <a:endParaRPr lang="en-US" altLang="de-DE" sz="1300">
              <a:latin typeface="Arial" panose="020B0604020202020204" pitchFamily="34" charset="0"/>
            </a:endParaRPr>
          </a:p>
        </p:txBody>
      </p:sp>
      <p:sp>
        <p:nvSpPr>
          <p:cNvPr id="107523"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buClrTx/>
              <a:buFontTx/>
              <a:buNone/>
            </a:pPr>
            <a:fld id="{DD3F2E8E-D143-46DE-8726-4EE2C9065CF1}" type="slidenum">
              <a:rPr lang="de-DE" altLang="de-DE" sz="1300" b="1">
                <a:latin typeface="Arial" panose="020B0604020202020204" pitchFamily="34" charset="0"/>
              </a:rPr>
              <a:pPr algn="r" eaLnBrk="1" hangingPunct="1">
                <a:spcBef>
                  <a:spcPct val="0"/>
                </a:spcBef>
                <a:buClrTx/>
                <a:buFontTx/>
                <a:buNone/>
              </a:pPr>
              <a:t>45</a:t>
            </a:fld>
            <a:endParaRPr lang="de-DE" altLang="de-DE" sz="1300" b="1">
              <a:latin typeface="Arial" panose="020B0604020202020204" pitchFamily="34" charset="0"/>
            </a:endParaRPr>
          </a:p>
        </p:txBody>
      </p:sp>
      <p:sp>
        <p:nvSpPr>
          <p:cNvPr id="107524"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07525" name="Rectangle 3"/>
          <p:cNvSpPr>
            <a:spLocks noGrp="1" noChangeArrowheads="1"/>
          </p:cNvSpPr>
          <p:nvPr>
            <p:ph type="body" idx="1"/>
          </p:nvPr>
        </p:nvSpPr>
        <p:spPr>
          <a:xfrm>
            <a:off x="946150" y="4860925"/>
            <a:ext cx="5207000" cy="460533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spcBef>
                <a:spcPts val="450"/>
              </a:spcBef>
              <a:buClr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43348673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1"/>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err="1">
                <a:solidFill>
                  <a:srgbClr val="004992"/>
                </a:solidFill>
              </a:rPr>
              <a:t>Metakognitív</a:t>
            </a:r>
            <a:r>
              <a:rPr lang="en-US" altLang="ko-KR" dirty="0">
                <a:solidFill>
                  <a:srgbClr val="004992"/>
                </a:solidFill>
              </a:rPr>
              <a:t> </a:t>
            </a:r>
            <a:r>
              <a:rPr lang="en-US" altLang="ko-KR" dirty="0" err="1">
                <a:solidFill>
                  <a:srgbClr val="004992"/>
                </a:solidFill>
              </a:rPr>
              <a:t>Tréning</a:t>
            </a:r>
            <a:r>
              <a:rPr lang="en-US" altLang="ko-KR" dirty="0">
                <a:solidFill>
                  <a:srgbClr val="004992"/>
                </a:solidFill>
              </a:rPr>
              <a:t> (MKT)</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hu-HU" altLang="ko-KR" sz="1000" dirty="0">
                <a:latin typeface="+mj-lt"/>
              </a:rPr>
              <a:t>Az alkalmazott képek használatára a művészek illetve a jogok tulajdonosainak szíves hozzájárulásával volt módunk- a részletekért (cím, művész) lásd a perezentáció végét.</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r>
              <a:rPr lang="hu-HU"/>
              <a:t>Metakognitív Tréning 6 – Beleérző képesség II</a:t>
            </a:r>
            <a:endParaRPr lang="de-DE" dirty="0"/>
          </a:p>
        </p:txBody>
      </p:sp>
      <p:sp>
        <p:nvSpPr>
          <p:cNvPr id="4" name="Slide Number Placeholder 3"/>
          <p:cNvSpPr>
            <a:spLocks noGrp="1"/>
          </p:cNvSpPr>
          <p:nvPr>
            <p:ph type="sldNum" sz="quarter" idx="12"/>
          </p:nvPr>
        </p:nvSpPr>
        <p:spPr bwMode="gray"/>
        <p:txBody>
          <a:bodyPr/>
          <a:lstStyle>
            <a:lvl1pPr>
              <a:defRPr b="0"/>
            </a:lvl1pPr>
          </a:lstStyle>
          <a:p>
            <a:pPr>
              <a:defRPr/>
            </a:pPr>
            <a:fld id="{5AABD7C4-AD90-49D9-8A37-4AC4820DCB35}" type="slidenum">
              <a:rPr lang="de-DE" altLang="de-DE" smtClean="0"/>
              <a:pPr>
                <a:defRPr/>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r>
              <a:rPr lang="hu-HU"/>
              <a:t>Metakognitív Tréning 6 – Beleérző képesség II</a:t>
            </a:r>
            <a:endParaRPr lang="de-DE" dirty="0"/>
          </a:p>
        </p:txBody>
      </p:sp>
      <p:sp>
        <p:nvSpPr>
          <p:cNvPr id="6" name="Slide Number Placeholder 5"/>
          <p:cNvSpPr>
            <a:spLocks noGrp="1"/>
          </p:cNvSpPr>
          <p:nvPr>
            <p:ph type="sldNum" sz="quarter" idx="12"/>
          </p:nvPr>
        </p:nvSpPr>
        <p:spPr bwMode="gray"/>
        <p:txBody>
          <a:bodyPr>
            <a:noAutofit/>
          </a:bodyPr>
          <a:lstStyle>
            <a:lvl1pPr>
              <a:defRPr b="0"/>
            </a:lvl1pPr>
          </a:lstStyle>
          <a:p>
            <a:pPr>
              <a:defRPr/>
            </a:pPr>
            <a:fld id="{5AABD7C4-AD90-49D9-8A37-4AC4820DCB35}" type="slidenum">
              <a:rPr lang="de-DE" altLang="de-DE" smtClean="0"/>
              <a:pPr>
                <a:defRPr/>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r>
              <a:rPr lang="hu-HU"/>
              <a:t>Metakognitív Tréning 6 – Beleérző képesség II</a:t>
            </a:r>
            <a:endParaRPr lang="de-DE" dirty="0"/>
          </a:p>
        </p:txBody>
      </p:sp>
      <p:sp>
        <p:nvSpPr>
          <p:cNvPr id="7" name="Slide Number Placeholder 6"/>
          <p:cNvSpPr>
            <a:spLocks noGrp="1"/>
          </p:cNvSpPr>
          <p:nvPr>
            <p:ph type="sldNum" sz="quarter" idx="12"/>
          </p:nvPr>
        </p:nvSpPr>
        <p:spPr bwMode="gray"/>
        <p:txBody>
          <a:bodyPr/>
          <a:lstStyle>
            <a:lvl1pPr>
              <a:defRPr b="0"/>
            </a:lvl1pPr>
          </a:lstStyle>
          <a:p>
            <a:pPr>
              <a:defRPr/>
            </a:pPr>
            <a:fld id="{5AABD7C4-AD90-49D9-8A37-4AC4820DCB35}" type="slidenum">
              <a:rPr lang="de-DE" altLang="de-DE" smtClean="0"/>
              <a:pPr>
                <a:defRPr/>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r>
              <a:rPr lang="hu-HU"/>
              <a:t>Metakognitív Tréning 6 – Beleérző képesség II</a:t>
            </a:r>
            <a:endParaRPr lang="de-DE" dirty="0"/>
          </a:p>
        </p:txBody>
      </p:sp>
      <p:sp>
        <p:nvSpPr>
          <p:cNvPr id="7" name="Slide Number Placeholder 6"/>
          <p:cNvSpPr>
            <a:spLocks noGrp="1"/>
          </p:cNvSpPr>
          <p:nvPr>
            <p:ph type="sldNum" sz="quarter" idx="12"/>
          </p:nvPr>
        </p:nvSpPr>
        <p:spPr bwMode="gray"/>
        <p:txBody>
          <a:bodyPr/>
          <a:lstStyle>
            <a:lvl1pPr>
              <a:defRPr b="0"/>
            </a:lvl1pPr>
          </a:lstStyle>
          <a:p>
            <a:pPr>
              <a:defRPr/>
            </a:pPr>
            <a:fld id="{5AABD7C4-AD90-49D9-8A37-4AC4820DCB35}"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r>
              <a:rPr lang="hu-HU"/>
              <a:t>Metakognitív Tréning 6 – Beleérző képesség II</a:t>
            </a:r>
            <a:endParaRPr lang="de-DE" dirty="0"/>
          </a:p>
        </p:txBody>
      </p:sp>
      <p:sp>
        <p:nvSpPr>
          <p:cNvPr id="7" name="Slide Number Placeholder 6"/>
          <p:cNvSpPr>
            <a:spLocks noGrp="1"/>
          </p:cNvSpPr>
          <p:nvPr>
            <p:ph type="sldNum" sz="quarter" idx="12"/>
          </p:nvPr>
        </p:nvSpPr>
        <p:spPr bwMode="gray"/>
        <p:txBody>
          <a:bodyPr/>
          <a:lstStyle>
            <a:lvl1pPr>
              <a:defRPr b="0"/>
            </a:lvl1pPr>
          </a:lstStyle>
          <a:p>
            <a:pPr>
              <a:defRPr/>
            </a:pPr>
            <a:fld id="{5AABD7C4-AD90-49D9-8A37-4AC4820DCB35}"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r>
              <a:rPr lang="hu-HU"/>
              <a:t>Metakognitív Tréning 6 – Beleérző képesség II</a:t>
            </a:r>
            <a:endParaRPr lang="de-DE" dirty="0"/>
          </a:p>
        </p:txBody>
      </p:sp>
      <p:sp>
        <p:nvSpPr>
          <p:cNvPr id="5" name="Slide Number Placeholder 4"/>
          <p:cNvSpPr>
            <a:spLocks noGrp="1"/>
          </p:cNvSpPr>
          <p:nvPr>
            <p:ph type="sldNum" sz="quarter" idx="12"/>
          </p:nvPr>
        </p:nvSpPr>
        <p:spPr bwMode="gray"/>
        <p:txBody>
          <a:bodyPr/>
          <a:lstStyle>
            <a:lvl1pPr>
              <a:defRPr b="0"/>
            </a:lvl1pPr>
          </a:lstStyle>
          <a:p>
            <a:pPr>
              <a:defRPr/>
            </a:pPr>
            <a:fld id="{5AABD7C4-AD90-49D9-8A37-4AC4820DCB35}" type="slidenum">
              <a:rPr lang="de-DE" altLang="de-DE" smtClean="0"/>
              <a:pPr>
                <a:defRPr/>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r>
              <a:rPr lang="hu-HU"/>
              <a:t>Metakognitív Tréning 6 – Beleérző képesség II</a:t>
            </a:r>
            <a:endParaRPr lang="de-DE" dirty="0"/>
          </a:p>
        </p:txBody>
      </p:sp>
      <p:sp>
        <p:nvSpPr>
          <p:cNvPr id="4" name="Slide Number Placeholder 3"/>
          <p:cNvSpPr>
            <a:spLocks noGrp="1"/>
          </p:cNvSpPr>
          <p:nvPr>
            <p:ph type="sldNum" sz="quarter" idx="12"/>
          </p:nvPr>
        </p:nvSpPr>
        <p:spPr bwMode="gray"/>
        <p:txBody>
          <a:bodyPr/>
          <a:lstStyle>
            <a:lvl1pPr>
              <a:defRPr b="0"/>
            </a:lvl1pPr>
          </a:lstStyle>
          <a:p>
            <a:pPr>
              <a:defRPr/>
            </a:pPr>
            <a:fld id="{5AABD7C4-AD90-49D9-8A37-4AC4820DCB35}" type="slidenum">
              <a:rPr lang="de-DE" altLang="de-DE" smtClean="0"/>
              <a:pPr>
                <a:defRPr/>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baseline="0">
                <a:solidFill>
                  <a:schemeClr val="tx1"/>
                </a:solidFill>
                <a:latin typeface="+mj-lt"/>
              </a:defRPr>
            </a:lvl1pPr>
          </a:lstStyle>
          <a:p>
            <a:r>
              <a:rPr lang="hu-HU"/>
              <a:t>Metakognitív Tréning 6 – Beleérző képesség II</a:t>
            </a:r>
            <a:endParaRPr lang="de-DE" dirty="0"/>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fld id="{5AABD7C4-AD90-49D9-8A37-4AC4820DCB35}" type="slidenum">
              <a:rPr lang="de-DE" altLang="de-DE" smtClean="0"/>
              <a:pPr>
                <a:defRPr/>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835" r:id="rId1"/>
    <p:sldLayoutId id="2147483836" r:id="rId2"/>
    <p:sldLayoutId id="2147483837" r:id="rId3"/>
    <p:sldLayoutId id="2147483838" r:id="rId4"/>
    <p:sldLayoutId id="2147483839" r:id="rId5"/>
    <p:sldLayoutId id="2147483840" r:id="rId6"/>
    <p:sldLayoutId id="2147483841" r:id="rId7"/>
    <p:sldLayoutId id="2147483842" r:id="rId8"/>
    <p:sldLayoutId id="2147483843" r:id="rId9"/>
    <p:sldLayoutId id="2147483844" r:id="rId10"/>
    <p:sldLayoutId id="2147483845" r:id="rId11"/>
    <p:sldLayoutId id="2147483846"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baseline="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baseline="0">
          <a:solidFill>
            <a:schemeClr val="tx1"/>
          </a:solidFill>
          <a:latin typeface="+mn-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baseline="0">
          <a:solidFill>
            <a:schemeClr val="tx1"/>
          </a:solidFill>
          <a:latin typeface="+mn-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4.xml"/><Relationship Id="rId1" Type="http://schemas.openxmlformats.org/officeDocument/2006/relationships/slideLayout" Target="../slideLayouts/slideLayout10.xm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14.png"/></Relationships>
</file>

<file path=ppt/slides/_rels/slide1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5.xml"/><Relationship Id="rId1" Type="http://schemas.openxmlformats.org/officeDocument/2006/relationships/slideLayout" Target="../slideLayouts/slideLayout10.xm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14.png"/></Relationships>
</file>

<file path=ppt/slides/_rels/slide1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6.xml"/><Relationship Id="rId1" Type="http://schemas.openxmlformats.org/officeDocument/2006/relationships/slideLayout" Target="../slideLayouts/slideLayout10.xm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14.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4.xml"/><Relationship Id="rId1" Type="http://schemas.openxmlformats.org/officeDocument/2006/relationships/slideLayout" Target="../slideLayouts/slideLayout11.xml"/></Relationships>
</file>

<file path=ppt/slides/_rels/slide2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5.xml"/><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7.xml"/><Relationship Id="rId1" Type="http://schemas.openxmlformats.org/officeDocument/2006/relationships/slideLayout" Target="../slideLayouts/slideLayout11.xml"/></Relationships>
</file>

<file path=ppt/slides/_rels/slide2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8.xml"/><Relationship Id="rId1" Type="http://schemas.openxmlformats.org/officeDocument/2006/relationships/slideLayout" Target="../slideLayouts/slideLayout11.xml"/></Relationships>
</file>

<file path=ppt/slides/_rels/slide2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9.xml"/><Relationship Id="rId1" Type="http://schemas.openxmlformats.org/officeDocument/2006/relationships/slideLayout" Target="../slideLayouts/slideLayout11.xml"/></Relationships>
</file>

<file path=ppt/slides/_rels/slide3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0.xml"/><Relationship Id="rId1" Type="http://schemas.openxmlformats.org/officeDocument/2006/relationships/slideLayout" Target="../slideLayouts/slideLayout11.xml"/></Relationships>
</file>

<file path=ppt/slides/_rels/slide3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1.xml"/><Relationship Id="rId1" Type="http://schemas.openxmlformats.org/officeDocument/2006/relationships/slideLayout" Target="../slideLayouts/slideLayout11.xml"/></Relationships>
</file>

<file path=ppt/slides/_rels/slide3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2.xml"/><Relationship Id="rId1" Type="http://schemas.openxmlformats.org/officeDocument/2006/relationships/slideLayout" Target="../slideLayouts/slideLayout11.xml"/></Relationships>
</file>

<file path=ppt/slides/_rels/slide3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3.xml"/><Relationship Id="rId1" Type="http://schemas.openxmlformats.org/officeDocument/2006/relationships/slideLayout" Target="../slideLayouts/slideLayout11.xml"/></Relationships>
</file>

<file path=ppt/slides/_rels/slide3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4.xml"/><Relationship Id="rId1" Type="http://schemas.openxmlformats.org/officeDocument/2006/relationships/slideLayout" Target="../slideLayouts/slideLayout11.xml"/></Relationships>
</file>

<file path=ppt/slides/_rels/slide3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5.xml"/><Relationship Id="rId1" Type="http://schemas.openxmlformats.org/officeDocument/2006/relationships/slideLayout" Target="../slideLayouts/slideLayout11.xml"/></Relationships>
</file>

<file path=ppt/slides/_rels/slide36.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7.xml"/><Relationship Id="rId1" Type="http://schemas.openxmlformats.org/officeDocument/2006/relationships/slideLayout" Target="../slideLayouts/slideLayout11.xml"/></Relationships>
</file>

<file path=ppt/slides/_rels/slide38.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8.xml"/><Relationship Id="rId1" Type="http://schemas.openxmlformats.org/officeDocument/2006/relationships/slideLayout" Target="../slideLayouts/slideLayout11.xml"/></Relationships>
</file>

<file path=ppt/slides/_rels/slide39.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9.xml"/><Relationship Id="rId1" Type="http://schemas.openxmlformats.org/officeDocument/2006/relationships/slideLayout" Target="../slideLayouts/slideLayout11.xml"/></Relationships>
</file>

<file path=ppt/slides/_rels/slide4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40.xml"/><Relationship Id="rId1" Type="http://schemas.openxmlformats.org/officeDocument/2006/relationships/slideLayout" Target="../slideLayouts/slideLayout11.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44.xml"/><Relationship Id="rId1" Type="http://schemas.openxmlformats.org/officeDocument/2006/relationships/slideLayout" Target="../slideLayouts/slideLayout5.xml"/><Relationship Id="rId4" Type="http://schemas.openxmlformats.org/officeDocument/2006/relationships/image" Target="../media/image26.png"/></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a:latin typeface="+mn-lt"/>
                <a:ea typeface="+mn-ea"/>
                <a:cs typeface="+mn-cs"/>
              </a:rPr>
              <a:t>M</a:t>
            </a:r>
            <a:r>
              <a:rPr lang="hu-HU" altLang="ja-JP" dirty="0">
                <a:latin typeface="+mn-lt"/>
                <a:ea typeface="+mn-ea"/>
                <a:cs typeface="+mn-cs"/>
              </a:rPr>
              <a:t>K</a:t>
            </a:r>
            <a:r>
              <a:rPr lang="en-US" altLang="ja-JP" dirty="0">
                <a:latin typeface="+mn-lt"/>
                <a:ea typeface="+mn-ea"/>
                <a:cs typeface="+mn-cs"/>
              </a:rPr>
              <a:t>T </a:t>
            </a:r>
            <a:r>
              <a:rPr lang="hu-HU" altLang="ja-JP">
                <a:latin typeface="+mn-lt"/>
                <a:ea typeface="+mn-ea"/>
                <a:cs typeface="+mn-cs"/>
              </a:rPr>
              <a:t>6 B </a:t>
            </a:r>
            <a:r>
              <a:rPr lang="hu-HU" altLang="ja-JP" dirty="0">
                <a:latin typeface="+mn-lt"/>
                <a:ea typeface="+mn-ea"/>
                <a:cs typeface="+mn-cs"/>
              </a:rPr>
              <a:t>BADE</a:t>
            </a:r>
            <a:r>
              <a:rPr lang="en-US" altLang="ja-JP" dirty="0">
                <a:latin typeface="+mn-lt"/>
                <a:ea typeface="+mn-ea"/>
                <a:cs typeface="+mn-cs"/>
              </a:rPr>
              <a:t> – </a:t>
            </a:r>
            <a:r>
              <a:rPr lang="hu-HU" altLang="ko-KR" dirty="0">
                <a:latin typeface="+mn-lt"/>
                <a:ea typeface="+mn-ea"/>
                <a:cs typeface="+mn-cs"/>
              </a:rPr>
              <a:t>Beleérző képesség II</a:t>
            </a:r>
            <a:endParaRPr lang="en-US" dirty="0">
              <a:latin typeface="+mn-lt"/>
              <a:ea typeface="+mn-ea"/>
              <a:cs typeface="+mn-cs"/>
            </a:endParaRPr>
          </a:p>
        </p:txBody>
      </p:sp>
      <p:sp>
        <p:nvSpPr>
          <p:cNvPr id="3" name="Text Placeholder 2"/>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Fekete &amp; Vass </a:t>
            </a:r>
            <a:r>
              <a:rPr lang="nl-NL" sz="1600" dirty="0">
                <a:solidFill>
                  <a:srgbClr val="004992"/>
                </a:solidFill>
              </a:rPr>
              <a:t>(</a:t>
            </a:r>
            <a:r>
              <a:rPr lang="de-DE" sz="1600" dirty="0">
                <a:solidFill>
                  <a:srgbClr val="004992"/>
                </a:solidFill>
              </a:rPr>
              <a:t>7</a:t>
            </a:r>
            <a:r>
              <a:rPr lang="nl-NL" sz="1600">
                <a:solidFill>
                  <a:srgbClr val="004992"/>
                </a:solidFill>
              </a:rPr>
              <a:t>|2</a:t>
            </a:r>
            <a:r>
              <a:rPr lang="hu-HU" sz="1600" dirty="0">
                <a:solidFill>
                  <a:srgbClr val="004992"/>
                </a:solidFill>
              </a:rPr>
              <a:t>2</a:t>
            </a:r>
            <a:r>
              <a:rPr lang="nl-NL" sz="1600" dirty="0">
                <a:solidFill>
                  <a:srgbClr val="004992"/>
                </a:solidFill>
              </a:rPr>
              <a:t>)</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3764374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u-HU" sz="3600">
                <a:solidFill>
                  <a:srgbClr val="004992"/>
                </a:solidFill>
                <a:latin typeface="+mn-lt"/>
                <a:ea typeface="+mn-ea"/>
                <a:cs typeface="+mn-cs"/>
              </a:rPr>
              <a:t>Milyen külső jegyeket figyelnek meg elsőként, mikor valakit újonnan megismernek? Mennyire megbízhatóak ezek?</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r>
              <a:rPr lang="hu-HU">
                <a:latin typeface="+mn-lt"/>
                <a:ea typeface="+mn-ea"/>
              </a:rPr>
              <a:t>Metakognitív Tréning 6 – Beleérző képesség II</a:t>
            </a:r>
            <a:endParaRPr lang="de-DE" dirty="0">
              <a:latin typeface="+mn-lt"/>
              <a:ea typeface="+mn-ea"/>
            </a:endParaRPr>
          </a:p>
        </p:txBody>
      </p:sp>
      <p:sp>
        <p:nvSpPr>
          <p:cNvPr id="4" name="Slide Number Placeholder 3"/>
          <p:cNvSpPr>
            <a:spLocks noGrp="1"/>
          </p:cNvSpPr>
          <p:nvPr>
            <p:ph type="sldNum" sz="quarter" idx="12"/>
          </p:nvPr>
        </p:nvSpPr>
        <p:spPr/>
        <p:txBody>
          <a:bodyPr/>
          <a:lstStyle/>
          <a:p>
            <a:pPr>
              <a:defRPr/>
            </a:pPr>
            <a:fld id="{5AABD7C4-AD90-49D9-8A37-4AC4820DCB35}" type="slidenum">
              <a:rPr lang="de-DE" altLang="de-DE" smtClean="0">
                <a:latin typeface="+mn-lt"/>
                <a:ea typeface="+mn-ea"/>
              </a:rPr>
              <a:pPr>
                <a:defRPr/>
              </a:pPr>
              <a:t>2</a:t>
            </a:fld>
            <a:endParaRPr lang="de-DE" altLang="de-DE">
              <a:latin typeface="+mn-lt"/>
              <a:ea typeface="+mn-ea"/>
            </a:endParaRPr>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78192" y="2205038"/>
            <a:ext cx="3602279" cy="4248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u-HU" sz="3600">
                <a:solidFill>
                  <a:srgbClr val="004992"/>
                </a:solidFill>
                <a:latin typeface="+mn-lt"/>
                <a:ea typeface="+mn-ea"/>
                <a:cs typeface="+mn-cs"/>
              </a:rPr>
              <a:t>Milyen külső jegyeket figyelnek meg elsőként, mikor valakit újonnan megismernek? Mennyire megbízhatóak ezek?</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r>
              <a:rPr lang="hu-HU">
                <a:latin typeface="+mn-lt"/>
                <a:ea typeface="+mn-ea"/>
              </a:rPr>
              <a:t>Metakognitív Tréning 6 – Beleérző képesség II</a:t>
            </a:r>
            <a:endParaRPr lang="de-DE" dirty="0">
              <a:latin typeface="+mn-lt"/>
              <a:ea typeface="+mn-ea"/>
            </a:endParaRPr>
          </a:p>
        </p:txBody>
      </p:sp>
      <p:sp>
        <p:nvSpPr>
          <p:cNvPr id="4" name="Slide Number Placeholder 3"/>
          <p:cNvSpPr>
            <a:spLocks noGrp="1"/>
          </p:cNvSpPr>
          <p:nvPr>
            <p:ph type="sldNum" sz="quarter" idx="12"/>
          </p:nvPr>
        </p:nvSpPr>
        <p:spPr/>
        <p:txBody>
          <a:bodyPr/>
          <a:lstStyle/>
          <a:p>
            <a:pPr>
              <a:defRPr/>
            </a:pPr>
            <a:fld id="{5AABD7C4-AD90-49D9-8A37-4AC4820DCB35}" type="slidenum">
              <a:rPr lang="de-DE" altLang="de-DE" smtClean="0">
                <a:latin typeface="+mn-lt"/>
                <a:ea typeface="+mn-ea"/>
              </a:rPr>
              <a:pPr>
                <a:defRPr/>
              </a:pPr>
              <a:t>3</a:t>
            </a:fld>
            <a:endParaRPr lang="de-DE" altLang="de-DE">
              <a:latin typeface="+mn-lt"/>
              <a:ea typeface="+mn-ea"/>
            </a:endParaRPr>
          </a:p>
        </p:txBody>
      </p:sp>
      <p:pic>
        <p:nvPicPr>
          <p:cNvPr id="1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78192" y="2205038"/>
            <a:ext cx="3602279" cy="4248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9" name="Caption_24"/>
          <p:cNvSpPr txBox="1">
            <a:spLocks noChangeArrowheads="1"/>
          </p:cNvSpPr>
          <p:nvPr/>
        </p:nvSpPr>
        <p:spPr bwMode="auto">
          <a:xfrm>
            <a:off x="1964531" y="5085184"/>
            <a:ext cx="219456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de-DE" altLang="de-DE" sz="2000">
                <a:latin typeface="Calibri Light"/>
              </a:rPr>
              <a:t>Testbeszéd/</a:t>
            </a:r>
            <a:br>
              <a:rPr lang="de-DE" altLang="de-DE" sz="2000">
                <a:latin typeface="Calibri Light"/>
              </a:rPr>
            </a:br>
            <a:r>
              <a:rPr lang="de-DE" altLang="de-DE" sz="2000">
                <a:latin typeface="Calibri Light"/>
              </a:rPr>
              <a:t>testtartás?</a:t>
            </a:r>
            <a:endParaRPr lang="de-DE" altLang="de-DE" sz="2000" dirty="0">
              <a:latin typeface="Calibri Light"/>
            </a:endParaRPr>
          </a:p>
        </p:txBody>
      </p:sp>
      <p:sp>
        <p:nvSpPr>
          <p:cNvPr id="20" name="Caption_25"/>
          <p:cNvSpPr txBox="1">
            <a:spLocks noChangeArrowheads="1"/>
          </p:cNvSpPr>
          <p:nvPr/>
        </p:nvSpPr>
        <p:spPr bwMode="auto">
          <a:xfrm>
            <a:off x="1964531" y="2420888"/>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de-DE" altLang="de-DE" sz="2000">
                <a:latin typeface="Calibri Light"/>
              </a:rPr>
              <a:t>Szemek?</a:t>
            </a:r>
            <a:endParaRPr lang="de-DE" altLang="de-DE" sz="2000" dirty="0">
              <a:latin typeface="Calibri Light"/>
            </a:endParaRPr>
          </a:p>
        </p:txBody>
      </p:sp>
      <p:sp>
        <p:nvSpPr>
          <p:cNvPr id="21" name="Caption_26"/>
          <p:cNvSpPr txBox="1">
            <a:spLocks noChangeArrowheads="1"/>
          </p:cNvSpPr>
          <p:nvPr/>
        </p:nvSpPr>
        <p:spPr bwMode="auto">
          <a:xfrm>
            <a:off x="8257827" y="2636912"/>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50000"/>
              </a:spcBef>
              <a:buFontTx/>
              <a:buNone/>
            </a:pPr>
            <a:r>
              <a:rPr lang="de-DE" altLang="de-DE" sz="2000">
                <a:solidFill>
                  <a:srgbClr val="333333"/>
                </a:solidFill>
                <a:latin typeface="Calibri Light"/>
              </a:rPr>
              <a:t>Beszéd?</a:t>
            </a:r>
            <a:endParaRPr lang="de-DE" altLang="de-DE" sz="2000" dirty="0">
              <a:solidFill>
                <a:srgbClr val="333333"/>
              </a:solidFill>
              <a:latin typeface="Calibri Light"/>
            </a:endParaRPr>
          </a:p>
        </p:txBody>
      </p:sp>
      <p:sp>
        <p:nvSpPr>
          <p:cNvPr id="22" name="Caption_27"/>
          <p:cNvSpPr txBox="1">
            <a:spLocks noChangeArrowheads="1"/>
          </p:cNvSpPr>
          <p:nvPr/>
        </p:nvSpPr>
        <p:spPr bwMode="auto">
          <a:xfrm>
            <a:off x="8071499" y="4437112"/>
            <a:ext cx="155448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50000"/>
              </a:spcBef>
              <a:buFontTx/>
              <a:buNone/>
            </a:pPr>
            <a:r>
              <a:rPr lang="de-DE" altLang="de-DE" sz="2000">
                <a:solidFill>
                  <a:srgbClr val="333333"/>
                </a:solidFill>
                <a:latin typeface="Calibri Light"/>
              </a:rPr>
              <a:t>Öltözet?</a:t>
            </a:r>
            <a:endParaRPr lang="de-DE" altLang="de-DE" sz="2000" dirty="0">
              <a:solidFill>
                <a:srgbClr val="333333"/>
              </a:solidFill>
              <a:latin typeface="Calibri Light"/>
            </a:endParaRPr>
          </a:p>
        </p:txBody>
      </p:sp>
      <p:sp>
        <p:nvSpPr>
          <p:cNvPr id="23" name="Caption_28"/>
          <p:cNvSpPr>
            <a:spLocks noChangeShapeType="1"/>
          </p:cNvSpPr>
          <p:nvPr/>
        </p:nvSpPr>
        <p:spPr bwMode="auto">
          <a:xfrm>
            <a:off x="1993131" y="2795215"/>
            <a:ext cx="3378656"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4" name="Caption_29"/>
          <p:cNvSpPr>
            <a:spLocks noChangeShapeType="1"/>
          </p:cNvSpPr>
          <p:nvPr/>
        </p:nvSpPr>
        <p:spPr bwMode="auto">
          <a:xfrm flipH="1">
            <a:off x="5881563" y="3068230"/>
            <a:ext cx="3744416"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5" name="Caption_30"/>
          <p:cNvSpPr>
            <a:spLocks noChangeShapeType="1"/>
          </p:cNvSpPr>
          <p:nvPr/>
        </p:nvSpPr>
        <p:spPr bwMode="auto">
          <a:xfrm flipH="1">
            <a:off x="6097587" y="4862487"/>
            <a:ext cx="3528392"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6" name="Caption_31"/>
          <p:cNvSpPr>
            <a:spLocks noChangeShapeType="1"/>
          </p:cNvSpPr>
          <p:nvPr/>
        </p:nvSpPr>
        <p:spPr bwMode="auto">
          <a:xfrm flipH="1">
            <a:off x="7463467" y="5491300"/>
            <a:ext cx="2162512"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7" name="Caption_32"/>
          <p:cNvSpPr txBox="1">
            <a:spLocks noChangeArrowheads="1"/>
          </p:cNvSpPr>
          <p:nvPr/>
        </p:nvSpPr>
        <p:spPr bwMode="auto">
          <a:xfrm>
            <a:off x="8257827" y="5085184"/>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50000"/>
              </a:spcBef>
              <a:buFontTx/>
              <a:buNone/>
            </a:pPr>
            <a:r>
              <a:rPr lang="de-DE" altLang="de-DE" sz="2000">
                <a:solidFill>
                  <a:srgbClr val="333333"/>
                </a:solidFill>
                <a:latin typeface="Calibri Light"/>
              </a:rPr>
              <a:t>Kezek?</a:t>
            </a:r>
            <a:endParaRPr lang="de-DE" altLang="de-DE" sz="2000" dirty="0">
              <a:solidFill>
                <a:srgbClr val="333333"/>
              </a:solidFill>
              <a:latin typeface="Calibri Light"/>
            </a:endParaRPr>
          </a:p>
        </p:txBody>
      </p:sp>
      <p:sp>
        <p:nvSpPr>
          <p:cNvPr id="28" name="Caption_33"/>
          <p:cNvSpPr>
            <a:spLocks noChangeShapeType="1"/>
          </p:cNvSpPr>
          <p:nvPr/>
        </p:nvSpPr>
        <p:spPr bwMode="auto">
          <a:xfrm flipV="1">
            <a:off x="1993131" y="5782092"/>
            <a:ext cx="3561536"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9" name="Caption_22"/>
          <p:cNvSpPr txBox="1">
            <a:spLocks noChangeArrowheads="1"/>
          </p:cNvSpPr>
          <p:nvPr/>
        </p:nvSpPr>
        <p:spPr bwMode="auto">
          <a:xfrm>
            <a:off x="4278846" y="6453188"/>
            <a:ext cx="360097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eaLnBrk="1" hangingPunct="1">
              <a:spcBef>
                <a:spcPct val="50000"/>
              </a:spcBef>
              <a:buFontTx/>
              <a:buNone/>
            </a:pPr>
            <a:r>
              <a:rPr lang="de-DE" altLang="de-DE" sz="2000" i="1">
                <a:latin typeface="Calibri Light"/>
              </a:rPr>
              <a:t>egyéb?...</a:t>
            </a:r>
            <a:endParaRPr lang="de-DE" altLang="de-DE" sz="2000" i="1" dirty="0">
              <a:latin typeface="Calibri Light"/>
            </a:endParaRP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err="1">
                <a:solidFill>
                  <a:srgbClr val="004992"/>
                </a:solidFill>
                <a:latin typeface="+mn-lt"/>
                <a:ea typeface="+mn-ea"/>
                <a:cs typeface="+mn-cs"/>
              </a:rPr>
              <a:t>Milyen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további</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információ</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forrásokat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ismernek</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még</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Mennyire</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megbízhatóak</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ezek</a:t>
            </a:r>
            <a:r>
              <a:rPr lang="en-US" sz="360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r>
              <a:rPr lang="hu-HU">
                <a:latin typeface="+mn-lt"/>
                <a:ea typeface="+mn-ea"/>
              </a:rPr>
              <a:t>Metakognitív Tréning 6 – Beleérző képesség II</a:t>
            </a:r>
            <a:endParaRPr lang="de-DE" dirty="0">
              <a:latin typeface="+mn-lt"/>
              <a:ea typeface="+mn-ea"/>
            </a:endParaRPr>
          </a:p>
        </p:txBody>
      </p:sp>
      <p:sp>
        <p:nvSpPr>
          <p:cNvPr id="4" name="Slide Number Placeholder 3"/>
          <p:cNvSpPr>
            <a:spLocks noGrp="1"/>
          </p:cNvSpPr>
          <p:nvPr>
            <p:ph type="sldNum" sz="quarter" idx="12"/>
          </p:nvPr>
        </p:nvSpPr>
        <p:spPr/>
        <p:txBody>
          <a:bodyPr/>
          <a:lstStyle/>
          <a:p>
            <a:pPr>
              <a:defRPr/>
            </a:pPr>
            <a:fld id="{5AABD7C4-AD90-49D9-8A37-4AC4820DCB35}" type="slidenum">
              <a:rPr lang="de-DE" altLang="de-DE" smtClean="0">
                <a:latin typeface="+mn-lt"/>
                <a:ea typeface="+mn-ea"/>
              </a:rPr>
              <a:pPr>
                <a:defRPr/>
              </a:pPr>
              <a:t>4</a:t>
            </a:fld>
            <a:endParaRPr lang="de-DE" altLang="de-DE">
              <a:latin typeface="+mn-lt"/>
              <a:ea typeface="+mn-ea"/>
            </a:endParaRPr>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78192" y="2205038"/>
            <a:ext cx="3602279" cy="4248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Milyen további információ forrásokat ismernek még? Mennyire megbízhatóak ezek?</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a:xfrm>
            <a:off x="408955" y="2204864"/>
            <a:ext cx="6400800" cy="4248000"/>
          </a:xfrm>
        </p:spPr>
        <p:txBody>
          <a:bodyPr/>
          <a:lstStyle/>
          <a:p>
            <a:pPr marL="342900" lvl="0" indent="-342900" defTabSz="449263" fontAlgn="base">
              <a:buClr>
                <a:srgbClr val="333333"/>
              </a:buClr>
              <a:buFont typeface="WingDings"/>
              <a:buChar char=""/>
            </a:pPr>
            <a:r>
              <a:rPr lang="de-DE" altLang="de-DE" sz="2400">
                <a:solidFill>
                  <a:srgbClr val="333333"/>
                </a:solidFill>
              </a:rPr>
              <a:t>Előzetes ismeretek egy adott személyről (hallomások): pl. </a:t>
            </a:r>
            <a:r>
              <a:rPr lang="de-DE" altLang="de-DE" sz="2400" dirty="0">
                <a:solidFill>
                  <a:srgbClr val="333333"/>
                </a:solidFill>
              </a:rPr>
              <a:t>egy barátunk észrevételei</a:t>
            </a:r>
          </a:p>
          <a:p>
            <a:pPr marL="342900" lvl="0" indent="-342900" defTabSz="449263" fontAlgn="base">
              <a:buClr>
                <a:srgbClr val="333333"/>
              </a:buClr>
              <a:buFont typeface="WingDings"/>
              <a:buChar char=""/>
            </a:pPr>
            <a:r>
              <a:rPr lang="de-DE" altLang="de-DE" sz="2400" dirty="0">
                <a:solidFill>
                  <a:srgbClr val="333333"/>
                </a:solidFill>
              </a:rPr>
              <a:t>Előzetes ismeretek hasonló személyekről/csoportokról : pl. </a:t>
            </a:r>
            <a:r>
              <a:rPr lang="de-DE" altLang="de-DE" sz="2400" i="1" dirty="0">
                <a:solidFill>
                  <a:srgbClr val="333333"/>
                </a:solidFill>
              </a:rPr>
              <a:t>rockerek</a:t>
            </a:r>
          </a:p>
          <a:p>
            <a:pPr marL="342900" lvl="0" indent="-342900" defTabSz="449263" fontAlgn="base">
              <a:buClr>
                <a:srgbClr val="333333"/>
              </a:buClr>
              <a:buFont typeface="WingDings"/>
              <a:buChar char=""/>
            </a:pPr>
            <a:r>
              <a:rPr lang="de-DE" altLang="de-DE" sz="2400" dirty="0">
                <a:solidFill>
                  <a:srgbClr val="333333"/>
                </a:solidFill>
              </a:rPr>
              <a:t>Megérzés/Intuíció</a:t>
            </a:r>
          </a:p>
          <a:p>
            <a:pPr marL="342900" lvl="0" indent="-342900" defTabSz="449263" fontAlgn="base">
              <a:buClr>
                <a:srgbClr val="333333"/>
              </a:buClr>
              <a:buFont typeface="WingDings"/>
              <a:buChar char=""/>
            </a:pPr>
            <a:r>
              <a:rPr lang="de-DE" altLang="de-DE" sz="2400" dirty="0">
                <a:solidFill>
                  <a:srgbClr val="333333"/>
                </a:solidFill>
              </a:rPr>
              <a:t>írásbeli megnyilvánulások: pl. E-mail, Internetchat</a:t>
            </a:r>
            <a:endParaRPr lang="en-US" sz="2400" dirty="0"/>
          </a:p>
        </p:txBody>
      </p:sp>
      <p:sp>
        <p:nvSpPr>
          <p:cNvPr id="3" name="Footer Placeholder 2"/>
          <p:cNvSpPr>
            <a:spLocks noGrp="1"/>
          </p:cNvSpPr>
          <p:nvPr>
            <p:ph type="ftr" sz="quarter" idx="11"/>
          </p:nvPr>
        </p:nvSpPr>
        <p:spPr/>
        <p:txBody>
          <a:bodyPr/>
          <a:lstStyle/>
          <a:p>
            <a:r>
              <a:rPr lang="hu-HU">
                <a:latin typeface="+mn-lt"/>
                <a:ea typeface="+mn-ea"/>
              </a:rPr>
              <a:t>Metakognitív Tréning 6 – Beleérző képesség II</a:t>
            </a:r>
            <a:endParaRPr lang="de-DE" dirty="0">
              <a:latin typeface="+mn-lt"/>
              <a:ea typeface="+mn-ea"/>
            </a:endParaRPr>
          </a:p>
        </p:txBody>
      </p:sp>
      <p:sp>
        <p:nvSpPr>
          <p:cNvPr id="4" name="Slide Number Placeholder 3"/>
          <p:cNvSpPr>
            <a:spLocks noGrp="1"/>
          </p:cNvSpPr>
          <p:nvPr>
            <p:ph type="sldNum" sz="quarter" idx="12"/>
          </p:nvPr>
        </p:nvSpPr>
        <p:spPr/>
        <p:txBody>
          <a:bodyPr/>
          <a:lstStyle/>
          <a:p>
            <a:pPr>
              <a:defRPr/>
            </a:pPr>
            <a:fld id="{5AABD7C4-AD90-49D9-8A37-4AC4820DCB35}" type="slidenum">
              <a:rPr lang="de-DE" altLang="de-DE" smtClean="0">
                <a:latin typeface="+mn-lt"/>
                <a:ea typeface="+mn-ea"/>
              </a:rPr>
              <a:pPr>
                <a:defRPr/>
              </a:pPr>
              <a:t>5</a:t>
            </a:fld>
            <a:endParaRPr lang="de-DE" altLang="de-DE">
              <a:latin typeface="+mn-lt"/>
              <a:ea typeface="+mn-ea"/>
            </a:endParaRPr>
          </a:p>
        </p:txBody>
      </p:sp>
      <p:pic>
        <p:nvPicPr>
          <p:cNvPr id="8" name="Picture 7" descr="312807225_61073e1b90_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13300" y="2203704"/>
            <a:ext cx="360420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hu-HU" sz="3600">
                <a:solidFill>
                  <a:srgbClr val="004992"/>
                </a:solidFill>
                <a:latin typeface="+mn-lt"/>
                <a:ea typeface="+mn-ea"/>
                <a:cs typeface="+mn-cs"/>
              </a:rPr>
              <a:t>Melyek az erősségei és gyengeségei azoknak a jegyeknek, amelyek alapján másokról ítéletet alkotunk?</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377"/>
            <a:r>
              <a:rPr lang="hu-HU" sz="2400" dirty="0">
                <a:solidFill>
                  <a:srgbClr val="333333"/>
                </a:solidFill>
              </a:rPr>
              <a:t>Miután megbeszéltünk néhány aspektust, amelyek hozzájárulhatnak ahhoz, ahogy másokról ítéletet alkotunk, vitassuk meg azok erősségeit és gyengeségeit!</a:t>
            </a:r>
            <a:endParaRPr lang="en-US" sz="2400" dirty="0">
              <a:solidFill>
                <a:srgbClr val="333333"/>
              </a:solidFill>
            </a:endParaRPr>
          </a:p>
        </p:txBody>
      </p:sp>
      <p:sp>
        <p:nvSpPr>
          <p:cNvPr id="3" name="Footer Placeholder 2"/>
          <p:cNvSpPr>
            <a:spLocks noGrp="1"/>
          </p:cNvSpPr>
          <p:nvPr>
            <p:ph type="ftr" sz="quarter" idx="11"/>
          </p:nvPr>
        </p:nvSpPr>
        <p:spPr/>
        <p:txBody>
          <a:bodyPr/>
          <a:lstStyle/>
          <a:p>
            <a:r>
              <a:rPr lang="hu-HU">
                <a:latin typeface="+mn-lt"/>
                <a:ea typeface="+mn-ea"/>
              </a:rPr>
              <a:t>Metakognitív Tréning 6 – Beleérző képesség II</a:t>
            </a:r>
            <a:endParaRPr lang="de-DE" dirty="0">
              <a:latin typeface="+mn-lt"/>
              <a:ea typeface="+mn-ea"/>
            </a:endParaRPr>
          </a:p>
        </p:txBody>
      </p:sp>
      <p:sp>
        <p:nvSpPr>
          <p:cNvPr id="4" name="Slide Number Placeholder 3"/>
          <p:cNvSpPr>
            <a:spLocks noGrp="1"/>
          </p:cNvSpPr>
          <p:nvPr>
            <p:ph type="sldNum" sz="quarter" idx="12"/>
          </p:nvPr>
        </p:nvSpPr>
        <p:spPr/>
        <p:txBody>
          <a:bodyPr/>
          <a:lstStyle/>
          <a:p>
            <a:pPr>
              <a:defRPr/>
            </a:pPr>
            <a:fld id="{5AABD7C4-AD90-49D9-8A37-4AC4820DCB35}" type="slidenum">
              <a:rPr lang="de-DE" altLang="de-DE" smtClean="0">
                <a:latin typeface="+mn-lt"/>
                <a:ea typeface="+mn-ea"/>
              </a:rPr>
              <a:pPr>
                <a:defRPr/>
              </a:pPr>
              <a:t>6</a:t>
            </a:fld>
            <a:endParaRPr lang="de-DE" altLang="de-DE">
              <a:latin typeface="+mn-lt"/>
              <a:ea typeface="+mn-ea"/>
            </a:endParaRP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Group 2"/>
          <p:cNvGraphicFramePr>
            <a:graphicFrameLocks noGrp="1"/>
          </p:cNvGraphicFramePr>
          <p:nvPr>
            <p:extLst>
              <p:ext uri="{D42A27DB-BD31-4B8C-83A1-F6EECF244321}">
                <p14:modId xmlns:p14="http://schemas.microsoft.com/office/powerpoint/2010/main" val="1151854119"/>
              </p:ext>
            </p:extLst>
          </p:nvPr>
        </p:nvGraphicFramePr>
        <p:xfrm>
          <a:off x="408955" y="2697480"/>
          <a:ext cx="11376001" cy="402336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2103120">
                <a:tc>
                  <a:txBody>
                    <a:bodyPr/>
                    <a:lstStyle/>
                    <a:p>
                      <a:pPr marL="0" marR="0" lvl="0" indent="0" algn="l" defTabSz="914400" rtl="0" eaLnBrk="1" fontAlgn="base" latinLnBrk="0" hangingPunct="1">
                        <a:lnSpc>
                          <a:spcPct val="100000"/>
                        </a:lnSpc>
                        <a:spcBef>
                          <a:spcPts val="0"/>
                        </a:spcBef>
                        <a:spcAft>
                          <a:spcPct val="0"/>
                        </a:spcAft>
                        <a:buClrTx/>
                        <a:buSzTx/>
                        <a:buFontTx/>
                        <a:buNone/>
                        <a:tabLst/>
                      </a:pPr>
                      <a:r>
                        <a:rPr kumimoji="0" lang="de-DE" sz="1800" b="0" i="0" u="none" strike="noStrike" cap="none" normalizeH="0" baseline="0" dirty="0">
                          <a:ln>
                            <a:noFill/>
                          </a:ln>
                          <a:solidFill>
                            <a:srgbClr val="333333"/>
                          </a:solidFill>
                          <a:effectLst/>
                          <a:latin typeface="Calibri Light"/>
                        </a:rPr>
                        <a:t>Gesztusok/Testbeszéd/</a:t>
                      </a:r>
                      <a:br>
                        <a:rPr kumimoji="0" lang="hu-HU" sz="1800" b="0" i="0" u="none" strike="noStrike" cap="none" normalizeH="0" baseline="0" dirty="0">
                          <a:ln>
                            <a:noFill/>
                          </a:ln>
                          <a:solidFill>
                            <a:srgbClr val="333333"/>
                          </a:solidFill>
                          <a:effectLst/>
                          <a:latin typeface="Calibri Light"/>
                        </a:rPr>
                      </a:br>
                      <a:r>
                        <a:rPr kumimoji="0" lang="de-DE" sz="1800" b="0" i="0" u="none" strike="noStrike" cap="none" normalizeH="0" baseline="0" dirty="0">
                          <a:ln>
                            <a:noFill/>
                          </a:ln>
                          <a:solidFill>
                            <a:srgbClr val="333333"/>
                          </a:solidFill>
                          <a:effectLst/>
                          <a:latin typeface="Calibri Light"/>
                        </a:rPr>
                        <a:t>Testtartás</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hu-HU" sz="1800" b="0" i="0" u="none" strike="noStrike" cap="none" normalizeH="0" baseline="0" dirty="0">
                          <a:ln>
                            <a:noFill/>
                          </a:ln>
                          <a:solidFill>
                            <a:srgbClr val="004992"/>
                          </a:solidFill>
                          <a:effectLst/>
                          <a:latin typeface="Calibri Light"/>
                        </a:rPr>
                        <a:t>Fontos támpont: </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hu-HU" sz="1800" b="0" i="0" u="none" strike="noStrike" cap="none" normalizeH="0" baseline="0" dirty="0">
                          <a:ln>
                            <a:noFill/>
                          </a:ln>
                          <a:solidFill>
                            <a:srgbClr val="004992"/>
                          </a:solidFill>
                          <a:effectLst/>
                          <a:latin typeface="Calibri Light"/>
                        </a:rPr>
                        <a:t>???</a:t>
                      </a:r>
                      <a:endParaRPr kumimoji="0" lang="en-US" sz="18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920240">
                <a:tc>
                  <a:txBody>
                    <a:bodyPr/>
                    <a:lstStyle/>
                    <a:p>
                      <a:pPr marL="0" marR="0" lvl="0" indent="0" algn="ctr" defTabSz="914400" rtl="0" eaLnBrk="1" fontAlgn="base" latinLnBrk="0" hangingPunct="1">
                        <a:lnSpc>
                          <a:spcPct val="100000"/>
                        </a:lnSpc>
                        <a:spcBef>
                          <a:spcPts val="0"/>
                        </a:spcBef>
                        <a:spcAft>
                          <a:spcPct val="0"/>
                        </a:spcAft>
                        <a:buClrTx/>
                        <a:buSzTx/>
                        <a:buFontTx/>
                        <a:buNone/>
                        <a:tabLst/>
                        <a:defRPr/>
                      </a:pPr>
                      <a:endParaRPr lang="de-DE" altLang="de-DE" sz="1800" b="0" i="0" u="none" dirty="0">
                        <a:solidFill>
                          <a:srgbClr val="333333"/>
                        </a:solidFill>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de-DE" sz="1800" b="0" i="0" u="none" strike="noStrike" cap="none" normalizeH="0" baseline="0" dirty="0">
                          <a:ln>
                            <a:noFill/>
                          </a:ln>
                          <a:solidFill>
                            <a:srgbClr val="004992"/>
                          </a:solidFill>
                          <a:effectLst/>
                          <a:latin typeface="Calibri Light"/>
                        </a:rPr>
                        <a:t>Figyelem!</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hu-HU" sz="1800" b="0" i="0" u="none" strike="noStrike" cap="none" normalizeH="0" baseline="0" dirty="0">
                          <a:ln>
                            <a:noFill/>
                          </a:ln>
                          <a:solidFill>
                            <a:srgbClr val="004992"/>
                          </a:solidFill>
                          <a:effectLst/>
                          <a:latin typeface="Calibri Light"/>
                        </a:rPr>
                        <a:t>???</a:t>
                      </a:r>
                      <a:endParaRPr kumimoji="0" lang="en-US" sz="18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2" name="Title 1"/>
          <p:cNvSpPr>
            <a:spLocks noGrp="1"/>
          </p:cNvSpPr>
          <p:nvPr>
            <p:ph type="title"/>
          </p:nvPr>
        </p:nvSpPr>
        <p:spPr/>
        <p:txBody>
          <a:bodyPr/>
          <a:lstStyle/>
          <a:p>
            <a:r>
              <a:rPr lang="hu-HU" sz="3600" dirty="0">
                <a:solidFill>
                  <a:srgbClr val="004992"/>
                </a:solidFill>
                <a:latin typeface="+mn-lt"/>
                <a:ea typeface="+mn-ea"/>
                <a:cs typeface="+mn-cs"/>
              </a:rPr>
              <a:t>Vitassák meg, hogy az alábbi jellemzőknek/viselkedési módoknak milyen erősségei és gyengeségei vannak a másokról alkotott ítéleteinket illetően!</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r>
              <a:rPr lang="hu-HU">
                <a:latin typeface="+mn-lt"/>
                <a:ea typeface="+mn-ea"/>
              </a:rPr>
              <a:t>Metakognitív Tréning 6 – Beleérző képesség II</a:t>
            </a:r>
            <a:endParaRPr lang="de-DE" dirty="0">
              <a:latin typeface="+mn-lt"/>
              <a:ea typeface="+mn-ea"/>
            </a:endParaRPr>
          </a:p>
        </p:txBody>
      </p:sp>
      <p:sp>
        <p:nvSpPr>
          <p:cNvPr id="4" name="Slide Number Placeholder 3"/>
          <p:cNvSpPr>
            <a:spLocks noGrp="1"/>
          </p:cNvSpPr>
          <p:nvPr>
            <p:ph type="sldNum" sz="quarter" idx="12"/>
          </p:nvPr>
        </p:nvSpPr>
        <p:spPr/>
        <p:txBody>
          <a:bodyPr/>
          <a:lstStyle/>
          <a:p>
            <a:pPr>
              <a:defRPr/>
            </a:pPr>
            <a:fld id="{5AABD7C4-AD90-49D9-8A37-4AC4820DCB35}" type="slidenum">
              <a:rPr lang="de-DE" altLang="de-DE" smtClean="0">
                <a:latin typeface="+mn-lt"/>
                <a:ea typeface="+mn-ea"/>
              </a:rPr>
              <a:pPr>
                <a:defRPr/>
              </a:pPr>
              <a:t>7</a:t>
            </a:fld>
            <a:endParaRPr lang="de-DE" altLang="de-DE">
              <a:latin typeface="+mn-lt"/>
              <a:ea typeface="+mn-ea"/>
            </a:endParaRPr>
          </a:p>
        </p:txBody>
      </p:sp>
      <p:pic>
        <p:nvPicPr>
          <p:cNvPr id="11" name="Picture 20" descr="beten oder frieren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26547" y="3957285"/>
            <a:ext cx="183068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Caption_12"/>
          <p:cNvSpPr txBox="1">
            <a:spLocks noChangeArrowheads="1"/>
          </p:cNvSpPr>
          <p:nvPr/>
        </p:nvSpPr>
        <p:spPr bwMode="auto">
          <a:xfrm>
            <a:off x="1026547" y="5603205"/>
            <a:ext cx="1830680" cy="346075"/>
          </a:xfrm>
          <a:prstGeom prst="rect">
            <a:avLst/>
          </a:prstGeom>
          <a:noFill/>
          <a:ln w="9525">
            <a:noFill/>
            <a:miter lim="800000"/>
            <a:headEnd/>
            <a:tailEnd/>
          </a:ln>
          <a:effectLst/>
        </p:spPr>
        <p:txBody>
          <a:bodyPr>
            <a:noAutofit/>
          </a:bodyPr>
          <a:lstStyle/>
          <a:p>
            <a:pPr algn="ctr">
              <a:spcBef>
                <a:spcPct val="50000"/>
              </a:spcBef>
              <a:defRPr/>
            </a:pPr>
            <a:r>
              <a:rPr lang="en-US" dirty="0" err="1">
                <a:solidFill>
                  <a:srgbClr val="333333"/>
                </a:solidFill>
                <a:latin typeface="+mj-lt"/>
              </a:rPr>
              <a:t>Imádkozik</a:t>
            </a:r>
            <a:r>
              <a:rPr lang="en-US" dirty="0">
                <a:solidFill>
                  <a:srgbClr val="333333"/>
                </a:solidFill>
                <a:latin typeface="+mj-lt"/>
              </a:rPr>
              <a:t> </a:t>
            </a:r>
            <a:r>
              <a:rPr lang="en-US" dirty="0" err="1">
                <a:solidFill>
                  <a:srgbClr val="333333"/>
                </a:solidFill>
                <a:latin typeface="+mj-lt"/>
              </a:rPr>
              <a:t>vagy</a:t>
            </a:r>
            <a:r>
              <a:rPr lang="en-US" dirty="0">
                <a:solidFill>
                  <a:srgbClr val="333333"/>
                </a:solidFill>
                <a:latin typeface="+mj-lt"/>
              </a:rPr>
              <a:t> </a:t>
            </a:r>
            <a:r>
              <a:rPr lang="en-US" dirty="0" err="1">
                <a:solidFill>
                  <a:srgbClr val="333333"/>
                </a:solidFill>
                <a:latin typeface="+mj-lt"/>
              </a:rPr>
              <a:t>fázik</a:t>
            </a:r>
            <a:r>
              <a:rPr lang="en-US" dirty="0">
                <a:solidFill>
                  <a:srgbClr val="333333"/>
                </a:solidFill>
                <a:latin typeface="+mj-lt"/>
              </a:rPr>
              <a:t>?</a:t>
            </a:r>
          </a:p>
        </p:txBody>
      </p:sp>
      <p:sp>
        <p:nvSpPr>
          <p:cNvPr id="15" name="Caption_12"/>
          <p:cNvSpPr txBox="1">
            <a:spLocks noChangeArrowheads="1"/>
          </p:cNvSpPr>
          <p:nvPr/>
        </p:nvSpPr>
        <p:spPr bwMode="auto">
          <a:xfrm>
            <a:off x="408955" y="3501008"/>
            <a:ext cx="183068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US" altLang="de-DE" sz="1800" dirty="0" err="1">
                <a:solidFill>
                  <a:srgbClr val="333333"/>
                </a:solidFill>
                <a:latin typeface="+mj-lt"/>
              </a:rPr>
              <a:t>Példa</a:t>
            </a:r>
            <a:endParaRPr lang="en-US" altLang="de-DE" sz="1800" dirty="0">
              <a:solidFill>
                <a:srgbClr val="333333"/>
              </a:solidFill>
              <a:latin typeface="+mj-lt"/>
            </a:endParaRP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Group 2"/>
          <p:cNvGraphicFramePr>
            <a:graphicFrameLocks noGrp="1"/>
          </p:cNvGraphicFramePr>
          <p:nvPr>
            <p:extLst>
              <p:ext uri="{D42A27DB-BD31-4B8C-83A1-F6EECF244321}">
                <p14:modId xmlns:p14="http://schemas.microsoft.com/office/powerpoint/2010/main" val="2321331429"/>
              </p:ext>
            </p:extLst>
          </p:nvPr>
        </p:nvGraphicFramePr>
        <p:xfrm>
          <a:off x="408955" y="2697480"/>
          <a:ext cx="11376001" cy="402336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2103120">
                <a:tc>
                  <a:txBody>
                    <a:bodyPr/>
                    <a:lstStyle/>
                    <a:p>
                      <a:pPr marL="0" marR="0" lvl="0" indent="0" algn="l" defTabSz="914400" rtl="0" eaLnBrk="1" fontAlgn="base" latinLnBrk="0" hangingPunct="1">
                        <a:lnSpc>
                          <a:spcPct val="100000"/>
                        </a:lnSpc>
                        <a:spcBef>
                          <a:spcPts val="0"/>
                        </a:spcBef>
                        <a:spcAft>
                          <a:spcPct val="0"/>
                        </a:spcAft>
                        <a:buClrTx/>
                        <a:buSzTx/>
                        <a:buFontTx/>
                        <a:buNone/>
                        <a:tabLst/>
                      </a:pPr>
                      <a:r>
                        <a:rPr kumimoji="0" lang="de-DE" sz="1800" b="0" i="0" u="none" strike="noStrike" cap="none" normalizeH="0" baseline="0" dirty="0">
                          <a:ln>
                            <a:noFill/>
                          </a:ln>
                          <a:solidFill>
                            <a:srgbClr val="333333"/>
                          </a:solidFill>
                          <a:effectLst/>
                          <a:latin typeface="Calibri Light"/>
                        </a:rPr>
                        <a:t>Gesztusok/Testbeszéd/</a:t>
                      </a:r>
                      <a:br>
                        <a:rPr kumimoji="0" lang="hu-HU" sz="1800" b="0" i="0" u="none" strike="noStrike" cap="none" normalizeH="0" baseline="0" dirty="0">
                          <a:ln>
                            <a:noFill/>
                          </a:ln>
                          <a:solidFill>
                            <a:srgbClr val="333333"/>
                          </a:solidFill>
                          <a:effectLst/>
                          <a:latin typeface="Calibri Light"/>
                        </a:rPr>
                      </a:br>
                      <a:r>
                        <a:rPr kumimoji="0" lang="de-DE" sz="1800" b="0" i="0" u="none" strike="noStrike" cap="none" normalizeH="0" baseline="0" dirty="0">
                          <a:ln>
                            <a:noFill/>
                          </a:ln>
                          <a:solidFill>
                            <a:srgbClr val="333333"/>
                          </a:solidFill>
                          <a:effectLst/>
                          <a:latin typeface="Calibri Light"/>
                        </a:rPr>
                        <a:t>Testtartás</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hu-HU" sz="1800" b="0" i="0" u="none" strike="noStrike" cap="none" normalizeH="0" baseline="0" dirty="0">
                          <a:ln>
                            <a:noFill/>
                          </a:ln>
                          <a:solidFill>
                            <a:srgbClr val="004992"/>
                          </a:solidFill>
                          <a:effectLst/>
                          <a:latin typeface="Calibri Light"/>
                        </a:rPr>
                        <a:t>Fontos támpont: </a:t>
                      </a:r>
                    </a:p>
                    <a:p>
                      <a:pPr marL="285750" marR="0" lvl="0" indent="-28575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hu-HU" sz="1800" b="0" i="0" u="none" strike="noStrike" cap="none" normalizeH="0" baseline="0" dirty="0">
                          <a:ln>
                            <a:noFill/>
                          </a:ln>
                          <a:solidFill>
                            <a:srgbClr val="333333"/>
                          </a:solidFill>
                          <a:effectLst/>
                          <a:latin typeface="Calibri Light"/>
                        </a:rPr>
                        <a:t>A gesztusok és testtartás megerősíthetik a kimondott szót. Pl. ökölbe szorított kéz fenyegetésnél, üdvözlésre emelt kéz, imára hajtott fej.</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920240">
                <a:tc>
                  <a:txBody>
                    <a:bodyPr/>
                    <a:lstStyle/>
                    <a:p>
                      <a:pPr marL="0" marR="0" lvl="0" indent="0" algn="ctr" defTabSz="914400" rtl="0" eaLnBrk="1" fontAlgn="base" latinLnBrk="0" hangingPunct="1">
                        <a:lnSpc>
                          <a:spcPct val="100000"/>
                        </a:lnSpc>
                        <a:spcBef>
                          <a:spcPts val="0"/>
                        </a:spcBef>
                        <a:spcAft>
                          <a:spcPct val="0"/>
                        </a:spcAft>
                        <a:buClrTx/>
                        <a:buSzTx/>
                        <a:buFontTx/>
                        <a:buNone/>
                        <a:tabLst/>
                        <a:defRPr/>
                      </a:pPr>
                      <a:endParaRPr lang="de-DE" altLang="de-DE" sz="1800" b="0" i="0" u="none" dirty="0">
                        <a:solidFill>
                          <a:srgbClr val="333333"/>
                        </a:solidFill>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de-DE" sz="1800" b="0" i="0" u="none" strike="noStrike" cap="none" normalizeH="0" baseline="0" dirty="0">
                          <a:ln>
                            <a:noFill/>
                          </a:ln>
                          <a:solidFill>
                            <a:srgbClr val="004992"/>
                          </a:solidFill>
                          <a:effectLst/>
                          <a:latin typeface="+mn-lt"/>
                        </a:rPr>
                        <a:t>Figyelem!</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hu-HU" sz="1800" b="0" i="0" u="none" strike="noStrike" cap="none" normalizeH="0" baseline="0" dirty="0">
                          <a:ln>
                            <a:noFill/>
                          </a:ln>
                          <a:solidFill>
                            <a:srgbClr val="004992"/>
                          </a:solidFill>
                          <a:effectLst/>
                          <a:latin typeface="+mn-lt"/>
                        </a:rPr>
                        <a:t>???</a:t>
                      </a:r>
                      <a:endParaRPr kumimoji="0" lang="en-US" sz="1800" b="0" i="0" u="none" strike="noStrike" cap="none" normalizeH="0" baseline="0" dirty="0">
                        <a:ln>
                          <a:noFill/>
                        </a:ln>
                        <a:solidFill>
                          <a:srgbClr val="004992"/>
                        </a:solidFill>
                        <a:effectLst/>
                        <a:latin typeface="+mn-l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2" name="Title 1"/>
          <p:cNvSpPr>
            <a:spLocks noGrp="1"/>
          </p:cNvSpPr>
          <p:nvPr>
            <p:ph type="title"/>
          </p:nvPr>
        </p:nvSpPr>
        <p:spPr/>
        <p:txBody>
          <a:bodyPr/>
          <a:lstStyle/>
          <a:p>
            <a:r>
              <a:rPr lang="hu-HU" sz="3600" dirty="0">
                <a:solidFill>
                  <a:srgbClr val="004992"/>
                </a:solidFill>
                <a:latin typeface="+mn-lt"/>
                <a:ea typeface="+mn-ea"/>
                <a:cs typeface="+mn-cs"/>
              </a:rPr>
              <a:t>Vitassák meg, hogy az alábbi jellemzőknek/viselkedési módoknak milyen erősségei és gyengeségei vannak a másokról alkotott ítéleteinket illetően!</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r>
              <a:rPr lang="hu-HU">
                <a:latin typeface="+mn-lt"/>
                <a:ea typeface="+mn-ea"/>
              </a:rPr>
              <a:t>Metakognitív Tréning 6 – Beleérző képesség II</a:t>
            </a:r>
            <a:endParaRPr lang="de-DE" dirty="0">
              <a:latin typeface="+mn-lt"/>
              <a:ea typeface="+mn-ea"/>
            </a:endParaRPr>
          </a:p>
        </p:txBody>
      </p:sp>
      <p:sp>
        <p:nvSpPr>
          <p:cNvPr id="4" name="Slide Number Placeholder 3"/>
          <p:cNvSpPr>
            <a:spLocks noGrp="1"/>
          </p:cNvSpPr>
          <p:nvPr>
            <p:ph type="sldNum" sz="quarter" idx="12"/>
          </p:nvPr>
        </p:nvSpPr>
        <p:spPr/>
        <p:txBody>
          <a:bodyPr/>
          <a:lstStyle/>
          <a:p>
            <a:pPr>
              <a:defRPr/>
            </a:pPr>
            <a:fld id="{5AABD7C4-AD90-49D9-8A37-4AC4820DCB35}" type="slidenum">
              <a:rPr lang="de-DE" altLang="de-DE" smtClean="0">
                <a:latin typeface="+mn-lt"/>
                <a:ea typeface="+mn-ea"/>
              </a:rPr>
              <a:pPr>
                <a:defRPr/>
              </a:pPr>
              <a:t>8</a:t>
            </a:fld>
            <a:endParaRPr lang="de-DE" altLang="de-DE">
              <a:latin typeface="+mn-lt"/>
              <a:ea typeface="+mn-ea"/>
            </a:endParaRPr>
          </a:p>
        </p:txBody>
      </p:sp>
      <p:pic>
        <p:nvPicPr>
          <p:cNvPr id="11" name="Picture 20" descr="beten oder frieren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26547" y="3957285"/>
            <a:ext cx="183068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Caption_12"/>
          <p:cNvSpPr txBox="1">
            <a:spLocks noChangeArrowheads="1"/>
          </p:cNvSpPr>
          <p:nvPr/>
        </p:nvSpPr>
        <p:spPr bwMode="auto">
          <a:xfrm>
            <a:off x="1026547" y="5603205"/>
            <a:ext cx="1830680" cy="346075"/>
          </a:xfrm>
          <a:prstGeom prst="rect">
            <a:avLst/>
          </a:prstGeom>
          <a:noFill/>
          <a:ln w="9525">
            <a:noFill/>
            <a:miter lim="800000"/>
            <a:headEnd/>
            <a:tailEnd/>
          </a:ln>
          <a:effectLst/>
        </p:spPr>
        <p:txBody>
          <a:bodyPr>
            <a:noAutofit/>
          </a:bodyPr>
          <a:lstStyle/>
          <a:p>
            <a:pPr algn="ctr">
              <a:spcBef>
                <a:spcPct val="50000"/>
              </a:spcBef>
              <a:defRPr/>
            </a:pPr>
            <a:r>
              <a:rPr lang="en-US" dirty="0" err="1">
                <a:solidFill>
                  <a:srgbClr val="333333"/>
                </a:solidFill>
                <a:latin typeface="+mj-lt"/>
              </a:rPr>
              <a:t>Imádkozik</a:t>
            </a:r>
            <a:r>
              <a:rPr lang="en-US" dirty="0">
                <a:solidFill>
                  <a:srgbClr val="333333"/>
                </a:solidFill>
                <a:latin typeface="+mj-lt"/>
              </a:rPr>
              <a:t> </a:t>
            </a:r>
            <a:r>
              <a:rPr lang="en-US" dirty="0" err="1">
                <a:solidFill>
                  <a:srgbClr val="333333"/>
                </a:solidFill>
                <a:latin typeface="+mj-lt"/>
              </a:rPr>
              <a:t>vagy</a:t>
            </a:r>
            <a:r>
              <a:rPr lang="en-US" dirty="0">
                <a:solidFill>
                  <a:srgbClr val="333333"/>
                </a:solidFill>
                <a:latin typeface="+mj-lt"/>
              </a:rPr>
              <a:t> </a:t>
            </a:r>
            <a:r>
              <a:rPr lang="en-US" dirty="0" err="1">
                <a:solidFill>
                  <a:srgbClr val="333333"/>
                </a:solidFill>
                <a:latin typeface="+mj-lt"/>
              </a:rPr>
              <a:t>fázik</a:t>
            </a:r>
            <a:r>
              <a:rPr lang="en-US" dirty="0">
                <a:solidFill>
                  <a:srgbClr val="333333"/>
                </a:solidFill>
                <a:latin typeface="+mj-lt"/>
              </a:rPr>
              <a:t>?</a:t>
            </a:r>
          </a:p>
        </p:txBody>
      </p:sp>
      <p:sp>
        <p:nvSpPr>
          <p:cNvPr id="9" name="Caption_12"/>
          <p:cNvSpPr txBox="1">
            <a:spLocks noChangeArrowheads="1"/>
          </p:cNvSpPr>
          <p:nvPr/>
        </p:nvSpPr>
        <p:spPr bwMode="auto">
          <a:xfrm>
            <a:off x="408955" y="3501008"/>
            <a:ext cx="183068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US" altLang="de-DE" sz="1800" dirty="0" err="1">
                <a:solidFill>
                  <a:srgbClr val="333333"/>
                </a:solidFill>
                <a:latin typeface="+mj-lt"/>
              </a:rPr>
              <a:t>Példa</a:t>
            </a:r>
            <a:endParaRPr lang="en-US" altLang="de-DE" sz="1800" dirty="0">
              <a:solidFill>
                <a:srgbClr val="333333"/>
              </a:solidFill>
              <a:latin typeface="+mj-lt"/>
            </a:endParaRPr>
          </a:p>
        </p:txBody>
      </p:sp>
    </p:spTree>
    <p:extLst>
      <p:ext uri="{BB962C8B-B14F-4D97-AF65-F5344CB8AC3E}">
        <p14:creationId xmlns:p14="http://schemas.microsoft.com/office/powerpoint/2010/main" val="1491734424"/>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Group 2"/>
          <p:cNvGraphicFramePr>
            <a:graphicFrameLocks noGrp="1"/>
          </p:cNvGraphicFramePr>
          <p:nvPr>
            <p:extLst>
              <p:ext uri="{D42A27DB-BD31-4B8C-83A1-F6EECF244321}">
                <p14:modId xmlns:p14="http://schemas.microsoft.com/office/powerpoint/2010/main" val="4102929912"/>
              </p:ext>
            </p:extLst>
          </p:nvPr>
        </p:nvGraphicFramePr>
        <p:xfrm>
          <a:off x="408955" y="2697480"/>
          <a:ext cx="11376001" cy="402336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2103120">
                <a:tc>
                  <a:txBody>
                    <a:bodyPr/>
                    <a:lstStyle/>
                    <a:p>
                      <a:pPr marL="0" marR="0" lvl="0" indent="0" algn="l" defTabSz="914400" rtl="0" eaLnBrk="1" fontAlgn="base" latinLnBrk="0" hangingPunct="1">
                        <a:lnSpc>
                          <a:spcPct val="100000"/>
                        </a:lnSpc>
                        <a:spcBef>
                          <a:spcPts val="0"/>
                        </a:spcBef>
                        <a:spcAft>
                          <a:spcPct val="0"/>
                        </a:spcAft>
                        <a:buClrTx/>
                        <a:buSzTx/>
                        <a:buFontTx/>
                        <a:buNone/>
                        <a:tabLst/>
                      </a:pPr>
                      <a:r>
                        <a:rPr kumimoji="0" lang="de-DE" sz="1800" b="0" i="0" u="none" strike="noStrike" cap="none" normalizeH="0" baseline="0" dirty="0">
                          <a:ln>
                            <a:noFill/>
                          </a:ln>
                          <a:solidFill>
                            <a:srgbClr val="333333"/>
                          </a:solidFill>
                          <a:effectLst/>
                          <a:latin typeface="Calibri Light"/>
                        </a:rPr>
                        <a:t>Gesztusok/Testbeszéd/</a:t>
                      </a:r>
                      <a:br>
                        <a:rPr kumimoji="0" lang="hu-HU" sz="1800" b="0" i="0" u="none" strike="noStrike" cap="none" normalizeH="0" baseline="0" dirty="0">
                          <a:ln>
                            <a:noFill/>
                          </a:ln>
                          <a:solidFill>
                            <a:srgbClr val="333333"/>
                          </a:solidFill>
                          <a:effectLst/>
                          <a:latin typeface="Calibri Light"/>
                        </a:rPr>
                      </a:br>
                      <a:r>
                        <a:rPr kumimoji="0" lang="de-DE" sz="1800" b="0" i="0" u="none" strike="noStrike" cap="none" normalizeH="0" baseline="0" dirty="0">
                          <a:ln>
                            <a:noFill/>
                          </a:ln>
                          <a:solidFill>
                            <a:srgbClr val="333333"/>
                          </a:solidFill>
                          <a:effectLst/>
                          <a:latin typeface="Calibri Light"/>
                        </a:rPr>
                        <a:t>Testtartás</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hu-HU" sz="1800" b="0" i="0" u="none" strike="noStrike" cap="none" normalizeH="0" baseline="0" dirty="0">
                          <a:ln>
                            <a:noFill/>
                          </a:ln>
                          <a:solidFill>
                            <a:srgbClr val="004992"/>
                          </a:solidFill>
                          <a:effectLst/>
                          <a:latin typeface="Calibri Light"/>
                        </a:rPr>
                        <a:t>Fontos támpont: </a:t>
                      </a:r>
                    </a:p>
                    <a:p>
                      <a:pPr marL="285750" marR="0" lvl="0" indent="-28575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hu-HU" sz="1800" b="0" i="0" u="none" strike="noStrike" cap="none" normalizeH="0" baseline="0" dirty="0">
                          <a:ln>
                            <a:noFill/>
                          </a:ln>
                          <a:solidFill>
                            <a:srgbClr val="333333"/>
                          </a:solidFill>
                          <a:effectLst/>
                          <a:latin typeface="Calibri Light"/>
                        </a:rPr>
                        <a:t>A gesztusok és testtartás megerősíthetik a kimondott szót. Pl. ökölbe szorított kéz fenyegetésnél, üdvözlésre emelt kéz, imára hajtott fej.</a:t>
                      </a:r>
                    </a:p>
                    <a:p>
                      <a:pPr marL="285750" marR="0" lvl="0" indent="-28575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hu-HU" sz="1800" b="0" i="0" u="none" strike="noStrike" cap="none" normalizeH="0" baseline="0" dirty="0">
                          <a:ln>
                            <a:noFill/>
                          </a:ln>
                          <a:solidFill>
                            <a:srgbClr val="333333"/>
                          </a:solidFill>
                          <a:effectLst/>
                          <a:latin typeface="Calibri Light"/>
                        </a:rPr>
                        <a:t>A közvetett jelek gyakran igen kifejezőek: a heves gesztikuláció utalhat idegességre (azonban figyeljünk a kulturális különbségekre!), a görbe testtartás csekély önbizalomra.</a:t>
                      </a: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920240">
                <a:tc>
                  <a:txBody>
                    <a:bodyPr/>
                    <a:lstStyle/>
                    <a:p>
                      <a:pPr marL="0" marR="0" lvl="0" indent="0" algn="ctr" defTabSz="914400" rtl="0" eaLnBrk="1" fontAlgn="base" latinLnBrk="0" hangingPunct="1">
                        <a:lnSpc>
                          <a:spcPct val="100000"/>
                        </a:lnSpc>
                        <a:spcBef>
                          <a:spcPts val="0"/>
                        </a:spcBef>
                        <a:spcAft>
                          <a:spcPct val="0"/>
                        </a:spcAft>
                        <a:buClrTx/>
                        <a:buSzTx/>
                        <a:buFontTx/>
                        <a:buNone/>
                        <a:tabLst/>
                        <a:defRPr/>
                      </a:pPr>
                      <a:endParaRPr lang="de-DE" altLang="de-DE" sz="1800" b="0" i="0" u="none" dirty="0">
                        <a:solidFill>
                          <a:srgbClr val="333333"/>
                        </a:solidFill>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de-DE" sz="1800" b="0" i="0" u="none" strike="noStrike" cap="none" normalizeH="0" baseline="0" dirty="0">
                          <a:ln>
                            <a:noFill/>
                          </a:ln>
                          <a:solidFill>
                            <a:srgbClr val="004992"/>
                          </a:solidFill>
                          <a:effectLst/>
                          <a:latin typeface="+mn-lt"/>
                        </a:rPr>
                        <a:t>Figyelem!</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hu-HU" sz="1800" b="0" i="0" u="none" strike="noStrike" cap="none" normalizeH="0" baseline="0" dirty="0">
                          <a:ln>
                            <a:noFill/>
                          </a:ln>
                          <a:solidFill>
                            <a:srgbClr val="004992"/>
                          </a:solidFill>
                          <a:effectLst/>
                          <a:latin typeface="+mn-lt"/>
                        </a:rPr>
                        <a:t>???</a:t>
                      </a:r>
                      <a:endParaRPr kumimoji="0" lang="en-US" sz="1800" b="0" i="0" u="none" strike="noStrike" cap="none" normalizeH="0" baseline="0" dirty="0">
                        <a:ln>
                          <a:noFill/>
                        </a:ln>
                        <a:solidFill>
                          <a:srgbClr val="004992"/>
                        </a:solidFill>
                        <a:effectLst/>
                        <a:latin typeface="+mn-l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2" name="Title 1"/>
          <p:cNvSpPr>
            <a:spLocks noGrp="1"/>
          </p:cNvSpPr>
          <p:nvPr>
            <p:ph type="title"/>
          </p:nvPr>
        </p:nvSpPr>
        <p:spPr/>
        <p:txBody>
          <a:bodyPr/>
          <a:lstStyle/>
          <a:p>
            <a:r>
              <a:rPr lang="hu-HU" sz="3600" dirty="0">
                <a:solidFill>
                  <a:srgbClr val="004992"/>
                </a:solidFill>
                <a:latin typeface="+mn-lt"/>
                <a:ea typeface="+mn-ea"/>
                <a:cs typeface="+mn-cs"/>
              </a:rPr>
              <a:t>Vitassák meg, hogy az alábbi jellemzőknek/viselkedési módoknak milyen erősségei és gyengeségei vannak a másokról alkotott ítéleteinket illetően!</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r>
              <a:rPr lang="hu-HU">
                <a:latin typeface="+mn-lt"/>
                <a:ea typeface="+mn-ea"/>
              </a:rPr>
              <a:t>Metakognitív Tréning 6 – Beleérző képesség II</a:t>
            </a:r>
            <a:endParaRPr lang="de-DE" dirty="0">
              <a:latin typeface="+mn-lt"/>
              <a:ea typeface="+mn-ea"/>
            </a:endParaRPr>
          </a:p>
        </p:txBody>
      </p:sp>
      <p:sp>
        <p:nvSpPr>
          <p:cNvPr id="4" name="Slide Number Placeholder 3"/>
          <p:cNvSpPr>
            <a:spLocks noGrp="1"/>
          </p:cNvSpPr>
          <p:nvPr>
            <p:ph type="sldNum" sz="quarter" idx="12"/>
          </p:nvPr>
        </p:nvSpPr>
        <p:spPr/>
        <p:txBody>
          <a:bodyPr/>
          <a:lstStyle/>
          <a:p>
            <a:pPr>
              <a:defRPr/>
            </a:pPr>
            <a:fld id="{5AABD7C4-AD90-49D9-8A37-4AC4820DCB35}" type="slidenum">
              <a:rPr lang="de-DE" altLang="de-DE" smtClean="0">
                <a:latin typeface="+mn-lt"/>
                <a:ea typeface="+mn-ea"/>
              </a:rPr>
              <a:pPr>
                <a:defRPr/>
              </a:pPr>
              <a:t>9</a:t>
            </a:fld>
            <a:endParaRPr lang="de-DE" altLang="de-DE">
              <a:latin typeface="+mn-lt"/>
              <a:ea typeface="+mn-ea"/>
            </a:endParaRPr>
          </a:p>
        </p:txBody>
      </p:sp>
      <p:pic>
        <p:nvPicPr>
          <p:cNvPr id="11" name="Picture 20" descr="beten oder frieren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26547" y="3957285"/>
            <a:ext cx="183068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Caption_12"/>
          <p:cNvSpPr txBox="1">
            <a:spLocks noChangeArrowheads="1"/>
          </p:cNvSpPr>
          <p:nvPr/>
        </p:nvSpPr>
        <p:spPr bwMode="auto">
          <a:xfrm>
            <a:off x="1026547" y="5603205"/>
            <a:ext cx="1830680" cy="346075"/>
          </a:xfrm>
          <a:prstGeom prst="rect">
            <a:avLst/>
          </a:prstGeom>
          <a:noFill/>
          <a:ln w="9525">
            <a:noFill/>
            <a:miter lim="800000"/>
            <a:headEnd/>
            <a:tailEnd/>
          </a:ln>
          <a:effectLst/>
        </p:spPr>
        <p:txBody>
          <a:bodyPr>
            <a:noAutofit/>
          </a:bodyPr>
          <a:lstStyle/>
          <a:p>
            <a:pPr algn="ctr">
              <a:spcBef>
                <a:spcPct val="50000"/>
              </a:spcBef>
              <a:defRPr/>
            </a:pPr>
            <a:r>
              <a:rPr lang="en-US" dirty="0" err="1">
                <a:solidFill>
                  <a:srgbClr val="333333"/>
                </a:solidFill>
                <a:latin typeface="+mj-lt"/>
              </a:rPr>
              <a:t>Imádkozik</a:t>
            </a:r>
            <a:r>
              <a:rPr lang="en-US" dirty="0">
                <a:solidFill>
                  <a:srgbClr val="333333"/>
                </a:solidFill>
                <a:latin typeface="+mj-lt"/>
              </a:rPr>
              <a:t> </a:t>
            </a:r>
            <a:r>
              <a:rPr lang="en-US" dirty="0" err="1">
                <a:solidFill>
                  <a:srgbClr val="333333"/>
                </a:solidFill>
                <a:latin typeface="+mj-lt"/>
              </a:rPr>
              <a:t>vagy</a:t>
            </a:r>
            <a:r>
              <a:rPr lang="en-US" dirty="0">
                <a:solidFill>
                  <a:srgbClr val="333333"/>
                </a:solidFill>
                <a:latin typeface="+mj-lt"/>
              </a:rPr>
              <a:t> </a:t>
            </a:r>
            <a:r>
              <a:rPr lang="en-US" dirty="0" err="1">
                <a:solidFill>
                  <a:srgbClr val="333333"/>
                </a:solidFill>
                <a:latin typeface="+mj-lt"/>
              </a:rPr>
              <a:t>fázik</a:t>
            </a:r>
            <a:r>
              <a:rPr lang="en-US" dirty="0">
                <a:solidFill>
                  <a:srgbClr val="333333"/>
                </a:solidFill>
                <a:latin typeface="+mj-lt"/>
              </a:rPr>
              <a:t>?</a:t>
            </a:r>
          </a:p>
        </p:txBody>
      </p:sp>
      <p:sp>
        <p:nvSpPr>
          <p:cNvPr id="9" name="Caption_12"/>
          <p:cNvSpPr txBox="1">
            <a:spLocks noChangeArrowheads="1"/>
          </p:cNvSpPr>
          <p:nvPr/>
        </p:nvSpPr>
        <p:spPr bwMode="auto">
          <a:xfrm>
            <a:off x="408955" y="3501008"/>
            <a:ext cx="183068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US" altLang="de-DE" sz="1800" dirty="0" err="1">
                <a:solidFill>
                  <a:srgbClr val="333333"/>
                </a:solidFill>
                <a:latin typeface="+mj-lt"/>
              </a:rPr>
              <a:t>Példa</a:t>
            </a:r>
            <a:endParaRPr lang="en-US" altLang="de-DE" sz="1800" dirty="0">
              <a:solidFill>
                <a:srgbClr val="333333"/>
              </a:solidFill>
              <a:latin typeface="+mj-lt"/>
            </a:endParaRPr>
          </a:p>
        </p:txBody>
      </p:sp>
    </p:spTree>
    <p:extLst>
      <p:ext uri="{BB962C8B-B14F-4D97-AF65-F5344CB8AC3E}">
        <p14:creationId xmlns:p14="http://schemas.microsoft.com/office/powerpoint/2010/main" val="3302654960"/>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Group 2"/>
          <p:cNvGraphicFramePr>
            <a:graphicFrameLocks noGrp="1"/>
          </p:cNvGraphicFramePr>
          <p:nvPr>
            <p:extLst>
              <p:ext uri="{D42A27DB-BD31-4B8C-83A1-F6EECF244321}">
                <p14:modId xmlns:p14="http://schemas.microsoft.com/office/powerpoint/2010/main" val="3602120514"/>
              </p:ext>
            </p:extLst>
          </p:nvPr>
        </p:nvGraphicFramePr>
        <p:xfrm>
          <a:off x="408955" y="2697480"/>
          <a:ext cx="11376001" cy="402336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2103120">
                <a:tc>
                  <a:txBody>
                    <a:bodyPr/>
                    <a:lstStyle/>
                    <a:p>
                      <a:pPr marL="0" marR="0" lvl="0" indent="0" algn="l" defTabSz="914400" rtl="0" eaLnBrk="1" fontAlgn="base" latinLnBrk="0" hangingPunct="1">
                        <a:lnSpc>
                          <a:spcPct val="100000"/>
                        </a:lnSpc>
                        <a:spcBef>
                          <a:spcPts val="0"/>
                        </a:spcBef>
                        <a:spcAft>
                          <a:spcPct val="0"/>
                        </a:spcAft>
                        <a:buClrTx/>
                        <a:buSzTx/>
                        <a:buFontTx/>
                        <a:buNone/>
                        <a:tabLst/>
                      </a:pPr>
                      <a:r>
                        <a:rPr kumimoji="0" lang="de-DE" sz="1800" b="0" i="0" u="none" strike="noStrike" cap="none" normalizeH="0" baseline="0" dirty="0">
                          <a:ln>
                            <a:noFill/>
                          </a:ln>
                          <a:solidFill>
                            <a:srgbClr val="333333"/>
                          </a:solidFill>
                          <a:effectLst/>
                          <a:latin typeface="Calibri Light"/>
                        </a:rPr>
                        <a:t>Gesztusok/Testbeszéd/</a:t>
                      </a:r>
                      <a:br>
                        <a:rPr kumimoji="0" lang="hu-HU" sz="1800" b="0" i="0" u="none" strike="noStrike" cap="none" normalizeH="0" baseline="0" dirty="0">
                          <a:ln>
                            <a:noFill/>
                          </a:ln>
                          <a:solidFill>
                            <a:srgbClr val="333333"/>
                          </a:solidFill>
                          <a:effectLst/>
                          <a:latin typeface="Calibri Light"/>
                        </a:rPr>
                      </a:br>
                      <a:r>
                        <a:rPr kumimoji="0" lang="de-DE" sz="1800" b="0" i="0" u="none" strike="noStrike" cap="none" normalizeH="0" baseline="0" dirty="0">
                          <a:ln>
                            <a:noFill/>
                          </a:ln>
                          <a:solidFill>
                            <a:srgbClr val="333333"/>
                          </a:solidFill>
                          <a:effectLst/>
                          <a:latin typeface="Calibri Light"/>
                        </a:rPr>
                        <a:t>Testtartás</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hu-HU" sz="1800" b="0" i="0" u="none" strike="noStrike" cap="none" normalizeH="0" baseline="0" dirty="0">
                          <a:ln>
                            <a:noFill/>
                          </a:ln>
                          <a:solidFill>
                            <a:srgbClr val="004992"/>
                          </a:solidFill>
                          <a:effectLst/>
                          <a:latin typeface="Calibri Light"/>
                        </a:rPr>
                        <a:t>Fontos támpont: </a:t>
                      </a:r>
                    </a:p>
                    <a:p>
                      <a:pPr marL="285750" marR="0" lvl="0" indent="-28575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hu-HU" sz="1800" b="0" i="0" u="none" strike="noStrike" cap="none" normalizeH="0" baseline="0" dirty="0">
                          <a:ln>
                            <a:noFill/>
                          </a:ln>
                          <a:solidFill>
                            <a:srgbClr val="333333"/>
                          </a:solidFill>
                          <a:effectLst/>
                          <a:latin typeface="Calibri Light"/>
                        </a:rPr>
                        <a:t>A gesztusok és testtartás megerősíthetik a kimondott szót. Pl. ökölbe szorított kéz fenyegetésnél, üdvözlésre emelt kéz, imára hajtott fej.</a:t>
                      </a:r>
                    </a:p>
                    <a:p>
                      <a:pPr marL="285750" marR="0" lvl="0" indent="-28575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hu-HU" sz="1800" b="0" i="0" u="none" strike="noStrike" cap="none" normalizeH="0" baseline="0" dirty="0">
                          <a:ln>
                            <a:noFill/>
                          </a:ln>
                          <a:solidFill>
                            <a:srgbClr val="333333"/>
                          </a:solidFill>
                          <a:effectLst/>
                          <a:latin typeface="Calibri Light"/>
                        </a:rPr>
                        <a:t>A közvetett jelek gyakran igen kifejezőek: a heves gesztikuláció utalhat idegességre (azonban figyeljünk a kulturális különbségekre!), a görbe testtartás csekély önbizalomra.</a:t>
                      </a: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920240">
                <a:tc>
                  <a:txBody>
                    <a:bodyPr/>
                    <a:lstStyle/>
                    <a:p>
                      <a:pPr marL="0" marR="0" lvl="0" indent="0" algn="ctr" defTabSz="914400" rtl="0" eaLnBrk="1" fontAlgn="base" latinLnBrk="0" hangingPunct="1">
                        <a:lnSpc>
                          <a:spcPct val="100000"/>
                        </a:lnSpc>
                        <a:spcBef>
                          <a:spcPts val="0"/>
                        </a:spcBef>
                        <a:spcAft>
                          <a:spcPct val="0"/>
                        </a:spcAft>
                        <a:buClrTx/>
                        <a:buSzTx/>
                        <a:buFontTx/>
                        <a:buNone/>
                        <a:tabLst/>
                        <a:defRPr/>
                      </a:pPr>
                      <a:endParaRPr lang="de-DE" altLang="de-DE" sz="1800" b="0" i="0" u="none" dirty="0">
                        <a:solidFill>
                          <a:srgbClr val="333333"/>
                        </a:solidFill>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de-DE" sz="1800" b="0" i="0" u="none" strike="noStrike" cap="none" normalizeH="0" baseline="0" dirty="0">
                          <a:ln>
                            <a:noFill/>
                          </a:ln>
                          <a:solidFill>
                            <a:srgbClr val="004992"/>
                          </a:solidFill>
                          <a:effectLst/>
                          <a:latin typeface="Calibri Light"/>
                        </a:rPr>
                        <a:t>Figyelem!</a:t>
                      </a:r>
                    </a:p>
                    <a:p>
                      <a:pPr marL="285750" marR="0" lvl="0" indent="-28575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de-DE" sz="1800" b="0" i="0" u="none" strike="noStrike" cap="none" normalizeH="0" baseline="0" dirty="0">
                          <a:ln>
                            <a:noFill/>
                          </a:ln>
                          <a:solidFill>
                            <a:srgbClr val="333333"/>
                          </a:solidFill>
                          <a:effectLst/>
                          <a:latin typeface="Calibri Light"/>
                        </a:rPr>
                        <a:t>A testbeszéd hazudhat. </a:t>
                      </a:r>
                      <a:br>
                        <a:rPr kumimoji="0" lang="de-DE" sz="1800" b="0" i="0" u="none" strike="noStrike" cap="none" normalizeH="0" baseline="0" dirty="0">
                          <a:ln>
                            <a:noFill/>
                          </a:ln>
                          <a:solidFill>
                            <a:srgbClr val="333333"/>
                          </a:solidFill>
                          <a:effectLst/>
                          <a:latin typeface="Calibri Light"/>
                        </a:rPr>
                      </a:br>
                      <a:r>
                        <a:rPr kumimoji="0" lang="de-DE" sz="1800" b="0" i="0" u="none" strike="noStrike" cap="none" normalizeH="0" baseline="0" dirty="0">
                          <a:ln>
                            <a:noFill/>
                          </a:ln>
                          <a:solidFill>
                            <a:srgbClr val="333333"/>
                          </a:solidFill>
                          <a:effectLst/>
                          <a:latin typeface="Calibri Light"/>
                        </a:rPr>
                        <a:t>Példák: Tréningezhetjük magunkat arra, hogy magabiztos képet mutassunk. A hibás testtartás a magabiztos személyt is bizonytalannak láttathatja. </a:t>
                      </a: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2" name="Title 1"/>
          <p:cNvSpPr>
            <a:spLocks noGrp="1"/>
          </p:cNvSpPr>
          <p:nvPr>
            <p:ph type="title"/>
          </p:nvPr>
        </p:nvSpPr>
        <p:spPr/>
        <p:txBody>
          <a:bodyPr/>
          <a:lstStyle/>
          <a:p>
            <a:r>
              <a:rPr lang="hu-HU" sz="3600" dirty="0">
                <a:solidFill>
                  <a:srgbClr val="004992"/>
                </a:solidFill>
                <a:latin typeface="+mn-lt"/>
                <a:ea typeface="+mn-ea"/>
                <a:cs typeface="+mn-cs"/>
              </a:rPr>
              <a:t>Vitassák meg, hogy az alábbi jellemzőknek/viselkedési módoknak milyen erősségei és gyengeségei vannak a másokról alkotott ítéleteinket illetően!</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r>
              <a:rPr lang="hu-HU">
                <a:latin typeface="+mn-lt"/>
                <a:ea typeface="+mn-ea"/>
              </a:rPr>
              <a:t>Metakognitív Tréning 6 – Beleérző képesség II</a:t>
            </a:r>
            <a:endParaRPr lang="de-DE" dirty="0">
              <a:latin typeface="+mn-lt"/>
              <a:ea typeface="+mn-ea"/>
            </a:endParaRPr>
          </a:p>
        </p:txBody>
      </p:sp>
      <p:sp>
        <p:nvSpPr>
          <p:cNvPr id="4" name="Slide Number Placeholder 3"/>
          <p:cNvSpPr>
            <a:spLocks noGrp="1"/>
          </p:cNvSpPr>
          <p:nvPr>
            <p:ph type="sldNum" sz="quarter" idx="12"/>
          </p:nvPr>
        </p:nvSpPr>
        <p:spPr/>
        <p:txBody>
          <a:bodyPr/>
          <a:lstStyle/>
          <a:p>
            <a:pPr>
              <a:defRPr/>
            </a:pPr>
            <a:fld id="{5AABD7C4-AD90-49D9-8A37-4AC4820DCB35}" type="slidenum">
              <a:rPr lang="de-DE" altLang="de-DE" smtClean="0">
                <a:latin typeface="+mn-lt"/>
                <a:ea typeface="+mn-ea"/>
              </a:rPr>
              <a:pPr>
                <a:defRPr/>
              </a:pPr>
              <a:t>10</a:t>
            </a:fld>
            <a:endParaRPr lang="de-DE" altLang="de-DE">
              <a:latin typeface="+mn-lt"/>
              <a:ea typeface="+mn-ea"/>
            </a:endParaRPr>
          </a:p>
        </p:txBody>
      </p:sp>
      <p:pic>
        <p:nvPicPr>
          <p:cNvPr id="11" name="Picture 20" descr="beten oder frieren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26547" y="3957285"/>
            <a:ext cx="183068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12"/>
          <p:cNvSpPr txBox="1">
            <a:spLocks noChangeArrowheads="1"/>
          </p:cNvSpPr>
          <p:nvPr/>
        </p:nvSpPr>
        <p:spPr bwMode="auto">
          <a:xfrm>
            <a:off x="408955" y="3501008"/>
            <a:ext cx="183068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US" altLang="de-DE" sz="1800" dirty="0" err="1">
                <a:solidFill>
                  <a:srgbClr val="333333"/>
                </a:solidFill>
                <a:latin typeface="+mj-lt"/>
              </a:rPr>
              <a:t>Példa</a:t>
            </a:r>
            <a:endParaRPr lang="en-US" altLang="de-DE" sz="1800" dirty="0">
              <a:solidFill>
                <a:srgbClr val="333333"/>
              </a:solidFill>
              <a:latin typeface="+mj-lt"/>
            </a:endParaRPr>
          </a:p>
        </p:txBody>
      </p:sp>
      <p:sp>
        <p:nvSpPr>
          <p:cNvPr id="13" name="Caption_12"/>
          <p:cNvSpPr txBox="1">
            <a:spLocks noChangeArrowheads="1"/>
          </p:cNvSpPr>
          <p:nvPr/>
        </p:nvSpPr>
        <p:spPr bwMode="auto">
          <a:xfrm>
            <a:off x="1026547" y="5603205"/>
            <a:ext cx="1830680" cy="346075"/>
          </a:xfrm>
          <a:prstGeom prst="rect">
            <a:avLst/>
          </a:prstGeom>
          <a:noFill/>
          <a:ln w="9525">
            <a:noFill/>
            <a:miter lim="800000"/>
            <a:headEnd/>
            <a:tailEnd/>
          </a:ln>
          <a:effectLst/>
        </p:spPr>
        <p:txBody>
          <a:bodyPr>
            <a:noAutofit/>
          </a:bodyPr>
          <a:lstStyle/>
          <a:p>
            <a:pPr algn="ctr">
              <a:spcBef>
                <a:spcPct val="50000"/>
              </a:spcBef>
              <a:defRPr/>
            </a:pPr>
            <a:r>
              <a:rPr lang="en-US" dirty="0" err="1">
                <a:solidFill>
                  <a:srgbClr val="333333"/>
                </a:solidFill>
                <a:latin typeface="+mj-lt"/>
              </a:rPr>
              <a:t>Imádkozik</a:t>
            </a:r>
            <a:r>
              <a:rPr lang="en-US" dirty="0">
                <a:solidFill>
                  <a:srgbClr val="333333"/>
                </a:solidFill>
                <a:latin typeface="+mj-lt"/>
              </a:rPr>
              <a:t> </a:t>
            </a:r>
            <a:r>
              <a:rPr lang="en-US" dirty="0" err="1">
                <a:solidFill>
                  <a:srgbClr val="333333"/>
                </a:solidFill>
                <a:latin typeface="+mj-lt"/>
              </a:rPr>
              <a:t>vagy</a:t>
            </a:r>
            <a:r>
              <a:rPr lang="en-US" dirty="0">
                <a:solidFill>
                  <a:srgbClr val="333333"/>
                </a:solidFill>
                <a:latin typeface="+mj-lt"/>
              </a:rPr>
              <a:t> </a:t>
            </a:r>
            <a:r>
              <a:rPr lang="en-US" dirty="0" err="1">
                <a:solidFill>
                  <a:srgbClr val="333333"/>
                </a:solidFill>
                <a:latin typeface="+mj-lt"/>
              </a:rPr>
              <a:t>fázik</a:t>
            </a:r>
            <a:r>
              <a:rPr lang="en-US" dirty="0">
                <a:solidFill>
                  <a:srgbClr val="333333"/>
                </a:solidFill>
                <a:latin typeface="+mj-lt"/>
              </a:rPr>
              <a:t>?</a:t>
            </a:r>
          </a:p>
        </p:txBody>
      </p:sp>
    </p:spTree>
    <p:extLst>
      <p:ext uri="{BB962C8B-B14F-4D97-AF65-F5344CB8AC3E}">
        <p14:creationId xmlns:p14="http://schemas.microsoft.com/office/powerpoint/2010/main" val="2441933059"/>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96" name="Text Box 13"/>
          <p:cNvSpPr txBox="1">
            <a:spLocks noChangeArrowheads="1"/>
          </p:cNvSpPr>
          <p:nvPr/>
        </p:nvSpPr>
        <p:spPr bwMode="auto">
          <a:xfrm>
            <a:off x="408955" y="5300663"/>
            <a:ext cx="243903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oAutofit/>
          </a:bodyPr>
          <a:lstStyle>
            <a:lvl1pPr>
              <a:spcBef>
                <a:spcPts val="8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200">
                <a:solidFill>
                  <a:srgbClr val="000000"/>
                </a:solidFill>
                <a:latin typeface="Arial" panose="020B0604020202020204" pitchFamily="34" charset="0"/>
                <a:ea typeface="ＭＳ Ｐゴシック" panose="020B0600070205080204" pitchFamily="34" charset="-128"/>
              </a:defRPr>
            </a:lvl1pPr>
            <a:lvl2pPr>
              <a:spcBef>
                <a:spcPts val="7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rgbClr val="000000"/>
                </a:solidFill>
                <a:latin typeface="Arial" panose="020B0604020202020204" pitchFamily="34" charset="0"/>
                <a:ea typeface="ＭＳ Ｐゴシック" panose="020B0600070205080204" pitchFamily="34" charset="-128"/>
              </a:defRPr>
            </a:lvl2pPr>
            <a:lvl3pPr>
              <a:spcBef>
                <a:spcPts val="6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Arial" panose="020B0604020202020204" pitchFamily="34" charset="0"/>
                <a:ea typeface="ＭＳ Ｐゴシック" panose="020B0600070205080204" pitchFamily="34" charset="-128"/>
              </a:defRPr>
            </a:lvl3pPr>
            <a:lvl4pPr>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ea typeface="ＭＳ Ｐゴシック" panose="020B0600070205080204" pitchFamily="34" charset="-128"/>
              </a:defRPr>
            </a:lvl4pPr>
            <a:lvl5pPr>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ea typeface="ＭＳ Ｐゴシック" panose="020B0600070205080204" pitchFamily="34" charset="-128"/>
              </a:defRPr>
            </a:lvl5pPr>
            <a:lvl6pPr marL="25146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ea typeface="ＭＳ Ｐゴシック" panose="020B0600070205080204" pitchFamily="34" charset="-128"/>
              </a:defRPr>
            </a:lvl6pPr>
            <a:lvl7pPr marL="29718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ea typeface="ＭＳ Ｐゴシック" panose="020B0600070205080204" pitchFamily="34" charset="-128"/>
              </a:defRPr>
            </a:lvl7pPr>
            <a:lvl8pPr marL="34290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ea typeface="ＭＳ Ｐゴシック" panose="020B0600070205080204" pitchFamily="34" charset="-128"/>
              </a:defRPr>
            </a:lvl8pPr>
            <a:lvl9pPr marL="38862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ea typeface="ＭＳ Ｐゴシック" panose="020B0600070205080204" pitchFamily="34" charset="-128"/>
              </a:defRPr>
            </a:lvl9pPr>
          </a:lstStyle>
          <a:p>
            <a:pPr eaLnBrk="1" hangingPunct="1">
              <a:spcBef>
                <a:spcPts val="1125"/>
              </a:spcBef>
              <a:buClrTx/>
              <a:buFontTx/>
              <a:buNone/>
            </a:pPr>
            <a:r>
              <a:rPr lang="de-DE" altLang="de-DE" sz="1800" b="1">
                <a:solidFill>
                  <a:srgbClr val="333333"/>
                </a:solidFill>
                <a:latin typeface="+mn-lt"/>
                <a:ea typeface="+mn-ea"/>
              </a:rPr>
              <a:t>Példa:</a:t>
            </a:r>
          </a:p>
        </p:txBody>
      </p:sp>
      <p:sp>
        <p:nvSpPr>
          <p:cNvPr id="2" name="Title 1"/>
          <p:cNvSpPr>
            <a:spLocks noGrp="1"/>
          </p:cNvSpPr>
          <p:nvPr>
            <p:ph type="title"/>
          </p:nvPr>
        </p:nvSpPr>
        <p:spPr/>
        <p:txBody>
          <a:bodyPr/>
          <a:lstStyle/>
          <a:p>
            <a:r>
              <a:rPr lang="hu-HU" sz="3600">
                <a:solidFill>
                  <a:srgbClr val="004992"/>
                </a:solidFill>
                <a:latin typeface="+mn-lt"/>
                <a:ea typeface="+mn-ea"/>
                <a:cs typeface="+mn-cs"/>
              </a:rPr>
              <a:t>Vitassák meg, hogy az alábbi jellemzőknek/viselkedési módoknak milyen erősségei és gyengeségei vannak a másokról alkotott ítéleteinket illetően!</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r>
              <a:rPr lang="hu-HU">
                <a:latin typeface="+mn-lt"/>
                <a:ea typeface="+mn-ea"/>
              </a:rPr>
              <a:t>Metakognitív Tréning 6 – Beleérző képesség II</a:t>
            </a:r>
            <a:endParaRPr lang="de-DE" dirty="0">
              <a:latin typeface="+mn-lt"/>
              <a:ea typeface="+mn-ea"/>
            </a:endParaRPr>
          </a:p>
        </p:txBody>
      </p:sp>
      <p:sp>
        <p:nvSpPr>
          <p:cNvPr id="4" name="Slide Number Placeholder 3"/>
          <p:cNvSpPr>
            <a:spLocks noGrp="1"/>
          </p:cNvSpPr>
          <p:nvPr>
            <p:ph type="sldNum" sz="quarter" idx="12"/>
          </p:nvPr>
        </p:nvSpPr>
        <p:spPr/>
        <p:txBody>
          <a:bodyPr/>
          <a:lstStyle/>
          <a:p>
            <a:pPr>
              <a:defRPr/>
            </a:pPr>
            <a:fld id="{5AABD7C4-AD90-49D9-8A37-4AC4820DCB35}" type="slidenum">
              <a:rPr lang="de-DE" altLang="de-DE" smtClean="0">
                <a:latin typeface="+mn-lt"/>
                <a:ea typeface="+mn-ea"/>
              </a:rPr>
              <a:pPr>
                <a:defRPr/>
              </a:pPr>
              <a:t>11</a:t>
            </a:fld>
            <a:endParaRPr lang="de-DE" altLang="de-DE">
              <a:latin typeface="+mn-lt"/>
              <a:ea typeface="+mn-ea"/>
            </a:endParaRPr>
          </a:p>
        </p:txBody>
      </p:sp>
      <p:graphicFrame>
        <p:nvGraphicFramePr>
          <p:cNvPr id="10" name="Group 2"/>
          <p:cNvGraphicFramePr>
            <a:graphicFrameLocks noGrp="1"/>
          </p:cNvGraphicFramePr>
          <p:nvPr>
            <p:extLst>
              <p:ext uri="{D42A27DB-BD31-4B8C-83A1-F6EECF244321}">
                <p14:modId xmlns:p14="http://schemas.microsoft.com/office/powerpoint/2010/main" val="1253549341"/>
              </p:ext>
            </p:extLst>
          </p:nvPr>
        </p:nvGraphicFramePr>
        <p:xfrm>
          <a:off x="408955" y="2697480"/>
          <a:ext cx="11376001" cy="402336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173736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1800" b="0" i="0" u="none" strike="noStrike" cap="none" normalizeH="0" baseline="0" dirty="0">
                          <a:ln>
                            <a:noFill/>
                          </a:ln>
                          <a:solidFill>
                            <a:srgbClr val="333333"/>
                          </a:solidFill>
                          <a:effectLst/>
                          <a:latin typeface="Calibri Light"/>
                        </a:rPr>
                        <a:t>Írásos megnyilvánulás</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s-ES" sz="1800" b="0" i="0" u="none" strike="noStrike" cap="none" normalizeH="0" baseline="0" dirty="0" err="1">
                          <a:ln>
                            <a:noFill/>
                          </a:ln>
                          <a:solidFill>
                            <a:srgbClr val="004992"/>
                          </a:solidFill>
                          <a:effectLst/>
                          <a:latin typeface="Calibri Light"/>
                        </a:rPr>
                        <a:t>Fontos</a:t>
                      </a:r>
                      <a:r>
                        <a:rPr kumimoji="0" lang="es-ES" sz="1800" b="0" i="0" u="none" strike="noStrike" cap="none" normalizeH="0" baseline="0" dirty="0">
                          <a:ln>
                            <a:noFill/>
                          </a:ln>
                          <a:solidFill>
                            <a:srgbClr val="004992"/>
                          </a:solidFill>
                          <a:effectLst/>
                          <a:latin typeface="Calibri Light"/>
                        </a:rPr>
                        <a:t> </a:t>
                      </a:r>
                      <a:r>
                        <a:rPr kumimoji="0" lang="es-ES" sz="1800" b="0" i="0" u="none" strike="noStrike" cap="none" normalizeH="0" baseline="0" dirty="0" err="1">
                          <a:ln>
                            <a:noFill/>
                          </a:ln>
                          <a:solidFill>
                            <a:srgbClr val="004992"/>
                          </a:solidFill>
                          <a:effectLst/>
                          <a:latin typeface="Calibri Light"/>
                        </a:rPr>
                        <a:t>támpont</a:t>
                      </a:r>
                      <a:r>
                        <a:rPr kumimoji="0" lang="es-ES" sz="1800" b="0" i="0" u="none" strike="noStrike" cap="none" normalizeH="0" baseline="0" dirty="0">
                          <a:ln>
                            <a:noFill/>
                          </a:ln>
                          <a:solidFill>
                            <a:srgbClr val="004992"/>
                          </a:solidFill>
                          <a:effectLst/>
                          <a:latin typeface="Calibri Light"/>
                        </a:rPr>
                        <a:t>: </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hu-HU" sz="1800" b="0" i="0" u="none" strike="noStrike" cap="none" normalizeH="0" baseline="0" dirty="0">
                          <a:ln>
                            <a:noFill/>
                          </a:ln>
                          <a:solidFill>
                            <a:srgbClr val="004992"/>
                          </a:solidFill>
                          <a:effectLst/>
                          <a:latin typeface="Calibri Light"/>
                        </a:rPr>
                        <a:t>???</a:t>
                      </a:r>
                      <a:endParaRPr kumimoji="0" lang="en-US" sz="18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286000">
                <a:tc>
                  <a:txBody>
                    <a:bodyPr/>
                    <a:lstStyle/>
                    <a:p>
                      <a:pPr marL="0" marR="0" lvl="0" indent="0" algn="l" defTabSz="914400" rtl="0" eaLnBrk="1" fontAlgn="base" latinLnBrk="0" hangingPunct="1">
                        <a:lnSpc>
                          <a:spcPct val="100000"/>
                        </a:lnSpc>
                        <a:spcBef>
                          <a:spcPts val="0"/>
                        </a:spcBef>
                        <a:spcAft>
                          <a:spcPct val="0"/>
                        </a:spcAft>
                        <a:buClrTx/>
                        <a:buSzTx/>
                        <a:buFontTx/>
                        <a:buNone/>
                        <a:tabLst/>
                        <a:defRPr/>
                      </a:pPr>
                      <a:endParaRPr lang="en-US" altLang="de-DE" sz="1800" b="0" i="0" u="none" dirty="0">
                        <a:solidFill>
                          <a:srgbClr val="333333"/>
                        </a:solidFill>
                        <a:latin typeface="Calibri Light"/>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de-DE" sz="1800" b="0" i="0" u="none" strike="noStrike" cap="none" normalizeH="0" baseline="0" dirty="0">
                          <a:ln>
                            <a:noFill/>
                          </a:ln>
                          <a:solidFill>
                            <a:srgbClr val="004992"/>
                          </a:solidFill>
                          <a:effectLst/>
                          <a:latin typeface="Calibri Light"/>
                        </a:rPr>
                        <a:t>Figyelem! </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hu-HU" sz="1800" b="0" i="0" u="none" strike="noStrike" cap="none" normalizeH="0" baseline="0" dirty="0">
                          <a:ln>
                            <a:noFill/>
                          </a:ln>
                          <a:solidFill>
                            <a:srgbClr val="004992"/>
                          </a:solidFill>
                          <a:effectLst/>
                          <a:latin typeface="+mn-lt"/>
                        </a:rPr>
                        <a:t>???</a:t>
                      </a:r>
                      <a:endParaRPr kumimoji="0" lang="en-US" sz="18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1" name="Picture 15" descr="Muffet - flickr - letter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4979" y="3284984"/>
            <a:ext cx="2540000"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995" name="Rectangle 12"/>
          <p:cNvSpPr>
            <a:spLocks noChangeArrowheads="1"/>
          </p:cNvSpPr>
          <p:nvPr/>
        </p:nvSpPr>
        <p:spPr bwMode="auto">
          <a:xfrm>
            <a:off x="487779" y="5680071"/>
            <a:ext cx="301752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oAutofit/>
          </a:bodyPr>
          <a:lstStyle>
            <a:lvl1pPr>
              <a:spcBef>
                <a:spcPts val="8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200">
                <a:solidFill>
                  <a:srgbClr val="000000"/>
                </a:solidFill>
                <a:latin typeface="Arial" panose="020B0604020202020204" pitchFamily="34" charset="0"/>
                <a:ea typeface="ＭＳ Ｐゴシック" panose="020B0600070205080204" pitchFamily="34" charset="-128"/>
              </a:defRPr>
            </a:lvl1pPr>
            <a:lvl2pPr>
              <a:spcBef>
                <a:spcPts val="7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rgbClr val="000000"/>
                </a:solidFill>
                <a:latin typeface="Arial" panose="020B0604020202020204" pitchFamily="34" charset="0"/>
                <a:ea typeface="ＭＳ Ｐゴシック" panose="020B0600070205080204" pitchFamily="34" charset="-128"/>
              </a:defRPr>
            </a:lvl2pPr>
            <a:lvl3pPr>
              <a:spcBef>
                <a:spcPts val="6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Arial" panose="020B0604020202020204" pitchFamily="34" charset="0"/>
                <a:ea typeface="ＭＳ Ｐゴシック" panose="020B0600070205080204" pitchFamily="34" charset="-128"/>
              </a:defRPr>
            </a:lvl3pPr>
            <a:lvl4pPr>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ea typeface="ＭＳ Ｐゴシック" panose="020B0600070205080204" pitchFamily="34" charset="-128"/>
              </a:defRPr>
            </a:lvl4pPr>
            <a:lvl5pPr>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ea typeface="ＭＳ Ｐゴシック" panose="020B0600070205080204" pitchFamily="34" charset="-128"/>
              </a:defRPr>
            </a:lvl5pPr>
            <a:lvl6pPr marL="25146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ea typeface="ＭＳ Ｐゴシック" panose="020B0600070205080204" pitchFamily="34" charset="-128"/>
              </a:defRPr>
            </a:lvl6pPr>
            <a:lvl7pPr marL="29718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ea typeface="ＭＳ Ｐゴシック" panose="020B0600070205080204" pitchFamily="34" charset="-128"/>
              </a:defRPr>
            </a:lvl7pPr>
            <a:lvl8pPr marL="34290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ea typeface="ＭＳ Ｐゴシック" panose="020B0600070205080204" pitchFamily="34" charset="-128"/>
              </a:defRPr>
            </a:lvl8pPr>
            <a:lvl9pPr marL="38862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ea typeface="ＭＳ Ｐゴシック" panose="020B0600070205080204" pitchFamily="34" charset="-128"/>
              </a:defRPr>
            </a:lvl9pPr>
          </a:lstStyle>
          <a:p>
            <a:pPr eaLnBrk="1" hangingPunct="1">
              <a:spcBef>
                <a:spcPct val="0"/>
              </a:spcBef>
              <a:buClrTx/>
              <a:buFontTx/>
              <a:buNone/>
            </a:pPr>
            <a:r>
              <a:rPr lang="de-DE" altLang="de-DE" sz="1800" i="1">
                <a:solidFill>
                  <a:srgbClr val="333333"/>
                </a:solidFill>
                <a:latin typeface="+mn-lt"/>
                <a:ea typeface="+mn-ea"/>
              </a:rPr>
              <a:t>“Ne </a:t>
            </a:r>
            <a:r>
              <a:rPr lang="de-DE" altLang="de-DE" sz="1800" i="1" dirty="0">
                <a:solidFill>
                  <a:srgbClr val="333333"/>
                </a:solidFill>
                <a:latin typeface="+mn-lt"/>
                <a:ea typeface="+mn-ea"/>
              </a:rPr>
              <a:t>dolgozz túl</a:t>
            </a:r>
            <a:r>
              <a:rPr lang="hu-HU" altLang="de-DE" sz="1800" i="1" dirty="0">
                <a:solidFill>
                  <a:srgbClr val="333333"/>
                </a:solidFill>
                <a:latin typeface="+mn-lt"/>
                <a:ea typeface="+mn-ea"/>
              </a:rPr>
              <a:t> </a:t>
            </a:r>
            <a:r>
              <a:rPr lang="de-DE" altLang="de-DE" sz="1800" i="1">
                <a:solidFill>
                  <a:srgbClr val="333333"/>
                </a:solidFill>
                <a:latin typeface="+mn-lt"/>
                <a:ea typeface="+mn-ea"/>
              </a:rPr>
              <a:t>keményen!</a:t>
            </a:r>
            <a:r>
              <a:rPr lang="hu-HU" altLang="de-DE" sz="1800">
                <a:solidFill>
                  <a:srgbClr val="333333"/>
                </a:solidFill>
                <a:latin typeface="+mn-lt"/>
                <a:ea typeface="+mn-ea"/>
              </a:rPr>
              <a:t>”</a:t>
            </a:r>
            <a:endParaRPr lang="de-DE" altLang="de-DE" sz="1800" dirty="0">
              <a:solidFill>
                <a:srgbClr val="333333"/>
              </a:solidFill>
              <a:latin typeface="+mn-lt"/>
              <a:ea typeface="+mn-ea"/>
            </a:endParaRPr>
          </a:p>
          <a:p>
            <a:pPr eaLnBrk="1" hangingPunct="1">
              <a:spcBef>
                <a:spcPct val="0"/>
              </a:spcBef>
              <a:buClrTx/>
              <a:buFontTx/>
              <a:buNone/>
            </a:pPr>
            <a:r>
              <a:rPr lang="hu-HU" altLang="de-DE" sz="1800">
                <a:solidFill>
                  <a:srgbClr val="333333"/>
                </a:solidFill>
                <a:latin typeface="Times New Roman"/>
                <a:ea typeface="+mn-ea"/>
                <a:sym typeface="Wingdings" panose="05000000000000000000" pitchFamily="2" charset="2"/>
              </a:rPr>
              <a:t>→</a:t>
            </a:r>
            <a:r>
              <a:rPr lang="de-DE" altLang="de-DE" sz="1800">
                <a:solidFill>
                  <a:srgbClr val="333333"/>
                </a:solidFill>
                <a:latin typeface="+mn-lt"/>
                <a:ea typeface="+mn-ea"/>
              </a:rPr>
              <a:t> </a:t>
            </a:r>
            <a:r>
              <a:rPr lang="de-DE" altLang="de-DE" sz="1800" dirty="0">
                <a:solidFill>
                  <a:srgbClr val="333333"/>
                </a:solidFill>
                <a:latin typeface="+mn-lt"/>
                <a:ea typeface="+mn-ea"/>
              </a:rPr>
              <a:t>gúny, együttérzés, klisé?</a:t>
            </a: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96" name="Text Box 13"/>
          <p:cNvSpPr txBox="1">
            <a:spLocks noChangeArrowheads="1"/>
          </p:cNvSpPr>
          <p:nvPr/>
        </p:nvSpPr>
        <p:spPr bwMode="auto">
          <a:xfrm>
            <a:off x="408955" y="5300663"/>
            <a:ext cx="243903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oAutofit/>
          </a:bodyPr>
          <a:lstStyle>
            <a:lvl1pPr>
              <a:spcBef>
                <a:spcPts val="8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200">
                <a:solidFill>
                  <a:srgbClr val="000000"/>
                </a:solidFill>
                <a:latin typeface="Arial" panose="020B0604020202020204" pitchFamily="34" charset="0"/>
                <a:ea typeface="ＭＳ Ｐゴシック" panose="020B0600070205080204" pitchFamily="34" charset="-128"/>
              </a:defRPr>
            </a:lvl1pPr>
            <a:lvl2pPr>
              <a:spcBef>
                <a:spcPts val="7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rgbClr val="000000"/>
                </a:solidFill>
                <a:latin typeface="Arial" panose="020B0604020202020204" pitchFamily="34" charset="0"/>
                <a:ea typeface="ＭＳ Ｐゴシック" panose="020B0600070205080204" pitchFamily="34" charset="-128"/>
              </a:defRPr>
            </a:lvl2pPr>
            <a:lvl3pPr>
              <a:spcBef>
                <a:spcPts val="6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Arial" panose="020B0604020202020204" pitchFamily="34" charset="0"/>
                <a:ea typeface="ＭＳ Ｐゴシック" panose="020B0600070205080204" pitchFamily="34" charset="-128"/>
              </a:defRPr>
            </a:lvl3pPr>
            <a:lvl4pPr>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ea typeface="ＭＳ Ｐゴシック" panose="020B0600070205080204" pitchFamily="34" charset="-128"/>
              </a:defRPr>
            </a:lvl4pPr>
            <a:lvl5pPr>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ea typeface="ＭＳ Ｐゴシック" panose="020B0600070205080204" pitchFamily="34" charset="-128"/>
              </a:defRPr>
            </a:lvl5pPr>
            <a:lvl6pPr marL="25146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ea typeface="ＭＳ Ｐゴシック" panose="020B0600070205080204" pitchFamily="34" charset="-128"/>
              </a:defRPr>
            </a:lvl6pPr>
            <a:lvl7pPr marL="29718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ea typeface="ＭＳ Ｐゴシック" panose="020B0600070205080204" pitchFamily="34" charset="-128"/>
              </a:defRPr>
            </a:lvl7pPr>
            <a:lvl8pPr marL="34290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ea typeface="ＭＳ Ｐゴシック" panose="020B0600070205080204" pitchFamily="34" charset="-128"/>
              </a:defRPr>
            </a:lvl8pPr>
            <a:lvl9pPr marL="38862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ea typeface="ＭＳ Ｐゴシック" panose="020B0600070205080204" pitchFamily="34" charset="-128"/>
              </a:defRPr>
            </a:lvl9pPr>
          </a:lstStyle>
          <a:p>
            <a:pPr eaLnBrk="1" hangingPunct="1">
              <a:spcBef>
                <a:spcPts val="1125"/>
              </a:spcBef>
              <a:buClrTx/>
              <a:buFontTx/>
              <a:buNone/>
            </a:pPr>
            <a:r>
              <a:rPr lang="de-DE" altLang="de-DE" sz="1800" b="1">
                <a:solidFill>
                  <a:srgbClr val="333333"/>
                </a:solidFill>
                <a:latin typeface="+mn-lt"/>
                <a:ea typeface="+mn-ea"/>
              </a:rPr>
              <a:t>Példa:</a:t>
            </a:r>
          </a:p>
        </p:txBody>
      </p:sp>
      <p:sp>
        <p:nvSpPr>
          <p:cNvPr id="2" name="Title 1"/>
          <p:cNvSpPr>
            <a:spLocks noGrp="1"/>
          </p:cNvSpPr>
          <p:nvPr>
            <p:ph type="title"/>
          </p:nvPr>
        </p:nvSpPr>
        <p:spPr/>
        <p:txBody>
          <a:bodyPr/>
          <a:lstStyle/>
          <a:p>
            <a:r>
              <a:rPr lang="hu-HU" sz="3600">
                <a:solidFill>
                  <a:srgbClr val="004992"/>
                </a:solidFill>
                <a:latin typeface="+mn-lt"/>
                <a:ea typeface="+mn-ea"/>
                <a:cs typeface="+mn-cs"/>
              </a:rPr>
              <a:t>Vitassák meg, hogy az alábbi jellemzőknek/viselkedési módoknak milyen erősségei és gyengeségei vannak a másokról alkotott ítéleteinket illetően!</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r>
              <a:rPr lang="hu-HU">
                <a:latin typeface="+mn-lt"/>
                <a:ea typeface="+mn-ea"/>
              </a:rPr>
              <a:t>Metakognitív Tréning 6 – Beleérző képesség II</a:t>
            </a:r>
            <a:endParaRPr lang="de-DE" dirty="0">
              <a:latin typeface="+mn-lt"/>
              <a:ea typeface="+mn-ea"/>
            </a:endParaRPr>
          </a:p>
        </p:txBody>
      </p:sp>
      <p:sp>
        <p:nvSpPr>
          <p:cNvPr id="4" name="Slide Number Placeholder 3"/>
          <p:cNvSpPr>
            <a:spLocks noGrp="1"/>
          </p:cNvSpPr>
          <p:nvPr>
            <p:ph type="sldNum" sz="quarter" idx="12"/>
          </p:nvPr>
        </p:nvSpPr>
        <p:spPr/>
        <p:txBody>
          <a:bodyPr/>
          <a:lstStyle/>
          <a:p>
            <a:pPr>
              <a:defRPr/>
            </a:pPr>
            <a:fld id="{5AABD7C4-AD90-49D9-8A37-4AC4820DCB35}" type="slidenum">
              <a:rPr lang="de-DE" altLang="de-DE" smtClean="0">
                <a:latin typeface="+mn-lt"/>
                <a:ea typeface="+mn-ea"/>
              </a:rPr>
              <a:pPr>
                <a:defRPr/>
              </a:pPr>
              <a:t>12</a:t>
            </a:fld>
            <a:endParaRPr lang="de-DE" altLang="de-DE">
              <a:latin typeface="+mn-lt"/>
              <a:ea typeface="+mn-ea"/>
            </a:endParaRPr>
          </a:p>
        </p:txBody>
      </p:sp>
      <p:graphicFrame>
        <p:nvGraphicFramePr>
          <p:cNvPr id="10" name="Group 2"/>
          <p:cNvGraphicFramePr>
            <a:graphicFrameLocks noGrp="1"/>
          </p:cNvGraphicFramePr>
          <p:nvPr>
            <p:extLst>
              <p:ext uri="{D42A27DB-BD31-4B8C-83A1-F6EECF244321}">
                <p14:modId xmlns:p14="http://schemas.microsoft.com/office/powerpoint/2010/main" val="1640031432"/>
              </p:ext>
            </p:extLst>
          </p:nvPr>
        </p:nvGraphicFramePr>
        <p:xfrm>
          <a:off x="408955" y="2697480"/>
          <a:ext cx="11376001" cy="402336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173736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1800" b="0" i="0" u="none" strike="noStrike" cap="none" normalizeH="0" baseline="0" dirty="0">
                          <a:ln>
                            <a:noFill/>
                          </a:ln>
                          <a:solidFill>
                            <a:srgbClr val="333333"/>
                          </a:solidFill>
                          <a:effectLst/>
                          <a:latin typeface="Calibri Light"/>
                        </a:rPr>
                        <a:t>Írásos megnyilvánulás</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s-ES" sz="1800" b="0" i="0" u="none" strike="noStrike" cap="none" normalizeH="0" baseline="0" dirty="0" err="1">
                          <a:ln>
                            <a:noFill/>
                          </a:ln>
                          <a:solidFill>
                            <a:srgbClr val="004992"/>
                          </a:solidFill>
                          <a:effectLst/>
                          <a:latin typeface="Calibri Light"/>
                        </a:rPr>
                        <a:t>Fontos</a:t>
                      </a:r>
                      <a:r>
                        <a:rPr kumimoji="0" lang="es-ES" sz="1800" b="0" i="0" u="none" strike="noStrike" cap="none" normalizeH="0" baseline="0" dirty="0">
                          <a:ln>
                            <a:noFill/>
                          </a:ln>
                          <a:solidFill>
                            <a:srgbClr val="004992"/>
                          </a:solidFill>
                          <a:effectLst/>
                          <a:latin typeface="Calibri Light"/>
                        </a:rPr>
                        <a:t> </a:t>
                      </a:r>
                      <a:r>
                        <a:rPr kumimoji="0" lang="es-ES" sz="1800" b="0" i="0" u="none" strike="noStrike" cap="none" normalizeH="0" baseline="0" dirty="0" err="1">
                          <a:ln>
                            <a:noFill/>
                          </a:ln>
                          <a:solidFill>
                            <a:srgbClr val="004992"/>
                          </a:solidFill>
                          <a:effectLst/>
                          <a:latin typeface="Calibri Light"/>
                        </a:rPr>
                        <a:t>támpont</a:t>
                      </a:r>
                      <a:r>
                        <a:rPr kumimoji="0" lang="es-ES" sz="1800" b="0" i="0" u="none" strike="noStrike" cap="none" normalizeH="0" baseline="0" dirty="0">
                          <a:ln>
                            <a:noFill/>
                          </a:ln>
                          <a:solidFill>
                            <a:srgbClr val="004992"/>
                          </a:solidFill>
                          <a:effectLst/>
                          <a:latin typeface="Calibri Light"/>
                        </a:rPr>
                        <a:t>: </a:t>
                      </a:r>
                    </a:p>
                    <a:p>
                      <a:pPr marL="285750" marR="0" lvl="0" indent="-28575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es-ES" sz="1800" b="0" i="0" u="none" strike="noStrike" cap="none" normalizeH="0" baseline="0" dirty="0" err="1">
                          <a:ln>
                            <a:noFill/>
                          </a:ln>
                          <a:solidFill>
                            <a:srgbClr val="333333"/>
                          </a:solidFill>
                          <a:effectLst/>
                          <a:latin typeface="Calibri Light"/>
                        </a:rPr>
                        <a:t>Gyakran</a:t>
                      </a:r>
                      <a:r>
                        <a:rPr kumimoji="0" lang="es-ES" sz="1800" b="0" i="0" u="none" strike="noStrike" cap="none" normalizeH="0" baseline="0" dirty="0">
                          <a:ln>
                            <a:noFill/>
                          </a:ln>
                          <a:solidFill>
                            <a:srgbClr val="333333"/>
                          </a:solidFill>
                          <a:effectLst/>
                          <a:latin typeface="Calibri Light"/>
                        </a:rPr>
                        <a:t> </a:t>
                      </a:r>
                      <a:r>
                        <a:rPr kumimoji="0" lang="es-ES" sz="1800" b="0" i="0" u="none" strike="noStrike" cap="none" normalizeH="0" baseline="0" dirty="0" err="1">
                          <a:ln>
                            <a:noFill/>
                          </a:ln>
                          <a:solidFill>
                            <a:srgbClr val="333333"/>
                          </a:solidFill>
                          <a:effectLst/>
                          <a:latin typeface="Calibri Light"/>
                        </a:rPr>
                        <a:t>jobban</a:t>
                      </a:r>
                      <a:r>
                        <a:rPr kumimoji="0" lang="es-ES" sz="1800" b="0" i="0" u="none" strike="noStrike" cap="none" normalizeH="0" baseline="0" dirty="0">
                          <a:ln>
                            <a:noFill/>
                          </a:ln>
                          <a:solidFill>
                            <a:srgbClr val="333333"/>
                          </a:solidFill>
                          <a:effectLst/>
                          <a:latin typeface="Calibri Light"/>
                        </a:rPr>
                        <a:t> </a:t>
                      </a:r>
                      <a:r>
                        <a:rPr kumimoji="0" lang="es-ES" sz="1800" b="0" i="0" u="none" strike="noStrike" cap="none" normalizeH="0" baseline="0" dirty="0" err="1">
                          <a:ln>
                            <a:noFill/>
                          </a:ln>
                          <a:solidFill>
                            <a:srgbClr val="333333"/>
                          </a:solidFill>
                          <a:effectLst/>
                          <a:latin typeface="Calibri Light"/>
                        </a:rPr>
                        <a:t>átgondoljuk</a:t>
                      </a:r>
                      <a:r>
                        <a:rPr kumimoji="0" lang="es-ES" sz="1800" b="0" i="0" u="none" strike="noStrike" cap="none" normalizeH="0" baseline="0" dirty="0">
                          <a:ln>
                            <a:noFill/>
                          </a:ln>
                          <a:solidFill>
                            <a:srgbClr val="333333"/>
                          </a:solidFill>
                          <a:effectLst/>
                          <a:latin typeface="Calibri Light"/>
                        </a:rPr>
                        <a:t> </a:t>
                      </a:r>
                      <a:r>
                        <a:rPr kumimoji="0" lang="es-ES" sz="1800" b="0" i="0" u="none" strike="noStrike" cap="none" normalizeH="0" baseline="0" dirty="0" err="1">
                          <a:ln>
                            <a:noFill/>
                          </a:ln>
                          <a:solidFill>
                            <a:srgbClr val="333333"/>
                          </a:solidFill>
                          <a:effectLst/>
                          <a:latin typeface="Calibri Light"/>
                        </a:rPr>
                        <a:t>az</a:t>
                      </a:r>
                      <a:r>
                        <a:rPr kumimoji="0" lang="es-ES" sz="1800" b="0" i="0" u="none" strike="noStrike" cap="none" normalizeH="0" baseline="0" dirty="0">
                          <a:ln>
                            <a:noFill/>
                          </a:ln>
                          <a:solidFill>
                            <a:srgbClr val="333333"/>
                          </a:solidFill>
                          <a:effectLst/>
                          <a:latin typeface="Calibri Light"/>
                        </a:rPr>
                        <a:t> </a:t>
                      </a:r>
                      <a:r>
                        <a:rPr kumimoji="0" lang="es-ES" sz="1800" b="0" i="0" u="none" strike="noStrike" cap="none" normalizeH="0" baseline="0" dirty="0" err="1">
                          <a:ln>
                            <a:noFill/>
                          </a:ln>
                          <a:solidFill>
                            <a:srgbClr val="333333"/>
                          </a:solidFill>
                          <a:effectLst/>
                          <a:latin typeface="Calibri Light"/>
                        </a:rPr>
                        <a:t>írásbeli</a:t>
                      </a:r>
                      <a:r>
                        <a:rPr kumimoji="0" lang="es-ES" sz="1800" b="0" i="0" u="none" strike="noStrike" cap="none" normalizeH="0" baseline="0" dirty="0">
                          <a:ln>
                            <a:noFill/>
                          </a:ln>
                          <a:solidFill>
                            <a:srgbClr val="333333"/>
                          </a:solidFill>
                          <a:effectLst/>
                          <a:latin typeface="Calibri Light"/>
                        </a:rPr>
                        <a:t> </a:t>
                      </a:r>
                      <a:r>
                        <a:rPr kumimoji="0" lang="es-ES" sz="1800" b="0" i="0" u="none" strike="noStrike" cap="none" normalizeH="0" baseline="0" dirty="0" err="1">
                          <a:ln>
                            <a:noFill/>
                          </a:ln>
                          <a:solidFill>
                            <a:srgbClr val="333333"/>
                          </a:solidFill>
                          <a:effectLst/>
                          <a:latin typeface="Calibri Light"/>
                        </a:rPr>
                        <a:t>megnyilvánulásokat</a:t>
                      </a:r>
                      <a:r>
                        <a:rPr kumimoji="0" lang="es-ES" sz="1800" b="0" i="0" u="none" strike="noStrike" cap="none" normalizeH="0" baseline="0" dirty="0">
                          <a:ln>
                            <a:noFill/>
                          </a:ln>
                          <a:solidFill>
                            <a:srgbClr val="333333"/>
                          </a:solidFill>
                          <a:effectLst/>
                          <a:latin typeface="Calibri Light"/>
                        </a:rPr>
                        <a:t>, </a:t>
                      </a:r>
                      <a:r>
                        <a:rPr kumimoji="0" lang="es-ES" sz="1800" b="0" i="0" u="none" strike="noStrike" cap="none" normalizeH="0" baseline="0" dirty="0" err="1">
                          <a:ln>
                            <a:noFill/>
                          </a:ln>
                          <a:solidFill>
                            <a:srgbClr val="333333"/>
                          </a:solidFill>
                          <a:effectLst/>
                          <a:latin typeface="Calibri Light"/>
                        </a:rPr>
                        <a:t>mint</a:t>
                      </a:r>
                      <a:r>
                        <a:rPr kumimoji="0" lang="es-ES" sz="1800" b="0" i="0" u="none" strike="noStrike" cap="none" normalizeH="0" baseline="0" dirty="0">
                          <a:ln>
                            <a:noFill/>
                          </a:ln>
                          <a:solidFill>
                            <a:srgbClr val="333333"/>
                          </a:solidFill>
                          <a:effectLst/>
                          <a:latin typeface="Calibri Light"/>
                        </a:rPr>
                        <a:t> a </a:t>
                      </a:r>
                      <a:r>
                        <a:rPr kumimoji="0" lang="es-ES" sz="1800" b="0" i="0" u="none" strike="noStrike" cap="none" normalizeH="0" baseline="0" dirty="0" err="1">
                          <a:ln>
                            <a:noFill/>
                          </a:ln>
                          <a:solidFill>
                            <a:srgbClr val="333333"/>
                          </a:solidFill>
                          <a:effectLst/>
                          <a:latin typeface="Calibri Light"/>
                        </a:rPr>
                        <a:t>szóban</a:t>
                      </a:r>
                      <a:r>
                        <a:rPr kumimoji="0" lang="es-ES" sz="1800" b="0" i="0" u="none" strike="noStrike" cap="none" normalizeH="0" baseline="0" dirty="0">
                          <a:ln>
                            <a:noFill/>
                          </a:ln>
                          <a:solidFill>
                            <a:srgbClr val="333333"/>
                          </a:solidFill>
                          <a:effectLst/>
                          <a:latin typeface="Calibri Light"/>
                        </a:rPr>
                        <a:t> </a:t>
                      </a:r>
                      <a:r>
                        <a:rPr kumimoji="0" lang="es-ES" sz="1800" b="0" i="0" u="none" strike="noStrike" cap="none" normalizeH="0" baseline="0" dirty="0" err="1">
                          <a:ln>
                            <a:noFill/>
                          </a:ln>
                          <a:solidFill>
                            <a:srgbClr val="333333"/>
                          </a:solidFill>
                          <a:effectLst/>
                          <a:latin typeface="Calibri Light"/>
                        </a:rPr>
                        <a:t>elhangzottakat</a:t>
                      </a:r>
                      <a:r>
                        <a:rPr kumimoji="0" lang="es-ES" sz="1800" b="0" i="0" u="none" strike="noStrike" cap="none" normalizeH="0" baseline="0" dirty="0">
                          <a:ln>
                            <a:noFill/>
                          </a:ln>
                          <a:solidFill>
                            <a:srgbClr val="333333"/>
                          </a:solidFill>
                          <a:effectLst/>
                          <a:latin typeface="Calibri Light"/>
                        </a:rPr>
                        <a:t>!</a:t>
                      </a: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286000">
                <a:tc>
                  <a:txBody>
                    <a:bodyPr/>
                    <a:lstStyle/>
                    <a:p>
                      <a:pPr marL="0" marR="0" lvl="0" indent="0" algn="l" defTabSz="914400" rtl="0" eaLnBrk="1" fontAlgn="base" latinLnBrk="0" hangingPunct="1">
                        <a:lnSpc>
                          <a:spcPct val="100000"/>
                        </a:lnSpc>
                        <a:spcBef>
                          <a:spcPts val="0"/>
                        </a:spcBef>
                        <a:spcAft>
                          <a:spcPct val="0"/>
                        </a:spcAft>
                        <a:buClrTx/>
                        <a:buSzTx/>
                        <a:buFontTx/>
                        <a:buNone/>
                        <a:tabLst/>
                        <a:defRPr/>
                      </a:pPr>
                      <a:endParaRPr lang="en-US" altLang="de-DE" sz="1800" b="0" i="0" u="none" dirty="0">
                        <a:solidFill>
                          <a:srgbClr val="333333"/>
                        </a:solidFill>
                        <a:latin typeface="Calibri Light"/>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de-DE" sz="1800" b="0" i="0" u="none" strike="noStrike" cap="none" normalizeH="0" baseline="0" dirty="0">
                          <a:ln>
                            <a:noFill/>
                          </a:ln>
                          <a:solidFill>
                            <a:srgbClr val="004992"/>
                          </a:solidFill>
                          <a:effectLst/>
                          <a:latin typeface="+mn-lt"/>
                        </a:rPr>
                        <a:t>Figyelem! </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hu-HU" sz="1800" b="0" i="0" u="none" strike="noStrike" cap="none" normalizeH="0" baseline="0" dirty="0">
                          <a:ln>
                            <a:noFill/>
                          </a:ln>
                          <a:solidFill>
                            <a:srgbClr val="004992"/>
                          </a:solidFill>
                          <a:effectLst/>
                          <a:latin typeface="+mn-lt"/>
                        </a:rPr>
                        <a:t>???</a:t>
                      </a:r>
                      <a:endParaRPr kumimoji="0" lang="en-US" sz="1800" b="0" i="0" u="none" strike="noStrike" cap="none" normalizeH="0" baseline="0" dirty="0">
                        <a:ln>
                          <a:noFill/>
                        </a:ln>
                        <a:solidFill>
                          <a:srgbClr val="004992"/>
                        </a:solidFill>
                        <a:effectLst/>
                        <a:latin typeface="+mn-l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1" name="Picture 15" descr="Muffet - flickr - letter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4979" y="3284984"/>
            <a:ext cx="2540000"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995" name="Rectangle 12"/>
          <p:cNvSpPr>
            <a:spLocks noChangeArrowheads="1"/>
          </p:cNvSpPr>
          <p:nvPr/>
        </p:nvSpPr>
        <p:spPr bwMode="auto">
          <a:xfrm>
            <a:off x="487779" y="5680071"/>
            <a:ext cx="301752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oAutofit/>
          </a:bodyPr>
          <a:lstStyle>
            <a:lvl1pPr>
              <a:spcBef>
                <a:spcPts val="8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200">
                <a:solidFill>
                  <a:srgbClr val="000000"/>
                </a:solidFill>
                <a:latin typeface="Arial" panose="020B0604020202020204" pitchFamily="34" charset="0"/>
                <a:ea typeface="ＭＳ Ｐゴシック" panose="020B0600070205080204" pitchFamily="34" charset="-128"/>
              </a:defRPr>
            </a:lvl1pPr>
            <a:lvl2pPr>
              <a:spcBef>
                <a:spcPts val="7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rgbClr val="000000"/>
                </a:solidFill>
                <a:latin typeface="Arial" panose="020B0604020202020204" pitchFamily="34" charset="0"/>
                <a:ea typeface="ＭＳ Ｐゴシック" panose="020B0600070205080204" pitchFamily="34" charset="-128"/>
              </a:defRPr>
            </a:lvl2pPr>
            <a:lvl3pPr>
              <a:spcBef>
                <a:spcPts val="6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Arial" panose="020B0604020202020204" pitchFamily="34" charset="0"/>
                <a:ea typeface="ＭＳ Ｐゴシック" panose="020B0600070205080204" pitchFamily="34" charset="-128"/>
              </a:defRPr>
            </a:lvl3pPr>
            <a:lvl4pPr>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ea typeface="ＭＳ Ｐゴシック" panose="020B0600070205080204" pitchFamily="34" charset="-128"/>
              </a:defRPr>
            </a:lvl4pPr>
            <a:lvl5pPr>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ea typeface="ＭＳ Ｐゴシック" panose="020B0600070205080204" pitchFamily="34" charset="-128"/>
              </a:defRPr>
            </a:lvl5pPr>
            <a:lvl6pPr marL="25146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ea typeface="ＭＳ Ｐゴシック" panose="020B0600070205080204" pitchFamily="34" charset="-128"/>
              </a:defRPr>
            </a:lvl6pPr>
            <a:lvl7pPr marL="29718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ea typeface="ＭＳ Ｐゴシック" panose="020B0600070205080204" pitchFamily="34" charset="-128"/>
              </a:defRPr>
            </a:lvl7pPr>
            <a:lvl8pPr marL="34290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ea typeface="ＭＳ Ｐゴシック" panose="020B0600070205080204" pitchFamily="34" charset="-128"/>
              </a:defRPr>
            </a:lvl8pPr>
            <a:lvl9pPr marL="38862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ea typeface="ＭＳ Ｐゴシック" panose="020B0600070205080204" pitchFamily="34" charset="-128"/>
              </a:defRPr>
            </a:lvl9pPr>
          </a:lstStyle>
          <a:p>
            <a:pPr eaLnBrk="1" hangingPunct="1">
              <a:spcBef>
                <a:spcPct val="0"/>
              </a:spcBef>
              <a:buClrTx/>
              <a:buFontTx/>
              <a:buNone/>
            </a:pPr>
            <a:r>
              <a:rPr lang="de-DE" altLang="de-DE" sz="1800" i="1">
                <a:solidFill>
                  <a:srgbClr val="333333"/>
                </a:solidFill>
                <a:latin typeface="+mn-lt"/>
                <a:ea typeface="+mn-ea"/>
              </a:rPr>
              <a:t>“Ne </a:t>
            </a:r>
            <a:r>
              <a:rPr lang="de-DE" altLang="de-DE" sz="1800" i="1" dirty="0">
                <a:solidFill>
                  <a:srgbClr val="333333"/>
                </a:solidFill>
                <a:latin typeface="+mn-lt"/>
                <a:ea typeface="+mn-ea"/>
              </a:rPr>
              <a:t>dolgozz túl</a:t>
            </a:r>
            <a:r>
              <a:rPr lang="hu-HU" altLang="de-DE" sz="1800" i="1" dirty="0">
                <a:solidFill>
                  <a:srgbClr val="333333"/>
                </a:solidFill>
                <a:latin typeface="+mn-lt"/>
                <a:ea typeface="+mn-ea"/>
              </a:rPr>
              <a:t> </a:t>
            </a:r>
            <a:r>
              <a:rPr lang="de-DE" altLang="de-DE" sz="1800" i="1">
                <a:solidFill>
                  <a:srgbClr val="333333"/>
                </a:solidFill>
                <a:latin typeface="+mn-lt"/>
                <a:ea typeface="+mn-ea"/>
              </a:rPr>
              <a:t>keményen!</a:t>
            </a:r>
            <a:r>
              <a:rPr lang="hu-HU" altLang="de-DE" sz="1800">
                <a:solidFill>
                  <a:srgbClr val="333333"/>
                </a:solidFill>
                <a:latin typeface="+mn-lt"/>
                <a:ea typeface="+mn-ea"/>
              </a:rPr>
              <a:t>”</a:t>
            </a:r>
            <a:endParaRPr lang="de-DE" altLang="de-DE" sz="1800" dirty="0">
              <a:solidFill>
                <a:srgbClr val="333333"/>
              </a:solidFill>
              <a:latin typeface="+mn-lt"/>
              <a:ea typeface="+mn-ea"/>
            </a:endParaRPr>
          </a:p>
          <a:p>
            <a:pPr eaLnBrk="1" hangingPunct="1">
              <a:spcBef>
                <a:spcPct val="0"/>
              </a:spcBef>
              <a:buClrTx/>
              <a:buFontTx/>
              <a:buNone/>
            </a:pPr>
            <a:r>
              <a:rPr lang="hu-HU" altLang="de-DE" sz="1800">
                <a:solidFill>
                  <a:srgbClr val="333333"/>
                </a:solidFill>
                <a:latin typeface="Times New Roman"/>
                <a:ea typeface="+mn-ea"/>
                <a:sym typeface="Wingdings" panose="05000000000000000000" pitchFamily="2" charset="2"/>
              </a:rPr>
              <a:t>→</a:t>
            </a:r>
            <a:r>
              <a:rPr lang="de-DE" altLang="de-DE" sz="1800">
                <a:solidFill>
                  <a:srgbClr val="333333"/>
                </a:solidFill>
                <a:latin typeface="+mn-lt"/>
                <a:ea typeface="+mn-ea"/>
              </a:rPr>
              <a:t> </a:t>
            </a:r>
            <a:r>
              <a:rPr lang="de-DE" altLang="de-DE" sz="1800" dirty="0">
                <a:solidFill>
                  <a:srgbClr val="333333"/>
                </a:solidFill>
                <a:latin typeface="+mn-lt"/>
                <a:ea typeface="+mn-ea"/>
              </a:rPr>
              <a:t>gúny, együttérzés, klisé?</a:t>
            </a:r>
          </a:p>
        </p:txBody>
      </p:sp>
    </p:spTree>
    <p:extLst>
      <p:ext uri="{BB962C8B-B14F-4D97-AF65-F5344CB8AC3E}">
        <p14:creationId xmlns:p14="http://schemas.microsoft.com/office/powerpoint/2010/main" val="3224806619"/>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96" name="Text Box 13"/>
          <p:cNvSpPr txBox="1">
            <a:spLocks noChangeArrowheads="1"/>
          </p:cNvSpPr>
          <p:nvPr/>
        </p:nvSpPr>
        <p:spPr bwMode="auto">
          <a:xfrm>
            <a:off x="408955" y="5300663"/>
            <a:ext cx="243903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oAutofit/>
          </a:bodyPr>
          <a:lstStyle>
            <a:lvl1pPr>
              <a:spcBef>
                <a:spcPts val="8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200">
                <a:solidFill>
                  <a:srgbClr val="000000"/>
                </a:solidFill>
                <a:latin typeface="Arial" panose="020B0604020202020204" pitchFamily="34" charset="0"/>
                <a:ea typeface="ＭＳ Ｐゴシック" panose="020B0600070205080204" pitchFamily="34" charset="-128"/>
              </a:defRPr>
            </a:lvl1pPr>
            <a:lvl2pPr>
              <a:spcBef>
                <a:spcPts val="7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rgbClr val="000000"/>
                </a:solidFill>
                <a:latin typeface="Arial" panose="020B0604020202020204" pitchFamily="34" charset="0"/>
                <a:ea typeface="ＭＳ Ｐゴシック" panose="020B0600070205080204" pitchFamily="34" charset="-128"/>
              </a:defRPr>
            </a:lvl2pPr>
            <a:lvl3pPr>
              <a:spcBef>
                <a:spcPts val="6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Arial" panose="020B0604020202020204" pitchFamily="34" charset="0"/>
                <a:ea typeface="ＭＳ Ｐゴシック" panose="020B0600070205080204" pitchFamily="34" charset="-128"/>
              </a:defRPr>
            </a:lvl3pPr>
            <a:lvl4pPr>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ea typeface="ＭＳ Ｐゴシック" panose="020B0600070205080204" pitchFamily="34" charset="-128"/>
              </a:defRPr>
            </a:lvl4pPr>
            <a:lvl5pPr>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ea typeface="ＭＳ Ｐゴシック" panose="020B0600070205080204" pitchFamily="34" charset="-128"/>
              </a:defRPr>
            </a:lvl5pPr>
            <a:lvl6pPr marL="25146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ea typeface="ＭＳ Ｐゴシック" panose="020B0600070205080204" pitchFamily="34" charset="-128"/>
              </a:defRPr>
            </a:lvl6pPr>
            <a:lvl7pPr marL="29718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ea typeface="ＭＳ Ｐゴシック" panose="020B0600070205080204" pitchFamily="34" charset="-128"/>
              </a:defRPr>
            </a:lvl7pPr>
            <a:lvl8pPr marL="34290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ea typeface="ＭＳ Ｐゴシック" panose="020B0600070205080204" pitchFamily="34" charset="-128"/>
              </a:defRPr>
            </a:lvl8pPr>
            <a:lvl9pPr marL="38862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ea typeface="ＭＳ Ｐゴシック" panose="020B0600070205080204" pitchFamily="34" charset="-128"/>
              </a:defRPr>
            </a:lvl9pPr>
          </a:lstStyle>
          <a:p>
            <a:pPr eaLnBrk="1" hangingPunct="1">
              <a:spcBef>
                <a:spcPts val="1125"/>
              </a:spcBef>
              <a:buClrTx/>
              <a:buFontTx/>
              <a:buNone/>
            </a:pPr>
            <a:r>
              <a:rPr lang="de-DE" altLang="de-DE" sz="1800" b="1">
                <a:solidFill>
                  <a:srgbClr val="333333"/>
                </a:solidFill>
                <a:latin typeface="+mn-lt"/>
                <a:ea typeface="+mn-ea"/>
              </a:rPr>
              <a:t>Példa:</a:t>
            </a:r>
          </a:p>
        </p:txBody>
      </p:sp>
      <p:sp>
        <p:nvSpPr>
          <p:cNvPr id="2" name="Title 1"/>
          <p:cNvSpPr>
            <a:spLocks noGrp="1"/>
          </p:cNvSpPr>
          <p:nvPr>
            <p:ph type="title"/>
          </p:nvPr>
        </p:nvSpPr>
        <p:spPr/>
        <p:txBody>
          <a:bodyPr/>
          <a:lstStyle/>
          <a:p>
            <a:r>
              <a:rPr lang="hu-HU" sz="3600">
                <a:solidFill>
                  <a:srgbClr val="004992"/>
                </a:solidFill>
                <a:latin typeface="+mn-lt"/>
                <a:ea typeface="+mn-ea"/>
                <a:cs typeface="+mn-cs"/>
              </a:rPr>
              <a:t>Vitassák meg, hogy az alábbi jellemzőknek/viselkedési módoknak milyen erősségei és gyengeségei vannak a másokról alkotott ítéleteinket illetően!</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r>
              <a:rPr lang="hu-HU">
                <a:latin typeface="+mn-lt"/>
                <a:ea typeface="+mn-ea"/>
              </a:rPr>
              <a:t>Metakognitív Tréning 6 – Beleérző képesség II</a:t>
            </a:r>
            <a:endParaRPr lang="de-DE" dirty="0">
              <a:latin typeface="+mn-lt"/>
              <a:ea typeface="+mn-ea"/>
            </a:endParaRPr>
          </a:p>
        </p:txBody>
      </p:sp>
      <p:sp>
        <p:nvSpPr>
          <p:cNvPr id="4" name="Slide Number Placeholder 3"/>
          <p:cNvSpPr>
            <a:spLocks noGrp="1"/>
          </p:cNvSpPr>
          <p:nvPr>
            <p:ph type="sldNum" sz="quarter" idx="12"/>
          </p:nvPr>
        </p:nvSpPr>
        <p:spPr/>
        <p:txBody>
          <a:bodyPr/>
          <a:lstStyle/>
          <a:p>
            <a:pPr>
              <a:defRPr/>
            </a:pPr>
            <a:fld id="{5AABD7C4-AD90-49D9-8A37-4AC4820DCB35}" type="slidenum">
              <a:rPr lang="de-DE" altLang="de-DE" smtClean="0">
                <a:latin typeface="+mn-lt"/>
                <a:ea typeface="+mn-ea"/>
              </a:rPr>
              <a:pPr>
                <a:defRPr/>
              </a:pPr>
              <a:t>13</a:t>
            </a:fld>
            <a:endParaRPr lang="de-DE" altLang="de-DE">
              <a:latin typeface="+mn-lt"/>
              <a:ea typeface="+mn-ea"/>
            </a:endParaRPr>
          </a:p>
        </p:txBody>
      </p:sp>
      <p:graphicFrame>
        <p:nvGraphicFramePr>
          <p:cNvPr id="10" name="Group 2"/>
          <p:cNvGraphicFramePr>
            <a:graphicFrameLocks noGrp="1"/>
          </p:cNvGraphicFramePr>
          <p:nvPr>
            <p:extLst>
              <p:ext uri="{D42A27DB-BD31-4B8C-83A1-F6EECF244321}">
                <p14:modId xmlns:p14="http://schemas.microsoft.com/office/powerpoint/2010/main" val="2193829190"/>
              </p:ext>
            </p:extLst>
          </p:nvPr>
        </p:nvGraphicFramePr>
        <p:xfrm>
          <a:off x="408955" y="2697480"/>
          <a:ext cx="11376001" cy="402336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173736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1800" b="0" i="0" u="none" strike="noStrike" cap="none" normalizeH="0" baseline="0" dirty="0">
                          <a:ln>
                            <a:noFill/>
                          </a:ln>
                          <a:solidFill>
                            <a:srgbClr val="333333"/>
                          </a:solidFill>
                          <a:effectLst/>
                          <a:latin typeface="Calibri Light"/>
                        </a:rPr>
                        <a:t>Írásos megnyilvánulás</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s-ES" sz="1800" b="0" i="0" u="none" strike="noStrike" cap="none" normalizeH="0" baseline="0" dirty="0" err="1">
                          <a:ln>
                            <a:noFill/>
                          </a:ln>
                          <a:solidFill>
                            <a:srgbClr val="004992"/>
                          </a:solidFill>
                          <a:effectLst/>
                          <a:latin typeface="Calibri Light"/>
                        </a:rPr>
                        <a:t>Fontos</a:t>
                      </a:r>
                      <a:r>
                        <a:rPr kumimoji="0" lang="es-ES" sz="1800" b="0" i="0" u="none" strike="noStrike" cap="none" normalizeH="0" baseline="0" dirty="0">
                          <a:ln>
                            <a:noFill/>
                          </a:ln>
                          <a:solidFill>
                            <a:srgbClr val="004992"/>
                          </a:solidFill>
                          <a:effectLst/>
                          <a:latin typeface="Calibri Light"/>
                        </a:rPr>
                        <a:t> </a:t>
                      </a:r>
                      <a:r>
                        <a:rPr kumimoji="0" lang="es-ES" sz="1800" b="0" i="0" u="none" strike="noStrike" cap="none" normalizeH="0" baseline="0" dirty="0" err="1">
                          <a:ln>
                            <a:noFill/>
                          </a:ln>
                          <a:solidFill>
                            <a:srgbClr val="004992"/>
                          </a:solidFill>
                          <a:effectLst/>
                          <a:latin typeface="Calibri Light"/>
                        </a:rPr>
                        <a:t>támpont</a:t>
                      </a:r>
                      <a:r>
                        <a:rPr kumimoji="0" lang="es-ES" sz="1800" b="0" i="0" u="none" strike="noStrike" cap="none" normalizeH="0" baseline="0" dirty="0">
                          <a:ln>
                            <a:noFill/>
                          </a:ln>
                          <a:solidFill>
                            <a:srgbClr val="004992"/>
                          </a:solidFill>
                          <a:effectLst/>
                          <a:latin typeface="Calibri Light"/>
                        </a:rPr>
                        <a:t>: </a:t>
                      </a:r>
                    </a:p>
                    <a:p>
                      <a:pPr marL="285750" marR="0" lvl="0" indent="-28575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es-ES" sz="1800" b="0" i="0" u="none" strike="noStrike" cap="none" normalizeH="0" baseline="0" dirty="0" err="1">
                          <a:ln>
                            <a:noFill/>
                          </a:ln>
                          <a:solidFill>
                            <a:srgbClr val="333333"/>
                          </a:solidFill>
                          <a:effectLst/>
                          <a:latin typeface="Calibri Light"/>
                        </a:rPr>
                        <a:t>Gyakran</a:t>
                      </a:r>
                      <a:r>
                        <a:rPr kumimoji="0" lang="es-ES" sz="1800" b="0" i="0" u="none" strike="noStrike" cap="none" normalizeH="0" baseline="0" dirty="0">
                          <a:ln>
                            <a:noFill/>
                          </a:ln>
                          <a:solidFill>
                            <a:srgbClr val="333333"/>
                          </a:solidFill>
                          <a:effectLst/>
                          <a:latin typeface="Calibri Light"/>
                        </a:rPr>
                        <a:t> </a:t>
                      </a:r>
                      <a:r>
                        <a:rPr kumimoji="0" lang="es-ES" sz="1800" b="0" i="0" u="none" strike="noStrike" cap="none" normalizeH="0" baseline="0" dirty="0" err="1">
                          <a:ln>
                            <a:noFill/>
                          </a:ln>
                          <a:solidFill>
                            <a:srgbClr val="333333"/>
                          </a:solidFill>
                          <a:effectLst/>
                          <a:latin typeface="Calibri Light"/>
                        </a:rPr>
                        <a:t>jobban</a:t>
                      </a:r>
                      <a:r>
                        <a:rPr kumimoji="0" lang="es-ES" sz="1800" b="0" i="0" u="none" strike="noStrike" cap="none" normalizeH="0" baseline="0" dirty="0">
                          <a:ln>
                            <a:noFill/>
                          </a:ln>
                          <a:solidFill>
                            <a:srgbClr val="333333"/>
                          </a:solidFill>
                          <a:effectLst/>
                          <a:latin typeface="Calibri Light"/>
                        </a:rPr>
                        <a:t> </a:t>
                      </a:r>
                      <a:r>
                        <a:rPr kumimoji="0" lang="es-ES" sz="1800" b="0" i="0" u="none" strike="noStrike" cap="none" normalizeH="0" baseline="0" dirty="0" err="1">
                          <a:ln>
                            <a:noFill/>
                          </a:ln>
                          <a:solidFill>
                            <a:srgbClr val="333333"/>
                          </a:solidFill>
                          <a:effectLst/>
                          <a:latin typeface="Calibri Light"/>
                        </a:rPr>
                        <a:t>átgondoljuk</a:t>
                      </a:r>
                      <a:r>
                        <a:rPr kumimoji="0" lang="es-ES" sz="1800" b="0" i="0" u="none" strike="noStrike" cap="none" normalizeH="0" baseline="0" dirty="0">
                          <a:ln>
                            <a:noFill/>
                          </a:ln>
                          <a:solidFill>
                            <a:srgbClr val="333333"/>
                          </a:solidFill>
                          <a:effectLst/>
                          <a:latin typeface="Calibri Light"/>
                        </a:rPr>
                        <a:t> </a:t>
                      </a:r>
                      <a:r>
                        <a:rPr kumimoji="0" lang="es-ES" sz="1800" b="0" i="0" u="none" strike="noStrike" cap="none" normalizeH="0" baseline="0" dirty="0" err="1">
                          <a:ln>
                            <a:noFill/>
                          </a:ln>
                          <a:solidFill>
                            <a:srgbClr val="333333"/>
                          </a:solidFill>
                          <a:effectLst/>
                          <a:latin typeface="Calibri Light"/>
                        </a:rPr>
                        <a:t>az</a:t>
                      </a:r>
                      <a:r>
                        <a:rPr kumimoji="0" lang="es-ES" sz="1800" b="0" i="0" u="none" strike="noStrike" cap="none" normalizeH="0" baseline="0" dirty="0">
                          <a:ln>
                            <a:noFill/>
                          </a:ln>
                          <a:solidFill>
                            <a:srgbClr val="333333"/>
                          </a:solidFill>
                          <a:effectLst/>
                          <a:latin typeface="Calibri Light"/>
                        </a:rPr>
                        <a:t> </a:t>
                      </a:r>
                      <a:r>
                        <a:rPr kumimoji="0" lang="es-ES" sz="1800" b="0" i="0" u="none" strike="noStrike" cap="none" normalizeH="0" baseline="0" dirty="0" err="1">
                          <a:ln>
                            <a:noFill/>
                          </a:ln>
                          <a:solidFill>
                            <a:srgbClr val="333333"/>
                          </a:solidFill>
                          <a:effectLst/>
                          <a:latin typeface="Calibri Light"/>
                        </a:rPr>
                        <a:t>írásbeli</a:t>
                      </a:r>
                      <a:r>
                        <a:rPr kumimoji="0" lang="es-ES" sz="1800" b="0" i="0" u="none" strike="noStrike" cap="none" normalizeH="0" baseline="0" dirty="0">
                          <a:ln>
                            <a:noFill/>
                          </a:ln>
                          <a:solidFill>
                            <a:srgbClr val="333333"/>
                          </a:solidFill>
                          <a:effectLst/>
                          <a:latin typeface="Calibri Light"/>
                        </a:rPr>
                        <a:t> </a:t>
                      </a:r>
                      <a:r>
                        <a:rPr kumimoji="0" lang="es-ES" sz="1800" b="0" i="0" u="none" strike="noStrike" cap="none" normalizeH="0" baseline="0" dirty="0" err="1">
                          <a:ln>
                            <a:noFill/>
                          </a:ln>
                          <a:solidFill>
                            <a:srgbClr val="333333"/>
                          </a:solidFill>
                          <a:effectLst/>
                          <a:latin typeface="Calibri Light"/>
                        </a:rPr>
                        <a:t>megnyilvánulásokat</a:t>
                      </a:r>
                      <a:r>
                        <a:rPr kumimoji="0" lang="es-ES" sz="1800" b="0" i="0" u="none" strike="noStrike" cap="none" normalizeH="0" baseline="0" dirty="0">
                          <a:ln>
                            <a:noFill/>
                          </a:ln>
                          <a:solidFill>
                            <a:srgbClr val="333333"/>
                          </a:solidFill>
                          <a:effectLst/>
                          <a:latin typeface="Calibri Light"/>
                        </a:rPr>
                        <a:t>, </a:t>
                      </a:r>
                      <a:r>
                        <a:rPr kumimoji="0" lang="es-ES" sz="1800" b="0" i="0" u="none" strike="noStrike" cap="none" normalizeH="0" baseline="0" dirty="0" err="1">
                          <a:ln>
                            <a:noFill/>
                          </a:ln>
                          <a:solidFill>
                            <a:srgbClr val="333333"/>
                          </a:solidFill>
                          <a:effectLst/>
                          <a:latin typeface="Calibri Light"/>
                        </a:rPr>
                        <a:t>mint</a:t>
                      </a:r>
                      <a:r>
                        <a:rPr kumimoji="0" lang="es-ES" sz="1800" b="0" i="0" u="none" strike="noStrike" cap="none" normalizeH="0" baseline="0" dirty="0">
                          <a:ln>
                            <a:noFill/>
                          </a:ln>
                          <a:solidFill>
                            <a:srgbClr val="333333"/>
                          </a:solidFill>
                          <a:effectLst/>
                          <a:latin typeface="Calibri Light"/>
                        </a:rPr>
                        <a:t> a </a:t>
                      </a:r>
                      <a:r>
                        <a:rPr kumimoji="0" lang="es-ES" sz="1800" b="0" i="0" u="none" strike="noStrike" cap="none" normalizeH="0" baseline="0" dirty="0" err="1">
                          <a:ln>
                            <a:noFill/>
                          </a:ln>
                          <a:solidFill>
                            <a:srgbClr val="333333"/>
                          </a:solidFill>
                          <a:effectLst/>
                          <a:latin typeface="Calibri Light"/>
                        </a:rPr>
                        <a:t>szóban</a:t>
                      </a:r>
                      <a:r>
                        <a:rPr kumimoji="0" lang="es-ES" sz="1800" b="0" i="0" u="none" strike="noStrike" cap="none" normalizeH="0" baseline="0" dirty="0">
                          <a:ln>
                            <a:noFill/>
                          </a:ln>
                          <a:solidFill>
                            <a:srgbClr val="333333"/>
                          </a:solidFill>
                          <a:effectLst/>
                          <a:latin typeface="Calibri Light"/>
                        </a:rPr>
                        <a:t> </a:t>
                      </a:r>
                      <a:r>
                        <a:rPr kumimoji="0" lang="es-ES" sz="1800" b="0" i="0" u="none" strike="noStrike" cap="none" normalizeH="0" baseline="0" dirty="0" err="1">
                          <a:ln>
                            <a:noFill/>
                          </a:ln>
                          <a:solidFill>
                            <a:srgbClr val="333333"/>
                          </a:solidFill>
                          <a:effectLst/>
                          <a:latin typeface="Calibri Light"/>
                        </a:rPr>
                        <a:t>elhangzottakat</a:t>
                      </a:r>
                      <a:r>
                        <a:rPr kumimoji="0" lang="es-ES" sz="1800" b="0" i="0" u="none" strike="noStrike" cap="none" normalizeH="0" baseline="0" dirty="0">
                          <a:ln>
                            <a:noFill/>
                          </a:ln>
                          <a:solidFill>
                            <a:srgbClr val="333333"/>
                          </a:solidFill>
                          <a:effectLst/>
                          <a:latin typeface="Calibri Light"/>
                        </a:rPr>
                        <a:t>!</a:t>
                      </a: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286000">
                <a:tc>
                  <a:txBody>
                    <a:bodyPr/>
                    <a:lstStyle/>
                    <a:p>
                      <a:pPr marL="0" marR="0" lvl="0" indent="0" algn="l" defTabSz="914400" rtl="0" eaLnBrk="1" fontAlgn="base" latinLnBrk="0" hangingPunct="1">
                        <a:lnSpc>
                          <a:spcPct val="100000"/>
                        </a:lnSpc>
                        <a:spcBef>
                          <a:spcPts val="0"/>
                        </a:spcBef>
                        <a:spcAft>
                          <a:spcPct val="0"/>
                        </a:spcAft>
                        <a:buClrTx/>
                        <a:buSzTx/>
                        <a:buFontTx/>
                        <a:buNone/>
                        <a:tabLst/>
                        <a:defRPr/>
                      </a:pPr>
                      <a:endParaRPr lang="en-US" altLang="de-DE" sz="1800" b="0" i="0" u="none" dirty="0">
                        <a:solidFill>
                          <a:srgbClr val="333333"/>
                        </a:solidFill>
                        <a:latin typeface="Calibri Light"/>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de-DE" sz="1800" b="0" i="0" u="none" strike="noStrike" cap="none" normalizeH="0" baseline="0" dirty="0">
                          <a:ln>
                            <a:noFill/>
                          </a:ln>
                          <a:solidFill>
                            <a:srgbClr val="004992"/>
                          </a:solidFill>
                          <a:effectLst/>
                          <a:latin typeface="Calibri Light"/>
                        </a:rPr>
                        <a:t>Figyelem! </a:t>
                      </a:r>
                    </a:p>
                    <a:p>
                      <a:pPr marL="285750" marR="0" lvl="0" indent="-28575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de-DE" sz="1800" b="0" i="0" u="none" strike="noStrike" cap="none" normalizeH="0" baseline="0" dirty="0">
                          <a:ln>
                            <a:noFill/>
                          </a:ln>
                          <a:solidFill>
                            <a:srgbClr val="333333"/>
                          </a:solidFill>
                          <a:effectLst/>
                          <a:latin typeface="Calibri Light"/>
                        </a:rPr>
                        <a:t>Néha </a:t>
                      </a:r>
                      <a:r>
                        <a:rPr kumimoji="0" lang="de-DE" sz="1800" b="0" i="0" u="none" strike="noStrike" cap="none" normalizeH="0" baseline="0">
                          <a:ln>
                            <a:noFill/>
                          </a:ln>
                          <a:solidFill>
                            <a:srgbClr val="333333"/>
                          </a:solidFill>
                          <a:effectLst/>
                          <a:latin typeface="Calibri Light"/>
                        </a:rPr>
                        <a:t>a “sorok között” </a:t>
                      </a:r>
                      <a:r>
                        <a:rPr kumimoji="0" lang="de-DE" sz="1800" b="0" i="0" u="none" strike="noStrike" cap="none" normalizeH="0" baseline="0" dirty="0">
                          <a:ln>
                            <a:noFill/>
                          </a:ln>
                          <a:solidFill>
                            <a:srgbClr val="333333"/>
                          </a:solidFill>
                          <a:effectLst/>
                          <a:latin typeface="Calibri Light"/>
                        </a:rPr>
                        <a:t>kell olvasnunk írásos megnyilvánulások esetén, azonban ez is tévedésekhez vezethet!</a:t>
                      </a:r>
                    </a:p>
                    <a:p>
                      <a:pPr marL="285750" marR="0" lvl="0" indent="-28575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de-DE" sz="1800" b="0" i="0" u="none" strike="noStrike" cap="none" normalizeH="0" baseline="0" dirty="0">
                          <a:ln>
                            <a:noFill/>
                          </a:ln>
                          <a:solidFill>
                            <a:srgbClr val="333333"/>
                          </a:solidFill>
                          <a:effectLst/>
                          <a:latin typeface="Calibri Light"/>
                        </a:rPr>
                        <a:t>Egy tanulmány szerint, bár az e-mailek írói és címzettei nagyon is biztosak abban, hogy helyesen értelmezik egy-egy e-mail hangvételét (pl. irónia), a valóságban az egyezés csupán 56% körül mozog- azaz, alig több, mint véletlen egybeesés.</a:t>
                      </a: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1" name="Picture 15" descr="Muffet - flickr - letter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4979" y="3284984"/>
            <a:ext cx="2540000"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995" name="Rectangle 12"/>
          <p:cNvSpPr>
            <a:spLocks noChangeArrowheads="1"/>
          </p:cNvSpPr>
          <p:nvPr/>
        </p:nvSpPr>
        <p:spPr bwMode="auto">
          <a:xfrm>
            <a:off x="487779" y="5680071"/>
            <a:ext cx="301752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oAutofit/>
          </a:bodyPr>
          <a:lstStyle>
            <a:lvl1pPr>
              <a:spcBef>
                <a:spcPts val="8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200">
                <a:solidFill>
                  <a:srgbClr val="000000"/>
                </a:solidFill>
                <a:latin typeface="Arial" panose="020B0604020202020204" pitchFamily="34" charset="0"/>
                <a:ea typeface="ＭＳ Ｐゴシック" panose="020B0600070205080204" pitchFamily="34" charset="-128"/>
              </a:defRPr>
            </a:lvl1pPr>
            <a:lvl2pPr>
              <a:spcBef>
                <a:spcPts val="7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rgbClr val="000000"/>
                </a:solidFill>
                <a:latin typeface="Arial" panose="020B0604020202020204" pitchFamily="34" charset="0"/>
                <a:ea typeface="ＭＳ Ｐゴシック" panose="020B0600070205080204" pitchFamily="34" charset="-128"/>
              </a:defRPr>
            </a:lvl2pPr>
            <a:lvl3pPr>
              <a:spcBef>
                <a:spcPts val="6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Arial" panose="020B0604020202020204" pitchFamily="34" charset="0"/>
                <a:ea typeface="ＭＳ Ｐゴシック" panose="020B0600070205080204" pitchFamily="34" charset="-128"/>
              </a:defRPr>
            </a:lvl3pPr>
            <a:lvl4pPr>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ea typeface="ＭＳ Ｐゴシック" panose="020B0600070205080204" pitchFamily="34" charset="-128"/>
              </a:defRPr>
            </a:lvl4pPr>
            <a:lvl5pPr>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ea typeface="ＭＳ Ｐゴシック" panose="020B0600070205080204" pitchFamily="34" charset="-128"/>
              </a:defRPr>
            </a:lvl5pPr>
            <a:lvl6pPr marL="25146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ea typeface="ＭＳ Ｐゴシック" panose="020B0600070205080204" pitchFamily="34" charset="-128"/>
              </a:defRPr>
            </a:lvl6pPr>
            <a:lvl7pPr marL="29718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ea typeface="ＭＳ Ｐゴシック" panose="020B0600070205080204" pitchFamily="34" charset="-128"/>
              </a:defRPr>
            </a:lvl7pPr>
            <a:lvl8pPr marL="34290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ea typeface="ＭＳ Ｐゴシック" panose="020B0600070205080204" pitchFamily="34" charset="-128"/>
              </a:defRPr>
            </a:lvl8pPr>
            <a:lvl9pPr marL="38862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ea typeface="ＭＳ Ｐゴシック" panose="020B0600070205080204" pitchFamily="34" charset="-128"/>
              </a:defRPr>
            </a:lvl9pPr>
          </a:lstStyle>
          <a:p>
            <a:pPr eaLnBrk="1" hangingPunct="1">
              <a:spcBef>
                <a:spcPct val="0"/>
              </a:spcBef>
              <a:buClrTx/>
              <a:buFontTx/>
              <a:buNone/>
            </a:pPr>
            <a:r>
              <a:rPr lang="de-DE" altLang="de-DE" sz="1800" i="1">
                <a:solidFill>
                  <a:srgbClr val="333333"/>
                </a:solidFill>
                <a:latin typeface="+mn-lt"/>
                <a:ea typeface="+mn-ea"/>
              </a:rPr>
              <a:t>“Ne </a:t>
            </a:r>
            <a:r>
              <a:rPr lang="de-DE" altLang="de-DE" sz="1800" i="1" dirty="0">
                <a:solidFill>
                  <a:srgbClr val="333333"/>
                </a:solidFill>
                <a:latin typeface="+mn-lt"/>
                <a:ea typeface="+mn-ea"/>
              </a:rPr>
              <a:t>dolgozz túl</a:t>
            </a:r>
            <a:r>
              <a:rPr lang="hu-HU" altLang="de-DE" sz="1800" i="1" dirty="0">
                <a:solidFill>
                  <a:srgbClr val="333333"/>
                </a:solidFill>
                <a:latin typeface="+mn-lt"/>
                <a:ea typeface="+mn-ea"/>
              </a:rPr>
              <a:t> </a:t>
            </a:r>
            <a:r>
              <a:rPr lang="de-DE" altLang="de-DE" sz="1800" i="1">
                <a:solidFill>
                  <a:srgbClr val="333333"/>
                </a:solidFill>
                <a:latin typeface="+mn-lt"/>
                <a:ea typeface="+mn-ea"/>
              </a:rPr>
              <a:t>keményen!</a:t>
            </a:r>
            <a:r>
              <a:rPr lang="hu-HU" altLang="de-DE" sz="1800">
                <a:solidFill>
                  <a:srgbClr val="333333"/>
                </a:solidFill>
                <a:latin typeface="+mn-lt"/>
                <a:ea typeface="+mn-ea"/>
              </a:rPr>
              <a:t>”</a:t>
            </a:r>
            <a:endParaRPr lang="de-DE" altLang="de-DE" sz="1800" dirty="0">
              <a:solidFill>
                <a:srgbClr val="333333"/>
              </a:solidFill>
              <a:latin typeface="+mn-lt"/>
              <a:ea typeface="+mn-ea"/>
            </a:endParaRPr>
          </a:p>
          <a:p>
            <a:pPr eaLnBrk="1" hangingPunct="1">
              <a:spcBef>
                <a:spcPct val="0"/>
              </a:spcBef>
              <a:buClrTx/>
              <a:buFontTx/>
              <a:buNone/>
            </a:pPr>
            <a:r>
              <a:rPr lang="hu-HU" altLang="de-DE" sz="1800">
                <a:solidFill>
                  <a:srgbClr val="333333"/>
                </a:solidFill>
                <a:latin typeface="Times New Roman"/>
                <a:ea typeface="+mn-ea"/>
                <a:sym typeface="Wingdings" panose="05000000000000000000" pitchFamily="2" charset="2"/>
              </a:rPr>
              <a:t>→</a:t>
            </a:r>
            <a:r>
              <a:rPr lang="de-DE" altLang="de-DE" sz="1800">
                <a:solidFill>
                  <a:srgbClr val="333333"/>
                </a:solidFill>
                <a:latin typeface="+mn-lt"/>
                <a:ea typeface="+mn-ea"/>
              </a:rPr>
              <a:t> </a:t>
            </a:r>
            <a:r>
              <a:rPr lang="de-DE" altLang="de-DE" sz="1800" dirty="0">
                <a:solidFill>
                  <a:srgbClr val="333333"/>
                </a:solidFill>
                <a:latin typeface="+mn-lt"/>
                <a:ea typeface="+mn-ea"/>
              </a:rPr>
              <a:t>gúny, együttérzés, klisé?</a:t>
            </a:r>
          </a:p>
        </p:txBody>
      </p:sp>
    </p:spTree>
    <p:extLst>
      <p:ext uri="{BB962C8B-B14F-4D97-AF65-F5344CB8AC3E}">
        <p14:creationId xmlns:p14="http://schemas.microsoft.com/office/powerpoint/2010/main" val="3298971994"/>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u-HU" sz="3600">
                <a:solidFill>
                  <a:srgbClr val="004992"/>
                </a:solidFill>
                <a:latin typeface="+mn-lt"/>
                <a:ea typeface="+mn-ea"/>
                <a:cs typeface="+mn-cs"/>
              </a:rPr>
              <a:t>Vitassák meg, hogy az alábbi jellemzőknek/viselkedési módoknak milyen erősségei és gyengeségei vannak a másokról alkotott ítéleteinket illetően!</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r>
              <a:rPr lang="hu-HU">
                <a:latin typeface="+mn-lt"/>
                <a:ea typeface="+mn-ea"/>
              </a:rPr>
              <a:t>Metakognitív Tréning 6 – Beleérző képesség II</a:t>
            </a:r>
            <a:endParaRPr lang="de-DE" dirty="0">
              <a:latin typeface="+mn-lt"/>
              <a:ea typeface="+mn-ea"/>
            </a:endParaRPr>
          </a:p>
        </p:txBody>
      </p:sp>
      <p:sp>
        <p:nvSpPr>
          <p:cNvPr id="4" name="Slide Number Placeholder 3"/>
          <p:cNvSpPr>
            <a:spLocks noGrp="1"/>
          </p:cNvSpPr>
          <p:nvPr>
            <p:ph type="sldNum" sz="quarter" idx="12"/>
          </p:nvPr>
        </p:nvSpPr>
        <p:spPr/>
        <p:txBody>
          <a:bodyPr/>
          <a:lstStyle/>
          <a:p>
            <a:pPr>
              <a:defRPr/>
            </a:pPr>
            <a:fld id="{5AABD7C4-AD90-49D9-8A37-4AC4820DCB35}" type="slidenum">
              <a:rPr lang="de-DE" altLang="de-DE" smtClean="0">
                <a:latin typeface="+mn-lt"/>
                <a:ea typeface="+mn-ea"/>
              </a:rPr>
              <a:pPr>
                <a:defRPr/>
              </a:pPr>
              <a:t>14</a:t>
            </a:fld>
            <a:endParaRPr lang="de-DE" altLang="de-DE">
              <a:latin typeface="+mn-lt"/>
              <a:ea typeface="+mn-ea"/>
            </a:endParaRPr>
          </a:p>
        </p:txBody>
      </p:sp>
      <p:graphicFrame>
        <p:nvGraphicFramePr>
          <p:cNvPr id="15" name="Group 2"/>
          <p:cNvGraphicFramePr>
            <a:graphicFrameLocks noGrp="1"/>
          </p:cNvGraphicFramePr>
          <p:nvPr>
            <p:extLst>
              <p:ext uri="{D42A27DB-BD31-4B8C-83A1-F6EECF244321}">
                <p14:modId xmlns:p14="http://schemas.microsoft.com/office/powerpoint/2010/main" val="3624794003"/>
              </p:ext>
            </p:extLst>
          </p:nvPr>
        </p:nvGraphicFramePr>
        <p:xfrm>
          <a:off x="408955" y="2697480"/>
          <a:ext cx="11376001" cy="402336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201168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hu-HU" sz="1800" b="0" i="0" u="none" strike="noStrike" cap="none" normalizeH="0" baseline="0" dirty="0">
                          <a:ln>
                            <a:noFill/>
                          </a:ln>
                          <a:solidFill>
                            <a:srgbClr val="333333"/>
                          </a:solidFill>
                          <a:effectLst/>
                          <a:latin typeface="Calibri Light"/>
                        </a:rPr>
                        <a:t>Előzetes ismeretek hasonló kultúrákról/személyek-ről (Előítéletek)</a:t>
                      </a: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n-US" sz="1800" b="0" i="0" u="none" strike="noStrike" cap="none" normalizeH="0" baseline="0" dirty="0" err="1">
                          <a:ln>
                            <a:noFill/>
                          </a:ln>
                          <a:solidFill>
                            <a:srgbClr val="004992"/>
                          </a:solidFill>
                          <a:effectLst/>
                          <a:latin typeface="Calibri Light"/>
                        </a:rPr>
                        <a:t>Fontos</a:t>
                      </a:r>
                      <a:r>
                        <a:rPr kumimoji="0" lang="en-US" sz="1800" b="0" i="0" u="none" strike="noStrike" cap="none" normalizeH="0" baseline="0" dirty="0">
                          <a:ln>
                            <a:noFill/>
                          </a:ln>
                          <a:solidFill>
                            <a:srgbClr val="004992"/>
                          </a:solidFill>
                          <a:effectLst/>
                          <a:latin typeface="Calibri Light"/>
                        </a:rPr>
                        <a:t> </a:t>
                      </a:r>
                      <a:r>
                        <a:rPr kumimoji="0" lang="en-US" sz="1800" b="0" i="0" u="none" strike="noStrike" cap="none" normalizeH="0" baseline="0" dirty="0" err="1">
                          <a:ln>
                            <a:noFill/>
                          </a:ln>
                          <a:solidFill>
                            <a:srgbClr val="004992"/>
                          </a:solidFill>
                          <a:effectLst/>
                          <a:latin typeface="Calibri Light"/>
                        </a:rPr>
                        <a:t>támpont</a:t>
                      </a:r>
                      <a:r>
                        <a:rPr kumimoji="0" lang="en-US" sz="1800" b="0" i="0" u="none" strike="noStrike" cap="none" normalizeH="0" baseline="0" dirty="0">
                          <a:ln>
                            <a:noFill/>
                          </a:ln>
                          <a:solidFill>
                            <a:srgbClr val="004992"/>
                          </a:solidFill>
                          <a:effectLst/>
                          <a:latin typeface="Calibri Light"/>
                        </a:rPr>
                        <a:t>: </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hu-HU" sz="1800" b="0" i="0" u="none" strike="noStrike" cap="none" normalizeH="0" baseline="0" dirty="0">
                          <a:ln>
                            <a:noFill/>
                          </a:ln>
                          <a:solidFill>
                            <a:srgbClr val="004992"/>
                          </a:solidFill>
                          <a:effectLst/>
                          <a:latin typeface="Calibri Light"/>
                        </a:rPr>
                        <a:t>???</a:t>
                      </a:r>
                      <a:endParaRPr kumimoji="0" lang="en-US" sz="18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011680">
                <a:tc>
                  <a:txBody>
                    <a:bodyPr/>
                    <a:lstStyle/>
                    <a:p>
                      <a:pPr marL="0" marR="0" lvl="0" indent="0" algn="ctr" defTabSz="914400" rtl="0" eaLnBrk="1" fontAlgn="base" latinLnBrk="0" hangingPunct="1">
                        <a:lnSpc>
                          <a:spcPct val="100000"/>
                        </a:lnSpc>
                        <a:spcBef>
                          <a:spcPts val="0"/>
                        </a:spcBef>
                        <a:spcAft>
                          <a:spcPct val="0"/>
                        </a:spcAft>
                        <a:buClrTx/>
                        <a:buSzTx/>
                        <a:buFontTx/>
                        <a:buNone/>
                        <a:tabLst/>
                        <a:defRPr/>
                      </a:pPr>
                      <a:endParaRPr lang="de-DE" altLang="de-DE" sz="1800" b="0" i="0" u="none" dirty="0">
                        <a:solidFill>
                          <a:srgbClr val="333333"/>
                        </a:solidFill>
                        <a:latin typeface="Calibri Light"/>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hu-HU" sz="1800" b="0" i="0" u="none" strike="noStrike" cap="none" normalizeH="0" baseline="0" dirty="0">
                          <a:ln>
                            <a:noFill/>
                          </a:ln>
                          <a:solidFill>
                            <a:srgbClr val="004992"/>
                          </a:solidFill>
                          <a:effectLst/>
                          <a:latin typeface="Calibri Light"/>
                        </a:rPr>
                        <a:t>Figyelem! </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hu-HU" sz="1800" b="0" i="0" u="none" strike="noStrike" cap="none" normalizeH="0" baseline="0" dirty="0">
                          <a:ln>
                            <a:noFill/>
                          </a:ln>
                          <a:solidFill>
                            <a:srgbClr val="004992"/>
                          </a:solidFill>
                          <a:effectLst/>
                          <a:latin typeface="+mn-lt"/>
                        </a:rPr>
                        <a:t>???</a:t>
                      </a:r>
                      <a:endParaRPr kumimoji="0" lang="en-US" sz="18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6" name="Picture 25" descr="stephcarter - flickr - Froeliche Weihnachten (Day 44)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087999" y="3561536"/>
            <a:ext cx="1280160" cy="19193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6" descr="deutschland"/>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270879" y="5577760"/>
            <a:ext cx="914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Caption_11"/>
          <p:cNvSpPr txBox="1">
            <a:spLocks noChangeArrowheads="1"/>
          </p:cNvSpPr>
          <p:nvPr/>
        </p:nvSpPr>
        <p:spPr bwMode="auto">
          <a:xfrm>
            <a:off x="408955" y="6303600"/>
            <a:ext cx="3096344"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de-DE" altLang="de-DE" sz="1800" dirty="0">
                <a:solidFill>
                  <a:srgbClr val="333333"/>
                </a:solidFill>
                <a:latin typeface="+mj-lt"/>
              </a:rPr>
              <a:t>Tipikus német, tipikus magyar?</a:t>
            </a:r>
          </a:p>
        </p:txBody>
      </p:sp>
      <p:pic>
        <p:nvPicPr>
          <p:cNvPr id="22" name="Picture 17"/>
          <p:cNvPicPr>
            <a:picLocks noChangeAspect="1" noChangeArrowheads="1"/>
          </p:cNvPicPr>
          <p:nvPr/>
        </p:nvPicPr>
        <p:blipFill rotWithShape="1">
          <a:blip r:embed="rId5">
            <a:extLst>
              <a:ext uri="{28A0092B-C50C-407E-A947-70E740481C1C}">
                <a14:useLocalDpi xmlns:a14="http://schemas.microsoft.com/office/drawing/2010/main" val="0"/>
              </a:ext>
            </a:extLst>
          </a:blip>
          <a:srcRect t="-33" r="11051" b="-33"/>
          <a:stretch/>
        </p:blipFill>
        <p:spPr bwMode="auto">
          <a:xfrm>
            <a:off x="679045" y="5577760"/>
            <a:ext cx="914400" cy="685800"/>
          </a:xfrm>
          <a:prstGeom prst="rect">
            <a:avLst/>
          </a:prstGeom>
          <a:noFill/>
          <a:ln w="9525">
            <a:solidFill>
              <a:srgbClr val="000000"/>
            </a:solidFill>
            <a:round/>
            <a:headEnd/>
            <a:tailEnd/>
          </a:ln>
          <a:extLst>
            <a:ext uri="{909E8E84-426E-40DD-AFC4-6F175D3DCCD1}">
              <a14:hiddenFill xmlns:a14="http://schemas.microsoft.com/office/drawing/2010/main">
                <a:solidFill>
                  <a:srgbClr val="FFFFFF"/>
                </a:solidFill>
              </a14:hiddenFill>
            </a:ext>
          </a:extLst>
        </p:spPr>
      </p:pic>
      <p:pic>
        <p:nvPicPr>
          <p:cNvPr id="23" name="Kép 9" descr="lovas.jpg"/>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52971" y="4621569"/>
            <a:ext cx="1280160" cy="8592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u-HU" sz="3600">
                <a:solidFill>
                  <a:srgbClr val="004992"/>
                </a:solidFill>
                <a:latin typeface="+mn-lt"/>
                <a:ea typeface="+mn-ea"/>
                <a:cs typeface="+mn-cs"/>
              </a:rPr>
              <a:t>Vitassák meg, hogy az alábbi jellemzőknek/viselkedési módoknak milyen erősségei és gyengeségei vannak a másokról alkotott ítéleteinket illetően!</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r>
              <a:rPr lang="hu-HU">
                <a:latin typeface="+mn-lt"/>
                <a:ea typeface="+mn-ea"/>
              </a:rPr>
              <a:t>Metakognitív Tréning 6 – Beleérző képesség II</a:t>
            </a:r>
            <a:endParaRPr lang="de-DE" dirty="0">
              <a:latin typeface="+mn-lt"/>
              <a:ea typeface="+mn-ea"/>
            </a:endParaRPr>
          </a:p>
        </p:txBody>
      </p:sp>
      <p:sp>
        <p:nvSpPr>
          <p:cNvPr id="4" name="Slide Number Placeholder 3"/>
          <p:cNvSpPr>
            <a:spLocks noGrp="1"/>
          </p:cNvSpPr>
          <p:nvPr>
            <p:ph type="sldNum" sz="quarter" idx="12"/>
          </p:nvPr>
        </p:nvSpPr>
        <p:spPr/>
        <p:txBody>
          <a:bodyPr/>
          <a:lstStyle/>
          <a:p>
            <a:pPr>
              <a:defRPr/>
            </a:pPr>
            <a:fld id="{5AABD7C4-AD90-49D9-8A37-4AC4820DCB35}" type="slidenum">
              <a:rPr lang="de-DE" altLang="de-DE" smtClean="0">
                <a:latin typeface="+mn-lt"/>
                <a:ea typeface="+mn-ea"/>
              </a:rPr>
              <a:pPr>
                <a:defRPr/>
              </a:pPr>
              <a:t>15</a:t>
            </a:fld>
            <a:endParaRPr lang="de-DE" altLang="de-DE">
              <a:latin typeface="+mn-lt"/>
              <a:ea typeface="+mn-ea"/>
            </a:endParaRPr>
          </a:p>
        </p:txBody>
      </p:sp>
      <p:graphicFrame>
        <p:nvGraphicFramePr>
          <p:cNvPr id="15" name="Group 2"/>
          <p:cNvGraphicFramePr>
            <a:graphicFrameLocks noGrp="1"/>
          </p:cNvGraphicFramePr>
          <p:nvPr>
            <p:extLst>
              <p:ext uri="{D42A27DB-BD31-4B8C-83A1-F6EECF244321}">
                <p14:modId xmlns:p14="http://schemas.microsoft.com/office/powerpoint/2010/main" val="2052556202"/>
              </p:ext>
            </p:extLst>
          </p:nvPr>
        </p:nvGraphicFramePr>
        <p:xfrm>
          <a:off x="408955" y="2697480"/>
          <a:ext cx="11376001" cy="402336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201168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hu-HU" sz="1800" b="0" i="0" u="none" strike="noStrike" cap="none" normalizeH="0" baseline="0" dirty="0">
                          <a:ln>
                            <a:noFill/>
                          </a:ln>
                          <a:solidFill>
                            <a:srgbClr val="333333"/>
                          </a:solidFill>
                          <a:effectLst/>
                          <a:latin typeface="Calibri Light"/>
                        </a:rPr>
                        <a:t>Előzetes ismeretek hasonló kultúrákról/személyek-ről (Előítéletek)</a:t>
                      </a: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n-US" sz="1800" b="0" i="0" u="none" strike="noStrike" cap="none" normalizeH="0" baseline="0" dirty="0" err="1">
                          <a:ln>
                            <a:noFill/>
                          </a:ln>
                          <a:solidFill>
                            <a:srgbClr val="004992"/>
                          </a:solidFill>
                          <a:effectLst/>
                          <a:latin typeface="Calibri Light"/>
                        </a:rPr>
                        <a:t>Fontos</a:t>
                      </a:r>
                      <a:r>
                        <a:rPr kumimoji="0" lang="en-US" sz="1800" b="0" i="0" u="none" strike="noStrike" cap="none" normalizeH="0" baseline="0" dirty="0">
                          <a:ln>
                            <a:noFill/>
                          </a:ln>
                          <a:solidFill>
                            <a:srgbClr val="004992"/>
                          </a:solidFill>
                          <a:effectLst/>
                          <a:latin typeface="Calibri Light"/>
                        </a:rPr>
                        <a:t> </a:t>
                      </a:r>
                      <a:r>
                        <a:rPr kumimoji="0" lang="en-US" sz="1800" b="0" i="0" u="none" strike="noStrike" cap="none" normalizeH="0" baseline="0" dirty="0" err="1">
                          <a:ln>
                            <a:noFill/>
                          </a:ln>
                          <a:solidFill>
                            <a:srgbClr val="004992"/>
                          </a:solidFill>
                          <a:effectLst/>
                          <a:latin typeface="Calibri Light"/>
                        </a:rPr>
                        <a:t>támpont</a:t>
                      </a:r>
                      <a:r>
                        <a:rPr kumimoji="0" lang="en-US" sz="1800" b="0" i="0" u="none" strike="noStrike" cap="none" normalizeH="0" baseline="0" dirty="0">
                          <a:ln>
                            <a:noFill/>
                          </a:ln>
                          <a:solidFill>
                            <a:srgbClr val="004992"/>
                          </a:solidFill>
                          <a:effectLst/>
                          <a:latin typeface="Calibri Light"/>
                        </a:rPr>
                        <a:t>: </a:t>
                      </a:r>
                    </a:p>
                    <a:p>
                      <a:pPr marL="285750" marR="0" lvl="0" indent="-28575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en-US" sz="1800" b="0" i="0" u="none" strike="noStrike" cap="none" normalizeH="0" baseline="0" dirty="0">
                          <a:ln>
                            <a:noFill/>
                          </a:ln>
                          <a:solidFill>
                            <a:srgbClr val="333333"/>
                          </a:solidFill>
                          <a:effectLst/>
                          <a:latin typeface="Calibri Light"/>
                        </a:rPr>
                        <a:t>Ha </a:t>
                      </a:r>
                      <a:r>
                        <a:rPr kumimoji="0" lang="en-US" sz="1800" b="0" i="0" u="none" strike="noStrike" cap="none" normalizeH="0" baseline="0" dirty="0" err="1">
                          <a:ln>
                            <a:noFill/>
                          </a:ln>
                          <a:solidFill>
                            <a:srgbClr val="333333"/>
                          </a:solidFill>
                          <a:effectLst/>
                          <a:latin typeface="Calibri Light"/>
                        </a:rPr>
                        <a:t>ismerünk</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egy</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adott</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kultúrát</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vagy</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etnikai</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csoportot</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az</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megkönnyíti</a:t>
                      </a:r>
                      <a:r>
                        <a:rPr kumimoji="0" lang="en-US" sz="1800" b="0" i="0" u="none" strike="noStrike" cap="none" normalizeH="0" baseline="0" dirty="0">
                          <a:ln>
                            <a:noFill/>
                          </a:ln>
                          <a:solidFill>
                            <a:srgbClr val="333333"/>
                          </a:solidFill>
                          <a:effectLst/>
                          <a:latin typeface="Calibri Light"/>
                        </a:rPr>
                        <a:t> a </a:t>
                      </a:r>
                      <a:r>
                        <a:rPr kumimoji="0" lang="en-US" sz="1800" b="0" i="0" u="none" strike="noStrike" cap="none" normalizeH="0" baseline="0" dirty="0" err="1">
                          <a:ln>
                            <a:noFill/>
                          </a:ln>
                          <a:solidFill>
                            <a:srgbClr val="333333"/>
                          </a:solidFill>
                          <a:effectLst/>
                          <a:latin typeface="Calibri Light"/>
                        </a:rPr>
                        <a:t>tagjainak</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megértését</a:t>
                      </a:r>
                      <a:r>
                        <a:rPr kumimoji="0" lang="en-US" sz="1800" b="0" i="0" u="none" strike="noStrike" cap="none" normalizeH="0" baseline="0" dirty="0">
                          <a:ln>
                            <a:noFill/>
                          </a:ln>
                          <a:solidFill>
                            <a:srgbClr val="333333"/>
                          </a:solidFill>
                          <a:effectLst/>
                          <a:latin typeface="Calibri Light"/>
                        </a:rPr>
                        <a:t>. Minden </a:t>
                      </a:r>
                      <a:r>
                        <a:rPr kumimoji="0" lang="en-US" sz="1800" b="0" i="0" u="none" strike="noStrike" cap="none" normalizeH="0" baseline="0" dirty="0" err="1">
                          <a:ln>
                            <a:noFill/>
                          </a:ln>
                          <a:solidFill>
                            <a:srgbClr val="333333"/>
                          </a:solidFill>
                          <a:effectLst/>
                          <a:latin typeface="Calibri Light"/>
                        </a:rPr>
                        <a:t>kultúrának</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megvannak</a:t>
                      </a:r>
                      <a:r>
                        <a:rPr kumimoji="0" lang="en-US" sz="1800" b="0" i="0" u="none" strike="noStrike" cap="none" normalizeH="0" baseline="0" dirty="0">
                          <a:ln>
                            <a:noFill/>
                          </a:ln>
                          <a:solidFill>
                            <a:srgbClr val="333333"/>
                          </a:solidFill>
                          <a:effectLst/>
                          <a:latin typeface="Calibri Light"/>
                        </a:rPr>
                        <a:t> a </a:t>
                      </a:r>
                      <a:r>
                        <a:rPr kumimoji="0" lang="en-US" sz="1800" b="0" i="0" u="none" strike="noStrike" cap="none" normalizeH="0" baseline="0" dirty="0" err="1">
                          <a:ln>
                            <a:noFill/>
                          </a:ln>
                          <a:solidFill>
                            <a:srgbClr val="333333"/>
                          </a:solidFill>
                          <a:effectLst/>
                          <a:latin typeface="Calibri Light"/>
                        </a:rPr>
                        <a:t>maga</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értékei</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és</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íratlan</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szociális</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törvényei</a:t>
                      </a:r>
                      <a:r>
                        <a:rPr kumimoji="0" lang="en-US" sz="1800" b="0" i="0" u="none" strike="noStrike" cap="none" normalizeH="0" baseline="0" dirty="0">
                          <a:ln>
                            <a:noFill/>
                          </a:ln>
                          <a:solidFill>
                            <a:srgbClr val="333333"/>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011680">
                <a:tc>
                  <a:txBody>
                    <a:bodyPr/>
                    <a:lstStyle/>
                    <a:p>
                      <a:pPr marL="0" marR="0" lvl="0" indent="0" algn="ctr" defTabSz="914400" rtl="0" eaLnBrk="1" fontAlgn="base" latinLnBrk="0" hangingPunct="1">
                        <a:lnSpc>
                          <a:spcPct val="100000"/>
                        </a:lnSpc>
                        <a:spcBef>
                          <a:spcPts val="0"/>
                        </a:spcBef>
                        <a:spcAft>
                          <a:spcPct val="0"/>
                        </a:spcAft>
                        <a:buClrTx/>
                        <a:buSzTx/>
                        <a:buFontTx/>
                        <a:buNone/>
                        <a:tabLst/>
                        <a:defRPr/>
                      </a:pPr>
                      <a:endParaRPr lang="de-DE" altLang="de-DE" sz="1800" b="0" i="0" u="none" dirty="0">
                        <a:solidFill>
                          <a:srgbClr val="333333"/>
                        </a:solidFill>
                        <a:latin typeface="Calibri Light"/>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hu-HU" sz="1800" b="0" i="0" u="none" strike="noStrike" cap="none" normalizeH="0" baseline="0" dirty="0">
                          <a:ln>
                            <a:noFill/>
                          </a:ln>
                          <a:solidFill>
                            <a:srgbClr val="004992"/>
                          </a:solidFill>
                          <a:effectLst/>
                          <a:latin typeface="+mn-lt"/>
                        </a:rPr>
                        <a:t>Figyelem! </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hu-HU" sz="1800" b="0" i="0" u="none" strike="noStrike" cap="none" normalizeH="0" baseline="0" dirty="0">
                          <a:ln>
                            <a:noFill/>
                          </a:ln>
                          <a:solidFill>
                            <a:srgbClr val="004992"/>
                          </a:solidFill>
                          <a:effectLst/>
                          <a:latin typeface="+mn-lt"/>
                        </a:rPr>
                        <a:t>???</a:t>
                      </a:r>
                      <a:endParaRPr kumimoji="0" lang="en-US" sz="1800" b="0" i="0" u="none" strike="noStrike" cap="none" normalizeH="0" baseline="0" dirty="0">
                        <a:ln>
                          <a:noFill/>
                        </a:ln>
                        <a:solidFill>
                          <a:srgbClr val="004992"/>
                        </a:solidFill>
                        <a:effectLst/>
                        <a:latin typeface="+mn-l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6" name="Picture 25" descr="stephcarter - flickr - Froeliche Weihnachten (Day 44)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087999" y="3561536"/>
            <a:ext cx="1280160" cy="19193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6" descr="deutschland"/>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270879" y="5577760"/>
            <a:ext cx="914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Caption_11"/>
          <p:cNvSpPr txBox="1">
            <a:spLocks noChangeArrowheads="1"/>
          </p:cNvSpPr>
          <p:nvPr/>
        </p:nvSpPr>
        <p:spPr bwMode="auto">
          <a:xfrm>
            <a:off x="408955" y="6303600"/>
            <a:ext cx="3096344"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de-DE" altLang="de-DE" sz="1800" dirty="0">
                <a:solidFill>
                  <a:srgbClr val="333333"/>
                </a:solidFill>
                <a:latin typeface="+mj-lt"/>
              </a:rPr>
              <a:t>Tipikus német, tipikus magyar?</a:t>
            </a:r>
          </a:p>
        </p:txBody>
      </p:sp>
      <p:pic>
        <p:nvPicPr>
          <p:cNvPr id="22" name="Picture 17"/>
          <p:cNvPicPr>
            <a:picLocks noChangeAspect="1" noChangeArrowheads="1"/>
          </p:cNvPicPr>
          <p:nvPr/>
        </p:nvPicPr>
        <p:blipFill rotWithShape="1">
          <a:blip r:embed="rId5">
            <a:extLst>
              <a:ext uri="{28A0092B-C50C-407E-A947-70E740481C1C}">
                <a14:useLocalDpi xmlns:a14="http://schemas.microsoft.com/office/drawing/2010/main" val="0"/>
              </a:ext>
            </a:extLst>
          </a:blip>
          <a:srcRect t="-33" r="11051" b="-33"/>
          <a:stretch/>
        </p:blipFill>
        <p:spPr bwMode="auto">
          <a:xfrm>
            <a:off x="679045" y="5577760"/>
            <a:ext cx="914400" cy="685800"/>
          </a:xfrm>
          <a:prstGeom prst="rect">
            <a:avLst/>
          </a:prstGeom>
          <a:noFill/>
          <a:ln w="9525">
            <a:solidFill>
              <a:srgbClr val="000000"/>
            </a:solidFill>
            <a:round/>
            <a:headEnd/>
            <a:tailEnd/>
          </a:ln>
          <a:extLst>
            <a:ext uri="{909E8E84-426E-40DD-AFC4-6F175D3DCCD1}">
              <a14:hiddenFill xmlns:a14="http://schemas.microsoft.com/office/drawing/2010/main">
                <a:solidFill>
                  <a:srgbClr val="FFFFFF"/>
                </a:solidFill>
              </a14:hiddenFill>
            </a:ext>
          </a:extLst>
        </p:spPr>
      </p:pic>
      <p:pic>
        <p:nvPicPr>
          <p:cNvPr id="23" name="Kép 9" descr="lovas.jpg"/>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52971" y="4621569"/>
            <a:ext cx="1280160" cy="8592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53141697"/>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u-HU" sz="3600">
                <a:solidFill>
                  <a:srgbClr val="004992"/>
                </a:solidFill>
                <a:latin typeface="+mn-lt"/>
                <a:ea typeface="+mn-ea"/>
                <a:cs typeface="+mn-cs"/>
              </a:rPr>
              <a:t>Vitassák meg, hogy az alábbi jellemzőknek/viselkedési módoknak milyen erősségei és gyengeségei vannak a másokról alkotott ítéleteinket illetően!</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r>
              <a:rPr lang="hu-HU">
                <a:latin typeface="+mn-lt"/>
                <a:ea typeface="+mn-ea"/>
              </a:rPr>
              <a:t>Metakognitív Tréning 6 – Beleérző képesség II</a:t>
            </a:r>
            <a:endParaRPr lang="de-DE" dirty="0">
              <a:latin typeface="+mn-lt"/>
              <a:ea typeface="+mn-ea"/>
            </a:endParaRPr>
          </a:p>
        </p:txBody>
      </p:sp>
      <p:sp>
        <p:nvSpPr>
          <p:cNvPr id="4" name="Slide Number Placeholder 3"/>
          <p:cNvSpPr>
            <a:spLocks noGrp="1"/>
          </p:cNvSpPr>
          <p:nvPr>
            <p:ph type="sldNum" sz="quarter" idx="12"/>
          </p:nvPr>
        </p:nvSpPr>
        <p:spPr/>
        <p:txBody>
          <a:bodyPr/>
          <a:lstStyle/>
          <a:p>
            <a:pPr>
              <a:defRPr/>
            </a:pPr>
            <a:fld id="{5AABD7C4-AD90-49D9-8A37-4AC4820DCB35}" type="slidenum">
              <a:rPr lang="de-DE" altLang="de-DE" smtClean="0">
                <a:latin typeface="+mn-lt"/>
                <a:ea typeface="+mn-ea"/>
              </a:rPr>
              <a:pPr>
                <a:defRPr/>
              </a:pPr>
              <a:t>16</a:t>
            </a:fld>
            <a:endParaRPr lang="de-DE" altLang="de-DE">
              <a:latin typeface="+mn-lt"/>
              <a:ea typeface="+mn-ea"/>
            </a:endParaRPr>
          </a:p>
        </p:txBody>
      </p:sp>
      <p:graphicFrame>
        <p:nvGraphicFramePr>
          <p:cNvPr id="15" name="Group 2"/>
          <p:cNvGraphicFramePr>
            <a:graphicFrameLocks noGrp="1"/>
          </p:cNvGraphicFramePr>
          <p:nvPr>
            <p:extLst>
              <p:ext uri="{D42A27DB-BD31-4B8C-83A1-F6EECF244321}">
                <p14:modId xmlns:p14="http://schemas.microsoft.com/office/powerpoint/2010/main" val="244462374"/>
              </p:ext>
            </p:extLst>
          </p:nvPr>
        </p:nvGraphicFramePr>
        <p:xfrm>
          <a:off x="408955" y="2697480"/>
          <a:ext cx="11376001" cy="402336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201168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hu-HU" sz="1800" b="0" i="0" u="none" strike="noStrike" cap="none" normalizeH="0" baseline="0" dirty="0">
                          <a:ln>
                            <a:noFill/>
                          </a:ln>
                          <a:solidFill>
                            <a:srgbClr val="333333"/>
                          </a:solidFill>
                          <a:effectLst/>
                          <a:latin typeface="Calibri Light"/>
                        </a:rPr>
                        <a:t>Előzetes ismeretek hasonló kultúrákról/személyek-ről (Előítéletek)</a:t>
                      </a: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n-US" sz="1800" b="0" i="0" u="none" strike="noStrike" cap="none" normalizeH="0" baseline="0" dirty="0" err="1">
                          <a:ln>
                            <a:noFill/>
                          </a:ln>
                          <a:solidFill>
                            <a:srgbClr val="004992"/>
                          </a:solidFill>
                          <a:effectLst/>
                          <a:latin typeface="Calibri Light"/>
                        </a:rPr>
                        <a:t>Fontos</a:t>
                      </a:r>
                      <a:r>
                        <a:rPr kumimoji="0" lang="en-US" sz="1800" b="0" i="0" u="none" strike="noStrike" cap="none" normalizeH="0" baseline="0" dirty="0">
                          <a:ln>
                            <a:noFill/>
                          </a:ln>
                          <a:solidFill>
                            <a:srgbClr val="004992"/>
                          </a:solidFill>
                          <a:effectLst/>
                          <a:latin typeface="Calibri Light"/>
                        </a:rPr>
                        <a:t> </a:t>
                      </a:r>
                      <a:r>
                        <a:rPr kumimoji="0" lang="en-US" sz="1800" b="0" i="0" u="none" strike="noStrike" cap="none" normalizeH="0" baseline="0" dirty="0" err="1">
                          <a:ln>
                            <a:noFill/>
                          </a:ln>
                          <a:solidFill>
                            <a:srgbClr val="004992"/>
                          </a:solidFill>
                          <a:effectLst/>
                          <a:latin typeface="Calibri Light"/>
                        </a:rPr>
                        <a:t>támpont</a:t>
                      </a:r>
                      <a:r>
                        <a:rPr kumimoji="0" lang="en-US" sz="1800" b="0" i="0" u="none" strike="noStrike" cap="none" normalizeH="0" baseline="0" dirty="0">
                          <a:ln>
                            <a:noFill/>
                          </a:ln>
                          <a:solidFill>
                            <a:srgbClr val="004992"/>
                          </a:solidFill>
                          <a:effectLst/>
                          <a:latin typeface="Calibri Light"/>
                        </a:rPr>
                        <a:t>: </a:t>
                      </a:r>
                    </a:p>
                    <a:p>
                      <a:pPr marL="285750" marR="0" lvl="0" indent="-28575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en-US" sz="1800" b="0" i="0" u="none" strike="noStrike" cap="none" normalizeH="0" baseline="0" dirty="0">
                          <a:ln>
                            <a:noFill/>
                          </a:ln>
                          <a:solidFill>
                            <a:srgbClr val="333333"/>
                          </a:solidFill>
                          <a:effectLst/>
                          <a:latin typeface="Calibri Light"/>
                        </a:rPr>
                        <a:t>Ha </a:t>
                      </a:r>
                      <a:r>
                        <a:rPr kumimoji="0" lang="en-US" sz="1800" b="0" i="0" u="none" strike="noStrike" cap="none" normalizeH="0" baseline="0" dirty="0" err="1">
                          <a:ln>
                            <a:noFill/>
                          </a:ln>
                          <a:solidFill>
                            <a:srgbClr val="333333"/>
                          </a:solidFill>
                          <a:effectLst/>
                          <a:latin typeface="Calibri Light"/>
                        </a:rPr>
                        <a:t>ismerünk</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egy</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adott</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kultúrát</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vagy</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etnikai</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csoportot</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az</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megkönnyíti</a:t>
                      </a:r>
                      <a:r>
                        <a:rPr kumimoji="0" lang="en-US" sz="1800" b="0" i="0" u="none" strike="noStrike" cap="none" normalizeH="0" baseline="0" dirty="0">
                          <a:ln>
                            <a:noFill/>
                          </a:ln>
                          <a:solidFill>
                            <a:srgbClr val="333333"/>
                          </a:solidFill>
                          <a:effectLst/>
                          <a:latin typeface="Calibri Light"/>
                        </a:rPr>
                        <a:t> a </a:t>
                      </a:r>
                      <a:r>
                        <a:rPr kumimoji="0" lang="en-US" sz="1800" b="0" i="0" u="none" strike="noStrike" cap="none" normalizeH="0" baseline="0" dirty="0" err="1">
                          <a:ln>
                            <a:noFill/>
                          </a:ln>
                          <a:solidFill>
                            <a:srgbClr val="333333"/>
                          </a:solidFill>
                          <a:effectLst/>
                          <a:latin typeface="Calibri Light"/>
                        </a:rPr>
                        <a:t>tagjainak</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megértését</a:t>
                      </a:r>
                      <a:r>
                        <a:rPr kumimoji="0" lang="en-US" sz="1800" b="0" i="0" u="none" strike="noStrike" cap="none" normalizeH="0" baseline="0" dirty="0">
                          <a:ln>
                            <a:noFill/>
                          </a:ln>
                          <a:solidFill>
                            <a:srgbClr val="333333"/>
                          </a:solidFill>
                          <a:effectLst/>
                          <a:latin typeface="Calibri Light"/>
                        </a:rPr>
                        <a:t>. Minden </a:t>
                      </a:r>
                      <a:r>
                        <a:rPr kumimoji="0" lang="en-US" sz="1800" b="0" i="0" u="none" strike="noStrike" cap="none" normalizeH="0" baseline="0" dirty="0" err="1">
                          <a:ln>
                            <a:noFill/>
                          </a:ln>
                          <a:solidFill>
                            <a:srgbClr val="333333"/>
                          </a:solidFill>
                          <a:effectLst/>
                          <a:latin typeface="Calibri Light"/>
                        </a:rPr>
                        <a:t>kultúrának</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megvannak</a:t>
                      </a:r>
                      <a:r>
                        <a:rPr kumimoji="0" lang="en-US" sz="1800" b="0" i="0" u="none" strike="noStrike" cap="none" normalizeH="0" baseline="0" dirty="0">
                          <a:ln>
                            <a:noFill/>
                          </a:ln>
                          <a:solidFill>
                            <a:srgbClr val="333333"/>
                          </a:solidFill>
                          <a:effectLst/>
                          <a:latin typeface="Calibri Light"/>
                        </a:rPr>
                        <a:t> a </a:t>
                      </a:r>
                      <a:r>
                        <a:rPr kumimoji="0" lang="en-US" sz="1800" b="0" i="0" u="none" strike="noStrike" cap="none" normalizeH="0" baseline="0" dirty="0" err="1">
                          <a:ln>
                            <a:noFill/>
                          </a:ln>
                          <a:solidFill>
                            <a:srgbClr val="333333"/>
                          </a:solidFill>
                          <a:effectLst/>
                          <a:latin typeface="Calibri Light"/>
                        </a:rPr>
                        <a:t>maga</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értékei</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és</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íratlan</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szociális</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törvényei</a:t>
                      </a:r>
                      <a:r>
                        <a:rPr kumimoji="0" lang="en-US" sz="1800" b="0" i="0" u="none" strike="noStrike" cap="none" normalizeH="0" baseline="0" dirty="0">
                          <a:ln>
                            <a:noFill/>
                          </a:ln>
                          <a:solidFill>
                            <a:srgbClr val="333333"/>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011680">
                <a:tc>
                  <a:txBody>
                    <a:bodyPr/>
                    <a:lstStyle/>
                    <a:p>
                      <a:pPr marL="0" marR="0" lvl="0" indent="0" algn="ctr" defTabSz="914400" rtl="0" eaLnBrk="1" fontAlgn="base" latinLnBrk="0" hangingPunct="1">
                        <a:lnSpc>
                          <a:spcPct val="100000"/>
                        </a:lnSpc>
                        <a:spcBef>
                          <a:spcPts val="0"/>
                        </a:spcBef>
                        <a:spcAft>
                          <a:spcPct val="0"/>
                        </a:spcAft>
                        <a:buClrTx/>
                        <a:buSzTx/>
                        <a:buFontTx/>
                        <a:buNone/>
                        <a:tabLst/>
                        <a:defRPr/>
                      </a:pPr>
                      <a:endParaRPr lang="de-DE" altLang="de-DE" sz="1800" b="0" i="0" u="none" dirty="0">
                        <a:solidFill>
                          <a:srgbClr val="333333"/>
                        </a:solidFill>
                        <a:latin typeface="Calibri Light"/>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hu-HU" sz="1800" b="0" i="0" u="none" strike="noStrike" cap="none" normalizeH="0" baseline="0" dirty="0">
                          <a:ln>
                            <a:noFill/>
                          </a:ln>
                          <a:solidFill>
                            <a:srgbClr val="004992"/>
                          </a:solidFill>
                          <a:effectLst/>
                          <a:latin typeface="Calibri Light"/>
                        </a:rPr>
                        <a:t>Figyelem! </a:t>
                      </a:r>
                    </a:p>
                    <a:p>
                      <a:pPr marL="285750" marR="0" lvl="0" indent="-28575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hu-HU" sz="1800" b="0" i="0" u="none" strike="noStrike" cap="none" normalizeH="0" baseline="0" dirty="0">
                          <a:ln>
                            <a:noFill/>
                          </a:ln>
                          <a:solidFill>
                            <a:srgbClr val="333333"/>
                          </a:solidFill>
                          <a:effectLst/>
                          <a:latin typeface="Calibri Light"/>
                        </a:rPr>
                        <a:t>Nem mindenki viselkedik a csoportjára jellemző sztereotípiának megfelelően. A külföldiek gyakran ütköznek az </a:t>
                      </a:r>
                      <a:r>
                        <a:rPr kumimoji="0" lang="hu-HU" sz="1800" b="0" i="0" u="none" strike="noStrike" cap="none" normalizeH="0" baseline="0">
                          <a:ln>
                            <a:noFill/>
                          </a:ln>
                          <a:solidFill>
                            <a:srgbClr val="333333"/>
                          </a:solidFill>
                          <a:effectLst/>
                          <a:latin typeface="Calibri Light"/>
                        </a:rPr>
                        <a:t>előítéleteinkbe (“a németek precízek”), </a:t>
                      </a:r>
                      <a:r>
                        <a:rPr kumimoji="0" lang="hu-HU" sz="1800" b="0" i="0" u="none" strike="noStrike" cap="none" normalizeH="0" baseline="0" dirty="0">
                          <a:ln>
                            <a:noFill/>
                          </a:ln>
                          <a:solidFill>
                            <a:srgbClr val="333333"/>
                          </a:solidFill>
                          <a:effectLst/>
                          <a:latin typeface="Calibri Light"/>
                        </a:rPr>
                        <a:t>de éppígy a magyarok is találkoznak a rólunk szóló előítéletekkel </a:t>
                      </a:r>
                      <a:r>
                        <a:rPr kumimoji="0" lang="hu-HU" sz="1800" b="0" i="0" u="none" strike="noStrike" cap="none" normalizeH="0" baseline="0">
                          <a:ln>
                            <a:noFill/>
                          </a:ln>
                          <a:solidFill>
                            <a:srgbClr val="333333"/>
                          </a:solidFill>
                          <a:effectLst/>
                          <a:latin typeface="Calibri Light"/>
                        </a:rPr>
                        <a:t>külföldön (“mindig paprikát eszünk”, “lóval járunk” </a:t>
                      </a:r>
                      <a:r>
                        <a:rPr kumimoji="0" lang="hu-HU" sz="1800" b="0" i="0" u="none" strike="noStrike" cap="none" normalizeH="0" baseline="0" dirty="0">
                          <a:ln>
                            <a:noFill/>
                          </a:ln>
                          <a:solidFill>
                            <a:srgbClr val="333333"/>
                          </a:solidFill>
                          <a:effectLst/>
                          <a:latin typeface="Calibri Light"/>
                        </a:rPr>
                        <a:t>stb.). </a:t>
                      </a: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6" name="Picture 25" descr="stephcarter - flickr - Froeliche Weihnachten (Day 44)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087999" y="3561536"/>
            <a:ext cx="1280160" cy="19193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6" descr="deutschland"/>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270879" y="5577760"/>
            <a:ext cx="914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Caption_11"/>
          <p:cNvSpPr txBox="1">
            <a:spLocks noChangeArrowheads="1"/>
          </p:cNvSpPr>
          <p:nvPr/>
        </p:nvSpPr>
        <p:spPr bwMode="auto">
          <a:xfrm>
            <a:off x="408955" y="6303600"/>
            <a:ext cx="3096344"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de-DE" altLang="de-DE" sz="1800" dirty="0">
                <a:solidFill>
                  <a:srgbClr val="333333"/>
                </a:solidFill>
                <a:latin typeface="+mj-lt"/>
              </a:rPr>
              <a:t>Tipikus német, tipikus magyar?</a:t>
            </a:r>
          </a:p>
        </p:txBody>
      </p:sp>
      <p:pic>
        <p:nvPicPr>
          <p:cNvPr id="22" name="Picture 17"/>
          <p:cNvPicPr>
            <a:picLocks noChangeAspect="1" noChangeArrowheads="1"/>
          </p:cNvPicPr>
          <p:nvPr/>
        </p:nvPicPr>
        <p:blipFill rotWithShape="1">
          <a:blip r:embed="rId5">
            <a:extLst>
              <a:ext uri="{28A0092B-C50C-407E-A947-70E740481C1C}">
                <a14:useLocalDpi xmlns:a14="http://schemas.microsoft.com/office/drawing/2010/main" val="0"/>
              </a:ext>
            </a:extLst>
          </a:blip>
          <a:srcRect t="-33" r="11051" b="-33"/>
          <a:stretch/>
        </p:blipFill>
        <p:spPr bwMode="auto">
          <a:xfrm>
            <a:off x="679045" y="5577760"/>
            <a:ext cx="914400" cy="685800"/>
          </a:xfrm>
          <a:prstGeom prst="rect">
            <a:avLst/>
          </a:prstGeom>
          <a:noFill/>
          <a:ln w="9525">
            <a:solidFill>
              <a:srgbClr val="000000"/>
            </a:solidFill>
            <a:round/>
            <a:headEnd/>
            <a:tailEnd/>
          </a:ln>
          <a:extLst>
            <a:ext uri="{909E8E84-426E-40DD-AFC4-6F175D3DCCD1}">
              <a14:hiddenFill xmlns:a14="http://schemas.microsoft.com/office/drawing/2010/main">
                <a:solidFill>
                  <a:srgbClr val="FFFFFF"/>
                </a:solidFill>
              </a14:hiddenFill>
            </a:ext>
          </a:extLst>
        </p:spPr>
      </p:pic>
      <p:pic>
        <p:nvPicPr>
          <p:cNvPr id="23" name="Kép 9" descr="lovas.jpg"/>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52971" y="4621569"/>
            <a:ext cx="1280160" cy="8592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41147499"/>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Látszat és valóság!</a:t>
            </a:r>
          </a:p>
        </p:txBody>
      </p:sp>
      <p:sp>
        <p:nvSpPr>
          <p:cNvPr id="5" name="Content Placeholder 4"/>
          <p:cNvSpPr>
            <a:spLocks noGrp="1"/>
          </p:cNvSpPr>
          <p:nvPr>
            <p:ph idx="1"/>
          </p:nvPr>
        </p:nvSpPr>
        <p:spPr/>
        <p:txBody>
          <a:bodyPr/>
          <a:lstStyle/>
          <a:p>
            <a:pPr lvl="0" defTabSz="449263" fontAlgn="base">
              <a:buSzPct val="10000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2400" dirty="0">
                <a:solidFill>
                  <a:srgbClr val="004992"/>
                </a:solidFill>
              </a:rPr>
              <a:t>… </a:t>
            </a:r>
            <a:r>
              <a:rPr lang="hu-HU" sz="2400" dirty="0">
                <a:solidFill>
                  <a:srgbClr val="004992"/>
                </a:solidFill>
              </a:rPr>
              <a:t>a fent említett aspektusok</a:t>
            </a:r>
            <a:r>
              <a:rPr lang="en-US" sz="2400" dirty="0">
                <a:solidFill>
                  <a:srgbClr val="004992"/>
                </a:solidFill>
              </a:rPr>
              <a:t> (</a:t>
            </a:r>
            <a:r>
              <a:rPr lang="hu-HU" sz="2400" dirty="0">
                <a:solidFill>
                  <a:srgbClr val="004992"/>
                </a:solidFill>
              </a:rPr>
              <a:t>beszéd</a:t>
            </a:r>
            <a:r>
              <a:rPr lang="en-US" sz="2400" dirty="0">
                <a:solidFill>
                  <a:srgbClr val="004992"/>
                </a:solidFill>
              </a:rPr>
              <a:t>, </a:t>
            </a:r>
            <a:r>
              <a:rPr lang="hu-HU" sz="2400" dirty="0">
                <a:solidFill>
                  <a:srgbClr val="004992"/>
                </a:solidFill>
              </a:rPr>
              <a:t>testbeszéd</a:t>
            </a:r>
            <a:r>
              <a:rPr lang="en-US" sz="2400" dirty="0">
                <a:solidFill>
                  <a:srgbClr val="004992"/>
                </a:solidFill>
              </a:rPr>
              <a:t>, </a:t>
            </a:r>
            <a:r>
              <a:rPr lang="hu-HU" sz="2400" dirty="0">
                <a:solidFill>
                  <a:srgbClr val="004992"/>
                </a:solidFill>
              </a:rPr>
              <a:t>írásbeli megnyilvánulás</a:t>
            </a:r>
            <a:r>
              <a:rPr lang="en-US" sz="2400" dirty="0">
                <a:solidFill>
                  <a:srgbClr val="004992"/>
                </a:solidFill>
              </a:rPr>
              <a:t> </a:t>
            </a:r>
            <a:r>
              <a:rPr lang="hu-HU" sz="2400" dirty="0">
                <a:solidFill>
                  <a:srgbClr val="004992"/>
                </a:solidFill>
              </a:rPr>
              <a:t>stb</a:t>
            </a:r>
            <a:r>
              <a:rPr lang="en-US" sz="2400" dirty="0">
                <a:solidFill>
                  <a:srgbClr val="004992"/>
                </a:solidFill>
              </a:rPr>
              <a:t>.) </a:t>
            </a:r>
            <a:r>
              <a:rPr lang="hu-HU" sz="2400" dirty="0">
                <a:solidFill>
                  <a:srgbClr val="004992"/>
                </a:solidFill>
              </a:rPr>
              <a:t>egyike sem megbízható önmagában</a:t>
            </a:r>
            <a:r>
              <a:rPr lang="en-US" sz="2400" dirty="0">
                <a:solidFill>
                  <a:srgbClr val="004992"/>
                </a:solidFill>
              </a:rPr>
              <a:t>!</a:t>
            </a:r>
          </a:p>
          <a:p>
            <a:pPr lvl="0" defTabSz="449263" fontAlgn="base">
              <a:buSzPct val="10000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hu-HU" sz="2400" i="1" dirty="0">
                <a:solidFill>
                  <a:srgbClr val="333333"/>
                </a:solidFill>
              </a:rPr>
              <a:t>Valamennyi aspektust figyelembe kell vennünk</a:t>
            </a:r>
            <a:r>
              <a:rPr lang="de-DE" sz="2400" i="1" dirty="0">
                <a:solidFill>
                  <a:srgbClr val="333333"/>
                </a:solidFill>
              </a:rPr>
              <a:t>!</a:t>
            </a:r>
            <a:br>
              <a:rPr lang="hu-HU" sz="2400" i="1" dirty="0">
                <a:solidFill>
                  <a:srgbClr val="333333"/>
                </a:solidFill>
              </a:rPr>
            </a:br>
            <a:r>
              <a:rPr lang="hu-HU" sz="2400" dirty="0">
                <a:solidFill>
                  <a:srgbClr val="333333"/>
                </a:solidFill>
              </a:rPr>
              <a:t>Csak ha így teszünk, akkor tudunk megbízható döntéseket hozni…</a:t>
            </a:r>
            <a:endParaRPr lang="en-US" sz="2400" dirty="0">
              <a:solidFill>
                <a:srgbClr val="333333"/>
              </a:solidFill>
            </a:endParaRPr>
          </a:p>
        </p:txBody>
      </p:sp>
      <p:sp>
        <p:nvSpPr>
          <p:cNvPr id="3" name="Footer Placeholder 2"/>
          <p:cNvSpPr>
            <a:spLocks noGrp="1"/>
          </p:cNvSpPr>
          <p:nvPr>
            <p:ph type="ftr" sz="quarter" idx="11"/>
          </p:nvPr>
        </p:nvSpPr>
        <p:spPr/>
        <p:txBody>
          <a:bodyPr/>
          <a:lstStyle/>
          <a:p>
            <a:r>
              <a:rPr lang="hu-HU">
                <a:latin typeface="+mn-lt"/>
                <a:ea typeface="+mn-ea"/>
              </a:rPr>
              <a:t>Metakognitív Tréning 6 – Beleérző képesség II</a:t>
            </a:r>
            <a:endParaRPr lang="de-DE" dirty="0">
              <a:latin typeface="+mn-lt"/>
              <a:ea typeface="+mn-ea"/>
            </a:endParaRPr>
          </a:p>
        </p:txBody>
      </p:sp>
      <p:sp>
        <p:nvSpPr>
          <p:cNvPr id="4" name="Slide Number Placeholder 3"/>
          <p:cNvSpPr>
            <a:spLocks noGrp="1"/>
          </p:cNvSpPr>
          <p:nvPr>
            <p:ph type="sldNum" sz="quarter" idx="12"/>
          </p:nvPr>
        </p:nvSpPr>
        <p:spPr/>
        <p:txBody>
          <a:bodyPr/>
          <a:lstStyle/>
          <a:p>
            <a:pPr>
              <a:defRPr/>
            </a:pPr>
            <a:fld id="{5AABD7C4-AD90-49D9-8A37-4AC4820DCB35}" type="slidenum">
              <a:rPr lang="de-DE" altLang="de-DE" smtClean="0">
                <a:latin typeface="+mn-lt"/>
                <a:ea typeface="+mn-ea"/>
              </a:rPr>
              <a:pPr>
                <a:defRPr/>
              </a:pPr>
              <a:t>17</a:t>
            </a:fld>
            <a:endParaRPr lang="de-DE" altLang="de-DE">
              <a:latin typeface="+mn-lt"/>
              <a:ea typeface="+mn-ea"/>
            </a:endParaRP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a:solidFill>
                  <a:srgbClr val="004992"/>
                </a:solidFill>
                <a:latin typeface="+mn-lt"/>
                <a:ea typeface="+mn-ea"/>
                <a:cs typeface="+mn-cs"/>
              </a:rPr>
              <a:t>Mit is jelent mindez?</a:t>
            </a:r>
          </a:p>
        </p:txBody>
      </p:sp>
      <p:sp>
        <p:nvSpPr>
          <p:cNvPr id="5" name="Content Placeholder 4"/>
          <p:cNvSpPr>
            <a:spLocks noGrp="1"/>
          </p:cNvSpPr>
          <p:nvPr>
            <p:ph idx="1"/>
          </p:nvPr>
        </p:nvSpPr>
        <p:spPr/>
        <p:txBody>
          <a:bodyPr/>
          <a:lstStyle/>
          <a:p>
            <a:pPr lvl="0" defTabSz="914377"/>
            <a:r>
              <a:rPr lang="hu-HU" sz="2400" dirty="0">
                <a:solidFill>
                  <a:srgbClr val="333333"/>
                </a:solidFill>
              </a:rPr>
              <a:t>A tanulmányok azt mutatják, hogy számos (de nem mindegyik!) pszichotikus megbetegedésben szenvedő ember (főként pszichózisok):</a:t>
            </a:r>
          </a:p>
          <a:p>
            <a:pPr marL="342900" lvl="0" indent="-342900" defTabSz="449263" fontAlgn="base">
              <a:buClr>
                <a:srgbClr val="333333"/>
              </a:buClr>
              <a:buFont typeface="WingDings"/>
              <a:buChar char=""/>
            </a:pPr>
            <a:r>
              <a:rPr lang="de-DE" altLang="de-DE" sz="2400" dirty="0">
                <a:solidFill>
                  <a:srgbClr val="004992"/>
                </a:solidFill>
              </a:rPr>
              <a:t>Nehezen értelmezi mások érzelmi megnyilvánulásait (pl. öröm, bánat).</a:t>
            </a:r>
            <a:endParaRPr lang="en-US" sz="2400" dirty="0"/>
          </a:p>
        </p:txBody>
      </p:sp>
      <p:sp>
        <p:nvSpPr>
          <p:cNvPr id="3" name="Footer Placeholder 2"/>
          <p:cNvSpPr>
            <a:spLocks noGrp="1"/>
          </p:cNvSpPr>
          <p:nvPr>
            <p:ph type="ftr" sz="quarter" idx="11"/>
          </p:nvPr>
        </p:nvSpPr>
        <p:spPr/>
        <p:txBody>
          <a:bodyPr/>
          <a:lstStyle/>
          <a:p>
            <a:r>
              <a:rPr lang="hu-HU">
                <a:latin typeface="+mn-lt"/>
                <a:ea typeface="+mn-ea"/>
              </a:rPr>
              <a:t>Metakognitív Tréning 6 – Beleérző képesség II</a:t>
            </a:r>
            <a:endParaRPr lang="de-DE" dirty="0">
              <a:latin typeface="+mn-lt"/>
              <a:ea typeface="+mn-ea"/>
            </a:endParaRPr>
          </a:p>
        </p:txBody>
      </p:sp>
      <p:sp>
        <p:nvSpPr>
          <p:cNvPr id="4" name="Slide Number Placeholder 3"/>
          <p:cNvSpPr>
            <a:spLocks noGrp="1"/>
          </p:cNvSpPr>
          <p:nvPr>
            <p:ph type="sldNum" sz="quarter" idx="12"/>
          </p:nvPr>
        </p:nvSpPr>
        <p:spPr/>
        <p:txBody>
          <a:bodyPr/>
          <a:lstStyle/>
          <a:p>
            <a:pPr>
              <a:defRPr/>
            </a:pPr>
            <a:fld id="{5AABD7C4-AD90-49D9-8A37-4AC4820DCB35}" type="slidenum">
              <a:rPr lang="de-DE" altLang="de-DE" smtClean="0">
                <a:latin typeface="+mn-lt"/>
                <a:ea typeface="+mn-ea"/>
              </a:rPr>
              <a:pPr>
                <a:defRPr/>
              </a:pPr>
              <a:t>18</a:t>
            </a:fld>
            <a:endParaRPr lang="de-DE" altLang="de-DE">
              <a:latin typeface="+mn-lt"/>
              <a:ea typeface="+mn-ea"/>
            </a:endParaRP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a:solidFill>
                  <a:srgbClr val="004992"/>
                </a:solidFill>
                <a:latin typeface="+mn-lt"/>
                <a:ea typeface="+mn-ea"/>
                <a:cs typeface="+mn-cs"/>
              </a:rPr>
              <a:t>Mit is jelent mindez?</a:t>
            </a:r>
          </a:p>
        </p:txBody>
      </p:sp>
      <p:sp>
        <p:nvSpPr>
          <p:cNvPr id="5" name="Content Placeholder 4"/>
          <p:cNvSpPr>
            <a:spLocks noGrp="1"/>
          </p:cNvSpPr>
          <p:nvPr>
            <p:ph idx="1"/>
          </p:nvPr>
        </p:nvSpPr>
        <p:spPr/>
        <p:txBody>
          <a:bodyPr/>
          <a:lstStyle/>
          <a:p>
            <a:pPr lvl="0" defTabSz="914377"/>
            <a:r>
              <a:rPr lang="hu-HU" sz="2400" dirty="0">
                <a:solidFill>
                  <a:srgbClr val="333333"/>
                </a:solidFill>
              </a:rPr>
              <a:t>A tanulmányok azt mutatják, hogy számos (de nem mindegyik!) pszichotikus megbetegedésben szenvedő ember (főként pszichózisok):</a:t>
            </a:r>
          </a:p>
          <a:p>
            <a:pPr marL="342900" lvl="0" indent="-342900" defTabSz="449263" fontAlgn="base">
              <a:buClr>
                <a:srgbClr val="333333"/>
              </a:buClr>
              <a:buFont typeface="WingDings"/>
              <a:buChar char=""/>
            </a:pPr>
            <a:r>
              <a:rPr lang="de-DE" altLang="de-DE" sz="2400" dirty="0">
                <a:solidFill>
                  <a:srgbClr val="004992"/>
                </a:solidFill>
              </a:rPr>
              <a:t>Nehezen értelmezi mások érzelmi megnyilvánulásait (pl. öröm, bánat).</a:t>
            </a:r>
          </a:p>
          <a:p>
            <a:pPr marL="342900" lvl="0" indent="-342900" defTabSz="449263" fontAlgn="base">
              <a:buClr>
                <a:srgbClr val="333333"/>
              </a:buClr>
              <a:buFont typeface="WingDings"/>
              <a:buChar char=""/>
            </a:pPr>
            <a:r>
              <a:rPr lang="de-DE" altLang="de-DE" sz="2400" dirty="0">
                <a:solidFill>
                  <a:srgbClr val="004992"/>
                </a:solidFill>
              </a:rPr>
              <a:t>Nehezen ismeri fel, miért viselkednek mások egy bizonyos módon.</a:t>
            </a:r>
            <a:endParaRPr lang="en-US" sz="2400" dirty="0"/>
          </a:p>
        </p:txBody>
      </p:sp>
      <p:sp>
        <p:nvSpPr>
          <p:cNvPr id="3" name="Footer Placeholder 2"/>
          <p:cNvSpPr>
            <a:spLocks noGrp="1"/>
          </p:cNvSpPr>
          <p:nvPr>
            <p:ph type="ftr" sz="quarter" idx="11"/>
          </p:nvPr>
        </p:nvSpPr>
        <p:spPr/>
        <p:txBody>
          <a:bodyPr/>
          <a:lstStyle/>
          <a:p>
            <a:r>
              <a:rPr lang="hu-HU">
                <a:latin typeface="+mn-lt"/>
                <a:ea typeface="+mn-ea"/>
              </a:rPr>
              <a:t>Metakognitív Tréning 6 – Beleérző képesség II</a:t>
            </a:r>
            <a:endParaRPr lang="de-DE" dirty="0">
              <a:latin typeface="+mn-lt"/>
              <a:ea typeface="+mn-ea"/>
            </a:endParaRPr>
          </a:p>
        </p:txBody>
      </p:sp>
      <p:sp>
        <p:nvSpPr>
          <p:cNvPr id="4" name="Slide Number Placeholder 3"/>
          <p:cNvSpPr>
            <a:spLocks noGrp="1"/>
          </p:cNvSpPr>
          <p:nvPr>
            <p:ph type="sldNum" sz="quarter" idx="12"/>
          </p:nvPr>
        </p:nvSpPr>
        <p:spPr/>
        <p:txBody>
          <a:bodyPr/>
          <a:lstStyle/>
          <a:p>
            <a:pPr>
              <a:defRPr/>
            </a:pPr>
            <a:fld id="{5AABD7C4-AD90-49D9-8A37-4AC4820DCB35}" type="slidenum">
              <a:rPr lang="de-DE" altLang="de-DE" smtClean="0">
                <a:latin typeface="+mn-lt"/>
                <a:ea typeface="+mn-ea"/>
              </a:rPr>
              <a:pPr>
                <a:defRPr/>
              </a:pPr>
              <a:t>19</a:t>
            </a:fld>
            <a:endParaRPr lang="de-DE" altLang="de-DE">
              <a:latin typeface="+mn-lt"/>
              <a:ea typeface="+mn-ea"/>
            </a:endParaRPr>
          </a:p>
        </p:txBody>
      </p:sp>
    </p:spTree>
    <p:extLst>
      <p:ext uri="{BB962C8B-B14F-4D97-AF65-F5344CB8AC3E}">
        <p14:creationId xmlns:p14="http://schemas.microsoft.com/office/powerpoint/2010/main" val="2541239309"/>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46" name="Rectangle 47"/>
          <p:cNvSpPr>
            <a:spLocks noChangeArrowheads="1"/>
          </p:cNvSpPr>
          <p:nvPr/>
        </p:nvSpPr>
        <p:spPr bwMode="auto">
          <a:xfrm>
            <a:off x="408955" y="5949280"/>
            <a:ext cx="113760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oAutofit/>
          </a:bodyPr>
          <a:lstStyle>
            <a:lvl1pPr>
              <a:spcBef>
                <a:spcPts val="8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200">
                <a:solidFill>
                  <a:srgbClr val="000000"/>
                </a:solidFill>
                <a:latin typeface="Arial" panose="020B0604020202020204" pitchFamily="34" charset="0"/>
                <a:ea typeface="ＭＳ Ｐゴシック" panose="020B0600070205080204" pitchFamily="34" charset="-128"/>
              </a:defRPr>
            </a:lvl1pPr>
            <a:lvl2pPr>
              <a:spcBef>
                <a:spcPts val="7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rgbClr val="000000"/>
                </a:solidFill>
                <a:latin typeface="Arial" panose="020B0604020202020204" pitchFamily="34" charset="0"/>
                <a:ea typeface="ＭＳ Ｐゴシック" panose="020B0600070205080204" pitchFamily="34" charset="-128"/>
              </a:defRPr>
            </a:lvl2pPr>
            <a:lvl3pPr>
              <a:spcBef>
                <a:spcPts val="6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Arial" panose="020B0604020202020204" pitchFamily="34" charset="0"/>
                <a:ea typeface="ＭＳ Ｐゴシック" panose="020B0600070205080204" pitchFamily="34" charset="-128"/>
              </a:defRPr>
            </a:lvl3pPr>
            <a:lvl4pPr>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ea typeface="ＭＳ Ｐゴシック" panose="020B0600070205080204" pitchFamily="34" charset="-128"/>
              </a:defRPr>
            </a:lvl4pPr>
            <a:lvl5pPr>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ea typeface="ＭＳ Ｐゴシック" panose="020B0600070205080204" pitchFamily="34" charset="-128"/>
              </a:defRPr>
            </a:lvl5pPr>
            <a:lvl6pPr marL="25146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ea typeface="ＭＳ Ｐゴシック" panose="020B0600070205080204" pitchFamily="34" charset="-128"/>
              </a:defRPr>
            </a:lvl6pPr>
            <a:lvl7pPr marL="29718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ea typeface="ＭＳ Ｐゴシック" panose="020B0600070205080204" pitchFamily="34" charset="-128"/>
              </a:defRPr>
            </a:lvl7pPr>
            <a:lvl8pPr marL="34290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ea typeface="ＭＳ Ｐゴシック" panose="020B0600070205080204" pitchFamily="34" charset="-128"/>
              </a:defRPr>
            </a:lvl8pPr>
            <a:lvl9pPr marL="38862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ea typeface="ＭＳ Ｐゴシック" panose="020B0600070205080204" pitchFamily="34" charset="-128"/>
              </a:defRPr>
            </a:lvl9pPr>
          </a:lstStyle>
          <a:p>
            <a:pPr algn="ctr" eaLnBrk="1" hangingPunct="1">
              <a:spcBef>
                <a:spcPts val="450"/>
              </a:spcBef>
              <a:buClrTx/>
              <a:buFontTx/>
              <a:buNone/>
            </a:pPr>
            <a:r>
              <a:rPr lang="de-DE" altLang="de-DE" sz="1800" dirty="0">
                <a:solidFill>
                  <a:srgbClr val="004992"/>
                </a:solidFill>
                <a:latin typeface="+mn-lt"/>
                <a:ea typeface="+mn-ea"/>
              </a:rPr>
              <a:t>Szeretne esetleg valaki röviden beszámolni a saját tapasztalatairól?</a:t>
            </a:r>
          </a:p>
        </p:txBody>
      </p:sp>
      <p:sp>
        <p:nvSpPr>
          <p:cNvPr id="2" name="Title 1"/>
          <p:cNvSpPr>
            <a:spLocks noGrp="1"/>
          </p:cNvSpPr>
          <p:nvPr>
            <p:ph type="title"/>
          </p:nvPr>
        </p:nvSpPr>
        <p:spPr/>
        <p:txBody>
          <a:bodyPr/>
          <a:lstStyle/>
          <a:p>
            <a:r>
              <a:rPr lang="hu-HU" sz="3600" dirty="0">
                <a:solidFill>
                  <a:srgbClr val="004992"/>
                </a:solidFill>
                <a:latin typeface="+mn-lt"/>
                <a:ea typeface="+mn-ea"/>
                <a:cs typeface="+mn-cs"/>
              </a:rPr>
              <a:t>Hogyan járul hozzá beleérző képességünk a téves ítéletekhez pszichózis alatt – Példák</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r>
              <a:rPr lang="hu-HU">
                <a:latin typeface="+mn-lt"/>
                <a:ea typeface="+mn-ea"/>
              </a:rPr>
              <a:t>Metakognitív Tréning 6 – Beleérző képesség II</a:t>
            </a:r>
            <a:endParaRPr lang="de-DE" dirty="0">
              <a:latin typeface="+mn-lt"/>
              <a:ea typeface="+mn-ea"/>
            </a:endParaRPr>
          </a:p>
        </p:txBody>
      </p:sp>
      <p:sp>
        <p:nvSpPr>
          <p:cNvPr id="4" name="Slide Number Placeholder 3"/>
          <p:cNvSpPr>
            <a:spLocks noGrp="1"/>
          </p:cNvSpPr>
          <p:nvPr>
            <p:ph type="sldNum" sz="quarter" idx="12"/>
          </p:nvPr>
        </p:nvSpPr>
        <p:spPr/>
        <p:txBody>
          <a:bodyPr/>
          <a:lstStyle/>
          <a:p>
            <a:pPr>
              <a:defRPr/>
            </a:pPr>
            <a:fld id="{5AABD7C4-AD90-49D9-8A37-4AC4820DCB35}" type="slidenum">
              <a:rPr lang="de-DE" altLang="de-DE" smtClean="0">
                <a:latin typeface="+mn-lt"/>
                <a:ea typeface="+mn-ea"/>
              </a:rPr>
              <a:pPr>
                <a:defRPr/>
              </a:pPr>
              <a:t>20</a:t>
            </a:fld>
            <a:endParaRPr lang="de-DE" altLang="de-DE">
              <a:latin typeface="+mn-lt"/>
              <a:ea typeface="+mn-ea"/>
            </a:endParaRPr>
          </a:p>
        </p:txBody>
      </p:sp>
      <p:graphicFrame>
        <p:nvGraphicFramePr>
          <p:cNvPr id="7" name="Table 6"/>
          <p:cNvGraphicFramePr>
            <a:graphicFrameLocks noGrp="1"/>
          </p:cNvGraphicFramePr>
          <p:nvPr>
            <p:extLst>
              <p:ext uri="{D42A27DB-BD31-4B8C-83A1-F6EECF244321}">
                <p14:modId xmlns:p14="http://schemas.microsoft.com/office/powerpoint/2010/main" val="1433396642"/>
              </p:ext>
            </p:extLst>
          </p:nvPr>
        </p:nvGraphicFramePr>
        <p:xfrm>
          <a:off x="408954" y="2203704"/>
          <a:ext cx="11376000" cy="3474720"/>
        </p:xfrm>
        <a:graphic>
          <a:graphicData uri="http://schemas.openxmlformats.org/drawingml/2006/table">
            <a:tbl>
              <a:tblPr firstRow="1" bandRow="1">
                <a:tableStyleId>{21E4AEA4-8DFA-4A89-87EB-49C32662AFE0}</a:tableStyleId>
              </a:tblPr>
              <a:tblGrid>
                <a:gridCol w="3384377">
                  <a:extLst>
                    <a:ext uri="{9D8B030D-6E8A-4147-A177-3AD203B41FA5}">
                      <a16:colId xmlns:a16="http://schemas.microsoft.com/office/drawing/2014/main" val="20000"/>
                    </a:ext>
                  </a:extLst>
                </a:gridCol>
                <a:gridCol w="2952328">
                  <a:extLst>
                    <a:ext uri="{9D8B030D-6E8A-4147-A177-3AD203B41FA5}">
                      <a16:colId xmlns:a16="http://schemas.microsoft.com/office/drawing/2014/main" val="20001"/>
                    </a:ext>
                  </a:extLst>
                </a:gridCol>
                <a:gridCol w="5039295">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dirty="0">
                          <a:ln>
                            <a:noFill/>
                          </a:ln>
                          <a:solidFill>
                            <a:srgbClr val="333333"/>
                          </a:solidFill>
                          <a:effectLst/>
                          <a:latin typeface="Calibri Light"/>
                        </a:rPr>
                        <a:t>Esemény</a:t>
                      </a: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a:ln>
                            <a:noFill/>
                          </a:ln>
                          <a:solidFill>
                            <a:srgbClr val="333333"/>
                          </a:solidFill>
                          <a:effectLst/>
                          <a:latin typeface="Calibri Light"/>
                        </a:rPr>
                        <a:t>Pszichózis alatt ítélet</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a:ln>
                            <a:noFill/>
                          </a:ln>
                          <a:solidFill>
                            <a:srgbClr val="333333"/>
                          </a:solidFill>
                          <a:effectLst/>
                          <a:latin typeface="Calibri Light"/>
                        </a:rPr>
                        <a:t>Egyéb magyarázatok</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8BB3CE"/>
                    </a:solidFill>
                  </a:tcPr>
                </a:tc>
                <a:extLst>
                  <a:ext uri="{0D108BD9-81ED-4DB2-BD59-A6C34878D82A}">
                    <a16:rowId xmlns:a16="http://schemas.microsoft.com/office/drawing/2014/main" val="10000"/>
                  </a:ext>
                </a:extLst>
              </a:tr>
              <a:tr h="9144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hu-HU" sz="2000" b="0" i="0" u="none" strike="noStrike" cap="none" normalizeH="0" baseline="0">
                          <a:ln>
                            <a:noFill/>
                          </a:ln>
                          <a:solidFill>
                            <a:srgbClr val="333333"/>
                          </a:solidFill>
                          <a:effectLst/>
                          <a:latin typeface="Calibri Light"/>
                          <a:ea typeface="ＭＳ Ｐゴシック" pitchFamily="34" charset="-128"/>
                        </a:rPr>
                        <a:t>Miután az orvos Önnel beszélt, nevetni kezd egy nővérrel</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8" marB="4570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rgbClr val="333333"/>
                          </a:solidFill>
                          <a:effectLst/>
                          <a:latin typeface="Calibri Light"/>
                          <a:ea typeface="ＭＳ Ｐゴシック" pitchFamily="34" charset="-128"/>
                        </a:rPr>
                        <a:t>“Rajtam nevetnek”</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8" marB="4570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hu-HU" sz="2000" b="0" i="0" u="none" strike="noStrike" cap="none" normalizeH="0" baseline="0" dirty="0">
                          <a:ln>
                            <a:noFill/>
                          </a:ln>
                          <a:solidFill>
                            <a:srgbClr val="333333"/>
                          </a:solidFill>
                          <a:effectLst/>
                          <a:latin typeface="Calibri Light"/>
                          <a:ea typeface="ＭＳ Ｐゴシック" pitchFamily="34" charset="-128"/>
                        </a:rPr>
                        <a:t>Merő véletlen, valami teljesen másról beszéltek</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8" marB="4570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18872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hu-HU" sz="2000" b="0" i="0" u="none" strike="noStrike" cap="none" normalizeH="0" baseline="0">
                          <a:ln>
                            <a:noFill/>
                          </a:ln>
                          <a:solidFill>
                            <a:srgbClr val="333333"/>
                          </a:solidFill>
                          <a:effectLst/>
                          <a:latin typeface="Calibri Light"/>
                          <a:ea typeface="ＭＳ Ｐゴシック" pitchFamily="34" charset="-128"/>
                        </a:rPr>
                        <a:t>Egy járókelő kétszer is ránéz Önre, majd később még egyszer visszafordul</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8" marB="4570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hu-HU" sz="2000" b="0" i="0" u="none" strike="noStrike" cap="none" normalizeH="0" baseline="0">
                          <a:ln>
                            <a:noFill/>
                          </a:ln>
                          <a:solidFill>
                            <a:srgbClr val="333333"/>
                          </a:solidFill>
                          <a:effectLst/>
                          <a:latin typeface="Calibri Light"/>
                          <a:ea typeface="ＭＳ Ｐゴシック" pitchFamily="34" charset="-128"/>
                        </a:rPr>
                        <a:t>Meg van győződve róla, hogy a férfi követi Önt</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8" marB="4570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hu-HU" sz="2000" b="0" i="0" u="none" strike="noStrike" cap="none" normalizeH="0" baseline="0" dirty="0">
                          <a:ln>
                            <a:noFill/>
                          </a:ln>
                          <a:solidFill>
                            <a:srgbClr val="333333"/>
                          </a:solidFill>
                          <a:effectLst/>
                          <a:latin typeface="Calibri Light"/>
                          <a:ea typeface="ＭＳ Ｐゴシック" pitchFamily="34" charset="-128"/>
                        </a:rPr>
                        <a:t>A járókelő ideges, mert az első pillantására rémülettel reagált. A második pillantásával azt szeretné felmérni, hogy mi is a gond. </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8" marB="4570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extLst>
                  <a:ext uri="{0D108BD9-81ED-4DB2-BD59-A6C34878D82A}">
                    <a16:rowId xmlns:a16="http://schemas.microsoft.com/office/drawing/2014/main" val="10002"/>
                  </a:ext>
                </a:extLst>
              </a:tr>
              <a:tr h="9144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rgbClr val="333333"/>
                          </a:solidFill>
                          <a:effectLst/>
                          <a:latin typeface="Calibri Light"/>
                          <a:ea typeface="ＭＳ Ｐゴシック" pitchFamily="34" charset="-128"/>
                        </a:rPr>
                        <a:t>Egy idegen többször Önre kacsint.</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8" marB="45708" horzOverflow="overflow">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rgbClr val="333333"/>
                          </a:solidFill>
                          <a:effectLst/>
                          <a:latin typeface="Calibri Light"/>
                          <a:ea typeface="ＭＳ Ｐゴシック" pitchFamily="34" charset="-128"/>
                        </a:rPr>
                        <a:t>Figyelmeztetésnek szánt Morse-kód.</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8" marB="4570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hu-HU" sz="2000" b="0" i="0" u="none" strike="noStrike" cap="none" normalizeH="0" baseline="0" dirty="0">
                          <a:ln>
                            <a:noFill/>
                          </a:ln>
                          <a:solidFill>
                            <a:srgbClr val="333333"/>
                          </a:solidFill>
                          <a:effectLst/>
                          <a:latin typeface="Calibri Light"/>
                          <a:ea typeface="ＭＳ Ｐゴシック" pitchFamily="34" charset="-128"/>
                        </a:rPr>
                        <a:t>Elvakította a nap, érdeklődés, véletlen</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8" marB="45708"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noFill/>
                  </a:tcPr>
                </a:tc>
                <a:extLst>
                  <a:ext uri="{0D108BD9-81ED-4DB2-BD59-A6C34878D82A}">
                    <a16:rowId xmlns:a16="http://schemas.microsoft.com/office/drawing/2014/main" val="10003"/>
                  </a:ext>
                </a:extLst>
              </a:tr>
            </a:tbl>
          </a:graphicData>
        </a:graphic>
      </p:graphicFrame>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Gyakorlat</a:t>
            </a:r>
          </a:p>
        </p:txBody>
      </p:sp>
      <p:sp>
        <p:nvSpPr>
          <p:cNvPr id="5" name="Content Placeholder 4"/>
          <p:cNvSpPr>
            <a:spLocks noGrp="1"/>
          </p:cNvSpPr>
          <p:nvPr>
            <p:ph idx="1"/>
          </p:nvPr>
        </p:nvSpPr>
        <p:spPr/>
        <p:txBody>
          <a:bodyPr/>
          <a:lstStyle/>
          <a:p>
            <a:pPr marL="342900" lvl="0" indent="-342900" defTabSz="449263" fontAlgn="base">
              <a:buClr>
                <a:srgbClr val="333333"/>
              </a:buClr>
              <a:buFont typeface="WingDings"/>
              <a:buChar char=""/>
            </a:pPr>
            <a:r>
              <a:rPr lang="de-DE" altLang="de-DE" sz="2400" dirty="0">
                <a:solidFill>
                  <a:srgbClr val="333333"/>
                </a:solidFill>
              </a:rPr>
              <a:t>Egy képregényt fogunk Önöknek mutatni.</a:t>
            </a:r>
          </a:p>
          <a:p>
            <a:pPr marL="342900" lvl="0" indent="-342900" defTabSz="449263" fontAlgn="base">
              <a:buClr>
                <a:srgbClr val="333333"/>
              </a:buClr>
              <a:buFont typeface="WingDings"/>
              <a:buChar char=""/>
            </a:pPr>
            <a:r>
              <a:rPr lang="de-DE" altLang="de-DE" sz="2400" dirty="0">
                <a:solidFill>
                  <a:srgbClr val="333333"/>
                </a:solidFill>
              </a:rPr>
              <a:t>Vitassák meg, hogy a képen látható személyek mit gondolhatnak a többi személyről!</a:t>
            </a:r>
            <a:endParaRPr lang="hu-HU" altLang="de-DE" sz="2400" dirty="0">
              <a:solidFill>
                <a:srgbClr val="333333"/>
              </a:solidFill>
            </a:endParaRPr>
          </a:p>
        </p:txBody>
      </p:sp>
      <p:sp>
        <p:nvSpPr>
          <p:cNvPr id="3" name="Footer Placeholder 2"/>
          <p:cNvSpPr>
            <a:spLocks noGrp="1"/>
          </p:cNvSpPr>
          <p:nvPr>
            <p:ph type="ftr" sz="quarter" idx="11"/>
          </p:nvPr>
        </p:nvSpPr>
        <p:spPr/>
        <p:txBody>
          <a:bodyPr/>
          <a:lstStyle/>
          <a:p>
            <a:r>
              <a:rPr lang="hu-HU">
                <a:latin typeface="+mn-lt"/>
                <a:ea typeface="+mn-ea"/>
              </a:rPr>
              <a:t>Metakognitív Tréning 6 – Beleérző képesség II</a:t>
            </a:r>
            <a:endParaRPr lang="de-DE" dirty="0">
              <a:latin typeface="+mn-lt"/>
              <a:ea typeface="+mn-ea"/>
            </a:endParaRPr>
          </a:p>
        </p:txBody>
      </p:sp>
      <p:sp>
        <p:nvSpPr>
          <p:cNvPr id="4" name="Slide Number Placeholder 3"/>
          <p:cNvSpPr>
            <a:spLocks noGrp="1"/>
          </p:cNvSpPr>
          <p:nvPr>
            <p:ph type="sldNum" sz="quarter" idx="12"/>
          </p:nvPr>
        </p:nvSpPr>
        <p:spPr/>
        <p:txBody>
          <a:bodyPr/>
          <a:lstStyle/>
          <a:p>
            <a:pPr>
              <a:defRPr/>
            </a:pPr>
            <a:fld id="{5AABD7C4-AD90-49D9-8A37-4AC4820DCB35}" type="slidenum">
              <a:rPr lang="de-DE" altLang="de-DE" smtClean="0">
                <a:latin typeface="+mn-lt"/>
                <a:ea typeface="+mn-ea"/>
              </a:rPr>
              <a:pPr>
                <a:defRPr/>
              </a:pPr>
              <a:t>21</a:t>
            </a:fld>
            <a:endParaRPr lang="de-DE" altLang="de-DE">
              <a:latin typeface="+mn-lt"/>
              <a:ea typeface="+mn-ea"/>
            </a:endParaRP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Gyakorlat</a:t>
            </a:r>
          </a:p>
        </p:txBody>
      </p:sp>
      <p:sp>
        <p:nvSpPr>
          <p:cNvPr id="5" name="Content Placeholder 4"/>
          <p:cNvSpPr>
            <a:spLocks noGrp="1"/>
          </p:cNvSpPr>
          <p:nvPr>
            <p:ph idx="1"/>
          </p:nvPr>
        </p:nvSpPr>
        <p:spPr/>
        <p:txBody>
          <a:bodyPr/>
          <a:lstStyle/>
          <a:p>
            <a:pPr marL="342900" lvl="0" indent="-342900" defTabSz="449263" fontAlgn="base">
              <a:buClr>
                <a:srgbClr val="333333"/>
              </a:buClr>
              <a:buFont typeface="WingDings"/>
              <a:buChar char=""/>
            </a:pPr>
            <a:r>
              <a:rPr lang="de-DE" altLang="de-DE" sz="2400" dirty="0">
                <a:solidFill>
                  <a:srgbClr val="333333"/>
                </a:solidFill>
              </a:rPr>
              <a:t>Egy képregényt fogunk Önöknek mutatni.</a:t>
            </a:r>
          </a:p>
          <a:p>
            <a:pPr marL="342900" lvl="0" indent="-342900" defTabSz="449263" fontAlgn="base">
              <a:buClr>
                <a:srgbClr val="333333"/>
              </a:buClr>
              <a:buFont typeface="WingDings"/>
              <a:buChar char=""/>
            </a:pPr>
            <a:r>
              <a:rPr lang="de-DE" altLang="de-DE" sz="2400" dirty="0">
                <a:solidFill>
                  <a:srgbClr val="333333"/>
                </a:solidFill>
              </a:rPr>
              <a:t>Vitassák meg, hogy a képen látható személyek mit gondolhatnak a többi személyről!</a:t>
            </a:r>
            <a:endParaRPr lang="hu-HU" altLang="de-DE" sz="2400" dirty="0">
              <a:solidFill>
                <a:srgbClr val="333333"/>
              </a:solidFill>
            </a:endParaRPr>
          </a:p>
          <a:p>
            <a:pPr lvl="0" defTabSz="449263" fontAlgn="base">
              <a:lnSpc>
                <a:spcPct val="100000"/>
              </a:lnSpc>
              <a:spcBef>
                <a:spcPts val="1200"/>
              </a:spcBef>
              <a:buClr>
                <a:srgbClr val="336699"/>
              </a:buClr>
            </a:pPr>
            <a:endParaRPr lang="de-DE" altLang="de-DE" sz="2400" dirty="0">
              <a:solidFill>
                <a:srgbClr val="333333"/>
              </a:solidFill>
            </a:endParaRPr>
          </a:p>
          <a:p>
            <a:pPr lvl="0" defTabSz="449263" fontAlgn="base"/>
            <a:r>
              <a:rPr lang="de-DE" altLang="de-DE" sz="2400" b="1" dirty="0">
                <a:solidFill>
                  <a:srgbClr val="004992"/>
                </a:solidFill>
              </a:rPr>
              <a:t>Fontos:</a:t>
            </a:r>
            <a:endParaRPr lang="de-DE" altLang="de-DE" sz="2400" dirty="0">
              <a:solidFill>
                <a:srgbClr val="004992"/>
              </a:solidFill>
            </a:endParaRPr>
          </a:p>
          <a:p>
            <a:pPr marL="342900" lvl="0" indent="-342900" defTabSz="449263" fontAlgn="base">
              <a:buClr>
                <a:srgbClr val="333333"/>
              </a:buClr>
              <a:buFont typeface="WingDings"/>
              <a:buChar char=""/>
            </a:pPr>
            <a:r>
              <a:rPr lang="de-DE" altLang="de-DE" sz="2400" dirty="0">
                <a:solidFill>
                  <a:srgbClr val="333333"/>
                </a:solidFill>
              </a:rPr>
              <a:t>Ne feledjék, hogy az ábrázolt személyek nem rendelkeznek ugyanazzal a tudással, ami Önöknek, mint megfigyelőnek rendelkezésükre áll!</a:t>
            </a:r>
          </a:p>
        </p:txBody>
      </p:sp>
      <p:sp>
        <p:nvSpPr>
          <p:cNvPr id="3" name="Footer Placeholder 2"/>
          <p:cNvSpPr>
            <a:spLocks noGrp="1"/>
          </p:cNvSpPr>
          <p:nvPr>
            <p:ph type="ftr" sz="quarter" idx="11"/>
          </p:nvPr>
        </p:nvSpPr>
        <p:spPr/>
        <p:txBody>
          <a:bodyPr/>
          <a:lstStyle/>
          <a:p>
            <a:r>
              <a:rPr lang="hu-HU">
                <a:latin typeface="+mn-lt"/>
                <a:ea typeface="+mn-ea"/>
              </a:rPr>
              <a:t>Metakognitív Tréning 6 – Beleérző képesség II</a:t>
            </a:r>
            <a:endParaRPr lang="de-DE" dirty="0">
              <a:latin typeface="+mn-lt"/>
              <a:ea typeface="+mn-ea"/>
            </a:endParaRPr>
          </a:p>
        </p:txBody>
      </p:sp>
      <p:sp>
        <p:nvSpPr>
          <p:cNvPr id="4" name="Slide Number Placeholder 3"/>
          <p:cNvSpPr>
            <a:spLocks noGrp="1"/>
          </p:cNvSpPr>
          <p:nvPr>
            <p:ph type="sldNum" sz="quarter" idx="12"/>
          </p:nvPr>
        </p:nvSpPr>
        <p:spPr/>
        <p:txBody>
          <a:bodyPr/>
          <a:lstStyle/>
          <a:p>
            <a:pPr>
              <a:defRPr/>
            </a:pPr>
            <a:fld id="{5AABD7C4-AD90-49D9-8A37-4AC4820DCB35}" type="slidenum">
              <a:rPr lang="de-DE" altLang="de-DE" smtClean="0">
                <a:latin typeface="+mn-lt"/>
                <a:ea typeface="+mn-ea"/>
              </a:rPr>
              <a:pPr>
                <a:defRPr/>
              </a:pPr>
              <a:t>22</a:t>
            </a:fld>
            <a:endParaRPr lang="de-DE" altLang="de-DE">
              <a:latin typeface="+mn-lt"/>
              <a:ea typeface="+mn-ea"/>
            </a:endParaRPr>
          </a:p>
        </p:txBody>
      </p:sp>
    </p:spTree>
    <p:extLst>
      <p:ext uri="{BB962C8B-B14F-4D97-AF65-F5344CB8AC3E}">
        <p14:creationId xmlns:p14="http://schemas.microsoft.com/office/powerpoint/2010/main" val="3522335699"/>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Gyakorlat</a:t>
            </a:r>
          </a:p>
        </p:txBody>
      </p:sp>
      <p:sp>
        <p:nvSpPr>
          <p:cNvPr id="5" name="Content Placeholder 4"/>
          <p:cNvSpPr>
            <a:spLocks noGrp="1"/>
          </p:cNvSpPr>
          <p:nvPr>
            <p:ph idx="1"/>
          </p:nvPr>
        </p:nvSpPr>
        <p:spPr/>
        <p:txBody>
          <a:bodyPr/>
          <a:lstStyle/>
          <a:p>
            <a:pPr marL="342900" lvl="0" indent="-342900" defTabSz="449263" fontAlgn="base">
              <a:buClr>
                <a:srgbClr val="333333"/>
              </a:buClr>
              <a:buFont typeface="WingDings"/>
              <a:buChar char=""/>
            </a:pPr>
            <a:r>
              <a:rPr lang="de-DE" altLang="de-DE" sz="2400" dirty="0">
                <a:solidFill>
                  <a:srgbClr val="333333"/>
                </a:solidFill>
              </a:rPr>
              <a:t>Egy képregényt fogunk Önöknek mutatni.</a:t>
            </a:r>
          </a:p>
          <a:p>
            <a:pPr marL="342900" lvl="0" indent="-342900" defTabSz="449263" fontAlgn="base">
              <a:buClr>
                <a:srgbClr val="333333"/>
              </a:buClr>
              <a:buFont typeface="WingDings"/>
              <a:buChar char=""/>
            </a:pPr>
            <a:r>
              <a:rPr lang="de-DE" altLang="de-DE" sz="2400" dirty="0">
                <a:solidFill>
                  <a:srgbClr val="333333"/>
                </a:solidFill>
              </a:rPr>
              <a:t>Vitassák meg, hogy a képen látható személyek mit gondolhatnak a többi személyről!</a:t>
            </a:r>
            <a:endParaRPr lang="hu-HU" altLang="de-DE" sz="2400" dirty="0">
              <a:solidFill>
                <a:srgbClr val="333333"/>
              </a:solidFill>
            </a:endParaRPr>
          </a:p>
          <a:p>
            <a:pPr lvl="0" defTabSz="449263" fontAlgn="base">
              <a:lnSpc>
                <a:spcPct val="100000"/>
              </a:lnSpc>
              <a:spcBef>
                <a:spcPts val="1200"/>
              </a:spcBef>
              <a:buClr>
                <a:srgbClr val="336699"/>
              </a:buClr>
            </a:pPr>
            <a:endParaRPr lang="de-DE" altLang="de-DE" sz="2400" dirty="0">
              <a:solidFill>
                <a:srgbClr val="333333"/>
              </a:solidFill>
            </a:endParaRPr>
          </a:p>
          <a:p>
            <a:pPr lvl="0" defTabSz="449263" fontAlgn="base"/>
            <a:r>
              <a:rPr lang="de-DE" altLang="de-DE" sz="2400" b="1" dirty="0">
                <a:solidFill>
                  <a:srgbClr val="004992"/>
                </a:solidFill>
              </a:rPr>
              <a:t>Fontos:</a:t>
            </a:r>
            <a:endParaRPr lang="de-DE" altLang="de-DE" sz="2400" dirty="0">
              <a:solidFill>
                <a:srgbClr val="004992"/>
              </a:solidFill>
            </a:endParaRPr>
          </a:p>
          <a:p>
            <a:pPr marL="342900" lvl="0" indent="-342900" defTabSz="449263" fontAlgn="base">
              <a:buClr>
                <a:srgbClr val="333333"/>
              </a:buClr>
              <a:buFont typeface="WingDings"/>
              <a:buChar char=""/>
            </a:pPr>
            <a:r>
              <a:rPr lang="de-DE" altLang="de-DE" sz="2400" dirty="0">
                <a:solidFill>
                  <a:srgbClr val="333333"/>
                </a:solidFill>
              </a:rPr>
              <a:t>Ne feledjék, hogy az ábrázolt személyek nem rendelkeznek ugyanazzal a tudással, ami Önöknek, mint megfigyelőnek rendelkezésükre áll!</a:t>
            </a:r>
          </a:p>
          <a:p>
            <a:pPr marL="342900" lvl="0" indent="-342900" defTabSz="449263" fontAlgn="base">
              <a:buClr>
                <a:srgbClr val="333333"/>
              </a:buClr>
              <a:buFont typeface="WingDings"/>
              <a:buChar char=""/>
            </a:pPr>
            <a:r>
              <a:rPr lang="de-DE" altLang="de-DE" sz="2400" dirty="0">
                <a:solidFill>
                  <a:srgbClr val="333333"/>
                </a:solidFill>
              </a:rPr>
              <a:t>Gondolják át, mely további információkra lenne szükség ahhoz, hogy végérvényes döntést lehessen hozni!</a:t>
            </a:r>
            <a:endParaRPr lang="en-US" sz="2400" dirty="0">
              <a:solidFill>
                <a:srgbClr val="333333"/>
              </a:solidFill>
            </a:endParaRPr>
          </a:p>
        </p:txBody>
      </p:sp>
      <p:sp>
        <p:nvSpPr>
          <p:cNvPr id="3" name="Footer Placeholder 2"/>
          <p:cNvSpPr>
            <a:spLocks noGrp="1"/>
          </p:cNvSpPr>
          <p:nvPr>
            <p:ph type="ftr" sz="quarter" idx="11"/>
          </p:nvPr>
        </p:nvSpPr>
        <p:spPr/>
        <p:txBody>
          <a:bodyPr/>
          <a:lstStyle/>
          <a:p>
            <a:r>
              <a:rPr lang="hu-HU">
                <a:latin typeface="+mn-lt"/>
                <a:ea typeface="+mn-ea"/>
              </a:rPr>
              <a:t>Metakognitív Tréning 6 – Beleérző képesség II</a:t>
            </a:r>
            <a:endParaRPr lang="de-DE" dirty="0">
              <a:latin typeface="+mn-lt"/>
              <a:ea typeface="+mn-ea"/>
            </a:endParaRPr>
          </a:p>
        </p:txBody>
      </p:sp>
      <p:sp>
        <p:nvSpPr>
          <p:cNvPr id="4" name="Slide Number Placeholder 3"/>
          <p:cNvSpPr>
            <a:spLocks noGrp="1"/>
          </p:cNvSpPr>
          <p:nvPr>
            <p:ph type="sldNum" sz="quarter" idx="12"/>
          </p:nvPr>
        </p:nvSpPr>
        <p:spPr/>
        <p:txBody>
          <a:bodyPr/>
          <a:lstStyle/>
          <a:p>
            <a:pPr>
              <a:defRPr/>
            </a:pPr>
            <a:fld id="{5AABD7C4-AD90-49D9-8A37-4AC4820DCB35}" type="slidenum">
              <a:rPr lang="de-DE" altLang="de-DE" smtClean="0">
                <a:latin typeface="+mn-lt"/>
                <a:ea typeface="+mn-ea"/>
              </a:rPr>
              <a:pPr>
                <a:defRPr/>
              </a:pPr>
              <a:t>23</a:t>
            </a:fld>
            <a:endParaRPr lang="de-DE" altLang="de-DE">
              <a:latin typeface="+mn-lt"/>
              <a:ea typeface="+mn-ea"/>
            </a:endParaRPr>
          </a:p>
        </p:txBody>
      </p:sp>
    </p:spTree>
    <p:extLst>
      <p:ext uri="{BB962C8B-B14F-4D97-AF65-F5344CB8AC3E}">
        <p14:creationId xmlns:p14="http://schemas.microsoft.com/office/powerpoint/2010/main" val="2684018453"/>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hu-HU">
                <a:latin typeface="+mn-lt"/>
                <a:ea typeface="+mn-ea"/>
              </a:rPr>
              <a:t>Metakognitív Tréning 6 – Beleérző képesség II</a:t>
            </a:r>
            <a:endParaRPr lang="de-DE" dirty="0">
              <a:latin typeface="+mn-lt"/>
              <a:ea typeface="+mn-ea"/>
            </a:endParaRPr>
          </a:p>
        </p:txBody>
      </p:sp>
      <p:sp>
        <p:nvSpPr>
          <p:cNvPr id="4" name="Slide Number Placeholder 3"/>
          <p:cNvSpPr>
            <a:spLocks noGrp="1"/>
          </p:cNvSpPr>
          <p:nvPr>
            <p:ph type="sldNum" sz="quarter" idx="12"/>
          </p:nvPr>
        </p:nvSpPr>
        <p:spPr/>
        <p:txBody>
          <a:bodyPr/>
          <a:lstStyle/>
          <a:p>
            <a:pPr>
              <a:defRPr/>
            </a:pPr>
            <a:fld id="{5AABD7C4-AD90-49D9-8A37-4AC4820DCB35}" type="slidenum">
              <a:rPr lang="de-DE" altLang="de-DE" smtClean="0">
                <a:latin typeface="+mn-lt"/>
                <a:ea typeface="+mn-ea"/>
              </a:rPr>
              <a:pPr>
                <a:defRPr/>
              </a:pPr>
              <a:t>24</a:t>
            </a:fld>
            <a:endParaRPr lang="de-DE" altLang="de-DE">
              <a:latin typeface="+mn-lt"/>
              <a:ea typeface="+mn-ea"/>
            </a:endParaRPr>
          </a:p>
        </p:txBody>
      </p:sp>
      <p:pic>
        <p:nvPicPr>
          <p:cNvPr id="13"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77084" y="1214451"/>
            <a:ext cx="6807351" cy="4741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23"/>
          <p:cNvSpPr txBox="1">
            <a:spLocks noChangeArrowheads="1"/>
          </p:cNvSpPr>
          <p:nvPr/>
        </p:nvSpPr>
        <p:spPr bwMode="auto">
          <a:xfrm>
            <a:off x="2677085" y="5956123"/>
            <a:ext cx="680735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en-US" altLang="de-DE" sz="2400">
                <a:solidFill>
                  <a:srgbClr val="004992"/>
                </a:solidFill>
                <a:latin typeface="+mj-lt"/>
              </a:rPr>
              <a:t>Mit fognak a legtöbben gondolni...és igazuk van?</a:t>
            </a:r>
            <a:endParaRPr lang="de-DE" altLang="de-DE" sz="2400" dirty="0">
              <a:solidFill>
                <a:srgbClr val="004992"/>
              </a:solidFill>
              <a:latin typeface="+mj-lt"/>
            </a:endParaRPr>
          </a:p>
        </p:txBody>
      </p:sp>
      <p:sp>
        <p:nvSpPr>
          <p:cNvPr id="15" name="Caption_22"/>
          <p:cNvSpPr txBox="1">
            <a:spLocks noChangeArrowheads="1"/>
          </p:cNvSpPr>
          <p:nvPr/>
        </p:nvSpPr>
        <p:spPr bwMode="auto">
          <a:xfrm>
            <a:off x="2641203" y="757251"/>
            <a:ext cx="68580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2400" u="sng">
                <a:latin typeface="Calibri Light"/>
              </a:rPr>
              <a:t>Példa: Egy túlsúlyos férfi alatt összetörik a szék</a:t>
            </a:r>
            <a:endParaRPr lang="de-DE" altLang="de-DE" sz="2400" dirty="0">
              <a:latin typeface="Calibri Light"/>
            </a:endParaRPr>
          </a:p>
        </p:txBody>
      </p:sp>
      <p:sp>
        <p:nvSpPr>
          <p:cNvPr id="16" name="Caption_54287"/>
          <p:cNvSpPr txBox="1">
            <a:spLocks noChangeArrowheads="1"/>
          </p:cNvSpPr>
          <p:nvPr/>
        </p:nvSpPr>
        <p:spPr bwMode="auto">
          <a:xfrm>
            <a:off x="6265286" y="2564904"/>
            <a:ext cx="731520" cy="26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de-DE" altLang="de-DE" sz="1100" dirty="0">
                <a:solidFill>
                  <a:srgbClr val="333333"/>
                </a:solidFill>
                <a:latin typeface="Calibri Light"/>
              </a:rPr>
              <a:t>Ő aztán</a:t>
            </a:r>
            <a:r>
              <a:rPr lang="hu-HU" altLang="de-DE" sz="1100" dirty="0">
                <a:solidFill>
                  <a:srgbClr val="333333"/>
                </a:solidFill>
                <a:latin typeface="Calibri Light"/>
              </a:rPr>
              <a:t> </a:t>
            </a:r>
            <a:r>
              <a:rPr lang="de-DE" altLang="de-DE" sz="1100" dirty="0">
                <a:solidFill>
                  <a:srgbClr val="333333"/>
                </a:solidFill>
                <a:latin typeface="Calibri Light"/>
              </a:rPr>
              <a:t>kövér!</a:t>
            </a: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Egy túlsúlyos férfi alatt összetörik a szék</a:t>
            </a:r>
            <a:br>
              <a:rPr lang="en-US" sz="3600">
                <a:solidFill>
                  <a:srgbClr val="004992"/>
                </a:solidFill>
                <a:latin typeface="+mn-lt"/>
                <a:ea typeface="+mn-ea"/>
                <a:cs typeface="+mn-cs"/>
              </a:rPr>
            </a:br>
            <a:r>
              <a:rPr lang="en-US">
                <a:solidFill>
                  <a:srgbClr val="004992"/>
                </a:solidFill>
                <a:latin typeface="+mn-lt"/>
                <a:ea typeface="+mn-ea"/>
                <a:cs typeface="+mn-cs"/>
              </a:rPr>
              <a:t>Mit fognak a legtöbben gondolni?</a:t>
            </a:r>
          </a:p>
        </p:txBody>
      </p:sp>
      <p:sp>
        <p:nvSpPr>
          <p:cNvPr id="3" name="Footer Placeholder 2"/>
          <p:cNvSpPr>
            <a:spLocks noGrp="1"/>
          </p:cNvSpPr>
          <p:nvPr>
            <p:ph type="ftr" sz="quarter" idx="11"/>
          </p:nvPr>
        </p:nvSpPr>
        <p:spPr/>
        <p:txBody>
          <a:bodyPr/>
          <a:lstStyle/>
          <a:p>
            <a:r>
              <a:rPr lang="hu-HU">
                <a:latin typeface="+mn-lt"/>
                <a:ea typeface="+mn-ea"/>
              </a:rPr>
              <a:t>Metakognitív Tréning 6 – Beleérző képesség II</a:t>
            </a:r>
            <a:endParaRPr lang="de-DE" dirty="0">
              <a:latin typeface="+mn-lt"/>
              <a:ea typeface="+mn-ea"/>
            </a:endParaRPr>
          </a:p>
        </p:txBody>
      </p:sp>
      <p:sp>
        <p:nvSpPr>
          <p:cNvPr id="4" name="Slide Number Placeholder 3"/>
          <p:cNvSpPr>
            <a:spLocks noGrp="1"/>
          </p:cNvSpPr>
          <p:nvPr>
            <p:ph type="sldNum" sz="quarter" idx="12"/>
          </p:nvPr>
        </p:nvSpPr>
        <p:spPr/>
        <p:txBody>
          <a:bodyPr/>
          <a:lstStyle/>
          <a:p>
            <a:pPr>
              <a:defRPr/>
            </a:pPr>
            <a:fld id="{5AABD7C4-AD90-49D9-8A37-4AC4820DCB35}" type="slidenum">
              <a:rPr lang="de-DE" altLang="de-DE" smtClean="0">
                <a:latin typeface="+mn-lt"/>
                <a:ea typeface="+mn-ea"/>
              </a:rPr>
              <a:pPr>
                <a:defRPr/>
              </a:pPr>
              <a:t>25</a:t>
            </a:fld>
            <a:endParaRPr lang="de-DE" altLang="de-DE">
              <a:latin typeface="+mn-lt"/>
              <a:ea typeface="+mn-ea"/>
            </a:endParaRPr>
          </a:p>
        </p:txBody>
      </p:sp>
      <p:pic>
        <p:nvPicPr>
          <p:cNvPr id="9" name="Picture 208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31546" y="2203705"/>
            <a:ext cx="393826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70662"/>
          <p:cNvSpPr txBox="1">
            <a:spLocks noChangeArrowheads="1"/>
          </p:cNvSpPr>
          <p:nvPr/>
        </p:nvSpPr>
        <p:spPr bwMode="auto">
          <a:xfrm>
            <a:off x="408955" y="4966136"/>
            <a:ext cx="11376000" cy="163121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eaLnBrk="1" hangingPunct="1">
              <a:spcBef>
                <a:spcPts val="1200"/>
              </a:spcBef>
              <a:buFontTx/>
              <a:buNone/>
            </a:pPr>
            <a:r>
              <a:rPr lang="hu-HU" altLang="de-DE" sz="2000" dirty="0">
                <a:solidFill>
                  <a:srgbClr val="004992"/>
                </a:solidFill>
                <a:latin typeface="Calibri Light"/>
              </a:rPr>
              <a:t>Valószínű: </a:t>
            </a:r>
            <a:r>
              <a:rPr lang="hu-HU" altLang="de-DE" sz="2000" dirty="0">
                <a:solidFill>
                  <a:srgbClr val="333333"/>
                </a:solidFill>
                <a:latin typeface="Calibri Light"/>
              </a:rPr>
              <a:t>A férfi túl nehéz volt ahhoz a székhez</a:t>
            </a:r>
          </a:p>
          <a:p>
            <a:pPr eaLnBrk="1" hangingPunct="1">
              <a:spcBef>
                <a:spcPts val="1200"/>
              </a:spcBef>
              <a:buFontTx/>
              <a:buNone/>
            </a:pPr>
            <a:r>
              <a:rPr lang="hu-HU" altLang="de-DE" sz="2000" dirty="0">
                <a:solidFill>
                  <a:srgbClr val="004992"/>
                </a:solidFill>
                <a:latin typeface="Calibri Light"/>
              </a:rPr>
              <a:t>Kevésbé valószínű: </a:t>
            </a:r>
            <a:r>
              <a:rPr lang="hu-HU" altLang="de-DE" sz="2000" dirty="0">
                <a:solidFill>
                  <a:srgbClr val="333333"/>
                </a:solidFill>
                <a:latin typeface="Calibri Light"/>
              </a:rPr>
              <a:t>A férfi felborult; Rosszul volt megépítve a szék</a:t>
            </a:r>
          </a:p>
          <a:p>
            <a:pPr eaLnBrk="1" hangingPunct="1">
              <a:spcBef>
                <a:spcPts val="1200"/>
              </a:spcBef>
              <a:buFontTx/>
              <a:buNone/>
            </a:pPr>
            <a:r>
              <a:rPr lang="hu-HU" altLang="de-DE" sz="2000" b="1" dirty="0">
                <a:solidFill>
                  <a:srgbClr val="004992"/>
                </a:solidFill>
                <a:latin typeface="Calibri Light"/>
              </a:rPr>
              <a:t>Valószínűtlen, </a:t>
            </a:r>
            <a:r>
              <a:rPr lang="hu-HU" altLang="de-DE" sz="2000" dirty="0">
                <a:solidFill>
                  <a:srgbClr val="333333"/>
                </a:solidFill>
                <a:latin typeface="Calibri Light"/>
              </a:rPr>
              <a:t>hogy az emberek ezt feltételeznék: Elfűrészelték a széket - azonban </a:t>
            </a:r>
            <a:r>
              <a:rPr lang="hu-HU" altLang="de-DE" sz="2000" dirty="0">
                <a:solidFill>
                  <a:srgbClr val="004992"/>
                </a:solidFill>
                <a:latin typeface="Calibri Light"/>
              </a:rPr>
              <a:t>HELYES: Senki nem látta, amint a fiú az első képen elfűrészeli a széket!</a:t>
            </a:r>
            <a:endParaRPr lang="de-DE" altLang="de-DE" sz="2000" dirty="0">
              <a:solidFill>
                <a:srgbClr val="004992"/>
              </a:solidFill>
              <a:latin typeface="Calibri Light"/>
            </a:endParaRPr>
          </a:p>
        </p:txBody>
      </p:sp>
      <p:sp>
        <p:nvSpPr>
          <p:cNvPr id="12" name="Caption_54287"/>
          <p:cNvSpPr txBox="1">
            <a:spLocks noChangeArrowheads="1"/>
          </p:cNvSpPr>
          <p:nvPr/>
        </p:nvSpPr>
        <p:spPr bwMode="auto">
          <a:xfrm>
            <a:off x="6000427" y="2996952"/>
            <a:ext cx="457200" cy="26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buFontTx/>
              <a:buNone/>
            </a:pPr>
            <a:r>
              <a:rPr lang="de-DE" altLang="de-DE" sz="600" dirty="0">
                <a:solidFill>
                  <a:srgbClr val="333333"/>
                </a:solidFill>
                <a:latin typeface="Calibri Light"/>
              </a:rPr>
              <a:t>Ő aztán</a:t>
            </a:r>
          </a:p>
          <a:p>
            <a:pPr algn="ctr" eaLnBrk="1" hangingPunct="1">
              <a:spcBef>
                <a:spcPts val="0"/>
              </a:spcBef>
              <a:buFontTx/>
              <a:buNone/>
            </a:pPr>
            <a:r>
              <a:rPr lang="de-DE" altLang="de-DE" sz="600" dirty="0">
                <a:solidFill>
                  <a:srgbClr val="333333"/>
                </a:solidFill>
                <a:latin typeface="Calibri Light"/>
              </a:rPr>
              <a:t> kövér!</a:t>
            </a: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Kezdjük!</a:t>
            </a:r>
          </a:p>
        </p:txBody>
      </p:sp>
      <p:sp>
        <p:nvSpPr>
          <p:cNvPr id="3" name="Footer Placeholder 2"/>
          <p:cNvSpPr>
            <a:spLocks noGrp="1"/>
          </p:cNvSpPr>
          <p:nvPr>
            <p:ph type="ftr" sz="quarter" idx="11"/>
          </p:nvPr>
        </p:nvSpPr>
        <p:spPr/>
        <p:txBody>
          <a:bodyPr/>
          <a:lstStyle/>
          <a:p>
            <a:r>
              <a:rPr lang="hu-HU">
                <a:latin typeface="+mn-lt"/>
                <a:ea typeface="+mn-ea"/>
              </a:rPr>
              <a:t>Metakognitív Tréning 6 – Beleérző képesség II</a:t>
            </a:r>
            <a:endParaRPr lang="de-DE" dirty="0">
              <a:latin typeface="+mn-lt"/>
              <a:ea typeface="+mn-ea"/>
            </a:endParaRPr>
          </a:p>
        </p:txBody>
      </p:sp>
      <p:sp>
        <p:nvSpPr>
          <p:cNvPr id="4" name="Slide Number Placeholder 3"/>
          <p:cNvSpPr>
            <a:spLocks noGrp="1"/>
          </p:cNvSpPr>
          <p:nvPr>
            <p:ph type="sldNum" sz="quarter" idx="12"/>
          </p:nvPr>
        </p:nvSpPr>
        <p:spPr/>
        <p:txBody>
          <a:bodyPr/>
          <a:lstStyle/>
          <a:p>
            <a:pPr>
              <a:defRPr/>
            </a:pPr>
            <a:fld id="{5AABD7C4-AD90-49D9-8A37-4AC4820DCB35}" type="slidenum">
              <a:rPr lang="de-DE" altLang="de-DE" smtClean="0">
                <a:latin typeface="+mn-lt"/>
                <a:ea typeface="+mn-ea"/>
              </a:rPr>
              <a:pPr>
                <a:defRPr/>
              </a:pPr>
              <a:t>26</a:t>
            </a:fld>
            <a:endParaRPr lang="de-DE" altLang="de-DE">
              <a:latin typeface="+mn-lt"/>
              <a:ea typeface="+mn-ea"/>
            </a:endParaRP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hu-HU">
                <a:latin typeface="+mn-lt"/>
                <a:ea typeface="+mn-ea"/>
              </a:rPr>
              <a:t>Metakognitív Tréning 6 – Beleérző képesség II</a:t>
            </a:r>
            <a:endParaRPr lang="de-DE" dirty="0">
              <a:latin typeface="+mn-lt"/>
              <a:ea typeface="+mn-ea"/>
            </a:endParaRPr>
          </a:p>
        </p:txBody>
      </p:sp>
      <p:sp>
        <p:nvSpPr>
          <p:cNvPr id="4" name="Slide Number Placeholder 3"/>
          <p:cNvSpPr>
            <a:spLocks noGrp="1"/>
          </p:cNvSpPr>
          <p:nvPr>
            <p:ph type="sldNum" sz="quarter" idx="12"/>
          </p:nvPr>
        </p:nvSpPr>
        <p:spPr/>
        <p:txBody>
          <a:bodyPr/>
          <a:lstStyle/>
          <a:p>
            <a:pPr>
              <a:defRPr/>
            </a:pPr>
            <a:fld id="{5AABD7C4-AD90-49D9-8A37-4AC4820DCB35}" type="slidenum">
              <a:rPr lang="de-DE" altLang="de-DE" smtClean="0">
                <a:latin typeface="+mn-lt"/>
                <a:ea typeface="+mn-ea"/>
              </a:rPr>
              <a:pPr>
                <a:defRPr/>
              </a:pPr>
              <a:t>27</a:t>
            </a:fld>
            <a:endParaRPr lang="de-DE" altLang="de-DE">
              <a:latin typeface="+mn-lt"/>
              <a:ea typeface="+mn-ea"/>
            </a:endParaRPr>
          </a:p>
        </p:txBody>
      </p:sp>
      <p:pic>
        <p:nvPicPr>
          <p:cNvPr id="8" name="Picture 1031" descr="0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93910" y="1078992"/>
            <a:ext cx="6373699"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16"/>
          <p:cNvSpPr>
            <a:spLocks noChangeArrowheads="1"/>
          </p:cNvSpPr>
          <p:nvPr/>
        </p:nvSpPr>
        <p:spPr bwMode="auto">
          <a:xfrm>
            <a:off x="3246329" y="5884164"/>
            <a:ext cx="5668860" cy="480131"/>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105000"/>
              </a:lnSpc>
              <a:spcBef>
                <a:spcPts val="0"/>
              </a:spcBef>
              <a:buFontTx/>
              <a:buNone/>
            </a:pPr>
            <a:r>
              <a:rPr lang="en-US" altLang="de-DE" sz="2400">
                <a:solidFill>
                  <a:srgbClr val="004992"/>
                </a:solidFill>
                <a:latin typeface="Calibri Light"/>
              </a:rPr>
              <a:t>Vajon mit érez a hölgy ebben a szituációban?</a:t>
            </a:r>
            <a:endParaRPr lang="de-DE" altLang="de-DE" sz="2400" dirty="0">
              <a:solidFill>
                <a:srgbClr val="004992"/>
              </a:solidFill>
              <a:latin typeface="Calibri Light"/>
            </a:endParaRPr>
          </a:p>
        </p:txBody>
      </p:sp>
      <p:sp>
        <p:nvSpPr>
          <p:cNvPr id="10" name="Caption_18"/>
          <p:cNvSpPr txBox="1">
            <a:spLocks noChangeArrowheads="1"/>
          </p:cNvSpPr>
          <p:nvPr/>
        </p:nvSpPr>
        <p:spPr bwMode="auto">
          <a:xfrm>
            <a:off x="6859786" y="1444510"/>
            <a:ext cx="2194560" cy="36933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de-DE" altLang="de-DE" sz="1800" b="1">
                <a:latin typeface="Calibri Light"/>
              </a:rPr>
              <a:t>Zöld a lámpa!</a:t>
            </a:r>
            <a:endParaRPr lang="de-DE" altLang="de-DE" sz="1800" b="1" dirty="0">
              <a:latin typeface="Calibri Light"/>
            </a:endParaRP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1" descr="0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3505" y="1600200"/>
            <a:ext cx="10988164" cy="365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r>
              <a:rPr lang="hu-HU">
                <a:latin typeface="+mn-lt"/>
                <a:ea typeface="+mn-ea"/>
              </a:rPr>
              <a:t>Metakognitív Tréning 6 – Beleérző képesség II</a:t>
            </a:r>
            <a:endParaRPr lang="de-DE" dirty="0">
              <a:latin typeface="+mn-lt"/>
              <a:ea typeface="+mn-ea"/>
            </a:endParaRPr>
          </a:p>
        </p:txBody>
      </p:sp>
      <p:sp>
        <p:nvSpPr>
          <p:cNvPr id="4" name="Slide Number Placeholder 3"/>
          <p:cNvSpPr>
            <a:spLocks noGrp="1"/>
          </p:cNvSpPr>
          <p:nvPr>
            <p:ph type="sldNum" sz="quarter" idx="12"/>
          </p:nvPr>
        </p:nvSpPr>
        <p:spPr/>
        <p:txBody>
          <a:bodyPr/>
          <a:lstStyle/>
          <a:p>
            <a:pPr>
              <a:defRPr/>
            </a:pPr>
            <a:fld id="{5AABD7C4-AD90-49D9-8A37-4AC4820DCB35}" type="slidenum">
              <a:rPr lang="de-DE" altLang="de-DE" smtClean="0">
                <a:latin typeface="+mn-lt"/>
                <a:ea typeface="+mn-ea"/>
              </a:rPr>
              <a:pPr>
                <a:defRPr/>
              </a:pPr>
              <a:t>28</a:t>
            </a:fld>
            <a:endParaRPr lang="de-DE" altLang="de-DE">
              <a:latin typeface="+mn-lt"/>
              <a:ea typeface="+mn-ea"/>
            </a:endParaRPr>
          </a:p>
        </p:txBody>
      </p:sp>
      <p:sp>
        <p:nvSpPr>
          <p:cNvPr id="12" name="Caption_78859"/>
          <p:cNvSpPr>
            <a:spLocks noChangeArrowheads="1"/>
          </p:cNvSpPr>
          <p:nvPr/>
        </p:nvSpPr>
        <p:spPr bwMode="auto">
          <a:xfrm>
            <a:off x="603505" y="5257800"/>
            <a:ext cx="10988164"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ts val="0"/>
              </a:spcBef>
              <a:buFontTx/>
              <a:buNone/>
            </a:pPr>
            <a:r>
              <a:rPr lang="en-US" altLang="de-DE" sz="2400">
                <a:solidFill>
                  <a:srgbClr val="004992"/>
                </a:solidFill>
                <a:latin typeface="Calibri Light"/>
              </a:rPr>
              <a:t>Mit gondol a férfi?</a:t>
            </a:r>
            <a:endParaRPr lang="de-DE" altLang="de-DE" sz="2400" dirty="0">
              <a:solidFill>
                <a:srgbClr val="004992"/>
              </a:solidFill>
              <a:latin typeface="Calibri Light"/>
            </a:endParaRPr>
          </a:p>
        </p:txBody>
      </p:sp>
      <p:sp>
        <p:nvSpPr>
          <p:cNvPr id="13" name="Caption_20"/>
          <p:cNvSpPr txBox="1">
            <a:spLocks noChangeArrowheads="1"/>
          </p:cNvSpPr>
          <p:nvPr/>
        </p:nvSpPr>
        <p:spPr bwMode="auto">
          <a:xfrm>
            <a:off x="913011" y="1844824"/>
            <a:ext cx="2232248" cy="1341656"/>
          </a:xfrm>
          <a:prstGeom prst="ellipse">
            <a:avLst/>
          </a:prstGeom>
          <a:solidFill>
            <a:schemeClr val="bg1"/>
          </a:solidFill>
          <a:ln>
            <a:noFill/>
          </a:ln>
        </p:spPr>
        <p:txBody>
          <a:bodyPr wrap="square">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buFontTx/>
              <a:buNone/>
            </a:pPr>
            <a:r>
              <a:rPr lang="en-US" altLang="de-DE" sz="1300" i="1" dirty="0" err="1">
                <a:latin typeface="Calibri Light"/>
              </a:rPr>
              <a:t>Részt</a:t>
            </a:r>
            <a:r>
              <a:rPr lang="en-US" altLang="de-DE" sz="1300" i="1" dirty="0">
                <a:latin typeface="Calibri Light"/>
              </a:rPr>
              <a:t> </a:t>
            </a:r>
            <a:r>
              <a:rPr lang="en-US" altLang="de-DE" sz="1300" i="1" dirty="0" err="1">
                <a:latin typeface="Calibri Light"/>
              </a:rPr>
              <a:t>vettél</a:t>
            </a:r>
            <a:r>
              <a:rPr lang="en-US" altLang="de-DE" sz="1300" i="1" dirty="0">
                <a:latin typeface="Calibri Light"/>
              </a:rPr>
              <a:t> </a:t>
            </a:r>
            <a:r>
              <a:rPr lang="en-US" altLang="de-DE" sz="1300" i="1" dirty="0" err="1">
                <a:latin typeface="Calibri Light"/>
              </a:rPr>
              <a:t>már</a:t>
            </a:r>
            <a:r>
              <a:rPr lang="en-US" altLang="de-DE" sz="1300" i="1" dirty="0">
                <a:latin typeface="Calibri Light"/>
              </a:rPr>
              <a:t> a</a:t>
            </a:r>
            <a:r>
              <a:rPr lang="hu-HU" altLang="de-DE" sz="1300" i="1" dirty="0">
                <a:latin typeface="Calibri Light"/>
              </a:rPr>
              <a:t> </a:t>
            </a:r>
            <a:r>
              <a:rPr lang="en-US" altLang="de-DE" sz="1300" i="1" dirty="0" err="1">
                <a:latin typeface="Calibri Light"/>
              </a:rPr>
              <a:t>dolgozói</a:t>
            </a:r>
            <a:r>
              <a:rPr lang="hu-HU" altLang="de-DE" sz="1300" i="1" dirty="0">
                <a:latin typeface="Calibri Light"/>
              </a:rPr>
              <a:t> </a:t>
            </a:r>
            <a:r>
              <a:rPr lang="en-US" altLang="de-DE" sz="1300" i="1" dirty="0" err="1">
                <a:latin typeface="Calibri Light"/>
              </a:rPr>
              <a:t>légedettségi</a:t>
            </a:r>
            <a:r>
              <a:rPr lang="en-US" altLang="de-DE" sz="1300" i="1" dirty="0">
                <a:latin typeface="Calibri Light"/>
              </a:rPr>
              <a:t> </a:t>
            </a:r>
            <a:r>
              <a:rPr lang="en-US" altLang="de-DE" sz="1300" i="1" dirty="0" err="1">
                <a:latin typeface="Calibri Light"/>
              </a:rPr>
              <a:t>felmérésen</a:t>
            </a:r>
            <a:r>
              <a:rPr lang="en-US" altLang="de-DE" sz="1300" i="1" dirty="0">
                <a:latin typeface="Calibri Light"/>
              </a:rPr>
              <a:t>?</a:t>
            </a:r>
            <a:endParaRPr lang="de-DE" altLang="de-DE" sz="1300" dirty="0">
              <a:latin typeface="Calibri Light"/>
            </a:endParaRPr>
          </a:p>
        </p:txBody>
      </p:sp>
      <p:sp>
        <p:nvSpPr>
          <p:cNvPr id="14" name="Caption_21"/>
          <p:cNvSpPr txBox="1">
            <a:spLocks noChangeArrowheads="1"/>
          </p:cNvSpPr>
          <p:nvPr/>
        </p:nvSpPr>
        <p:spPr bwMode="auto">
          <a:xfrm>
            <a:off x="4484732" y="1855071"/>
            <a:ext cx="1920240" cy="1038701"/>
          </a:xfrm>
          <a:prstGeom prst="ellipse">
            <a:avLst/>
          </a:prstGeom>
          <a:solidFill>
            <a:schemeClr val="bg1"/>
          </a:solidFill>
          <a:ln>
            <a:noFill/>
          </a:ln>
        </p:spPr>
        <p:txBody>
          <a:bodyPr lIns="0" rIns="0" anchor="ctr" anchorCtr="0">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300" dirty="0">
                <a:latin typeface="Calibri Light"/>
              </a:rPr>
              <a:t>Meg </a:t>
            </a:r>
            <a:r>
              <a:rPr lang="en-US" altLang="de-DE" sz="1300" dirty="0" err="1">
                <a:latin typeface="Calibri Light"/>
              </a:rPr>
              <a:t>tudná</a:t>
            </a:r>
            <a:r>
              <a:rPr lang="en-US" altLang="de-DE" sz="1300" dirty="0">
                <a:latin typeface="Calibri Light"/>
              </a:rPr>
              <a:t>, </a:t>
            </a:r>
            <a:r>
              <a:rPr lang="en-US" altLang="de-DE" sz="1300" dirty="0" err="1">
                <a:latin typeface="Calibri Light"/>
              </a:rPr>
              <a:t>kérem</a:t>
            </a:r>
            <a:r>
              <a:rPr lang="en-US" altLang="de-DE" sz="1300" dirty="0">
                <a:latin typeface="Calibri Light"/>
              </a:rPr>
              <a:t>, </a:t>
            </a:r>
            <a:r>
              <a:rPr lang="en-US" altLang="de-DE" sz="1300" dirty="0" err="1">
                <a:latin typeface="Calibri Light"/>
              </a:rPr>
              <a:t>mondani</a:t>
            </a:r>
            <a:r>
              <a:rPr lang="en-US" altLang="de-DE" sz="1300" dirty="0">
                <a:latin typeface="Calibri Light"/>
              </a:rPr>
              <a:t>, </a:t>
            </a:r>
            <a:r>
              <a:rPr lang="en-US" altLang="de-DE" sz="1300" dirty="0" err="1">
                <a:latin typeface="Calibri Light"/>
              </a:rPr>
              <a:t>meddig</a:t>
            </a:r>
            <a:r>
              <a:rPr lang="en-US" altLang="de-DE" sz="1300" dirty="0">
                <a:latin typeface="Calibri Light"/>
              </a:rPr>
              <a:t> </a:t>
            </a:r>
            <a:r>
              <a:rPr lang="en-US" altLang="de-DE" sz="1300" dirty="0" err="1">
                <a:latin typeface="Calibri Light"/>
              </a:rPr>
              <a:t>kölcsönözhetem</a:t>
            </a:r>
            <a:r>
              <a:rPr lang="en-US" altLang="de-DE" sz="1300" dirty="0">
                <a:latin typeface="Calibri Light"/>
              </a:rPr>
              <a:t> </a:t>
            </a:r>
            <a:r>
              <a:rPr lang="en-US" altLang="de-DE" sz="1300" dirty="0" err="1">
                <a:latin typeface="Calibri Light"/>
              </a:rPr>
              <a:t>ki</a:t>
            </a:r>
            <a:r>
              <a:rPr lang="en-US" altLang="de-DE" sz="1300" dirty="0">
                <a:latin typeface="Calibri Light"/>
              </a:rPr>
              <a:t> </a:t>
            </a:r>
            <a:r>
              <a:rPr lang="en-US" altLang="de-DE" sz="1300" dirty="0" err="1">
                <a:latin typeface="Calibri Light"/>
              </a:rPr>
              <a:t>ezt</a:t>
            </a:r>
            <a:r>
              <a:rPr lang="en-US" altLang="de-DE" sz="1300" dirty="0">
                <a:latin typeface="Calibri Light"/>
              </a:rPr>
              <a:t> a </a:t>
            </a:r>
            <a:r>
              <a:rPr lang="en-US" altLang="de-DE" sz="1300" dirty="0" err="1">
                <a:latin typeface="Calibri Light"/>
              </a:rPr>
              <a:t>könyvet</a:t>
            </a:r>
            <a:r>
              <a:rPr lang="en-US" altLang="de-DE" sz="1300" dirty="0">
                <a:latin typeface="Calibri Light"/>
              </a:rPr>
              <a:t>?</a:t>
            </a:r>
            <a:endParaRPr lang="en-GB" altLang="de-DE" sz="1300" dirty="0">
              <a:latin typeface="Calibri Light"/>
            </a:endParaRPr>
          </a:p>
        </p:txBody>
      </p:sp>
      <p:sp>
        <p:nvSpPr>
          <p:cNvPr id="15" name="Caption_22"/>
          <p:cNvSpPr txBox="1">
            <a:spLocks noChangeArrowheads="1"/>
          </p:cNvSpPr>
          <p:nvPr/>
        </p:nvSpPr>
        <p:spPr bwMode="auto">
          <a:xfrm>
            <a:off x="8401843" y="1814235"/>
            <a:ext cx="2103120" cy="1038701"/>
          </a:xfrm>
          <a:prstGeom prst="ellipse">
            <a:avLst/>
          </a:prstGeom>
          <a:solidFill>
            <a:schemeClr val="bg1"/>
          </a:solidFill>
          <a:ln>
            <a:noFill/>
          </a:ln>
        </p:spPr>
        <p:txBody>
          <a:bodyPr wrap="square" lIns="0" rIns="0" anchor="ctr" anchorCtr="0">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hu-HU" altLang="de-DE" sz="1300" dirty="0">
                <a:latin typeface="Calibri Light"/>
              </a:rPr>
              <a:t>Áh, mindig ugyanazok az ostoba kérdések! Már csak elvből sem válaszolok!</a:t>
            </a:r>
            <a:endParaRPr lang="en-GB" altLang="de-DE" sz="1300" dirty="0">
              <a:latin typeface="Calibri Light"/>
            </a:endParaRPr>
          </a:p>
        </p:txBody>
      </p:sp>
      <p:sp>
        <p:nvSpPr>
          <p:cNvPr id="16" name="Rectangle 60"/>
          <p:cNvSpPr>
            <a:spLocks noChangeArrowheads="1"/>
          </p:cNvSpPr>
          <p:nvPr/>
        </p:nvSpPr>
        <p:spPr bwMode="auto">
          <a:xfrm>
            <a:off x="704088" y="1737360"/>
            <a:ext cx="3557016" cy="3364992"/>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a:solidFill>
                  <a:schemeClr val="bg1"/>
                </a:solidFill>
              </a:rPr>
              <a:t>?</a:t>
            </a: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1" descr="0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3505" y="1600200"/>
            <a:ext cx="10988164" cy="365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r>
              <a:rPr lang="hu-HU">
                <a:latin typeface="+mn-lt"/>
                <a:ea typeface="+mn-ea"/>
              </a:rPr>
              <a:t>Metakognitív Tréning 6 – Beleérző képesség II</a:t>
            </a:r>
            <a:endParaRPr lang="de-DE" dirty="0">
              <a:latin typeface="+mn-lt"/>
              <a:ea typeface="+mn-ea"/>
            </a:endParaRPr>
          </a:p>
        </p:txBody>
      </p:sp>
      <p:sp>
        <p:nvSpPr>
          <p:cNvPr id="4" name="Slide Number Placeholder 3"/>
          <p:cNvSpPr>
            <a:spLocks noGrp="1"/>
          </p:cNvSpPr>
          <p:nvPr>
            <p:ph type="sldNum" sz="quarter" idx="12"/>
          </p:nvPr>
        </p:nvSpPr>
        <p:spPr/>
        <p:txBody>
          <a:bodyPr/>
          <a:lstStyle/>
          <a:p>
            <a:pPr>
              <a:defRPr/>
            </a:pPr>
            <a:fld id="{5AABD7C4-AD90-49D9-8A37-4AC4820DCB35}" type="slidenum">
              <a:rPr lang="de-DE" altLang="de-DE" smtClean="0">
                <a:latin typeface="+mn-lt"/>
                <a:ea typeface="+mn-ea"/>
              </a:rPr>
              <a:pPr>
                <a:defRPr/>
              </a:pPr>
              <a:t>29</a:t>
            </a:fld>
            <a:endParaRPr lang="de-DE" altLang="de-DE">
              <a:latin typeface="+mn-lt"/>
              <a:ea typeface="+mn-ea"/>
            </a:endParaRPr>
          </a:p>
        </p:txBody>
      </p:sp>
      <p:sp>
        <p:nvSpPr>
          <p:cNvPr id="12" name="Caption_78859"/>
          <p:cNvSpPr>
            <a:spLocks noChangeArrowheads="1"/>
          </p:cNvSpPr>
          <p:nvPr/>
        </p:nvSpPr>
        <p:spPr bwMode="auto">
          <a:xfrm>
            <a:off x="603505" y="5257800"/>
            <a:ext cx="10988164"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ts val="0"/>
              </a:spcBef>
              <a:buFontTx/>
              <a:buNone/>
            </a:pPr>
            <a:r>
              <a:rPr lang="en-US" altLang="de-DE" sz="2400">
                <a:solidFill>
                  <a:srgbClr val="004992"/>
                </a:solidFill>
                <a:latin typeface="Calibri Light"/>
              </a:rPr>
              <a:t>Mit gondol a férfi?</a:t>
            </a:r>
            <a:endParaRPr lang="de-DE" altLang="de-DE" sz="2400" dirty="0">
              <a:solidFill>
                <a:srgbClr val="004992"/>
              </a:solidFill>
              <a:latin typeface="Calibri Light"/>
            </a:endParaRPr>
          </a:p>
        </p:txBody>
      </p:sp>
      <p:sp>
        <p:nvSpPr>
          <p:cNvPr id="13" name="Caption_20"/>
          <p:cNvSpPr txBox="1">
            <a:spLocks noChangeArrowheads="1"/>
          </p:cNvSpPr>
          <p:nvPr/>
        </p:nvSpPr>
        <p:spPr bwMode="auto">
          <a:xfrm>
            <a:off x="913011" y="1844824"/>
            <a:ext cx="2232248" cy="1341656"/>
          </a:xfrm>
          <a:prstGeom prst="ellipse">
            <a:avLst/>
          </a:prstGeom>
          <a:solidFill>
            <a:schemeClr val="bg1"/>
          </a:solidFill>
          <a:ln>
            <a:noFill/>
          </a:ln>
        </p:spPr>
        <p:txBody>
          <a:bodyPr wrap="square">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buFontTx/>
              <a:buNone/>
            </a:pPr>
            <a:r>
              <a:rPr lang="en-US" altLang="de-DE" sz="1300" i="1" dirty="0" err="1">
                <a:latin typeface="Calibri Light"/>
              </a:rPr>
              <a:t>Részt</a:t>
            </a:r>
            <a:r>
              <a:rPr lang="en-US" altLang="de-DE" sz="1300" i="1" dirty="0">
                <a:latin typeface="Calibri Light"/>
              </a:rPr>
              <a:t> </a:t>
            </a:r>
            <a:r>
              <a:rPr lang="en-US" altLang="de-DE" sz="1300" i="1" dirty="0" err="1">
                <a:latin typeface="Calibri Light"/>
              </a:rPr>
              <a:t>vettél</a:t>
            </a:r>
            <a:r>
              <a:rPr lang="en-US" altLang="de-DE" sz="1300" i="1" dirty="0">
                <a:latin typeface="Calibri Light"/>
              </a:rPr>
              <a:t> </a:t>
            </a:r>
            <a:r>
              <a:rPr lang="en-US" altLang="de-DE" sz="1300" i="1" dirty="0" err="1">
                <a:latin typeface="Calibri Light"/>
              </a:rPr>
              <a:t>már</a:t>
            </a:r>
            <a:r>
              <a:rPr lang="en-US" altLang="de-DE" sz="1300" i="1" dirty="0">
                <a:latin typeface="Calibri Light"/>
              </a:rPr>
              <a:t> a</a:t>
            </a:r>
            <a:r>
              <a:rPr lang="hu-HU" altLang="de-DE" sz="1300" i="1" dirty="0">
                <a:latin typeface="Calibri Light"/>
              </a:rPr>
              <a:t> </a:t>
            </a:r>
            <a:r>
              <a:rPr lang="en-US" altLang="de-DE" sz="1300" i="1" dirty="0" err="1">
                <a:latin typeface="Calibri Light"/>
              </a:rPr>
              <a:t>dolgozói</a:t>
            </a:r>
            <a:r>
              <a:rPr lang="hu-HU" altLang="de-DE" sz="1300" i="1" dirty="0">
                <a:latin typeface="Calibri Light"/>
              </a:rPr>
              <a:t> </a:t>
            </a:r>
            <a:r>
              <a:rPr lang="en-US" altLang="de-DE" sz="1300" i="1" dirty="0" err="1">
                <a:latin typeface="Calibri Light"/>
              </a:rPr>
              <a:t>légedettségi</a:t>
            </a:r>
            <a:r>
              <a:rPr lang="en-US" altLang="de-DE" sz="1300" i="1" dirty="0">
                <a:latin typeface="Calibri Light"/>
              </a:rPr>
              <a:t> </a:t>
            </a:r>
            <a:r>
              <a:rPr lang="en-US" altLang="de-DE" sz="1300" i="1" dirty="0" err="1">
                <a:latin typeface="Calibri Light"/>
              </a:rPr>
              <a:t>felmérésen</a:t>
            </a:r>
            <a:r>
              <a:rPr lang="en-US" altLang="de-DE" sz="1300" i="1" dirty="0">
                <a:latin typeface="Calibri Light"/>
              </a:rPr>
              <a:t>?</a:t>
            </a:r>
            <a:endParaRPr lang="de-DE" altLang="de-DE" sz="1300" dirty="0">
              <a:latin typeface="Calibri Light"/>
            </a:endParaRPr>
          </a:p>
        </p:txBody>
      </p:sp>
      <p:sp>
        <p:nvSpPr>
          <p:cNvPr id="14" name="Caption_21"/>
          <p:cNvSpPr txBox="1">
            <a:spLocks noChangeArrowheads="1"/>
          </p:cNvSpPr>
          <p:nvPr/>
        </p:nvSpPr>
        <p:spPr bwMode="auto">
          <a:xfrm>
            <a:off x="4484732" y="1855071"/>
            <a:ext cx="1920240" cy="1038701"/>
          </a:xfrm>
          <a:prstGeom prst="ellipse">
            <a:avLst/>
          </a:prstGeom>
          <a:solidFill>
            <a:schemeClr val="bg1"/>
          </a:solidFill>
          <a:ln>
            <a:noFill/>
          </a:ln>
        </p:spPr>
        <p:txBody>
          <a:bodyPr lIns="0" rIns="0" anchor="ctr" anchorCtr="0">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300" dirty="0">
                <a:latin typeface="Calibri Light"/>
              </a:rPr>
              <a:t>Meg </a:t>
            </a:r>
            <a:r>
              <a:rPr lang="en-US" altLang="de-DE" sz="1300" dirty="0" err="1">
                <a:latin typeface="Calibri Light"/>
              </a:rPr>
              <a:t>tudná</a:t>
            </a:r>
            <a:r>
              <a:rPr lang="en-US" altLang="de-DE" sz="1300" dirty="0">
                <a:latin typeface="Calibri Light"/>
              </a:rPr>
              <a:t>, </a:t>
            </a:r>
            <a:r>
              <a:rPr lang="en-US" altLang="de-DE" sz="1300" dirty="0" err="1">
                <a:latin typeface="Calibri Light"/>
              </a:rPr>
              <a:t>kérem</a:t>
            </a:r>
            <a:r>
              <a:rPr lang="en-US" altLang="de-DE" sz="1300" dirty="0">
                <a:latin typeface="Calibri Light"/>
              </a:rPr>
              <a:t>, </a:t>
            </a:r>
            <a:r>
              <a:rPr lang="en-US" altLang="de-DE" sz="1300" dirty="0" err="1">
                <a:latin typeface="Calibri Light"/>
              </a:rPr>
              <a:t>mondani</a:t>
            </a:r>
            <a:r>
              <a:rPr lang="en-US" altLang="de-DE" sz="1300" dirty="0">
                <a:latin typeface="Calibri Light"/>
              </a:rPr>
              <a:t>, </a:t>
            </a:r>
            <a:r>
              <a:rPr lang="en-US" altLang="de-DE" sz="1300" dirty="0" err="1">
                <a:latin typeface="Calibri Light"/>
              </a:rPr>
              <a:t>meddig</a:t>
            </a:r>
            <a:r>
              <a:rPr lang="en-US" altLang="de-DE" sz="1300" dirty="0">
                <a:latin typeface="Calibri Light"/>
              </a:rPr>
              <a:t> </a:t>
            </a:r>
            <a:r>
              <a:rPr lang="en-US" altLang="de-DE" sz="1300" dirty="0" err="1">
                <a:latin typeface="Calibri Light"/>
              </a:rPr>
              <a:t>kölcsönözhetem</a:t>
            </a:r>
            <a:r>
              <a:rPr lang="en-US" altLang="de-DE" sz="1300" dirty="0">
                <a:latin typeface="Calibri Light"/>
              </a:rPr>
              <a:t> </a:t>
            </a:r>
            <a:r>
              <a:rPr lang="en-US" altLang="de-DE" sz="1300" dirty="0" err="1">
                <a:latin typeface="Calibri Light"/>
              </a:rPr>
              <a:t>ki</a:t>
            </a:r>
            <a:r>
              <a:rPr lang="en-US" altLang="de-DE" sz="1300" dirty="0">
                <a:latin typeface="Calibri Light"/>
              </a:rPr>
              <a:t> </a:t>
            </a:r>
            <a:r>
              <a:rPr lang="en-US" altLang="de-DE" sz="1300" dirty="0" err="1">
                <a:latin typeface="Calibri Light"/>
              </a:rPr>
              <a:t>ezt</a:t>
            </a:r>
            <a:r>
              <a:rPr lang="en-US" altLang="de-DE" sz="1300" dirty="0">
                <a:latin typeface="Calibri Light"/>
              </a:rPr>
              <a:t> a </a:t>
            </a:r>
            <a:r>
              <a:rPr lang="en-US" altLang="de-DE" sz="1300" dirty="0" err="1">
                <a:latin typeface="Calibri Light"/>
              </a:rPr>
              <a:t>könyvet</a:t>
            </a:r>
            <a:r>
              <a:rPr lang="en-US" altLang="de-DE" sz="1300" dirty="0">
                <a:latin typeface="Calibri Light"/>
              </a:rPr>
              <a:t>?</a:t>
            </a:r>
            <a:endParaRPr lang="en-GB" altLang="de-DE" sz="1300" dirty="0">
              <a:latin typeface="Calibri Light"/>
            </a:endParaRPr>
          </a:p>
        </p:txBody>
      </p:sp>
      <p:sp>
        <p:nvSpPr>
          <p:cNvPr id="15" name="Caption_22"/>
          <p:cNvSpPr txBox="1">
            <a:spLocks noChangeArrowheads="1"/>
          </p:cNvSpPr>
          <p:nvPr/>
        </p:nvSpPr>
        <p:spPr bwMode="auto">
          <a:xfrm>
            <a:off x="8401843" y="1814235"/>
            <a:ext cx="2103120" cy="1038701"/>
          </a:xfrm>
          <a:prstGeom prst="ellipse">
            <a:avLst/>
          </a:prstGeom>
          <a:solidFill>
            <a:schemeClr val="bg1"/>
          </a:solidFill>
          <a:ln>
            <a:noFill/>
          </a:ln>
        </p:spPr>
        <p:txBody>
          <a:bodyPr wrap="square" lIns="0" rIns="0" anchor="ctr" anchorCtr="0">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hu-HU" altLang="de-DE" sz="1300" dirty="0">
                <a:latin typeface="Calibri Light"/>
              </a:rPr>
              <a:t>Áh, mindig ugyanazok az ostoba kérdések! Már csak elvből sem válaszolok!</a:t>
            </a:r>
            <a:endParaRPr lang="en-GB" altLang="de-DE" sz="1300" dirty="0">
              <a:latin typeface="Calibri Light"/>
            </a:endParaRPr>
          </a:p>
        </p:txBody>
      </p:sp>
    </p:spTree>
    <p:extLst>
      <p:ext uri="{BB962C8B-B14F-4D97-AF65-F5344CB8AC3E}">
        <p14:creationId xmlns:p14="http://schemas.microsoft.com/office/powerpoint/2010/main" val="2286973534"/>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hu-HU">
                <a:latin typeface="+mn-lt"/>
                <a:ea typeface="+mn-ea"/>
              </a:rPr>
              <a:t>Metakognitív Tréning 6 – Beleérző képesség II</a:t>
            </a:r>
            <a:endParaRPr lang="de-DE" dirty="0">
              <a:latin typeface="+mn-lt"/>
              <a:ea typeface="+mn-ea"/>
            </a:endParaRPr>
          </a:p>
        </p:txBody>
      </p:sp>
      <p:sp>
        <p:nvSpPr>
          <p:cNvPr id="4" name="Slide Number Placeholder 3"/>
          <p:cNvSpPr>
            <a:spLocks noGrp="1"/>
          </p:cNvSpPr>
          <p:nvPr>
            <p:ph type="sldNum" sz="quarter" idx="12"/>
          </p:nvPr>
        </p:nvSpPr>
        <p:spPr/>
        <p:txBody>
          <a:bodyPr/>
          <a:lstStyle/>
          <a:p>
            <a:pPr>
              <a:defRPr/>
            </a:pPr>
            <a:fld id="{5AABD7C4-AD90-49D9-8A37-4AC4820DCB35}" type="slidenum">
              <a:rPr lang="de-DE" altLang="de-DE" smtClean="0">
                <a:latin typeface="+mn-lt"/>
                <a:ea typeface="+mn-ea"/>
              </a:rPr>
              <a:pPr>
                <a:defRPr/>
              </a:pPr>
              <a:t>30</a:t>
            </a:fld>
            <a:endParaRPr lang="de-DE" altLang="de-DE">
              <a:latin typeface="+mn-lt"/>
              <a:ea typeface="+mn-ea"/>
            </a:endParaRPr>
          </a:p>
        </p:txBody>
      </p:sp>
      <p:pic>
        <p:nvPicPr>
          <p:cNvPr id="14" name="Picture 35" descr="0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32462" y="1078992"/>
            <a:ext cx="6896595"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21"/>
          <p:cNvSpPr txBox="1">
            <a:spLocks noChangeArrowheads="1"/>
          </p:cNvSpPr>
          <p:nvPr/>
        </p:nvSpPr>
        <p:spPr bwMode="auto">
          <a:xfrm>
            <a:off x="7979634" y="1576720"/>
            <a:ext cx="1005840" cy="457200"/>
          </a:xfrm>
          <a:prstGeom prst="roundRect">
            <a:avLst/>
          </a:prstGeom>
          <a:solidFill>
            <a:schemeClr val="bg1"/>
          </a:solidFill>
          <a:ln>
            <a:noFill/>
          </a:ln>
        </p:spPr>
        <p:txBody>
          <a:bodyPr lIns="0" rIns="0">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400" b="1">
                <a:latin typeface="Calibri Light"/>
              </a:rPr>
              <a:t>Menjünk Focizni!</a:t>
            </a:r>
            <a:endParaRPr lang="en-GB" altLang="de-DE" sz="1400" b="1" dirty="0">
              <a:latin typeface="Calibri Light"/>
            </a:endParaRPr>
          </a:p>
        </p:txBody>
      </p:sp>
      <p:sp>
        <p:nvSpPr>
          <p:cNvPr id="16" name="Caption_82955"/>
          <p:cNvSpPr txBox="1">
            <a:spLocks noChangeArrowheads="1"/>
          </p:cNvSpPr>
          <p:nvPr/>
        </p:nvSpPr>
        <p:spPr bwMode="auto">
          <a:xfrm>
            <a:off x="2632463" y="5884164"/>
            <a:ext cx="6896595" cy="46166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ts val="0"/>
              </a:spcBef>
              <a:buFontTx/>
              <a:buNone/>
            </a:pPr>
            <a:r>
              <a:rPr lang="hu-HU" altLang="de-DE" sz="2400">
                <a:solidFill>
                  <a:srgbClr val="004992"/>
                </a:solidFill>
                <a:latin typeface="Calibri Light"/>
              </a:rPr>
              <a:t>Mire gondolhat leginkább a parkőr...igaza van? </a:t>
            </a:r>
            <a:endParaRPr lang="de-DE" altLang="de-DE" sz="2400" dirty="0">
              <a:solidFill>
                <a:srgbClr val="004992"/>
              </a:solidFill>
              <a:latin typeface="Calibri Light"/>
            </a:endParaRPr>
          </a:p>
        </p:txBody>
      </p:sp>
      <p:sp>
        <p:nvSpPr>
          <p:cNvPr id="17" name="Caption_21"/>
          <p:cNvSpPr>
            <a:spLocks noChangeArrowheads="1" noChangeShapeType="1" noTextEdit="1"/>
          </p:cNvSpPr>
          <p:nvPr/>
        </p:nvSpPr>
        <p:spPr bwMode="auto">
          <a:xfrm>
            <a:off x="6385619" y="1407056"/>
            <a:ext cx="1280160" cy="274320"/>
          </a:xfrm>
          <a:prstGeom prst="rect">
            <a:avLst/>
          </a:prstGeom>
        </p:spPr>
        <p:txBody>
          <a:bodyPr spcFirstLastPara="1" wrap="none" fromWordArt="1">
            <a:prstTxWarp prst="textArchUp">
              <a:avLst>
                <a:gd name="adj" fmla="val 10262754"/>
              </a:avLst>
            </a:prstTxWarp>
          </a:bodyPr>
          <a:lstStyle/>
          <a:p>
            <a:r>
              <a:rPr lang="de-DE" sz="1600" kern="10" dirty="0">
                <a:ln w="9525">
                  <a:solidFill>
                    <a:srgbClr val="000000"/>
                  </a:solidFill>
                  <a:round/>
                  <a:headEnd/>
                  <a:tailEnd/>
                </a:ln>
                <a:solidFill>
                  <a:srgbClr val="000000"/>
                </a:solidFill>
                <a:latin typeface="Calibri Light"/>
              </a:rPr>
              <a:t>Nyelviskola</a:t>
            </a:r>
          </a:p>
        </p:txBody>
      </p:sp>
      <p:sp>
        <p:nvSpPr>
          <p:cNvPr id="18" name="Caption_23"/>
          <p:cNvSpPr txBox="1">
            <a:spLocks noChangeArrowheads="1"/>
          </p:cNvSpPr>
          <p:nvPr/>
        </p:nvSpPr>
        <p:spPr bwMode="auto">
          <a:xfrm>
            <a:off x="4513411" y="1671166"/>
            <a:ext cx="731520" cy="5109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40000"/>
              </a:lnSpc>
              <a:spcBef>
                <a:spcPct val="50000"/>
              </a:spcBef>
              <a:buFontTx/>
              <a:buNone/>
            </a:pPr>
            <a:r>
              <a:rPr lang="nl-NL" altLang="de-DE" sz="1000" b="1">
                <a:latin typeface="Calibri Light"/>
              </a:rPr>
              <a:t>Én vagyok</a:t>
            </a:r>
          </a:p>
          <a:p>
            <a:pPr eaLnBrk="1" hangingPunct="1">
              <a:lnSpc>
                <a:spcPct val="40000"/>
              </a:lnSpc>
              <a:spcBef>
                <a:spcPct val="50000"/>
              </a:spcBef>
              <a:buFontTx/>
              <a:buNone/>
            </a:pPr>
            <a:r>
              <a:rPr lang="nl-NL" altLang="de-DE" sz="1000" b="1">
                <a:latin typeface="Calibri Light"/>
              </a:rPr>
              <a:t>Te vagy</a:t>
            </a:r>
          </a:p>
          <a:p>
            <a:pPr eaLnBrk="1" hangingPunct="1">
              <a:lnSpc>
                <a:spcPct val="40000"/>
              </a:lnSpc>
              <a:spcBef>
                <a:spcPct val="50000"/>
              </a:spcBef>
              <a:buFontTx/>
              <a:buNone/>
            </a:pPr>
            <a:r>
              <a:rPr lang="nl-NL" altLang="de-DE" sz="1000" b="1">
                <a:latin typeface="Calibri Light"/>
              </a:rPr>
              <a:t>Ő van</a:t>
            </a:r>
            <a:endParaRPr lang="de-DE" altLang="de-DE" sz="1000" b="1" dirty="0">
              <a:latin typeface="Calibri Light"/>
            </a:endParaRPr>
          </a:p>
        </p:txBody>
      </p:sp>
      <p:sp>
        <p:nvSpPr>
          <p:cNvPr id="19" name="Caption_24"/>
          <p:cNvSpPr txBox="1">
            <a:spLocks noChangeArrowheads="1"/>
          </p:cNvSpPr>
          <p:nvPr/>
        </p:nvSpPr>
        <p:spPr bwMode="auto">
          <a:xfrm rot="21349882">
            <a:off x="8531352" y="4681728"/>
            <a:ext cx="576072" cy="291876"/>
          </a:xfrm>
          <a:prstGeom prst="roundRect">
            <a:avLst/>
          </a:prstGeom>
          <a:solidFill>
            <a:schemeClr val="bg1"/>
          </a:solidFill>
          <a:ln>
            <a:noFill/>
          </a:ln>
        </p:spPr>
        <p:txBody>
          <a:bodyPr lIns="45720" rIns="45720" anchor="ctr" anchorCtr="0">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hu-HU" altLang="de-DE" sz="700" b="1">
                <a:latin typeface="Calibri Light"/>
                <a:cs typeface="Arial" panose="020B0604020202020204" pitchFamily="34" charset="0"/>
              </a:rPr>
              <a:t>Fűre lépni tilos!</a:t>
            </a:r>
            <a:endParaRPr lang="de-DE" altLang="de-DE" sz="700" b="1" dirty="0">
              <a:latin typeface="Calibri Light"/>
              <a:cs typeface="Arial" panose="020B0604020202020204" pitchFamily="34" charset="0"/>
            </a:endParaRPr>
          </a:p>
        </p:txBody>
      </p:sp>
      <p:sp>
        <p:nvSpPr>
          <p:cNvPr id="20" name="Caption_25"/>
          <p:cNvSpPr txBox="1">
            <a:spLocks noChangeArrowheads="1"/>
          </p:cNvSpPr>
          <p:nvPr/>
        </p:nvSpPr>
        <p:spPr bwMode="auto">
          <a:xfrm rot="21349882">
            <a:off x="3068735" y="4566050"/>
            <a:ext cx="685800" cy="365760"/>
          </a:xfrm>
          <a:prstGeom prst="roundRect">
            <a:avLst/>
          </a:prstGeom>
          <a:solidFill>
            <a:schemeClr val="bg1"/>
          </a:solidFill>
          <a:ln>
            <a:noFill/>
          </a:ln>
        </p:spPr>
        <p:txBody>
          <a:bodyPr lIns="45720" rIns="45720" anchor="ctr" anchorCtr="0">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buFontTx/>
              <a:buNone/>
            </a:pPr>
            <a:r>
              <a:rPr lang="hu-HU" altLang="de-DE" sz="800" b="1">
                <a:latin typeface="Calibri Light"/>
                <a:cs typeface="Arial" panose="020B0604020202020204" pitchFamily="34" charset="0"/>
              </a:rPr>
              <a:t>Fűre lépni tilos!</a:t>
            </a:r>
            <a:endParaRPr lang="de-DE" altLang="de-DE" sz="800" b="1" dirty="0">
              <a:latin typeface="Calibri Light"/>
              <a:cs typeface="Arial" panose="020B0604020202020204" pitchFamily="34" charset="0"/>
            </a:endParaRPr>
          </a:p>
        </p:txBody>
      </p:sp>
      <p:sp>
        <p:nvSpPr>
          <p:cNvPr id="21" name="Caption_26"/>
          <p:cNvSpPr txBox="1">
            <a:spLocks noChangeArrowheads="1"/>
          </p:cNvSpPr>
          <p:nvPr/>
        </p:nvSpPr>
        <p:spPr bwMode="auto">
          <a:xfrm>
            <a:off x="3793331" y="1412464"/>
            <a:ext cx="1508760" cy="153888"/>
          </a:xfrm>
          <a:prstGeom prst="rect">
            <a:avLst/>
          </a:prstGeom>
          <a:solidFill>
            <a:schemeClr val="bg1"/>
          </a:solidFill>
          <a:ln w="9525">
            <a:solidFill>
              <a:schemeClr val="tx1"/>
            </a:solidFill>
            <a:miter lim="800000"/>
            <a:headEnd/>
            <a:tailEnd/>
          </a:ln>
        </p:spPr>
        <p:txBody>
          <a:bodyPr lIns="0" tIns="0" rIns="0" bIns="0" anchor="ctr" anchorCtr="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s-ES" altLang="de-DE" sz="1000">
                <a:latin typeface="Calibri Light"/>
              </a:rPr>
              <a:t>Magyar nyelvi kurzus 1A</a:t>
            </a:r>
            <a:endParaRPr lang="de-DE" altLang="de-DE" sz="1000" dirty="0">
              <a:latin typeface="Calibri Light"/>
            </a:endParaRPr>
          </a:p>
        </p:txBody>
      </p:sp>
      <p:sp>
        <p:nvSpPr>
          <p:cNvPr id="22" name="Rectangle 60"/>
          <p:cNvSpPr>
            <a:spLocks noChangeArrowheads="1"/>
          </p:cNvSpPr>
          <p:nvPr/>
        </p:nvSpPr>
        <p:spPr bwMode="auto">
          <a:xfrm>
            <a:off x="2713211" y="3392424"/>
            <a:ext cx="3291840" cy="237744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23" name="Rectangle 60"/>
          <p:cNvSpPr>
            <a:spLocks noChangeArrowheads="1"/>
          </p:cNvSpPr>
          <p:nvPr/>
        </p:nvSpPr>
        <p:spPr bwMode="auto">
          <a:xfrm>
            <a:off x="2713211" y="1161288"/>
            <a:ext cx="3291840" cy="2231136"/>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a:solidFill>
                  <a:schemeClr val="bg1"/>
                </a:solidFill>
              </a:rPr>
              <a:t>?</a:t>
            </a:r>
          </a:p>
        </p:txBody>
      </p:sp>
      <p:sp>
        <p:nvSpPr>
          <p:cNvPr id="24" name="Rectangle 60"/>
          <p:cNvSpPr>
            <a:spLocks noChangeArrowheads="1"/>
          </p:cNvSpPr>
          <p:nvPr/>
        </p:nvSpPr>
        <p:spPr bwMode="auto">
          <a:xfrm>
            <a:off x="6005051" y="1161288"/>
            <a:ext cx="3401568" cy="2231136"/>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a:solidFill>
                  <a:schemeClr val="bg1"/>
                </a:solidFill>
              </a:rPr>
              <a:t>?</a:t>
            </a: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hu-HU">
                <a:latin typeface="+mn-lt"/>
                <a:ea typeface="+mn-ea"/>
              </a:rPr>
              <a:t>Metakognitív Tréning 6 – Beleérző képesség II</a:t>
            </a:r>
            <a:endParaRPr lang="de-DE" dirty="0">
              <a:latin typeface="+mn-lt"/>
              <a:ea typeface="+mn-ea"/>
            </a:endParaRPr>
          </a:p>
        </p:txBody>
      </p:sp>
      <p:sp>
        <p:nvSpPr>
          <p:cNvPr id="4" name="Slide Number Placeholder 3"/>
          <p:cNvSpPr>
            <a:spLocks noGrp="1"/>
          </p:cNvSpPr>
          <p:nvPr>
            <p:ph type="sldNum" sz="quarter" idx="12"/>
          </p:nvPr>
        </p:nvSpPr>
        <p:spPr/>
        <p:txBody>
          <a:bodyPr/>
          <a:lstStyle/>
          <a:p>
            <a:pPr>
              <a:defRPr/>
            </a:pPr>
            <a:fld id="{5AABD7C4-AD90-49D9-8A37-4AC4820DCB35}" type="slidenum">
              <a:rPr lang="de-DE" altLang="de-DE" smtClean="0">
                <a:latin typeface="+mn-lt"/>
                <a:ea typeface="+mn-ea"/>
              </a:rPr>
              <a:pPr>
                <a:defRPr/>
              </a:pPr>
              <a:t>31</a:t>
            </a:fld>
            <a:endParaRPr lang="de-DE" altLang="de-DE">
              <a:latin typeface="+mn-lt"/>
              <a:ea typeface="+mn-ea"/>
            </a:endParaRPr>
          </a:p>
        </p:txBody>
      </p:sp>
      <p:pic>
        <p:nvPicPr>
          <p:cNvPr id="14" name="Picture 35" descr="0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32462" y="1078992"/>
            <a:ext cx="6896595"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21"/>
          <p:cNvSpPr txBox="1">
            <a:spLocks noChangeArrowheads="1"/>
          </p:cNvSpPr>
          <p:nvPr/>
        </p:nvSpPr>
        <p:spPr bwMode="auto">
          <a:xfrm>
            <a:off x="7979634" y="1576720"/>
            <a:ext cx="1005840" cy="457200"/>
          </a:xfrm>
          <a:prstGeom prst="roundRect">
            <a:avLst/>
          </a:prstGeom>
          <a:solidFill>
            <a:schemeClr val="bg1"/>
          </a:solidFill>
          <a:ln>
            <a:noFill/>
          </a:ln>
        </p:spPr>
        <p:txBody>
          <a:bodyPr lIns="0" rIns="0">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400" b="1">
                <a:latin typeface="Calibri Light"/>
              </a:rPr>
              <a:t>Menjünk Focizni!</a:t>
            </a:r>
            <a:endParaRPr lang="en-GB" altLang="de-DE" sz="1400" b="1" dirty="0">
              <a:latin typeface="Calibri Light"/>
            </a:endParaRPr>
          </a:p>
        </p:txBody>
      </p:sp>
      <p:sp>
        <p:nvSpPr>
          <p:cNvPr id="16" name="Caption_82955"/>
          <p:cNvSpPr txBox="1">
            <a:spLocks noChangeArrowheads="1"/>
          </p:cNvSpPr>
          <p:nvPr/>
        </p:nvSpPr>
        <p:spPr bwMode="auto">
          <a:xfrm>
            <a:off x="2632463" y="5884164"/>
            <a:ext cx="6896595" cy="46166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ts val="0"/>
              </a:spcBef>
              <a:buFontTx/>
              <a:buNone/>
            </a:pPr>
            <a:r>
              <a:rPr lang="hu-HU" altLang="de-DE" sz="2400">
                <a:solidFill>
                  <a:srgbClr val="004992"/>
                </a:solidFill>
                <a:latin typeface="Calibri Light"/>
              </a:rPr>
              <a:t>Mire gondolhat leginkább a parkőr...igaza van? </a:t>
            </a:r>
            <a:endParaRPr lang="de-DE" altLang="de-DE" sz="2400" dirty="0">
              <a:solidFill>
                <a:srgbClr val="004992"/>
              </a:solidFill>
              <a:latin typeface="Calibri Light"/>
            </a:endParaRPr>
          </a:p>
        </p:txBody>
      </p:sp>
      <p:sp>
        <p:nvSpPr>
          <p:cNvPr id="17" name="Caption_21"/>
          <p:cNvSpPr>
            <a:spLocks noChangeArrowheads="1" noChangeShapeType="1" noTextEdit="1"/>
          </p:cNvSpPr>
          <p:nvPr/>
        </p:nvSpPr>
        <p:spPr bwMode="auto">
          <a:xfrm>
            <a:off x="6385619" y="1407056"/>
            <a:ext cx="1280160" cy="274320"/>
          </a:xfrm>
          <a:prstGeom prst="rect">
            <a:avLst/>
          </a:prstGeom>
        </p:spPr>
        <p:txBody>
          <a:bodyPr spcFirstLastPara="1" wrap="none" fromWordArt="1">
            <a:prstTxWarp prst="textArchUp">
              <a:avLst>
                <a:gd name="adj" fmla="val 10262754"/>
              </a:avLst>
            </a:prstTxWarp>
          </a:bodyPr>
          <a:lstStyle/>
          <a:p>
            <a:r>
              <a:rPr lang="de-DE" sz="1600" kern="10" dirty="0">
                <a:ln w="9525">
                  <a:solidFill>
                    <a:srgbClr val="000000"/>
                  </a:solidFill>
                  <a:round/>
                  <a:headEnd/>
                  <a:tailEnd/>
                </a:ln>
                <a:solidFill>
                  <a:srgbClr val="000000"/>
                </a:solidFill>
                <a:latin typeface="Calibri Light"/>
              </a:rPr>
              <a:t>Nyelviskola</a:t>
            </a:r>
          </a:p>
        </p:txBody>
      </p:sp>
      <p:sp>
        <p:nvSpPr>
          <p:cNvPr id="18" name="Caption_23"/>
          <p:cNvSpPr txBox="1">
            <a:spLocks noChangeArrowheads="1"/>
          </p:cNvSpPr>
          <p:nvPr/>
        </p:nvSpPr>
        <p:spPr bwMode="auto">
          <a:xfrm>
            <a:off x="4513411" y="1671166"/>
            <a:ext cx="731520" cy="5109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40000"/>
              </a:lnSpc>
              <a:spcBef>
                <a:spcPct val="50000"/>
              </a:spcBef>
              <a:buFontTx/>
              <a:buNone/>
            </a:pPr>
            <a:r>
              <a:rPr lang="nl-NL" altLang="de-DE" sz="1000" b="1">
                <a:latin typeface="Calibri Light"/>
              </a:rPr>
              <a:t>Én vagyok</a:t>
            </a:r>
          </a:p>
          <a:p>
            <a:pPr eaLnBrk="1" hangingPunct="1">
              <a:lnSpc>
                <a:spcPct val="40000"/>
              </a:lnSpc>
              <a:spcBef>
                <a:spcPct val="50000"/>
              </a:spcBef>
              <a:buFontTx/>
              <a:buNone/>
            </a:pPr>
            <a:r>
              <a:rPr lang="nl-NL" altLang="de-DE" sz="1000" b="1">
                <a:latin typeface="Calibri Light"/>
              </a:rPr>
              <a:t>Te vagy</a:t>
            </a:r>
          </a:p>
          <a:p>
            <a:pPr eaLnBrk="1" hangingPunct="1">
              <a:lnSpc>
                <a:spcPct val="40000"/>
              </a:lnSpc>
              <a:spcBef>
                <a:spcPct val="50000"/>
              </a:spcBef>
              <a:buFontTx/>
              <a:buNone/>
            </a:pPr>
            <a:r>
              <a:rPr lang="nl-NL" altLang="de-DE" sz="1000" b="1">
                <a:latin typeface="Calibri Light"/>
              </a:rPr>
              <a:t>Ő van</a:t>
            </a:r>
            <a:endParaRPr lang="de-DE" altLang="de-DE" sz="1000" b="1" dirty="0">
              <a:latin typeface="Calibri Light"/>
            </a:endParaRPr>
          </a:p>
        </p:txBody>
      </p:sp>
      <p:sp>
        <p:nvSpPr>
          <p:cNvPr id="19" name="Caption_24"/>
          <p:cNvSpPr txBox="1">
            <a:spLocks noChangeArrowheads="1"/>
          </p:cNvSpPr>
          <p:nvPr/>
        </p:nvSpPr>
        <p:spPr bwMode="auto">
          <a:xfrm rot="21349882">
            <a:off x="8531352" y="4681728"/>
            <a:ext cx="576072" cy="291876"/>
          </a:xfrm>
          <a:prstGeom prst="roundRect">
            <a:avLst/>
          </a:prstGeom>
          <a:solidFill>
            <a:schemeClr val="bg1"/>
          </a:solidFill>
          <a:ln>
            <a:noFill/>
          </a:ln>
        </p:spPr>
        <p:txBody>
          <a:bodyPr lIns="45720" rIns="45720" anchor="ctr" anchorCtr="0">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hu-HU" altLang="de-DE" sz="700" b="1">
                <a:latin typeface="Calibri Light"/>
                <a:cs typeface="Arial" panose="020B0604020202020204" pitchFamily="34" charset="0"/>
              </a:rPr>
              <a:t>Fűre lépni tilos!</a:t>
            </a:r>
            <a:endParaRPr lang="de-DE" altLang="de-DE" sz="700" b="1" dirty="0">
              <a:latin typeface="Calibri Light"/>
              <a:cs typeface="Arial" panose="020B0604020202020204" pitchFamily="34" charset="0"/>
            </a:endParaRPr>
          </a:p>
        </p:txBody>
      </p:sp>
      <p:sp>
        <p:nvSpPr>
          <p:cNvPr id="20" name="Caption_25"/>
          <p:cNvSpPr txBox="1">
            <a:spLocks noChangeArrowheads="1"/>
          </p:cNvSpPr>
          <p:nvPr/>
        </p:nvSpPr>
        <p:spPr bwMode="auto">
          <a:xfrm rot="21349882">
            <a:off x="3068735" y="4566050"/>
            <a:ext cx="685800" cy="365760"/>
          </a:xfrm>
          <a:prstGeom prst="roundRect">
            <a:avLst/>
          </a:prstGeom>
          <a:solidFill>
            <a:schemeClr val="bg1"/>
          </a:solidFill>
          <a:ln>
            <a:noFill/>
          </a:ln>
        </p:spPr>
        <p:txBody>
          <a:bodyPr lIns="45720" rIns="45720" anchor="ctr" anchorCtr="0">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buFontTx/>
              <a:buNone/>
            </a:pPr>
            <a:r>
              <a:rPr lang="hu-HU" altLang="de-DE" sz="800" b="1">
                <a:latin typeface="Calibri Light"/>
                <a:cs typeface="Arial" panose="020B0604020202020204" pitchFamily="34" charset="0"/>
              </a:rPr>
              <a:t>Fűre lépni tilos!</a:t>
            </a:r>
            <a:endParaRPr lang="de-DE" altLang="de-DE" sz="800" b="1" dirty="0">
              <a:latin typeface="Calibri Light"/>
              <a:cs typeface="Arial" panose="020B0604020202020204" pitchFamily="34" charset="0"/>
            </a:endParaRPr>
          </a:p>
        </p:txBody>
      </p:sp>
      <p:sp>
        <p:nvSpPr>
          <p:cNvPr id="21" name="Caption_26"/>
          <p:cNvSpPr txBox="1">
            <a:spLocks noChangeArrowheads="1"/>
          </p:cNvSpPr>
          <p:nvPr/>
        </p:nvSpPr>
        <p:spPr bwMode="auto">
          <a:xfrm>
            <a:off x="3793331" y="1412464"/>
            <a:ext cx="1508760" cy="153888"/>
          </a:xfrm>
          <a:prstGeom prst="rect">
            <a:avLst/>
          </a:prstGeom>
          <a:solidFill>
            <a:schemeClr val="bg1"/>
          </a:solidFill>
          <a:ln w="9525">
            <a:solidFill>
              <a:schemeClr val="tx1"/>
            </a:solidFill>
            <a:miter lim="800000"/>
            <a:headEnd/>
            <a:tailEnd/>
          </a:ln>
        </p:spPr>
        <p:txBody>
          <a:bodyPr lIns="0" tIns="0" rIns="0" bIns="0" anchor="ctr" anchorCtr="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s-ES" altLang="de-DE" sz="1000">
                <a:latin typeface="Calibri Light"/>
              </a:rPr>
              <a:t>Magyar nyelvi kurzus 1A</a:t>
            </a:r>
            <a:endParaRPr lang="de-DE" altLang="de-DE" sz="1000" dirty="0">
              <a:latin typeface="Calibri Light"/>
            </a:endParaRPr>
          </a:p>
        </p:txBody>
      </p:sp>
    </p:spTree>
    <p:extLst>
      <p:ext uri="{BB962C8B-B14F-4D97-AF65-F5344CB8AC3E}">
        <p14:creationId xmlns:p14="http://schemas.microsoft.com/office/powerpoint/2010/main" val="1567856924"/>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hu-HU">
                <a:latin typeface="+mn-lt"/>
                <a:ea typeface="+mn-ea"/>
              </a:rPr>
              <a:t>Metakognitív Tréning 6 – Beleérző képesség II</a:t>
            </a:r>
            <a:endParaRPr lang="de-DE" dirty="0">
              <a:latin typeface="+mn-lt"/>
              <a:ea typeface="+mn-ea"/>
            </a:endParaRPr>
          </a:p>
        </p:txBody>
      </p:sp>
      <p:sp>
        <p:nvSpPr>
          <p:cNvPr id="4" name="Slide Number Placeholder 3"/>
          <p:cNvSpPr>
            <a:spLocks noGrp="1"/>
          </p:cNvSpPr>
          <p:nvPr>
            <p:ph type="sldNum" sz="quarter" idx="12"/>
          </p:nvPr>
        </p:nvSpPr>
        <p:spPr/>
        <p:txBody>
          <a:bodyPr/>
          <a:lstStyle/>
          <a:p>
            <a:pPr>
              <a:defRPr/>
            </a:pPr>
            <a:fld id="{5AABD7C4-AD90-49D9-8A37-4AC4820DCB35}" type="slidenum">
              <a:rPr lang="de-DE" altLang="de-DE" smtClean="0">
                <a:latin typeface="+mn-lt"/>
                <a:ea typeface="+mn-ea"/>
              </a:rPr>
              <a:pPr>
                <a:defRPr/>
              </a:pPr>
              <a:t>32</a:t>
            </a:fld>
            <a:endParaRPr lang="de-DE" altLang="de-DE">
              <a:latin typeface="+mn-lt"/>
              <a:ea typeface="+mn-ea"/>
            </a:endParaRPr>
          </a:p>
        </p:txBody>
      </p:sp>
      <p:pic>
        <p:nvPicPr>
          <p:cNvPr id="7" name="Picture 2074" descr="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5984" y="1828800"/>
            <a:ext cx="11423206"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15"/>
          <p:cNvSpPr txBox="1">
            <a:spLocks noChangeArrowheads="1"/>
          </p:cNvSpPr>
          <p:nvPr/>
        </p:nvSpPr>
        <p:spPr bwMode="auto">
          <a:xfrm>
            <a:off x="385984" y="5029200"/>
            <a:ext cx="1142320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ts val="0"/>
              </a:spcBef>
              <a:buFontTx/>
              <a:buNone/>
            </a:pPr>
            <a:r>
              <a:rPr lang="hu-HU" altLang="de-DE" sz="2400">
                <a:solidFill>
                  <a:srgbClr val="004992"/>
                </a:solidFill>
                <a:latin typeface="Calibri Light"/>
              </a:rPr>
              <a:t>Mire gondol valószínűleg a kép előtt álló férfi...igaza van?</a:t>
            </a:r>
            <a:endParaRPr lang="de-DE" altLang="de-DE" sz="2400" dirty="0">
              <a:solidFill>
                <a:srgbClr val="004992"/>
              </a:solidFill>
              <a:latin typeface="Calibri Light"/>
            </a:endParaRPr>
          </a:p>
        </p:txBody>
      </p:sp>
      <p:sp>
        <p:nvSpPr>
          <p:cNvPr id="9" name="Rectangle 60"/>
          <p:cNvSpPr>
            <a:spLocks noChangeArrowheads="1"/>
          </p:cNvSpPr>
          <p:nvPr/>
        </p:nvSpPr>
        <p:spPr bwMode="auto">
          <a:xfrm>
            <a:off x="521208" y="1965960"/>
            <a:ext cx="2651760" cy="288036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10" name="Rectangle 60"/>
          <p:cNvSpPr>
            <a:spLocks noChangeArrowheads="1"/>
          </p:cNvSpPr>
          <p:nvPr/>
        </p:nvSpPr>
        <p:spPr bwMode="auto">
          <a:xfrm>
            <a:off x="3172968" y="1965960"/>
            <a:ext cx="2468880" cy="288036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11" name="Rectangle 60"/>
          <p:cNvSpPr>
            <a:spLocks noChangeArrowheads="1"/>
          </p:cNvSpPr>
          <p:nvPr/>
        </p:nvSpPr>
        <p:spPr bwMode="auto">
          <a:xfrm>
            <a:off x="5615327" y="1965960"/>
            <a:ext cx="3017520" cy="288036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hu-HU">
                <a:latin typeface="+mn-lt"/>
                <a:ea typeface="+mn-ea"/>
              </a:rPr>
              <a:t>Metakognitív Tréning 6 – Beleérző képesség II</a:t>
            </a:r>
            <a:endParaRPr lang="de-DE" dirty="0">
              <a:latin typeface="+mn-lt"/>
              <a:ea typeface="+mn-ea"/>
            </a:endParaRPr>
          </a:p>
        </p:txBody>
      </p:sp>
      <p:sp>
        <p:nvSpPr>
          <p:cNvPr id="4" name="Slide Number Placeholder 3"/>
          <p:cNvSpPr>
            <a:spLocks noGrp="1"/>
          </p:cNvSpPr>
          <p:nvPr>
            <p:ph type="sldNum" sz="quarter" idx="12"/>
          </p:nvPr>
        </p:nvSpPr>
        <p:spPr/>
        <p:txBody>
          <a:bodyPr/>
          <a:lstStyle/>
          <a:p>
            <a:pPr>
              <a:defRPr/>
            </a:pPr>
            <a:fld id="{5AABD7C4-AD90-49D9-8A37-4AC4820DCB35}" type="slidenum">
              <a:rPr lang="de-DE" altLang="de-DE" smtClean="0">
                <a:latin typeface="+mn-lt"/>
                <a:ea typeface="+mn-ea"/>
              </a:rPr>
              <a:pPr>
                <a:defRPr/>
              </a:pPr>
              <a:t>33</a:t>
            </a:fld>
            <a:endParaRPr lang="de-DE" altLang="de-DE">
              <a:latin typeface="+mn-lt"/>
              <a:ea typeface="+mn-ea"/>
            </a:endParaRPr>
          </a:p>
        </p:txBody>
      </p:sp>
      <p:pic>
        <p:nvPicPr>
          <p:cNvPr id="7" name="Picture 2074" descr="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5984" y="1828800"/>
            <a:ext cx="11423206"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15"/>
          <p:cNvSpPr txBox="1">
            <a:spLocks noChangeArrowheads="1"/>
          </p:cNvSpPr>
          <p:nvPr/>
        </p:nvSpPr>
        <p:spPr bwMode="auto">
          <a:xfrm>
            <a:off x="385984" y="5029200"/>
            <a:ext cx="1142320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ts val="0"/>
              </a:spcBef>
              <a:buFontTx/>
              <a:buNone/>
            </a:pPr>
            <a:r>
              <a:rPr lang="hu-HU" altLang="de-DE" sz="2400">
                <a:solidFill>
                  <a:srgbClr val="004992"/>
                </a:solidFill>
                <a:latin typeface="Calibri Light"/>
              </a:rPr>
              <a:t>Mire gondol valószínűleg a kép előtt álló férfi...igaza van?</a:t>
            </a:r>
            <a:endParaRPr lang="de-DE" altLang="de-DE" sz="2400" dirty="0">
              <a:solidFill>
                <a:srgbClr val="004992"/>
              </a:solidFill>
              <a:latin typeface="Calibri Light"/>
            </a:endParaRPr>
          </a:p>
        </p:txBody>
      </p:sp>
    </p:spTree>
    <p:extLst>
      <p:ext uri="{BB962C8B-B14F-4D97-AF65-F5344CB8AC3E}">
        <p14:creationId xmlns:p14="http://schemas.microsoft.com/office/powerpoint/2010/main" val="3943124493"/>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hu-HU">
                <a:latin typeface="+mn-lt"/>
                <a:ea typeface="+mn-ea"/>
              </a:rPr>
              <a:t>Metakognitív Tréning 6 – Beleérző képesség II</a:t>
            </a:r>
            <a:endParaRPr lang="de-DE" dirty="0">
              <a:latin typeface="+mn-lt"/>
              <a:ea typeface="+mn-ea"/>
            </a:endParaRPr>
          </a:p>
        </p:txBody>
      </p:sp>
      <p:sp>
        <p:nvSpPr>
          <p:cNvPr id="4" name="Slide Number Placeholder 3"/>
          <p:cNvSpPr>
            <a:spLocks noGrp="1"/>
          </p:cNvSpPr>
          <p:nvPr>
            <p:ph type="sldNum" sz="quarter" idx="12"/>
          </p:nvPr>
        </p:nvSpPr>
        <p:spPr/>
        <p:txBody>
          <a:bodyPr/>
          <a:lstStyle/>
          <a:p>
            <a:pPr>
              <a:defRPr/>
            </a:pPr>
            <a:fld id="{5AABD7C4-AD90-49D9-8A37-4AC4820DCB35}" type="slidenum">
              <a:rPr lang="de-DE" altLang="de-DE" smtClean="0">
                <a:latin typeface="+mn-lt"/>
                <a:ea typeface="+mn-ea"/>
              </a:rPr>
              <a:pPr>
                <a:defRPr/>
              </a:pPr>
              <a:t>34</a:t>
            </a:fld>
            <a:endParaRPr lang="de-DE" altLang="de-DE">
              <a:latin typeface="+mn-lt"/>
              <a:ea typeface="+mn-ea"/>
            </a:endParaRPr>
          </a:p>
        </p:txBody>
      </p:sp>
      <p:pic>
        <p:nvPicPr>
          <p:cNvPr id="13" name="Picture 13" descr="0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25815" y="1078992"/>
            <a:ext cx="6509889"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30"/>
          <p:cNvSpPr/>
          <p:nvPr/>
        </p:nvSpPr>
        <p:spPr bwMode="gray">
          <a:xfrm flipV="1">
            <a:off x="7517017" y="2132856"/>
            <a:ext cx="524786" cy="349858"/>
          </a:xfrm>
          <a:custGeom>
            <a:avLst/>
            <a:gdLst>
              <a:gd name="connsiteX0" fmla="*/ 0 w 524786"/>
              <a:gd name="connsiteY0" fmla="*/ 0 h 349858"/>
              <a:gd name="connsiteX1" fmla="*/ 318053 w 524786"/>
              <a:gd name="connsiteY1" fmla="*/ 15903 h 349858"/>
              <a:gd name="connsiteX2" fmla="*/ 524786 w 524786"/>
              <a:gd name="connsiteY2" fmla="*/ 294199 h 349858"/>
              <a:gd name="connsiteX3" fmla="*/ 469127 w 524786"/>
              <a:gd name="connsiteY3" fmla="*/ 349858 h 349858"/>
              <a:gd name="connsiteX4" fmla="*/ 230588 w 524786"/>
              <a:gd name="connsiteY4" fmla="*/ 103367 h 349858"/>
              <a:gd name="connsiteX5" fmla="*/ 0 w 524786"/>
              <a:gd name="connsiteY5" fmla="*/ 0 h 3498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24786" h="349858">
                <a:moveTo>
                  <a:pt x="0" y="0"/>
                </a:moveTo>
                <a:lnTo>
                  <a:pt x="318053" y="15903"/>
                </a:lnTo>
                <a:lnTo>
                  <a:pt x="524786" y="294199"/>
                </a:lnTo>
                <a:lnTo>
                  <a:pt x="469127" y="349858"/>
                </a:lnTo>
                <a:lnTo>
                  <a:pt x="230588" y="103367"/>
                </a:lnTo>
                <a:lnTo>
                  <a:pt x="0" y="0"/>
                </a:lnTo>
                <a:close/>
              </a:path>
            </a:pathLst>
          </a:cu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Caption_23"/>
          <p:cNvSpPr txBox="1">
            <a:spLocks noChangeArrowheads="1"/>
          </p:cNvSpPr>
          <p:nvPr/>
        </p:nvSpPr>
        <p:spPr bwMode="auto">
          <a:xfrm>
            <a:off x="2825816" y="5884164"/>
            <a:ext cx="6509889" cy="83099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ts val="0"/>
              </a:spcBef>
              <a:buFontTx/>
              <a:buNone/>
            </a:pPr>
            <a:r>
              <a:rPr lang="en-US" altLang="de-DE" sz="2400">
                <a:solidFill>
                  <a:srgbClr val="004992"/>
                </a:solidFill>
                <a:latin typeface="Calibri Light"/>
              </a:rPr>
              <a:t>Mit gondol az anya? Van-e szükségünk további információkra, hogy ezt biztosan megállapíthassuk?</a:t>
            </a:r>
            <a:endParaRPr lang="de-DE" altLang="de-DE" sz="2400" dirty="0">
              <a:solidFill>
                <a:srgbClr val="004992"/>
              </a:solidFill>
              <a:latin typeface="Calibri Light"/>
            </a:endParaRPr>
          </a:p>
        </p:txBody>
      </p:sp>
      <p:sp>
        <p:nvSpPr>
          <p:cNvPr id="17" name="Caption_25"/>
          <p:cNvSpPr>
            <a:spLocks noChangeArrowheads="1"/>
          </p:cNvSpPr>
          <p:nvPr/>
        </p:nvSpPr>
        <p:spPr bwMode="auto">
          <a:xfrm>
            <a:off x="3649315" y="1628800"/>
            <a:ext cx="1130695" cy="731520"/>
          </a:xfrm>
          <a:prstGeom prst="wedgeEllipseCallout">
            <a:avLst>
              <a:gd name="adj1" fmla="val -26471"/>
              <a:gd name="adj2" fmla="val 102813"/>
            </a:avLst>
          </a:prstGeom>
          <a:solidFill>
            <a:schemeClr val="bg1"/>
          </a:solidFill>
          <a:ln w="9525">
            <a:solidFill>
              <a:schemeClr val="tx1"/>
            </a:solidFill>
            <a:miter lim="800000"/>
            <a:headEnd/>
            <a:tailEnd/>
          </a:ln>
        </p:spPr>
        <p:txBody>
          <a:bodyPr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pt-BR" altLang="de-DE" sz="1000">
                <a:latin typeface="Calibri Light"/>
              </a:rPr>
              <a:t>De nem érzem jól magam!</a:t>
            </a:r>
            <a:endParaRPr lang="de-DE" altLang="de-DE" sz="1000" dirty="0">
              <a:latin typeface="Calibri Light"/>
            </a:endParaRPr>
          </a:p>
        </p:txBody>
      </p:sp>
      <p:sp>
        <p:nvSpPr>
          <p:cNvPr id="18" name="Caption_26"/>
          <p:cNvSpPr>
            <a:spLocks noChangeArrowheads="1"/>
          </p:cNvSpPr>
          <p:nvPr/>
        </p:nvSpPr>
        <p:spPr bwMode="auto">
          <a:xfrm>
            <a:off x="4729435" y="1412776"/>
            <a:ext cx="822960" cy="548640"/>
          </a:xfrm>
          <a:prstGeom prst="wedgeRoundRectCallout">
            <a:avLst>
              <a:gd name="adj1" fmla="val 63005"/>
              <a:gd name="adj2" fmla="val 11424"/>
              <a:gd name="adj3" fmla="val 16667"/>
            </a:avLst>
          </a:prstGeom>
          <a:solidFill>
            <a:schemeClr val="bg1"/>
          </a:solidFill>
          <a:ln w="9525">
            <a:solidFill>
              <a:schemeClr val="tx1"/>
            </a:solidFill>
            <a:miter lim="800000"/>
            <a:headEnd/>
            <a:tailEnd/>
          </a:ln>
        </p:spPr>
        <p:txBody>
          <a:bodyPr lIns="45720" rIns="45720"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en-US" altLang="de-DE" sz="900">
                <a:latin typeface="Calibri Light"/>
              </a:rPr>
              <a:t>Gyerünk,</a:t>
            </a:r>
          </a:p>
          <a:p>
            <a:pPr algn="ctr" eaLnBrk="1" hangingPunct="1">
              <a:spcBef>
                <a:spcPts val="0"/>
              </a:spcBef>
              <a:spcAft>
                <a:spcPts val="0"/>
              </a:spcAft>
              <a:buNone/>
            </a:pPr>
            <a:r>
              <a:rPr lang="en-US" altLang="de-DE" sz="900">
                <a:latin typeface="Calibri Light"/>
              </a:rPr>
              <a:t> felkelni!</a:t>
            </a:r>
          </a:p>
          <a:p>
            <a:pPr algn="ctr" eaLnBrk="1" hangingPunct="1">
              <a:spcBef>
                <a:spcPts val="0"/>
              </a:spcBef>
              <a:spcAft>
                <a:spcPts val="0"/>
              </a:spcAft>
              <a:buNone/>
            </a:pPr>
            <a:r>
              <a:rPr lang="en-US" altLang="de-DE" sz="900">
                <a:latin typeface="Calibri Light"/>
              </a:rPr>
              <a:t> Iskola!</a:t>
            </a:r>
            <a:endParaRPr lang="de-DE" altLang="de-DE" sz="900" dirty="0">
              <a:latin typeface="Calibri Light"/>
            </a:endParaRPr>
          </a:p>
        </p:txBody>
      </p:sp>
      <p:sp>
        <p:nvSpPr>
          <p:cNvPr id="19" name="Caption_29"/>
          <p:cNvSpPr/>
          <p:nvPr/>
        </p:nvSpPr>
        <p:spPr bwMode="gray">
          <a:xfrm>
            <a:off x="7402664" y="1470991"/>
            <a:ext cx="524786" cy="349858"/>
          </a:xfrm>
          <a:custGeom>
            <a:avLst/>
            <a:gdLst>
              <a:gd name="connsiteX0" fmla="*/ 0 w 524786"/>
              <a:gd name="connsiteY0" fmla="*/ 0 h 349858"/>
              <a:gd name="connsiteX1" fmla="*/ 318053 w 524786"/>
              <a:gd name="connsiteY1" fmla="*/ 15903 h 349858"/>
              <a:gd name="connsiteX2" fmla="*/ 524786 w 524786"/>
              <a:gd name="connsiteY2" fmla="*/ 294199 h 349858"/>
              <a:gd name="connsiteX3" fmla="*/ 469127 w 524786"/>
              <a:gd name="connsiteY3" fmla="*/ 349858 h 349858"/>
              <a:gd name="connsiteX4" fmla="*/ 230588 w 524786"/>
              <a:gd name="connsiteY4" fmla="*/ 103367 h 349858"/>
              <a:gd name="connsiteX5" fmla="*/ 0 w 524786"/>
              <a:gd name="connsiteY5" fmla="*/ 0 h 3498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24786" h="349858">
                <a:moveTo>
                  <a:pt x="0" y="0"/>
                </a:moveTo>
                <a:lnTo>
                  <a:pt x="318053" y="15903"/>
                </a:lnTo>
                <a:lnTo>
                  <a:pt x="524786" y="294199"/>
                </a:lnTo>
                <a:lnTo>
                  <a:pt x="469127" y="349858"/>
                </a:lnTo>
                <a:lnTo>
                  <a:pt x="230588" y="103367"/>
                </a:lnTo>
                <a:lnTo>
                  <a:pt x="0" y="0"/>
                </a:lnTo>
                <a:close/>
              </a:path>
            </a:pathLst>
          </a:cu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Caption_28"/>
          <p:cNvSpPr/>
          <p:nvPr/>
        </p:nvSpPr>
        <p:spPr bwMode="gray">
          <a:xfrm>
            <a:off x="6313611" y="1445920"/>
            <a:ext cx="1645920" cy="1188720"/>
          </a:xfrm>
          <a:prstGeom prst="ellipse">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Caption_31"/>
          <p:cNvSpPr txBox="1">
            <a:spLocks noChangeArrowheads="1"/>
          </p:cNvSpPr>
          <p:nvPr/>
        </p:nvSpPr>
        <p:spPr bwMode="auto">
          <a:xfrm>
            <a:off x="6313611" y="1445920"/>
            <a:ext cx="1512168" cy="1216152"/>
          </a:xfrm>
          <a:prstGeom prst="wedgeEllipseCallout">
            <a:avLst>
              <a:gd name="adj1" fmla="val 63785"/>
              <a:gd name="adj2" fmla="val 6482"/>
            </a:avLst>
          </a:prstGeom>
          <a:solidFill>
            <a:schemeClr val="bg1"/>
          </a:solidFill>
          <a:ln>
            <a:solidFill>
              <a:schemeClr val="tx1"/>
            </a:solidFill>
          </a:ln>
        </p:spPr>
        <p:txBody>
          <a:bodyPr wrap="square" anchor="ctr" anchorCtr="0">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hu-HU" altLang="de-DE" sz="1000">
                <a:latin typeface="Calibri Light"/>
              </a:rPr>
              <a:t>Itt egy kis tea </a:t>
            </a:r>
          </a:p>
          <a:p>
            <a:pPr algn="ctr" eaLnBrk="1" hangingPunct="1">
              <a:spcBef>
                <a:spcPct val="0"/>
              </a:spcBef>
              <a:buFontTx/>
              <a:buNone/>
            </a:pPr>
            <a:r>
              <a:rPr lang="hu-HU" altLang="de-DE" sz="1000">
                <a:latin typeface="Calibri Light"/>
              </a:rPr>
              <a:t>és egy lázmérő! </a:t>
            </a:r>
          </a:p>
          <a:p>
            <a:pPr algn="ctr" eaLnBrk="1" hangingPunct="1">
              <a:spcBef>
                <a:spcPct val="0"/>
              </a:spcBef>
              <a:buFontTx/>
              <a:buNone/>
            </a:pPr>
            <a:r>
              <a:rPr lang="hu-HU" altLang="de-DE" sz="1000">
                <a:latin typeface="Calibri Light"/>
              </a:rPr>
              <a:t>Rögtön jövök, </a:t>
            </a:r>
          </a:p>
          <a:p>
            <a:pPr algn="ctr" eaLnBrk="1" hangingPunct="1">
              <a:spcBef>
                <a:spcPct val="0"/>
              </a:spcBef>
              <a:buFontTx/>
              <a:buNone/>
            </a:pPr>
            <a:r>
              <a:rPr lang="hu-HU" altLang="de-DE" sz="1000">
                <a:latin typeface="Calibri Light"/>
              </a:rPr>
              <a:t>és megnézem, </a:t>
            </a:r>
          </a:p>
          <a:p>
            <a:pPr algn="ctr" eaLnBrk="1" hangingPunct="1">
              <a:spcBef>
                <a:spcPct val="0"/>
              </a:spcBef>
              <a:buFontTx/>
              <a:buNone/>
            </a:pPr>
            <a:r>
              <a:rPr lang="hu-HU" altLang="de-DE" sz="1000">
                <a:latin typeface="Calibri Light"/>
              </a:rPr>
              <a:t>lázas vagy-e!</a:t>
            </a:r>
            <a:endParaRPr lang="de-DE" altLang="de-DE" sz="1000" dirty="0">
              <a:latin typeface="Calibri Light"/>
            </a:endParaRPr>
          </a:p>
        </p:txBody>
      </p:sp>
      <p:sp>
        <p:nvSpPr>
          <p:cNvPr id="21" name="Rectangle 60"/>
          <p:cNvSpPr>
            <a:spLocks noChangeArrowheads="1"/>
          </p:cNvSpPr>
          <p:nvPr/>
        </p:nvSpPr>
        <p:spPr bwMode="auto">
          <a:xfrm>
            <a:off x="2929235" y="1078992"/>
            <a:ext cx="3374136" cy="25146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22" name="Rectangle 60"/>
          <p:cNvSpPr>
            <a:spLocks noChangeArrowheads="1"/>
          </p:cNvSpPr>
          <p:nvPr/>
        </p:nvSpPr>
        <p:spPr bwMode="auto">
          <a:xfrm>
            <a:off x="2929235" y="3591871"/>
            <a:ext cx="3374136" cy="214884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23" name="Rectangle 60"/>
          <p:cNvSpPr>
            <a:spLocks noChangeArrowheads="1"/>
          </p:cNvSpPr>
          <p:nvPr/>
        </p:nvSpPr>
        <p:spPr bwMode="auto">
          <a:xfrm>
            <a:off x="6300216" y="1077271"/>
            <a:ext cx="2926080" cy="25146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hu-HU">
                <a:latin typeface="+mn-lt"/>
                <a:ea typeface="+mn-ea"/>
              </a:rPr>
              <a:t>Metakognitív Tréning 6 – Beleérző képesség II</a:t>
            </a:r>
            <a:endParaRPr lang="de-DE" dirty="0">
              <a:latin typeface="+mn-lt"/>
              <a:ea typeface="+mn-ea"/>
            </a:endParaRPr>
          </a:p>
        </p:txBody>
      </p:sp>
      <p:sp>
        <p:nvSpPr>
          <p:cNvPr id="4" name="Slide Number Placeholder 3"/>
          <p:cNvSpPr>
            <a:spLocks noGrp="1"/>
          </p:cNvSpPr>
          <p:nvPr>
            <p:ph type="sldNum" sz="quarter" idx="12"/>
          </p:nvPr>
        </p:nvSpPr>
        <p:spPr/>
        <p:txBody>
          <a:bodyPr/>
          <a:lstStyle/>
          <a:p>
            <a:pPr>
              <a:defRPr/>
            </a:pPr>
            <a:fld id="{5AABD7C4-AD90-49D9-8A37-4AC4820DCB35}" type="slidenum">
              <a:rPr lang="de-DE" altLang="de-DE" smtClean="0">
                <a:latin typeface="+mn-lt"/>
                <a:ea typeface="+mn-ea"/>
              </a:rPr>
              <a:pPr>
                <a:defRPr/>
              </a:pPr>
              <a:t>35</a:t>
            </a:fld>
            <a:endParaRPr lang="de-DE" altLang="de-DE">
              <a:latin typeface="+mn-lt"/>
              <a:ea typeface="+mn-ea"/>
            </a:endParaRPr>
          </a:p>
        </p:txBody>
      </p:sp>
      <p:pic>
        <p:nvPicPr>
          <p:cNvPr id="13" name="Picture 13" descr="0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25815" y="1078992"/>
            <a:ext cx="6509889"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30"/>
          <p:cNvSpPr/>
          <p:nvPr/>
        </p:nvSpPr>
        <p:spPr bwMode="gray">
          <a:xfrm flipV="1">
            <a:off x="7517017" y="2132856"/>
            <a:ext cx="524786" cy="349858"/>
          </a:xfrm>
          <a:custGeom>
            <a:avLst/>
            <a:gdLst>
              <a:gd name="connsiteX0" fmla="*/ 0 w 524786"/>
              <a:gd name="connsiteY0" fmla="*/ 0 h 349858"/>
              <a:gd name="connsiteX1" fmla="*/ 318053 w 524786"/>
              <a:gd name="connsiteY1" fmla="*/ 15903 h 349858"/>
              <a:gd name="connsiteX2" fmla="*/ 524786 w 524786"/>
              <a:gd name="connsiteY2" fmla="*/ 294199 h 349858"/>
              <a:gd name="connsiteX3" fmla="*/ 469127 w 524786"/>
              <a:gd name="connsiteY3" fmla="*/ 349858 h 349858"/>
              <a:gd name="connsiteX4" fmla="*/ 230588 w 524786"/>
              <a:gd name="connsiteY4" fmla="*/ 103367 h 349858"/>
              <a:gd name="connsiteX5" fmla="*/ 0 w 524786"/>
              <a:gd name="connsiteY5" fmla="*/ 0 h 3498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24786" h="349858">
                <a:moveTo>
                  <a:pt x="0" y="0"/>
                </a:moveTo>
                <a:lnTo>
                  <a:pt x="318053" y="15903"/>
                </a:lnTo>
                <a:lnTo>
                  <a:pt x="524786" y="294199"/>
                </a:lnTo>
                <a:lnTo>
                  <a:pt x="469127" y="349858"/>
                </a:lnTo>
                <a:lnTo>
                  <a:pt x="230588" y="103367"/>
                </a:lnTo>
                <a:lnTo>
                  <a:pt x="0" y="0"/>
                </a:lnTo>
                <a:close/>
              </a:path>
            </a:pathLst>
          </a:cu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Caption_23"/>
          <p:cNvSpPr txBox="1">
            <a:spLocks noChangeArrowheads="1"/>
          </p:cNvSpPr>
          <p:nvPr/>
        </p:nvSpPr>
        <p:spPr bwMode="auto">
          <a:xfrm>
            <a:off x="2825816" y="5884164"/>
            <a:ext cx="6509889" cy="83099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ts val="0"/>
              </a:spcBef>
              <a:buFontTx/>
              <a:buNone/>
            </a:pPr>
            <a:r>
              <a:rPr lang="en-US" altLang="de-DE" sz="2400">
                <a:solidFill>
                  <a:srgbClr val="004992"/>
                </a:solidFill>
                <a:latin typeface="Calibri Light"/>
              </a:rPr>
              <a:t>Mit gondol az anya? Van-e szükségünk további információkra, hogy ezt biztosan megállapíthassuk?</a:t>
            </a:r>
            <a:endParaRPr lang="de-DE" altLang="de-DE" sz="2400" dirty="0">
              <a:solidFill>
                <a:srgbClr val="004992"/>
              </a:solidFill>
              <a:latin typeface="Calibri Light"/>
            </a:endParaRPr>
          </a:p>
        </p:txBody>
      </p:sp>
      <p:sp>
        <p:nvSpPr>
          <p:cNvPr id="17" name="Caption_25"/>
          <p:cNvSpPr>
            <a:spLocks noChangeArrowheads="1"/>
          </p:cNvSpPr>
          <p:nvPr/>
        </p:nvSpPr>
        <p:spPr bwMode="auto">
          <a:xfrm>
            <a:off x="3649315" y="1628800"/>
            <a:ext cx="1130695" cy="731520"/>
          </a:xfrm>
          <a:prstGeom prst="wedgeEllipseCallout">
            <a:avLst>
              <a:gd name="adj1" fmla="val -26471"/>
              <a:gd name="adj2" fmla="val 102813"/>
            </a:avLst>
          </a:prstGeom>
          <a:solidFill>
            <a:schemeClr val="bg1"/>
          </a:solidFill>
          <a:ln w="9525">
            <a:solidFill>
              <a:schemeClr val="tx1"/>
            </a:solidFill>
            <a:miter lim="800000"/>
            <a:headEnd/>
            <a:tailEnd/>
          </a:ln>
        </p:spPr>
        <p:txBody>
          <a:bodyPr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pt-BR" altLang="de-DE" sz="1000">
                <a:latin typeface="Calibri Light"/>
              </a:rPr>
              <a:t>De nem érzem jól magam!</a:t>
            </a:r>
            <a:endParaRPr lang="de-DE" altLang="de-DE" sz="1000" dirty="0">
              <a:latin typeface="Calibri Light"/>
            </a:endParaRPr>
          </a:p>
        </p:txBody>
      </p:sp>
      <p:sp>
        <p:nvSpPr>
          <p:cNvPr id="18" name="Caption_26"/>
          <p:cNvSpPr>
            <a:spLocks noChangeArrowheads="1"/>
          </p:cNvSpPr>
          <p:nvPr/>
        </p:nvSpPr>
        <p:spPr bwMode="auto">
          <a:xfrm>
            <a:off x="4729435" y="1412776"/>
            <a:ext cx="822960" cy="548640"/>
          </a:xfrm>
          <a:prstGeom prst="wedgeRoundRectCallout">
            <a:avLst>
              <a:gd name="adj1" fmla="val 63005"/>
              <a:gd name="adj2" fmla="val 11424"/>
              <a:gd name="adj3" fmla="val 16667"/>
            </a:avLst>
          </a:prstGeom>
          <a:solidFill>
            <a:schemeClr val="bg1"/>
          </a:solidFill>
          <a:ln w="9525">
            <a:solidFill>
              <a:schemeClr val="tx1"/>
            </a:solidFill>
            <a:miter lim="800000"/>
            <a:headEnd/>
            <a:tailEnd/>
          </a:ln>
        </p:spPr>
        <p:txBody>
          <a:bodyPr lIns="45720" rIns="45720"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en-US" altLang="de-DE" sz="900">
                <a:latin typeface="Calibri Light"/>
              </a:rPr>
              <a:t>Gyerünk,</a:t>
            </a:r>
          </a:p>
          <a:p>
            <a:pPr algn="ctr" eaLnBrk="1" hangingPunct="1">
              <a:spcBef>
                <a:spcPts val="0"/>
              </a:spcBef>
              <a:spcAft>
                <a:spcPts val="0"/>
              </a:spcAft>
              <a:buNone/>
            </a:pPr>
            <a:r>
              <a:rPr lang="en-US" altLang="de-DE" sz="900">
                <a:latin typeface="Calibri Light"/>
              </a:rPr>
              <a:t> felkelni!</a:t>
            </a:r>
          </a:p>
          <a:p>
            <a:pPr algn="ctr" eaLnBrk="1" hangingPunct="1">
              <a:spcBef>
                <a:spcPts val="0"/>
              </a:spcBef>
              <a:spcAft>
                <a:spcPts val="0"/>
              </a:spcAft>
              <a:buNone/>
            </a:pPr>
            <a:r>
              <a:rPr lang="en-US" altLang="de-DE" sz="900">
                <a:latin typeface="Calibri Light"/>
              </a:rPr>
              <a:t> Iskola!</a:t>
            </a:r>
            <a:endParaRPr lang="de-DE" altLang="de-DE" sz="900" dirty="0">
              <a:latin typeface="Calibri Light"/>
            </a:endParaRPr>
          </a:p>
        </p:txBody>
      </p:sp>
      <p:sp>
        <p:nvSpPr>
          <p:cNvPr id="19" name="Caption_29"/>
          <p:cNvSpPr/>
          <p:nvPr/>
        </p:nvSpPr>
        <p:spPr bwMode="gray">
          <a:xfrm>
            <a:off x="7402664" y="1470991"/>
            <a:ext cx="524786" cy="349858"/>
          </a:xfrm>
          <a:custGeom>
            <a:avLst/>
            <a:gdLst>
              <a:gd name="connsiteX0" fmla="*/ 0 w 524786"/>
              <a:gd name="connsiteY0" fmla="*/ 0 h 349858"/>
              <a:gd name="connsiteX1" fmla="*/ 318053 w 524786"/>
              <a:gd name="connsiteY1" fmla="*/ 15903 h 349858"/>
              <a:gd name="connsiteX2" fmla="*/ 524786 w 524786"/>
              <a:gd name="connsiteY2" fmla="*/ 294199 h 349858"/>
              <a:gd name="connsiteX3" fmla="*/ 469127 w 524786"/>
              <a:gd name="connsiteY3" fmla="*/ 349858 h 349858"/>
              <a:gd name="connsiteX4" fmla="*/ 230588 w 524786"/>
              <a:gd name="connsiteY4" fmla="*/ 103367 h 349858"/>
              <a:gd name="connsiteX5" fmla="*/ 0 w 524786"/>
              <a:gd name="connsiteY5" fmla="*/ 0 h 3498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24786" h="349858">
                <a:moveTo>
                  <a:pt x="0" y="0"/>
                </a:moveTo>
                <a:lnTo>
                  <a:pt x="318053" y="15903"/>
                </a:lnTo>
                <a:lnTo>
                  <a:pt x="524786" y="294199"/>
                </a:lnTo>
                <a:lnTo>
                  <a:pt x="469127" y="349858"/>
                </a:lnTo>
                <a:lnTo>
                  <a:pt x="230588" y="103367"/>
                </a:lnTo>
                <a:lnTo>
                  <a:pt x="0" y="0"/>
                </a:lnTo>
                <a:close/>
              </a:path>
            </a:pathLst>
          </a:cu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Caption_28"/>
          <p:cNvSpPr/>
          <p:nvPr/>
        </p:nvSpPr>
        <p:spPr bwMode="gray">
          <a:xfrm>
            <a:off x="6313611" y="1445920"/>
            <a:ext cx="1645920" cy="1188720"/>
          </a:xfrm>
          <a:prstGeom prst="ellipse">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Caption_31"/>
          <p:cNvSpPr txBox="1">
            <a:spLocks noChangeArrowheads="1"/>
          </p:cNvSpPr>
          <p:nvPr/>
        </p:nvSpPr>
        <p:spPr bwMode="auto">
          <a:xfrm>
            <a:off x="6313611" y="1445920"/>
            <a:ext cx="1512168" cy="1216152"/>
          </a:xfrm>
          <a:prstGeom prst="wedgeEllipseCallout">
            <a:avLst>
              <a:gd name="adj1" fmla="val 63785"/>
              <a:gd name="adj2" fmla="val 6482"/>
            </a:avLst>
          </a:prstGeom>
          <a:solidFill>
            <a:schemeClr val="bg1"/>
          </a:solidFill>
          <a:ln>
            <a:solidFill>
              <a:schemeClr val="tx1"/>
            </a:solidFill>
          </a:ln>
        </p:spPr>
        <p:txBody>
          <a:bodyPr wrap="square" anchor="ctr" anchorCtr="0">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hu-HU" altLang="de-DE" sz="1000">
                <a:latin typeface="Calibri Light"/>
              </a:rPr>
              <a:t>Itt egy kis tea </a:t>
            </a:r>
          </a:p>
          <a:p>
            <a:pPr algn="ctr" eaLnBrk="1" hangingPunct="1">
              <a:spcBef>
                <a:spcPct val="0"/>
              </a:spcBef>
              <a:buFontTx/>
              <a:buNone/>
            </a:pPr>
            <a:r>
              <a:rPr lang="hu-HU" altLang="de-DE" sz="1000">
                <a:latin typeface="Calibri Light"/>
              </a:rPr>
              <a:t>és egy lázmérő! </a:t>
            </a:r>
          </a:p>
          <a:p>
            <a:pPr algn="ctr" eaLnBrk="1" hangingPunct="1">
              <a:spcBef>
                <a:spcPct val="0"/>
              </a:spcBef>
              <a:buFontTx/>
              <a:buNone/>
            </a:pPr>
            <a:r>
              <a:rPr lang="hu-HU" altLang="de-DE" sz="1000">
                <a:latin typeface="Calibri Light"/>
              </a:rPr>
              <a:t>Rögtön jövök, </a:t>
            </a:r>
          </a:p>
          <a:p>
            <a:pPr algn="ctr" eaLnBrk="1" hangingPunct="1">
              <a:spcBef>
                <a:spcPct val="0"/>
              </a:spcBef>
              <a:buFontTx/>
              <a:buNone/>
            </a:pPr>
            <a:r>
              <a:rPr lang="hu-HU" altLang="de-DE" sz="1000">
                <a:latin typeface="Calibri Light"/>
              </a:rPr>
              <a:t>és megnézem, </a:t>
            </a:r>
          </a:p>
          <a:p>
            <a:pPr algn="ctr" eaLnBrk="1" hangingPunct="1">
              <a:spcBef>
                <a:spcPct val="0"/>
              </a:spcBef>
              <a:buFontTx/>
              <a:buNone/>
            </a:pPr>
            <a:r>
              <a:rPr lang="hu-HU" altLang="de-DE" sz="1000">
                <a:latin typeface="Calibri Light"/>
              </a:rPr>
              <a:t>lázas vagy-e!</a:t>
            </a:r>
            <a:endParaRPr lang="de-DE" altLang="de-DE" sz="1000" dirty="0">
              <a:latin typeface="Calibri Light"/>
            </a:endParaRPr>
          </a:p>
        </p:txBody>
      </p:sp>
    </p:spTree>
    <p:extLst>
      <p:ext uri="{BB962C8B-B14F-4D97-AF65-F5344CB8AC3E}">
        <p14:creationId xmlns:p14="http://schemas.microsoft.com/office/powerpoint/2010/main" val="2177020946"/>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en-US" altLang="ko-KR" sz="3600" spc="-5" dirty="0" err="1">
                <a:latin typeface="+mn-lt"/>
                <a:ea typeface="+mn-ea"/>
                <a:cs typeface="+mn-cs"/>
              </a:rPr>
              <a:t>Igény</a:t>
            </a:r>
            <a:r>
              <a:rPr lang="en-US" altLang="ko-KR" sz="3600" spc="-5" dirty="0">
                <a:latin typeface="+mn-lt"/>
                <a:ea typeface="+mn-ea"/>
                <a:cs typeface="+mn-cs"/>
              </a:rPr>
              <a:t> </a:t>
            </a:r>
            <a:r>
              <a:rPr lang="en-US" altLang="ko-KR" sz="3600" spc="-5" dirty="0" err="1">
                <a:latin typeface="+mn-lt"/>
                <a:ea typeface="+mn-ea"/>
                <a:cs typeface="+mn-cs"/>
              </a:rPr>
              <a:t>szerint</a:t>
            </a:r>
            <a:r>
              <a:rPr lang="en-US" altLang="ko-KR" sz="3600" spc="-5" dirty="0">
                <a:latin typeface="+mn-lt"/>
                <a:ea typeface="+mn-ea"/>
                <a:cs typeface="+mn-cs"/>
              </a:rPr>
              <a:t>: </a:t>
            </a:r>
            <a:r>
              <a:rPr lang="en-US" altLang="ko-KR" sz="3600" spc="-5" dirty="0" err="1">
                <a:latin typeface="+mn-lt"/>
                <a:ea typeface="+mn-ea"/>
                <a:cs typeface="+mn-cs"/>
              </a:rPr>
              <a:t>Videoklip</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hu-HU" altLang="ko-KR" sz="2400" dirty="0">
                <a:solidFill>
                  <a:srgbClr val="004992"/>
                </a:solidFill>
              </a:rPr>
              <a:t>A mai témát érintő videoklipek az alábbi weboldalon találhatóak</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en-US" altLang="ko-KR" sz="2400" dirty="0">
                <a:solidFill>
                  <a:srgbClr val="333333"/>
                </a:solidFill>
              </a:rPr>
              <a:t>A </a:t>
            </a:r>
            <a:r>
              <a:rPr lang="en-US" altLang="ko-KR" sz="2400" dirty="0" err="1">
                <a:solidFill>
                  <a:srgbClr val="333333"/>
                </a:solidFill>
              </a:rPr>
              <a:t>tréning</a:t>
            </a:r>
            <a:r>
              <a:rPr lang="en-US" altLang="ko-KR" sz="2400" dirty="0">
                <a:solidFill>
                  <a:srgbClr val="333333"/>
                </a:solidFill>
              </a:rPr>
              <a:t> </a:t>
            </a:r>
            <a:r>
              <a:rPr lang="en-US" altLang="ko-KR" sz="2400" dirty="0" err="1">
                <a:solidFill>
                  <a:srgbClr val="333333"/>
                </a:solidFill>
              </a:rPr>
              <a:t>zárásaként</a:t>
            </a:r>
            <a:r>
              <a:rPr lang="en-US" altLang="ko-KR" sz="2400" dirty="0">
                <a:solidFill>
                  <a:srgbClr val="333333"/>
                </a:solidFill>
              </a:rPr>
              <a:t> </a:t>
            </a:r>
            <a:r>
              <a:rPr lang="en-US" altLang="ko-KR" sz="2400" dirty="0" err="1">
                <a:solidFill>
                  <a:srgbClr val="333333"/>
                </a:solidFill>
              </a:rPr>
              <a:t>megvitathatják</a:t>
            </a:r>
            <a:r>
              <a:rPr lang="en-US" altLang="ko-KR" sz="2400" dirty="0">
                <a:solidFill>
                  <a:srgbClr val="333333"/>
                </a:solidFill>
              </a:rPr>
              <a:t>, </a:t>
            </a:r>
            <a:r>
              <a:rPr lang="en-US" altLang="ko-KR" sz="2400" dirty="0" err="1">
                <a:solidFill>
                  <a:srgbClr val="333333"/>
                </a:solidFill>
              </a:rPr>
              <a:t>mennyire</a:t>
            </a:r>
            <a:r>
              <a:rPr lang="en-US" altLang="ko-KR" sz="2400" dirty="0">
                <a:solidFill>
                  <a:srgbClr val="333333"/>
                </a:solidFill>
              </a:rPr>
              <a:t> </a:t>
            </a:r>
            <a:r>
              <a:rPr lang="en-US" altLang="ko-KR" sz="2400" dirty="0" err="1">
                <a:solidFill>
                  <a:srgbClr val="333333"/>
                </a:solidFill>
              </a:rPr>
              <a:t>illeszkedik</a:t>
            </a:r>
            <a:r>
              <a:rPr lang="en-US" altLang="ko-KR" sz="2400" dirty="0">
                <a:solidFill>
                  <a:srgbClr val="333333"/>
                </a:solidFill>
              </a:rPr>
              <a:t> a </a:t>
            </a:r>
            <a:r>
              <a:rPr lang="en-US" altLang="ko-KR" sz="2400" dirty="0" err="1">
                <a:solidFill>
                  <a:srgbClr val="333333"/>
                </a:solidFill>
              </a:rPr>
              <a:t>videó</a:t>
            </a:r>
            <a:r>
              <a:rPr lang="en-US" altLang="ko-KR" sz="2400" dirty="0">
                <a:solidFill>
                  <a:srgbClr val="333333"/>
                </a:solidFill>
              </a:rPr>
              <a:t> a </a:t>
            </a:r>
            <a:r>
              <a:rPr lang="en-US" altLang="ko-KR" sz="2400" dirty="0" err="1">
                <a:solidFill>
                  <a:srgbClr val="333333"/>
                </a:solidFill>
              </a:rPr>
              <a:t>mai</a:t>
            </a:r>
            <a:r>
              <a:rPr lang="en-US" altLang="ko-KR" sz="2400" dirty="0">
                <a:solidFill>
                  <a:srgbClr val="333333"/>
                </a:solidFill>
              </a:rPr>
              <a:t> </a:t>
            </a:r>
            <a:r>
              <a:rPr lang="en-US" altLang="ko-KR" sz="2400" dirty="0" err="1">
                <a:solidFill>
                  <a:srgbClr val="333333"/>
                </a:solidFill>
              </a:rPr>
              <a:t>témánkhoz</a:t>
            </a:r>
            <a:r>
              <a:rPr lang="en-US" altLang="ko-KR" sz="2400" dirty="0">
                <a:solidFill>
                  <a:srgbClr val="333333"/>
                </a:solidFill>
              </a:rPr>
              <a:t>.</a:t>
            </a:r>
            <a:endParaRPr lang="de-DE" sz="2400" dirty="0">
              <a:solidFill>
                <a:srgbClr val="333333"/>
              </a:solidFill>
            </a:endParaRPr>
          </a:p>
        </p:txBody>
      </p:sp>
      <p:sp>
        <p:nvSpPr>
          <p:cNvPr id="4" name="Footer Placeholder 3"/>
          <p:cNvSpPr>
            <a:spLocks noGrp="1"/>
          </p:cNvSpPr>
          <p:nvPr>
            <p:ph type="ftr" sz="quarter" idx="11"/>
          </p:nvPr>
        </p:nvSpPr>
        <p:spPr/>
        <p:txBody>
          <a:bodyPr/>
          <a:lstStyle/>
          <a:p>
            <a:r>
              <a:rPr lang="hu-HU">
                <a:latin typeface="+mn-lt"/>
                <a:ea typeface="+mn-ea"/>
              </a:rPr>
              <a:t>Metakognitív Tréning 6 – Beleérző képesség II</a:t>
            </a:r>
            <a:endParaRPr lang="de-DE" dirty="0">
              <a:latin typeface="+mn-lt"/>
              <a:ea typeface="+mn-ea"/>
            </a:endParaRPr>
          </a:p>
        </p:txBody>
      </p:sp>
      <p:sp>
        <p:nvSpPr>
          <p:cNvPr id="5" name="Slide Number Placeholder 4"/>
          <p:cNvSpPr>
            <a:spLocks noGrp="1"/>
          </p:cNvSpPr>
          <p:nvPr>
            <p:ph type="sldNum" sz="quarter" idx="12"/>
          </p:nvPr>
        </p:nvSpPr>
        <p:spPr/>
        <p:txBody>
          <a:bodyPr/>
          <a:lstStyle/>
          <a:p>
            <a:pPr>
              <a:defRPr/>
            </a:pPr>
            <a:fld id="{5AABD7C4-AD90-49D9-8A37-4AC4820DCB35}" type="slidenum">
              <a:rPr lang="de-DE" altLang="de-DE" smtClean="0">
                <a:latin typeface="+mn-lt"/>
                <a:ea typeface="+mn-ea"/>
              </a:rPr>
              <a:pPr>
                <a:defRPr/>
              </a:pPr>
              <a:t>36</a:t>
            </a:fld>
            <a:endParaRPr lang="de-DE" altLang="de-DE">
              <a:latin typeface="+mn-lt"/>
              <a:ea typeface="+mn-ea"/>
            </a:endParaRPr>
          </a:p>
        </p:txBody>
      </p:sp>
      <p:sp>
        <p:nvSpPr>
          <p:cNvPr id="12" name="object 3"/>
          <p:cNvSpPr txBox="1"/>
          <p:nvPr/>
        </p:nvSpPr>
        <p:spPr>
          <a:xfrm>
            <a:off x="455023" y="4658666"/>
            <a:ext cx="8128431" cy="1048363"/>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spc="-5" dirty="0">
                <a:solidFill>
                  <a:srgbClr val="333333"/>
                </a:solidFill>
                <a:latin typeface="+mn-lt"/>
                <a:ea typeface="+mn-ea"/>
              </a:rPr>
              <a:t>[</a:t>
            </a:r>
            <a:r>
              <a:rPr lang="en-US" altLang="ko-KR" i="1" spc="-5" dirty="0">
                <a:solidFill>
                  <a:srgbClr val="333333"/>
                </a:solidFill>
                <a:latin typeface="+mn-lt"/>
                <a:ea typeface="+mn-ea"/>
              </a:rPr>
              <a:t>a </a:t>
            </a:r>
            <a:r>
              <a:rPr lang="en-US" altLang="ko-KR" i="1" spc="-5" dirty="0" err="1">
                <a:solidFill>
                  <a:srgbClr val="333333"/>
                </a:solidFill>
                <a:latin typeface="+mn-lt"/>
                <a:ea typeface="+mn-ea"/>
              </a:rPr>
              <a:t>trainereknek</a:t>
            </a:r>
            <a:r>
              <a:rPr lang="en-US" altLang="ko-KR" i="1" spc="-5" dirty="0">
                <a:solidFill>
                  <a:srgbClr val="333333"/>
                </a:solidFill>
                <a:latin typeface="+mn-lt"/>
                <a:ea typeface="+mn-ea"/>
              </a:rPr>
              <a:t>:</a:t>
            </a:r>
            <a:endParaRPr lang="hu-HU" altLang="ko-KR" i="1" spc="-5" dirty="0">
              <a:solidFill>
                <a:srgbClr val="333333"/>
              </a:solidFill>
              <a:latin typeface="+mn-lt"/>
              <a:ea typeface="+mn-ea"/>
            </a:endParaRPr>
          </a:p>
          <a:p>
            <a:pPr marL="635" defTabSz="914400" eaLnBrk="0" fontAlgn="base" hangingPunct="0">
              <a:spcBef>
                <a:spcPts val="894"/>
              </a:spcBef>
              <a:spcAft>
                <a:spcPct val="0"/>
              </a:spcAft>
            </a:pPr>
            <a:r>
              <a:rPr lang="hu-HU" altLang="ko-KR" dirty="0">
                <a:solidFill>
                  <a:srgbClr val="333333"/>
                </a:solidFill>
                <a:latin typeface="+mn-lt"/>
                <a:ea typeface="+mn-ea"/>
              </a:rPr>
              <a:t>Egyes jelenetek olyan kifejezéseket/ tartalmakat hordozhatnak, melyek nem minden közönségnek és nem minden kultúrának megfelelőek. Így kérjük a levetített videókat gondosan megválogatni!</a:t>
            </a:r>
            <a:r>
              <a:rPr lang="de-DE" dirty="0">
                <a:solidFill>
                  <a:srgbClr val="333333"/>
                </a:solidFill>
                <a:latin typeface="+mn-lt"/>
                <a:ea typeface="+mn-ea"/>
              </a:rPr>
              <a:t>]</a:t>
            </a:r>
          </a:p>
        </p:txBody>
      </p:sp>
      <p:grpSp>
        <p:nvGrpSpPr>
          <p:cNvPr id="16" name="Group 15"/>
          <p:cNvGrpSpPr/>
          <p:nvPr/>
        </p:nvGrpSpPr>
        <p:grpSpPr>
          <a:xfrm>
            <a:off x="9875318" y="4383231"/>
            <a:ext cx="1838137" cy="1828164"/>
            <a:chOff x="9875318" y="4383231"/>
            <a:chExt cx="1838137" cy="1828164"/>
          </a:xfrm>
        </p:grpSpPr>
        <p:sp>
          <p:nvSpPr>
            <p:cNvPr id="21"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endParaRPr>
            </a:p>
          </p:txBody>
        </p:sp>
        <p:sp>
          <p:nvSpPr>
            <p:cNvPr id="2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endParaRPr>
            </a:p>
          </p:txBody>
        </p:sp>
        <p:sp>
          <p:nvSpPr>
            <p:cNvPr id="2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endParaRPr>
            </a:p>
          </p:txBody>
        </p:sp>
        <p:sp>
          <p:nvSpPr>
            <p:cNvPr id="2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endParaRPr>
            </a:p>
          </p:txBody>
        </p:sp>
        <p:sp>
          <p:nvSpPr>
            <p:cNvPr id="3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endParaRPr>
            </a:p>
          </p:txBody>
        </p:sp>
        <p:sp>
          <p:nvSpPr>
            <p:cNvPr id="31"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endParaRPr>
            </a:p>
          </p:txBody>
        </p:sp>
        <p:sp>
          <p:nvSpPr>
            <p:cNvPr id="32"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endParaRPr>
            </a:p>
          </p:txBody>
        </p:sp>
        <p:sp>
          <p:nvSpPr>
            <p:cNvPr id="33"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endParaRPr>
            </a:p>
          </p:txBody>
        </p:sp>
        <p:sp>
          <p:nvSpPr>
            <p:cNvPr id="34"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endParaRPr>
            </a:p>
          </p:txBody>
        </p:sp>
      </p:grpSp>
    </p:spTree>
    <p:extLst>
      <p:ext uri="{BB962C8B-B14F-4D97-AF65-F5344CB8AC3E}">
        <p14:creationId xmlns:p14="http://schemas.microsoft.com/office/powerpoint/2010/main" val="30228901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hu-HU">
                <a:latin typeface="+mn-lt"/>
                <a:ea typeface="+mn-ea"/>
              </a:rPr>
              <a:t>Metakognitív Tréning 6 – Beleérző képesség II</a:t>
            </a:r>
            <a:endParaRPr lang="de-DE" dirty="0">
              <a:latin typeface="+mn-lt"/>
              <a:ea typeface="+mn-ea"/>
            </a:endParaRPr>
          </a:p>
        </p:txBody>
      </p:sp>
      <p:sp>
        <p:nvSpPr>
          <p:cNvPr id="4" name="Slide Number Placeholder 3"/>
          <p:cNvSpPr>
            <a:spLocks noGrp="1"/>
          </p:cNvSpPr>
          <p:nvPr>
            <p:ph type="sldNum" sz="quarter" idx="12"/>
          </p:nvPr>
        </p:nvSpPr>
        <p:spPr/>
        <p:txBody>
          <a:bodyPr/>
          <a:lstStyle/>
          <a:p>
            <a:pPr>
              <a:defRPr/>
            </a:pPr>
            <a:fld id="{5AABD7C4-AD90-49D9-8A37-4AC4820DCB35}" type="slidenum">
              <a:rPr lang="de-DE" altLang="de-DE" smtClean="0">
                <a:latin typeface="+mn-lt"/>
                <a:ea typeface="+mn-ea"/>
              </a:rPr>
              <a:pPr>
                <a:defRPr/>
              </a:pPr>
              <a:t>37</a:t>
            </a:fld>
            <a:endParaRPr lang="de-DE" altLang="de-DE">
              <a:latin typeface="+mn-lt"/>
              <a:ea typeface="+mn-ea"/>
            </a:endParaRPr>
          </a:p>
        </p:txBody>
      </p:sp>
      <p:pic>
        <p:nvPicPr>
          <p:cNvPr id="7" name="Picture 23" descr="0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24033" y="1078992"/>
            <a:ext cx="6913454"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13"/>
          <p:cNvSpPr>
            <a:spLocks noChangeArrowheads="1"/>
          </p:cNvSpPr>
          <p:nvPr/>
        </p:nvSpPr>
        <p:spPr bwMode="auto">
          <a:xfrm>
            <a:off x="2624033" y="5884164"/>
            <a:ext cx="6913454"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ts val="0"/>
              </a:spcBef>
              <a:buFontTx/>
              <a:buNone/>
            </a:pPr>
            <a:r>
              <a:rPr lang="en-US" altLang="de-DE" sz="2400">
                <a:solidFill>
                  <a:srgbClr val="004992"/>
                </a:solidFill>
                <a:latin typeface="Calibri Light"/>
              </a:rPr>
              <a:t>Mire gondolhat a kutyát sétáltató férfi?</a:t>
            </a:r>
            <a:endParaRPr lang="de-DE" altLang="de-DE" sz="2400" dirty="0">
              <a:solidFill>
                <a:srgbClr val="004992"/>
              </a:solidFill>
              <a:latin typeface="Calibri Light"/>
            </a:endParaRPr>
          </a:p>
        </p:txBody>
      </p:sp>
      <p:sp>
        <p:nvSpPr>
          <p:cNvPr id="9" name="Rectangle 60"/>
          <p:cNvSpPr>
            <a:spLocks noChangeArrowheads="1"/>
          </p:cNvSpPr>
          <p:nvPr/>
        </p:nvSpPr>
        <p:spPr bwMode="auto">
          <a:xfrm>
            <a:off x="2713211" y="1196752"/>
            <a:ext cx="3419856" cy="2203704"/>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10" name="Rectangle 60"/>
          <p:cNvSpPr>
            <a:spLocks noChangeArrowheads="1"/>
          </p:cNvSpPr>
          <p:nvPr/>
        </p:nvSpPr>
        <p:spPr bwMode="auto">
          <a:xfrm>
            <a:off x="2713211" y="3401568"/>
            <a:ext cx="3419856" cy="233172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11" name="Rectangle 60"/>
          <p:cNvSpPr>
            <a:spLocks noChangeArrowheads="1"/>
          </p:cNvSpPr>
          <p:nvPr/>
        </p:nvSpPr>
        <p:spPr bwMode="auto">
          <a:xfrm>
            <a:off x="6135624" y="1196752"/>
            <a:ext cx="3282696" cy="2203704"/>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hu-HU">
                <a:latin typeface="+mn-lt"/>
                <a:ea typeface="+mn-ea"/>
              </a:rPr>
              <a:t>Metakognitív Tréning 6 – Beleérző képesség II</a:t>
            </a:r>
            <a:endParaRPr lang="de-DE" dirty="0">
              <a:latin typeface="+mn-lt"/>
              <a:ea typeface="+mn-ea"/>
            </a:endParaRPr>
          </a:p>
        </p:txBody>
      </p:sp>
      <p:sp>
        <p:nvSpPr>
          <p:cNvPr id="4" name="Slide Number Placeholder 3"/>
          <p:cNvSpPr>
            <a:spLocks noGrp="1"/>
          </p:cNvSpPr>
          <p:nvPr>
            <p:ph type="sldNum" sz="quarter" idx="12"/>
          </p:nvPr>
        </p:nvSpPr>
        <p:spPr/>
        <p:txBody>
          <a:bodyPr/>
          <a:lstStyle/>
          <a:p>
            <a:pPr>
              <a:defRPr/>
            </a:pPr>
            <a:fld id="{5AABD7C4-AD90-49D9-8A37-4AC4820DCB35}" type="slidenum">
              <a:rPr lang="de-DE" altLang="de-DE" smtClean="0">
                <a:latin typeface="+mn-lt"/>
                <a:ea typeface="+mn-ea"/>
              </a:rPr>
              <a:pPr>
                <a:defRPr/>
              </a:pPr>
              <a:t>38</a:t>
            </a:fld>
            <a:endParaRPr lang="de-DE" altLang="de-DE">
              <a:latin typeface="+mn-lt"/>
              <a:ea typeface="+mn-ea"/>
            </a:endParaRPr>
          </a:p>
        </p:txBody>
      </p:sp>
      <p:pic>
        <p:nvPicPr>
          <p:cNvPr id="7" name="Picture 23" descr="0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24033" y="1078992"/>
            <a:ext cx="6913454"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13"/>
          <p:cNvSpPr>
            <a:spLocks noChangeArrowheads="1"/>
          </p:cNvSpPr>
          <p:nvPr/>
        </p:nvSpPr>
        <p:spPr bwMode="auto">
          <a:xfrm>
            <a:off x="2624033" y="5884164"/>
            <a:ext cx="6913454"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ts val="0"/>
              </a:spcBef>
              <a:buFontTx/>
              <a:buNone/>
            </a:pPr>
            <a:r>
              <a:rPr lang="en-US" altLang="de-DE" sz="2400">
                <a:solidFill>
                  <a:srgbClr val="004992"/>
                </a:solidFill>
                <a:latin typeface="Calibri Light"/>
              </a:rPr>
              <a:t>Mire gondolhat a kutyát sétáltató férfi?</a:t>
            </a:r>
            <a:endParaRPr lang="de-DE" altLang="de-DE" sz="2400" dirty="0">
              <a:solidFill>
                <a:srgbClr val="004992"/>
              </a:solidFill>
              <a:latin typeface="Calibri Light"/>
            </a:endParaRPr>
          </a:p>
        </p:txBody>
      </p:sp>
    </p:spTree>
    <p:extLst>
      <p:ext uri="{BB962C8B-B14F-4D97-AF65-F5344CB8AC3E}">
        <p14:creationId xmlns:p14="http://schemas.microsoft.com/office/powerpoint/2010/main" val="2016917124"/>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24" descr="0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8307" y="1379337"/>
            <a:ext cx="11338560" cy="4099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r>
              <a:rPr lang="hu-HU">
                <a:latin typeface="+mn-lt"/>
                <a:ea typeface="+mn-ea"/>
              </a:rPr>
              <a:t>Metakognitív Tréning 6 – Beleérző képesség II</a:t>
            </a:r>
            <a:endParaRPr lang="de-DE" dirty="0">
              <a:latin typeface="+mn-lt"/>
              <a:ea typeface="+mn-ea"/>
            </a:endParaRPr>
          </a:p>
        </p:txBody>
      </p:sp>
      <p:sp>
        <p:nvSpPr>
          <p:cNvPr id="4" name="Slide Number Placeholder 3"/>
          <p:cNvSpPr>
            <a:spLocks noGrp="1"/>
          </p:cNvSpPr>
          <p:nvPr>
            <p:ph type="sldNum" sz="quarter" idx="12"/>
          </p:nvPr>
        </p:nvSpPr>
        <p:spPr/>
        <p:txBody>
          <a:bodyPr/>
          <a:lstStyle/>
          <a:p>
            <a:pPr>
              <a:defRPr/>
            </a:pPr>
            <a:fld id="{5AABD7C4-AD90-49D9-8A37-4AC4820DCB35}" type="slidenum">
              <a:rPr lang="de-DE" altLang="de-DE" smtClean="0">
                <a:latin typeface="+mn-lt"/>
                <a:ea typeface="+mn-ea"/>
              </a:rPr>
              <a:pPr>
                <a:defRPr/>
              </a:pPr>
              <a:t>39</a:t>
            </a:fld>
            <a:endParaRPr lang="de-DE" altLang="de-DE">
              <a:latin typeface="+mn-lt"/>
              <a:ea typeface="+mn-ea"/>
            </a:endParaRPr>
          </a:p>
        </p:txBody>
      </p:sp>
      <p:sp>
        <p:nvSpPr>
          <p:cNvPr id="17" name="Caption_21"/>
          <p:cNvSpPr/>
          <p:nvPr/>
        </p:nvSpPr>
        <p:spPr bwMode="gray">
          <a:xfrm>
            <a:off x="5486400" y="2286000"/>
            <a:ext cx="1898073" cy="1371600"/>
          </a:xfrm>
          <a:custGeom>
            <a:avLst/>
            <a:gdLst>
              <a:gd name="connsiteX0" fmla="*/ 886691 w 1898073"/>
              <a:gd name="connsiteY0" fmla="*/ 55418 h 1371600"/>
              <a:gd name="connsiteX1" fmla="*/ 1898073 w 1898073"/>
              <a:gd name="connsiteY1" fmla="*/ 96982 h 1371600"/>
              <a:gd name="connsiteX2" fmla="*/ 1759527 w 1898073"/>
              <a:gd name="connsiteY2" fmla="*/ 1316182 h 1371600"/>
              <a:gd name="connsiteX3" fmla="*/ 1343891 w 1898073"/>
              <a:gd name="connsiteY3" fmla="*/ 1343891 h 1371600"/>
              <a:gd name="connsiteX4" fmla="*/ 1052945 w 1898073"/>
              <a:gd name="connsiteY4" fmla="*/ 1371600 h 1371600"/>
              <a:gd name="connsiteX5" fmla="*/ 1080655 w 1898073"/>
              <a:gd name="connsiteY5" fmla="*/ 1205345 h 1371600"/>
              <a:gd name="connsiteX6" fmla="*/ 914400 w 1898073"/>
              <a:gd name="connsiteY6" fmla="*/ 900545 h 1371600"/>
              <a:gd name="connsiteX7" fmla="*/ 568036 w 1898073"/>
              <a:gd name="connsiteY7" fmla="*/ 817418 h 1371600"/>
              <a:gd name="connsiteX8" fmla="*/ 27709 w 1898073"/>
              <a:gd name="connsiteY8" fmla="*/ 748145 h 1371600"/>
              <a:gd name="connsiteX9" fmla="*/ 0 w 1898073"/>
              <a:gd name="connsiteY9" fmla="*/ 401782 h 1371600"/>
              <a:gd name="connsiteX10" fmla="*/ 193964 w 1898073"/>
              <a:gd name="connsiteY10" fmla="*/ 193964 h 1371600"/>
              <a:gd name="connsiteX11" fmla="*/ 443345 w 1898073"/>
              <a:gd name="connsiteY11" fmla="*/ 207818 h 1371600"/>
              <a:gd name="connsiteX12" fmla="*/ 734291 w 1898073"/>
              <a:gd name="connsiteY12" fmla="*/ 0 h 1371600"/>
              <a:gd name="connsiteX13" fmla="*/ 886691 w 1898073"/>
              <a:gd name="connsiteY13" fmla="*/ 55418 h 137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898073" h="1371600">
                <a:moveTo>
                  <a:pt x="886691" y="55418"/>
                </a:moveTo>
                <a:lnTo>
                  <a:pt x="1898073" y="96982"/>
                </a:lnTo>
                <a:lnTo>
                  <a:pt x="1759527" y="1316182"/>
                </a:lnTo>
                <a:lnTo>
                  <a:pt x="1343891" y="1343891"/>
                </a:lnTo>
                <a:lnTo>
                  <a:pt x="1052945" y="1371600"/>
                </a:lnTo>
                <a:lnTo>
                  <a:pt x="1080655" y="1205345"/>
                </a:lnTo>
                <a:lnTo>
                  <a:pt x="914400" y="900545"/>
                </a:lnTo>
                <a:lnTo>
                  <a:pt x="568036" y="817418"/>
                </a:lnTo>
                <a:lnTo>
                  <a:pt x="27709" y="748145"/>
                </a:lnTo>
                <a:lnTo>
                  <a:pt x="0" y="401782"/>
                </a:lnTo>
                <a:lnTo>
                  <a:pt x="193964" y="193964"/>
                </a:lnTo>
                <a:lnTo>
                  <a:pt x="443345" y="207818"/>
                </a:lnTo>
                <a:lnTo>
                  <a:pt x="734291" y="0"/>
                </a:lnTo>
                <a:lnTo>
                  <a:pt x="886691" y="55418"/>
                </a:lnTo>
                <a:close/>
              </a:path>
            </a:pathLst>
          </a:cu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Caption_18"/>
          <p:cNvSpPr txBox="1">
            <a:spLocks noChangeArrowheads="1"/>
          </p:cNvSpPr>
          <p:nvPr/>
        </p:nvSpPr>
        <p:spPr bwMode="auto">
          <a:xfrm>
            <a:off x="428307" y="5478664"/>
            <a:ext cx="1133856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lnSpc>
                <a:spcPct val="90000"/>
              </a:lnSpc>
              <a:spcBef>
                <a:spcPts val="0"/>
              </a:spcBef>
              <a:buFontTx/>
              <a:buNone/>
            </a:pPr>
            <a:r>
              <a:rPr lang="en-US" altLang="de-DE" sz="2400">
                <a:solidFill>
                  <a:srgbClr val="004992"/>
                </a:solidFill>
                <a:latin typeface="Calibri Light"/>
              </a:rPr>
              <a:t>Mire gondolhat a férfi a 3. képen...igaza van?</a:t>
            </a:r>
            <a:endParaRPr lang="de-DE" altLang="de-DE" sz="2400" dirty="0">
              <a:solidFill>
                <a:srgbClr val="004992"/>
              </a:solidFill>
              <a:latin typeface="Calibri Light"/>
            </a:endParaRPr>
          </a:p>
        </p:txBody>
      </p:sp>
      <p:sp>
        <p:nvSpPr>
          <p:cNvPr id="19" name="Text Box 19"/>
          <p:cNvSpPr txBox="1">
            <a:spLocks noChangeArrowheads="1"/>
          </p:cNvSpPr>
          <p:nvPr/>
        </p:nvSpPr>
        <p:spPr bwMode="auto">
          <a:xfrm>
            <a:off x="912521" y="1813842"/>
            <a:ext cx="640080" cy="304800"/>
          </a:xfrm>
          <a:prstGeom prst="rect">
            <a:avLst/>
          </a:prstGeom>
          <a:solidFill>
            <a:srgbClr val="FFFFEC"/>
          </a:solidFill>
          <a:ln>
            <a:noFill/>
          </a:ln>
          <a:extLs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ko-KR" sz="1400" b="1">
                <a:solidFill>
                  <a:srgbClr val="333333"/>
                </a:solidFill>
                <a:latin typeface="+mn-lt"/>
              </a:rPr>
              <a:t>Liza</a:t>
            </a:r>
            <a:endParaRPr lang="ja-JP" altLang="en-US" sz="1400" b="1" dirty="0">
              <a:solidFill>
                <a:srgbClr val="333333"/>
              </a:solidFill>
              <a:latin typeface="+mn-lt"/>
            </a:endParaRPr>
          </a:p>
        </p:txBody>
      </p:sp>
      <p:sp>
        <p:nvSpPr>
          <p:cNvPr id="20" name="Text Box 20"/>
          <p:cNvSpPr txBox="1">
            <a:spLocks noChangeArrowheads="1"/>
          </p:cNvSpPr>
          <p:nvPr/>
        </p:nvSpPr>
        <p:spPr bwMode="auto">
          <a:xfrm>
            <a:off x="2065139" y="1813842"/>
            <a:ext cx="822960" cy="304800"/>
          </a:xfrm>
          <a:prstGeom prst="rect">
            <a:avLst/>
          </a:prstGeom>
          <a:solidFill>
            <a:srgbClr val="FFFFEC"/>
          </a:solidFill>
          <a:ln>
            <a:noFill/>
          </a:ln>
          <a:extLs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ko-KR" sz="1400" b="1" dirty="0" err="1">
                <a:solidFill>
                  <a:srgbClr val="333333"/>
                </a:solidFill>
                <a:latin typeface="+mn-lt"/>
              </a:rPr>
              <a:t>Katalin</a:t>
            </a:r>
            <a:endParaRPr lang="ja-JP" altLang="en-US" sz="1400" b="1" dirty="0">
              <a:solidFill>
                <a:srgbClr val="333333"/>
              </a:solidFill>
              <a:latin typeface="+mn-lt"/>
            </a:endParaRPr>
          </a:p>
        </p:txBody>
      </p:sp>
      <p:sp>
        <p:nvSpPr>
          <p:cNvPr id="21" name="Text Box 21"/>
          <p:cNvSpPr txBox="1">
            <a:spLocks noChangeArrowheads="1"/>
          </p:cNvSpPr>
          <p:nvPr/>
        </p:nvSpPr>
        <p:spPr bwMode="auto">
          <a:xfrm>
            <a:off x="6673651" y="4175174"/>
            <a:ext cx="573767" cy="26193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ko-KR" sz="1100" b="1">
                <a:solidFill>
                  <a:srgbClr val="333333"/>
                </a:solidFill>
                <a:latin typeface="+mn-lt"/>
              </a:rPr>
              <a:t>Liza</a:t>
            </a:r>
            <a:endParaRPr lang="ja-JP" altLang="en-US" sz="1100" b="1" dirty="0">
              <a:solidFill>
                <a:srgbClr val="333333"/>
              </a:solidFill>
              <a:latin typeface="+mn-lt"/>
            </a:endParaRPr>
          </a:p>
        </p:txBody>
      </p:sp>
      <p:sp>
        <p:nvSpPr>
          <p:cNvPr id="22" name="Text Box 22"/>
          <p:cNvSpPr txBox="1">
            <a:spLocks noChangeArrowheads="1"/>
          </p:cNvSpPr>
          <p:nvPr/>
        </p:nvSpPr>
        <p:spPr bwMode="auto">
          <a:xfrm>
            <a:off x="7825238" y="4407074"/>
            <a:ext cx="768551" cy="365760"/>
          </a:xfrm>
          <a:prstGeom prst="roundRect">
            <a:avLst/>
          </a:prstGeom>
          <a:solidFill>
            <a:srgbClr val="BB9977"/>
          </a:solidFill>
          <a:ln>
            <a:noFill/>
          </a:ln>
          <a:extLs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ko-KR" sz="1400" b="1" dirty="0" err="1">
                <a:solidFill>
                  <a:srgbClr val="333333"/>
                </a:solidFill>
                <a:latin typeface="+mn-lt"/>
              </a:rPr>
              <a:t>Katalin</a:t>
            </a:r>
            <a:endParaRPr lang="ja-JP" altLang="en-US" sz="1400" b="1" dirty="0">
              <a:solidFill>
                <a:srgbClr val="333333"/>
              </a:solidFill>
              <a:latin typeface="+mn-lt"/>
            </a:endParaRPr>
          </a:p>
        </p:txBody>
      </p:sp>
      <p:sp>
        <p:nvSpPr>
          <p:cNvPr id="16" name="Caption_23"/>
          <p:cNvSpPr>
            <a:spLocks noChangeArrowheads="1"/>
          </p:cNvSpPr>
          <p:nvPr/>
        </p:nvSpPr>
        <p:spPr bwMode="auto">
          <a:xfrm>
            <a:off x="3328416" y="1610750"/>
            <a:ext cx="2414016" cy="1071294"/>
          </a:xfrm>
          <a:prstGeom prst="wedgeRoundRectCallout">
            <a:avLst>
              <a:gd name="adj1" fmla="val 1649"/>
              <a:gd name="adj2" fmla="val 64944"/>
              <a:gd name="adj3" fmla="val 16667"/>
            </a:avLst>
          </a:prstGeom>
          <a:solidFill>
            <a:schemeClr val="bg1"/>
          </a:solidFill>
          <a:ln w="12700">
            <a:solidFill>
              <a:schemeClr val="tx1"/>
            </a:solidFill>
            <a:miter lim="800000"/>
            <a:headEnd/>
            <a:tailEnd/>
          </a:ln>
        </p:spPr>
        <p:txBody>
          <a:bodyPr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de-DE" sz="1400" b="1" dirty="0" err="1">
                <a:latin typeface="Calibri Light"/>
              </a:rPr>
              <a:t>Kovács</a:t>
            </a:r>
            <a:r>
              <a:rPr lang="en-US" altLang="de-DE" sz="1400" b="1" dirty="0">
                <a:latin typeface="Calibri Light"/>
              </a:rPr>
              <a:t> </a:t>
            </a:r>
            <a:r>
              <a:rPr lang="en-US" altLang="de-DE" sz="1400" b="1" dirty="0" err="1">
                <a:latin typeface="Calibri Light"/>
              </a:rPr>
              <a:t>kisasszony</a:t>
            </a:r>
            <a:r>
              <a:rPr lang="en-US" altLang="de-DE" sz="1400" b="1" dirty="0">
                <a:latin typeface="Calibri Light"/>
              </a:rPr>
              <a:t>, </a:t>
            </a:r>
          </a:p>
          <a:p>
            <a:pPr algn="ctr" eaLnBrk="1" hangingPunct="1">
              <a:spcBef>
                <a:spcPct val="0"/>
              </a:spcBef>
              <a:buFontTx/>
              <a:buNone/>
            </a:pPr>
            <a:r>
              <a:rPr lang="en-US" altLang="de-DE" sz="1400" b="1" dirty="0" err="1">
                <a:latin typeface="Calibri Light"/>
              </a:rPr>
              <a:t>találkozhatnánk</a:t>
            </a:r>
            <a:r>
              <a:rPr lang="en-US" altLang="de-DE" sz="1400" b="1" dirty="0">
                <a:latin typeface="Calibri Light"/>
              </a:rPr>
              <a:t> a</a:t>
            </a:r>
            <a:br>
              <a:rPr lang="hu-HU" altLang="de-DE" sz="1400" b="1" dirty="0">
                <a:latin typeface="Calibri Light"/>
              </a:rPr>
            </a:br>
            <a:r>
              <a:rPr lang="en-US" altLang="de-DE" sz="1400" b="1" dirty="0" err="1">
                <a:latin typeface="Calibri Light"/>
              </a:rPr>
              <a:t>kávézóban</a:t>
            </a:r>
            <a:r>
              <a:rPr lang="en-US" altLang="de-DE" sz="1400" b="1" dirty="0">
                <a:latin typeface="Calibri Light"/>
              </a:rPr>
              <a:t>?</a:t>
            </a:r>
            <a:endParaRPr lang="de-DE" altLang="de-DE" sz="1400" b="1" dirty="0">
              <a:latin typeface="Calibri Light"/>
            </a:endParaRPr>
          </a:p>
        </p:txBody>
      </p:sp>
      <p:sp>
        <p:nvSpPr>
          <p:cNvPr id="15" name="Caption_22"/>
          <p:cNvSpPr>
            <a:spLocks noChangeArrowheads="1"/>
          </p:cNvSpPr>
          <p:nvPr/>
        </p:nvSpPr>
        <p:spPr bwMode="auto">
          <a:xfrm>
            <a:off x="5486400" y="2286000"/>
            <a:ext cx="1979339" cy="792088"/>
          </a:xfrm>
          <a:prstGeom prst="wedgeRoundRectCallout">
            <a:avLst>
              <a:gd name="adj1" fmla="val 412"/>
              <a:gd name="adj2" fmla="val 115269"/>
              <a:gd name="adj3" fmla="val 16667"/>
            </a:avLst>
          </a:prstGeom>
          <a:solidFill>
            <a:schemeClr val="bg1"/>
          </a:solidFill>
          <a:ln w="9525">
            <a:solidFill>
              <a:schemeClr val="tx1"/>
            </a:solidFill>
            <a:miter lim="800000"/>
            <a:headEnd/>
            <a:tailEnd/>
          </a:ln>
        </p:spPr>
        <p:txBody>
          <a:bodyPr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105000"/>
              </a:lnSpc>
              <a:spcBef>
                <a:spcPts val="0"/>
              </a:spcBef>
              <a:spcAft>
                <a:spcPts val="0"/>
              </a:spcAft>
              <a:buNone/>
            </a:pPr>
            <a:r>
              <a:rPr lang="en-US" altLang="de-DE" sz="1400" b="1" dirty="0" err="1">
                <a:latin typeface="+mn-lt"/>
                <a:ea typeface="+mn-ea"/>
              </a:rPr>
              <a:t>Sajnos</a:t>
            </a:r>
            <a:r>
              <a:rPr lang="en-US" altLang="de-DE" sz="1400" b="1" dirty="0">
                <a:latin typeface="+mn-lt"/>
                <a:ea typeface="+mn-ea"/>
              </a:rPr>
              <a:t> </a:t>
            </a:r>
            <a:r>
              <a:rPr lang="en-US" altLang="de-DE" sz="1400" b="1" dirty="0" err="1">
                <a:latin typeface="+mn-lt"/>
                <a:ea typeface="+mn-ea"/>
              </a:rPr>
              <a:t>más</a:t>
            </a:r>
            <a:r>
              <a:rPr lang="hu-HU" altLang="de-DE" sz="1400" b="1" dirty="0">
                <a:latin typeface="+mn-lt"/>
                <a:ea typeface="+mn-ea"/>
              </a:rPr>
              <a:t> </a:t>
            </a:r>
            <a:r>
              <a:rPr lang="en-US" altLang="de-DE" sz="1400" b="1" dirty="0" err="1">
                <a:latin typeface="+mn-lt"/>
                <a:ea typeface="+mn-ea"/>
              </a:rPr>
              <a:t>tervem</a:t>
            </a:r>
            <a:r>
              <a:rPr lang="en-US" altLang="de-DE" sz="1400" b="1" dirty="0">
                <a:latin typeface="+mn-lt"/>
                <a:ea typeface="+mn-ea"/>
              </a:rPr>
              <a:t> van</a:t>
            </a:r>
            <a:r>
              <a:rPr lang="hu-HU" altLang="de-DE" sz="1400" b="1" dirty="0">
                <a:latin typeface="+mn-lt"/>
                <a:ea typeface="+mn-ea"/>
              </a:rPr>
              <a:t> </a:t>
            </a:r>
            <a:r>
              <a:rPr lang="hu-HU" altLang="de-DE" sz="1400" b="1" dirty="0">
                <a:solidFill>
                  <a:srgbClr val="333333"/>
                </a:solidFill>
                <a:latin typeface="+mn-lt"/>
                <a:ea typeface="+mn-ea"/>
              </a:rPr>
              <a:t>mára!</a:t>
            </a:r>
            <a:endParaRPr lang="de-DE" altLang="de-DE" sz="1400" b="1" dirty="0">
              <a:latin typeface="+mn-lt"/>
              <a:ea typeface="+mn-ea"/>
            </a:endParaRPr>
          </a:p>
        </p:txBody>
      </p:sp>
      <p:sp>
        <p:nvSpPr>
          <p:cNvPr id="23" name="Rectangle 60"/>
          <p:cNvSpPr>
            <a:spLocks noChangeArrowheads="1"/>
          </p:cNvSpPr>
          <p:nvPr/>
        </p:nvSpPr>
        <p:spPr bwMode="auto">
          <a:xfrm>
            <a:off x="594360" y="1545336"/>
            <a:ext cx="2715768" cy="374904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24" descr="0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8307" y="1379337"/>
            <a:ext cx="11338560" cy="4099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r>
              <a:rPr lang="hu-HU">
                <a:latin typeface="+mn-lt"/>
                <a:ea typeface="+mn-ea"/>
              </a:rPr>
              <a:t>Metakognitív Tréning 6 – Beleérző képesség II</a:t>
            </a:r>
            <a:endParaRPr lang="de-DE" dirty="0">
              <a:latin typeface="+mn-lt"/>
              <a:ea typeface="+mn-ea"/>
            </a:endParaRPr>
          </a:p>
        </p:txBody>
      </p:sp>
      <p:sp>
        <p:nvSpPr>
          <p:cNvPr id="4" name="Slide Number Placeholder 3"/>
          <p:cNvSpPr>
            <a:spLocks noGrp="1"/>
          </p:cNvSpPr>
          <p:nvPr>
            <p:ph type="sldNum" sz="quarter" idx="12"/>
          </p:nvPr>
        </p:nvSpPr>
        <p:spPr/>
        <p:txBody>
          <a:bodyPr/>
          <a:lstStyle/>
          <a:p>
            <a:pPr>
              <a:defRPr/>
            </a:pPr>
            <a:fld id="{5AABD7C4-AD90-49D9-8A37-4AC4820DCB35}" type="slidenum">
              <a:rPr lang="de-DE" altLang="de-DE" smtClean="0">
                <a:latin typeface="+mn-lt"/>
                <a:ea typeface="+mn-ea"/>
              </a:rPr>
              <a:pPr>
                <a:defRPr/>
              </a:pPr>
              <a:t>40</a:t>
            </a:fld>
            <a:endParaRPr lang="de-DE" altLang="de-DE">
              <a:latin typeface="+mn-lt"/>
              <a:ea typeface="+mn-ea"/>
            </a:endParaRPr>
          </a:p>
        </p:txBody>
      </p:sp>
      <p:sp>
        <p:nvSpPr>
          <p:cNvPr id="17" name="Caption_21"/>
          <p:cNvSpPr/>
          <p:nvPr/>
        </p:nvSpPr>
        <p:spPr bwMode="gray">
          <a:xfrm>
            <a:off x="5486400" y="2286000"/>
            <a:ext cx="1898073" cy="1371600"/>
          </a:xfrm>
          <a:custGeom>
            <a:avLst/>
            <a:gdLst>
              <a:gd name="connsiteX0" fmla="*/ 886691 w 1898073"/>
              <a:gd name="connsiteY0" fmla="*/ 55418 h 1371600"/>
              <a:gd name="connsiteX1" fmla="*/ 1898073 w 1898073"/>
              <a:gd name="connsiteY1" fmla="*/ 96982 h 1371600"/>
              <a:gd name="connsiteX2" fmla="*/ 1759527 w 1898073"/>
              <a:gd name="connsiteY2" fmla="*/ 1316182 h 1371600"/>
              <a:gd name="connsiteX3" fmla="*/ 1343891 w 1898073"/>
              <a:gd name="connsiteY3" fmla="*/ 1343891 h 1371600"/>
              <a:gd name="connsiteX4" fmla="*/ 1052945 w 1898073"/>
              <a:gd name="connsiteY4" fmla="*/ 1371600 h 1371600"/>
              <a:gd name="connsiteX5" fmla="*/ 1080655 w 1898073"/>
              <a:gd name="connsiteY5" fmla="*/ 1205345 h 1371600"/>
              <a:gd name="connsiteX6" fmla="*/ 914400 w 1898073"/>
              <a:gd name="connsiteY6" fmla="*/ 900545 h 1371600"/>
              <a:gd name="connsiteX7" fmla="*/ 568036 w 1898073"/>
              <a:gd name="connsiteY7" fmla="*/ 817418 h 1371600"/>
              <a:gd name="connsiteX8" fmla="*/ 27709 w 1898073"/>
              <a:gd name="connsiteY8" fmla="*/ 748145 h 1371600"/>
              <a:gd name="connsiteX9" fmla="*/ 0 w 1898073"/>
              <a:gd name="connsiteY9" fmla="*/ 401782 h 1371600"/>
              <a:gd name="connsiteX10" fmla="*/ 193964 w 1898073"/>
              <a:gd name="connsiteY10" fmla="*/ 193964 h 1371600"/>
              <a:gd name="connsiteX11" fmla="*/ 443345 w 1898073"/>
              <a:gd name="connsiteY11" fmla="*/ 207818 h 1371600"/>
              <a:gd name="connsiteX12" fmla="*/ 734291 w 1898073"/>
              <a:gd name="connsiteY12" fmla="*/ 0 h 1371600"/>
              <a:gd name="connsiteX13" fmla="*/ 886691 w 1898073"/>
              <a:gd name="connsiteY13" fmla="*/ 55418 h 137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898073" h="1371600">
                <a:moveTo>
                  <a:pt x="886691" y="55418"/>
                </a:moveTo>
                <a:lnTo>
                  <a:pt x="1898073" y="96982"/>
                </a:lnTo>
                <a:lnTo>
                  <a:pt x="1759527" y="1316182"/>
                </a:lnTo>
                <a:lnTo>
                  <a:pt x="1343891" y="1343891"/>
                </a:lnTo>
                <a:lnTo>
                  <a:pt x="1052945" y="1371600"/>
                </a:lnTo>
                <a:lnTo>
                  <a:pt x="1080655" y="1205345"/>
                </a:lnTo>
                <a:lnTo>
                  <a:pt x="914400" y="900545"/>
                </a:lnTo>
                <a:lnTo>
                  <a:pt x="568036" y="817418"/>
                </a:lnTo>
                <a:lnTo>
                  <a:pt x="27709" y="748145"/>
                </a:lnTo>
                <a:lnTo>
                  <a:pt x="0" y="401782"/>
                </a:lnTo>
                <a:lnTo>
                  <a:pt x="193964" y="193964"/>
                </a:lnTo>
                <a:lnTo>
                  <a:pt x="443345" y="207818"/>
                </a:lnTo>
                <a:lnTo>
                  <a:pt x="734291" y="0"/>
                </a:lnTo>
                <a:lnTo>
                  <a:pt x="886691" y="55418"/>
                </a:lnTo>
                <a:close/>
              </a:path>
            </a:pathLst>
          </a:cu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Caption_18"/>
          <p:cNvSpPr txBox="1">
            <a:spLocks noChangeArrowheads="1"/>
          </p:cNvSpPr>
          <p:nvPr/>
        </p:nvSpPr>
        <p:spPr bwMode="auto">
          <a:xfrm>
            <a:off x="428307" y="5478664"/>
            <a:ext cx="1133856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lnSpc>
                <a:spcPct val="90000"/>
              </a:lnSpc>
              <a:spcBef>
                <a:spcPts val="0"/>
              </a:spcBef>
              <a:buFontTx/>
              <a:buNone/>
            </a:pPr>
            <a:r>
              <a:rPr lang="en-US" altLang="de-DE" sz="2400">
                <a:solidFill>
                  <a:srgbClr val="004992"/>
                </a:solidFill>
                <a:latin typeface="Calibri Light"/>
              </a:rPr>
              <a:t>Mire gondolhat a férfi a 3. képen...igaza van?</a:t>
            </a:r>
            <a:endParaRPr lang="de-DE" altLang="de-DE" sz="2400" dirty="0">
              <a:solidFill>
                <a:srgbClr val="004992"/>
              </a:solidFill>
              <a:latin typeface="Calibri Light"/>
            </a:endParaRPr>
          </a:p>
        </p:txBody>
      </p:sp>
      <p:sp>
        <p:nvSpPr>
          <p:cNvPr id="19" name="Text Box 19"/>
          <p:cNvSpPr txBox="1">
            <a:spLocks noChangeArrowheads="1"/>
          </p:cNvSpPr>
          <p:nvPr/>
        </p:nvSpPr>
        <p:spPr bwMode="auto">
          <a:xfrm>
            <a:off x="912521" y="1813842"/>
            <a:ext cx="640080" cy="304800"/>
          </a:xfrm>
          <a:prstGeom prst="rect">
            <a:avLst/>
          </a:prstGeom>
          <a:solidFill>
            <a:srgbClr val="FFFFEC"/>
          </a:solidFill>
          <a:ln>
            <a:noFill/>
          </a:ln>
          <a:extLs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ko-KR" sz="1400" b="1">
                <a:solidFill>
                  <a:srgbClr val="333333"/>
                </a:solidFill>
                <a:latin typeface="+mn-lt"/>
              </a:rPr>
              <a:t>Liza</a:t>
            </a:r>
            <a:endParaRPr lang="ja-JP" altLang="en-US" sz="1400" b="1" dirty="0">
              <a:solidFill>
                <a:srgbClr val="333333"/>
              </a:solidFill>
              <a:latin typeface="+mn-lt"/>
            </a:endParaRPr>
          </a:p>
        </p:txBody>
      </p:sp>
      <p:sp>
        <p:nvSpPr>
          <p:cNvPr id="20" name="Text Box 20"/>
          <p:cNvSpPr txBox="1">
            <a:spLocks noChangeArrowheads="1"/>
          </p:cNvSpPr>
          <p:nvPr/>
        </p:nvSpPr>
        <p:spPr bwMode="auto">
          <a:xfrm>
            <a:off x="2065139" y="1813842"/>
            <a:ext cx="822960" cy="304800"/>
          </a:xfrm>
          <a:prstGeom prst="rect">
            <a:avLst/>
          </a:prstGeom>
          <a:solidFill>
            <a:srgbClr val="FFFFEC"/>
          </a:solidFill>
          <a:ln>
            <a:noFill/>
          </a:ln>
          <a:extLs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ko-KR" sz="1400" b="1" dirty="0" err="1">
                <a:solidFill>
                  <a:srgbClr val="333333"/>
                </a:solidFill>
                <a:latin typeface="+mn-lt"/>
              </a:rPr>
              <a:t>Katalin</a:t>
            </a:r>
            <a:endParaRPr lang="ja-JP" altLang="en-US" sz="1400" b="1" dirty="0">
              <a:solidFill>
                <a:srgbClr val="333333"/>
              </a:solidFill>
              <a:latin typeface="+mn-lt"/>
            </a:endParaRPr>
          </a:p>
        </p:txBody>
      </p:sp>
      <p:sp>
        <p:nvSpPr>
          <p:cNvPr id="21" name="Text Box 21"/>
          <p:cNvSpPr txBox="1">
            <a:spLocks noChangeArrowheads="1"/>
          </p:cNvSpPr>
          <p:nvPr/>
        </p:nvSpPr>
        <p:spPr bwMode="auto">
          <a:xfrm>
            <a:off x="6673651" y="4175174"/>
            <a:ext cx="573767" cy="26193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ko-KR" sz="1100" b="1">
                <a:solidFill>
                  <a:srgbClr val="333333"/>
                </a:solidFill>
                <a:latin typeface="+mn-lt"/>
              </a:rPr>
              <a:t>Liza</a:t>
            </a:r>
            <a:endParaRPr lang="ja-JP" altLang="en-US" sz="1100" b="1" dirty="0">
              <a:solidFill>
                <a:srgbClr val="333333"/>
              </a:solidFill>
              <a:latin typeface="+mn-lt"/>
            </a:endParaRPr>
          </a:p>
        </p:txBody>
      </p:sp>
      <p:sp>
        <p:nvSpPr>
          <p:cNvPr id="22" name="Text Box 22"/>
          <p:cNvSpPr txBox="1">
            <a:spLocks noChangeArrowheads="1"/>
          </p:cNvSpPr>
          <p:nvPr/>
        </p:nvSpPr>
        <p:spPr bwMode="auto">
          <a:xfrm>
            <a:off x="7825238" y="4407074"/>
            <a:ext cx="768551" cy="365760"/>
          </a:xfrm>
          <a:prstGeom prst="roundRect">
            <a:avLst/>
          </a:prstGeom>
          <a:solidFill>
            <a:srgbClr val="BB9977"/>
          </a:solidFill>
          <a:ln>
            <a:noFill/>
          </a:ln>
          <a:extLs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ko-KR" sz="1400" b="1" dirty="0" err="1">
                <a:solidFill>
                  <a:srgbClr val="333333"/>
                </a:solidFill>
                <a:latin typeface="+mn-lt"/>
              </a:rPr>
              <a:t>Katalin</a:t>
            </a:r>
            <a:endParaRPr lang="ja-JP" altLang="en-US" sz="1400" b="1" dirty="0">
              <a:solidFill>
                <a:srgbClr val="333333"/>
              </a:solidFill>
              <a:latin typeface="+mn-lt"/>
            </a:endParaRPr>
          </a:p>
        </p:txBody>
      </p:sp>
      <p:sp>
        <p:nvSpPr>
          <p:cNvPr id="16" name="Caption_23"/>
          <p:cNvSpPr>
            <a:spLocks noChangeArrowheads="1"/>
          </p:cNvSpPr>
          <p:nvPr/>
        </p:nvSpPr>
        <p:spPr bwMode="auto">
          <a:xfrm>
            <a:off x="3328416" y="1610750"/>
            <a:ext cx="2414016" cy="1071294"/>
          </a:xfrm>
          <a:prstGeom prst="wedgeRoundRectCallout">
            <a:avLst>
              <a:gd name="adj1" fmla="val 1649"/>
              <a:gd name="adj2" fmla="val 64944"/>
              <a:gd name="adj3" fmla="val 16667"/>
            </a:avLst>
          </a:prstGeom>
          <a:solidFill>
            <a:schemeClr val="bg1"/>
          </a:solidFill>
          <a:ln w="12700">
            <a:solidFill>
              <a:schemeClr val="tx1"/>
            </a:solidFill>
            <a:miter lim="800000"/>
            <a:headEnd/>
            <a:tailEnd/>
          </a:ln>
        </p:spPr>
        <p:txBody>
          <a:bodyPr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de-DE" sz="1400" b="1" dirty="0" err="1">
                <a:latin typeface="Calibri Light"/>
              </a:rPr>
              <a:t>Kovács</a:t>
            </a:r>
            <a:r>
              <a:rPr lang="en-US" altLang="de-DE" sz="1400" b="1" dirty="0">
                <a:latin typeface="Calibri Light"/>
              </a:rPr>
              <a:t> </a:t>
            </a:r>
            <a:r>
              <a:rPr lang="en-US" altLang="de-DE" sz="1400" b="1" dirty="0" err="1">
                <a:latin typeface="Calibri Light"/>
              </a:rPr>
              <a:t>kisasszony</a:t>
            </a:r>
            <a:r>
              <a:rPr lang="en-US" altLang="de-DE" sz="1400" b="1" dirty="0">
                <a:latin typeface="Calibri Light"/>
              </a:rPr>
              <a:t>, </a:t>
            </a:r>
          </a:p>
          <a:p>
            <a:pPr algn="ctr" eaLnBrk="1" hangingPunct="1">
              <a:spcBef>
                <a:spcPct val="0"/>
              </a:spcBef>
              <a:buFontTx/>
              <a:buNone/>
            </a:pPr>
            <a:r>
              <a:rPr lang="en-US" altLang="de-DE" sz="1400" b="1" dirty="0" err="1">
                <a:latin typeface="Calibri Light"/>
              </a:rPr>
              <a:t>találkozhatnánk</a:t>
            </a:r>
            <a:r>
              <a:rPr lang="en-US" altLang="de-DE" sz="1400" b="1" dirty="0">
                <a:latin typeface="Calibri Light"/>
              </a:rPr>
              <a:t> a</a:t>
            </a:r>
            <a:br>
              <a:rPr lang="hu-HU" altLang="de-DE" sz="1400" b="1" dirty="0">
                <a:latin typeface="Calibri Light"/>
              </a:rPr>
            </a:br>
            <a:r>
              <a:rPr lang="en-US" altLang="de-DE" sz="1400" b="1" dirty="0" err="1">
                <a:latin typeface="Calibri Light"/>
              </a:rPr>
              <a:t>kávézóban</a:t>
            </a:r>
            <a:r>
              <a:rPr lang="en-US" altLang="de-DE" sz="1400" b="1" dirty="0">
                <a:latin typeface="Calibri Light"/>
              </a:rPr>
              <a:t>?</a:t>
            </a:r>
            <a:endParaRPr lang="de-DE" altLang="de-DE" sz="1400" b="1" dirty="0">
              <a:latin typeface="Calibri Light"/>
            </a:endParaRPr>
          </a:p>
        </p:txBody>
      </p:sp>
      <p:sp>
        <p:nvSpPr>
          <p:cNvPr id="15" name="Caption_22"/>
          <p:cNvSpPr>
            <a:spLocks noChangeArrowheads="1"/>
          </p:cNvSpPr>
          <p:nvPr/>
        </p:nvSpPr>
        <p:spPr bwMode="auto">
          <a:xfrm>
            <a:off x="5486400" y="2286000"/>
            <a:ext cx="1979339" cy="792088"/>
          </a:xfrm>
          <a:prstGeom prst="wedgeRoundRectCallout">
            <a:avLst>
              <a:gd name="adj1" fmla="val 412"/>
              <a:gd name="adj2" fmla="val 115269"/>
              <a:gd name="adj3" fmla="val 16667"/>
            </a:avLst>
          </a:prstGeom>
          <a:solidFill>
            <a:schemeClr val="bg1"/>
          </a:solidFill>
          <a:ln w="9525">
            <a:solidFill>
              <a:schemeClr val="tx1"/>
            </a:solidFill>
            <a:miter lim="800000"/>
            <a:headEnd/>
            <a:tailEnd/>
          </a:ln>
        </p:spPr>
        <p:txBody>
          <a:bodyPr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105000"/>
              </a:lnSpc>
              <a:spcBef>
                <a:spcPts val="0"/>
              </a:spcBef>
              <a:spcAft>
                <a:spcPts val="0"/>
              </a:spcAft>
              <a:buNone/>
            </a:pPr>
            <a:r>
              <a:rPr lang="en-US" altLang="de-DE" sz="1400" b="1" dirty="0" err="1">
                <a:latin typeface="+mn-lt"/>
                <a:ea typeface="+mn-ea"/>
              </a:rPr>
              <a:t>Sajnos</a:t>
            </a:r>
            <a:r>
              <a:rPr lang="en-US" altLang="de-DE" sz="1400" b="1" dirty="0">
                <a:latin typeface="+mn-lt"/>
                <a:ea typeface="+mn-ea"/>
              </a:rPr>
              <a:t> </a:t>
            </a:r>
            <a:r>
              <a:rPr lang="en-US" altLang="de-DE" sz="1400" b="1" dirty="0" err="1">
                <a:latin typeface="+mn-lt"/>
                <a:ea typeface="+mn-ea"/>
              </a:rPr>
              <a:t>más</a:t>
            </a:r>
            <a:r>
              <a:rPr lang="hu-HU" altLang="de-DE" sz="1400" b="1" dirty="0">
                <a:latin typeface="+mn-lt"/>
                <a:ea typeface="+mn-ea"/>
              </a:rPr>
              <a:t> </a:t>
            </a:r>
            <a:r>
              <a:rPr lang="en-US" altLang="de-DE" sz="1400" b="1" dirty="0" err="1">
                <a:latin typeface="+mn-lt"/>
                <a:ea typeface="+mn-ea"/>
              </a:rPr>
              <a:t>tervem</a:t>
            </a:r>
            <a:r>
              <a:rPr lang="en-US" altLang="de-DE" sz="1400" b="1" dirty="0">
                <a:latin typeface="+mn-lt"/>
                <a:ea typeface="+mn-ea"/>
              </a:rPr>
              <a:t> van</a:t>
            </a:r>
            <a:r>
              <a:rPr lang="hu-HU" altLang="de-DE" sz="1400" b="1" dirty="0">
                <a:latin typeface="+mn-lt"/>
                <a:ea typeface="+mn-ea"/>
              </a:rPr>
              <a:t> </a:t>
            </a:r>
            <a:r>
              <a:rPr lang="hu-HU" altLang="de-DE" sz="1400" b="1" dirty="0">
                <a:solidFill>
                  <a:srgbClr val="333333"/>
                </a:solidFill>
                <a:latin typeface="+mn-lt"/>
                <a:ea typeface="+mn-ea"/>
              </a:rPr>
              <a:t>mára!</a:t>
            </a:r>
            <a:endParaRPr lang="de-DE" altLang="de-DE" sz="1400" b="1" dirty="0">
              <a:latin typeface="+mn-lt"/>
              <a:ea typeface="+mn-ea"/>
            </a:endParaRPr>
          </a:p>
        </p:txBody>
      </p:sp>
    </p:spTree>
    <p:extLst>
      <p:ext uri="{BB962C8B-B14F-4D97-AF65-F5344CB8AC3E}">
        <p14:creationId xmlns:p14="http://schemas.microsoft.com/office/powerpoint/2010/main" val="3026200835"/>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u-HU" sz="3600" dirty="0">
                <a:solidFill>
                  <a:srgbClr val="004992"/>
                </a:solidFill>
                <a:latin typeface="+mn-lt"/>
                <a:ea typeface="+mn-ea"/>
                <a:cs typeface="+mn-cs"/>
              </a:rPr>
              <a:t>Hogyan alkalmazzuk a mindennapokban?</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449263" fontAlgn="base"/>
            <a:r>
              <a:rPr lang="de-DE" altLang="de-DE" sz="2400" b="1" dirty="0">
                <a:solidFill>
                  <a:srgbClr val="333333"/>
                </a:solidFill>
              </a:rPr>
              <a:t>Tanulási célok:</a:t>
            </a:r>
          </a:p>
          <a:p>
            <a:pPr marL="342900" lvl="0" indent="-342900" defTabSz="449263" fontAlgn="base">
              <a:buClr>
                <a:srgbClr val="000000"/>
              </a:buClr>
              <a:buFont typeface="WingDings"/>
              <a:buChar char=""/>
            </a:pPr>
            <a:r>
              <a:rPr lang="de-DE" altLang="de-DE" sz="2400" dirty="0">
                <a:solidFill>
                  <a:srgbClr val="004992"/>
                </a:solidFill>
              </a:rPr>
              <a:t>Számos félreértés, sőt konfliktus keletkezik amiatt, hogy nem ugyanazokkal az ismeretekkel rendelkezünk, mint a többi ember</a:t>
            </a:r>
            <a:r>
              <a:rPr lang="de-DE" altLang="de-DE" sz="2400" dirty="0">
                <a:solidFill>
                  <a:srgbClr val="333333"/>
                </a:solidFill>
              </a:rPr>
              <a:t> </a:t>
            </a:r>
            <a:r>
              <a:rPr lang="de-DE" altLang="de-DE" sz="2400" i="1" dirty="0">
                <a:solidFill>
                  <a:srgbClr val="333333"/>
                </a:solidFill>
              </a:rPr>
              <a:t>(pl. ha nem mondom el a barátaimnak, hogy nem érzem jól magam, nem is várhatom el tőlük, hogy tekintettel legyenek erre!).</a:t>
            </a:r>
            <a:endParaRPr lang="en-US" sz="2400" dirty="0"/>
          </a:p>
        </p:txBody>
      </p:sp>
      <p:sp>
        <p:nvSpPr>
          <p:cNvPr id="3" name="Footer Placeholder 2"/>
          <p:cNvSpPr>
            <a:spLocks noGrp="1"/>
          </p:cNvSpPr>
          <p:nvPr>
            <p:ph type="ftr" sz="quarter" idx="11"/>
          </p:nvPr>
        </p:nvSpPr>
        <p:spPr/>
        <p:txBody>
          <a:bodyPr/>
          <a:lstStyle/>
          <a:p>
            <a:r>
              <a:rPr lang="hu-HU">
                <a:latin typeface="+mn-lt"/>
                <a:ea typeface="+mn-ea"/>
              </a:rPr>
              <a:t>Metakognitív Tréning 6 – Beleérző képesség II</a:t>
            </a:r>
            <a:endParaRPr lang="de-DE" dirty="0">
              <a:latin typeface="+mn-lt"/>
              <a:ea typeface="+mn-ea"/>
            </a:endParaRPr>
          </a:p>
        </p:txBody>
      </p:sp>
      <p:sp>
        <p:nvSpPr>
          <p:cNvPr id="4" name="Slide Number Placeholder 3"/>
          <p:cNvSpPr>
            <a:spLocks noGrp="1"/>
          </p:cNvSpPr>
          <p:nvPr>
            <p:ph type="sldNum" sz="quarter" idx="12"/>
          </p:nvPr>
        </p:nvSpPr>
        <p:spPr/>
        <p:txBody>
          <a:bodyPr/>
          <a:lstStyle/>
          <a:p>
            <a:pPr>
              <a:defRPr/>
            </a:pPr>
            <a:fld id="{5AABD7C4-AD90-49D9-8A37-4AC4820DCB35}" type="slidenum">
              <a:rPr lang="de-DE" altLang="de-DE" smtClean="0">
                <a:latin typeface="+mn-lt"/>
                <a:ea typeface="+mn-ea"/>
              </a:rPr>
              <a:pPr>
                <a:defRPr/>
              </a:pPr>
              <a:t>41</a:t>
            </a:fld>
            <a:endParaRPr lang="de-DE" altLang="de-DE">
              <a:latin typeface="+mn-lt"/>
              <a:ea typeface="+mn-ea"/>
            </a:endParaRP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u-HU" sz="3600" dirty="0">
                <a:solidFill>
                  <a:srgbClr val="004992"/>
                </a:solidFill>
                <a:latin typeface="+mn-lt"/>
                <a:ea typeface="+mn-ea"/>
                <a:cs typeface="+mn-cs"/>
              </a:rPr>
              <a:t>Hogyan alkalmazzuk a mindennapokban?</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449263" fontAlgn="base"/>
            <a:r>
              <a:rPr lang="de-DE" altLang="de-DE" sz="2400" b="1" dirty="0">
                <a:solidFill>
                  <a:srgbClr val="333333"/>
                </a:solidFill>
              </a:rPr>
              <a:t>Tanulási célok:</a:t>
            </a:r>
          </a:p>
          <a:p>
            <a:pPr marL="342900" lvl="0" indent="-342900" defTabSz="449263" fontAlgn="base">
              <a:buClr>
                <a:srgbClr val="000000"/>
              </a:buClr>
              <a:buFont typeface="WingDings"/>
              <a:buChar char=""/>
            </a:pPr>
            <a:r>
              <a:rPr lang="de-DE" altLang="de-DE" sz="2400" dirty="0">
                <a:solidFill>
                  <a:srgbClr val="004992"/>
                </a:solidFill>
              </a:rPr>
              <a:t>Számos félreértés, sőt konfliktus keletkezik amiatt, hogy nem ugyanazokkal az ismeretekkel rendelkezünk, mint a többi ember</a:t>
            </a:r>
            <a:r>
              <a:rPr lang="de-DE" altLang="de-DE" sz="2400" dirty="0">
                <a:solidFill>
                  <a:srgbClr val="333333"/>
                </a:solidFill>
              </a:rPr>
              <a:t> </a:t>
            </a:r>
            <a:r>
              <a:rPr lang="de-DE" altLang="de-DE" sz="2400" i="1" dirty="0">
                <a:solidFill>
                  <a:srgbClr val="333333"/>
                </a:solidFill>
              </a:rPr>
              <a:t>(pl. ha nem mondom el a barátaimnak, hogy nem érzem jól magam, nem is várhatom el tőlük, hogy tekintettel legyenek erre!).</a:t>
            </a:r>
          </a:p>
          <a:p>
            <a:pPr marL="342900" lvl="0" indent="-342900" defTabSz="449263" fontAlgn="base">
              <a:buClr>
                <a:srgbClr val="333333"/>
              </a:buClr>
              <a:buFont typeface="WingDings"/>
              <a:buChar char=""/>
            </a:pPr>
            <a:r>
              <a:rPr lang="de-DE" altLang="de-DE" sz="2400" dirty="0">
                <a:solidFill>
                  <a:srgbClr val="333333"/>
                </a:solidFill>
              </a:rPr>
              <a:t>Ahhoz, hogy helyesen értelmezhessük a bonyolult szituációkat, különböző szempontokat és lehetőleg valamennyi rendelkezésünkre álló információt figyelembe kell vennünk</a:t>
            </a:r>
            <a:r>
              <a:rPr lang="hu-HU"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r>
              <a:rPr lang="hu-HU">
                <a:latin typeface="+mn-lt"/>
                <a:ea typeface="+mn-ea"/>
              </a:rPr>
              <a:t>Metakognitív Tréning 6 – Beleérző képesség II</a:t>
            </a:r>
            <a:endParaRPr lang="de-DE" dirty="0">
              <a:latin typeface="+mn-lt"/>
              <a:ea typeface="+mn-ea"/>
            </a:endParaRPr>
          </a:p>
        </p:txBody>
      </p:sp>
      <p:sp>
        <p:nvSpPr>
          <p:cNvPr id="4" name="Slide Number Placeholder 3"/>
          <p:cNvSpPr>
            <a:spLocks noGrp="1"/>
          </p:cNvSpPr>
          <p:nvPr>
            <p:ph type="sldNum" sz="quarter" idx="12"/>
          </p:nvPr>
        </p:nvSpPr>
        <p:spPr/>
        <p:txBody>
          <a:bodyPr/>
          <a:lstStyle/>
          <a:p>
            <a:pPr>
              <a:defRPr/>
            </a:pPr>
            <a:fld id="{5AABD7C4-AD90-49D9-8A37-4AC4820DCB35}" type="slidenum">
              <a:rPr lang="de-DE" altLang="de-DE" smtClean="0">
                <a:latin typeface="+mn-lt"/>
                <a:ea typeface="+mn-ea"/>
              </a:rPr>
              <a:pPr>
                <a:defRPr/>
              </a:pPr>
              <a:t>42</a:t>
            </a:fld>
            <a:endParaRPr lang="de-DE" altLang="de-DE">
              <a:latin typeface="+mn-lt"/>
              <a:ea typeface="+mn-ea"/>
            </a:endParaRPr>
          </a:p>
        </p:txBody>
      </p:sp>
    </p:spTree>
    <p:extLst>
      <p:ext uri="{BB962C8B-B14F-4D97-AF65-F5344CB8AC3E}">
        <p14:creationId xmlns:p14="http://schemas.microsoft.com/office/powerpoint/2010/main" val="159522491"/>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Mi köze van ennek a pszichózishoz?</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449263" fontAlgn="base"/>
            <a:r>
              <a:rPr lang="de-DE" altLang="de-DE" sz="2400" dirty="0">
                <a:solidFill>
                  <a:srgbClr val="333333"/>
                </a:solidFill>
              </a:rPr>
              <a:t>A pszichotikus zavarokban szenvedő emberek mások arckifejezéseit és cselekedeteit gyakran tévesen, vagy túlértékelik.</a:t>
            </a:r>
          </a:p>
          <a:p>
            <a:pPr lvl="0" defTabSz="449263" fontAlgn="base"/>
            <a:r>
              <a:rPr lang="de-DE" altLang="de-DE" sz="2400" dirty="0">
                <a:solidFill>
                  <a:srgbClr val="004992"/>
                </a:solidFill>
              </a:rPr>
              <a:t>Példa: </a:t>
            </a:r>
            <a:r>
              <a:rPr lang="de-DE" altLang="de-DE" sz="2400" dirty="0">
                <a:solidFill>
                  <a:srgbClr val="333333"/>
                </a:solidFill>
              </a:rPr>
              <a:t>Nóra úgy érzi bámulják az emberek</a:t>
            </a:r>
            <a:r>
              <a:rPr lang="hu-HU" altLang="de-DE" sz="2400" dirty="0">
                <a:solidFill>
                  <a:srgbClr val="333333"/>
                </a:solidFill>
              </a:rPr>
              <a:t> és tartózkodnak tőle</a:t>
            </a:r>
            <a:r>
              <a:rPr lang="de-DE" altLang="de-DE" sz="2400" dirty="0">
                <a:solidFill>
                  <a:srgbClr val="333333"/>
                </a:solidFill>
              </a:rPr>
              <a:t>.</a:t>
            </a:r>
          </a:p>
          <a:p>
            <a:pPr lvl="0" defTabSz="449263" fontAlgn="base"/>
            <a:r>
              <a:rPr lang="de-DE" altLang="de-DE" sz="2400" dirty="0">
                <a:solidFill>
                  <a:srgbClr val="004992"/>
                </a:solidFill>
              </a:rPr>
              <a:t>Háttér: </a:t>
            </a:r>
            <a:r>
              <a:rPr lang="de-DE" altLang="de-DE" sz="2400" dirty="0">
                <a:solidFill>
                  <a:srgbClr val="333333"/>
                </a:solidFill>
              </a:rPr>
              <a:t>Nóra hetek óta állandó félelemben él és sötét napszemüveget visel, hogy ne ismerjék fel. Éppen a feltűnő viselkedésével vonja azonban magára mások tekintetét, amit viszont ismételten tévesen értelmez.</a:t>
            </a:r>
            <a:r>
              <a:rPr lang="hu-HU" altLang="de-DE" sz="2400" dirty="0">
                <a:solidFill>
                  <a:srgbClr val="333333"/>
                </a:solidFill>
              </a:rPr>
              <a:t> </a:t>
            </a:r>
          </a:p>
          <a:p>
            <a:pPr lvl="0" defTabSz="449263" fontAlgn="base"/>
            <a:r>
              <a:rPr lang="de-DE" altLang="de-DE" sz="2400">
                <a:solidFill>
                  <a:srgbClr val="333333"/>
                </a:solidFill>
              </a:rPr>
              <a:t>“Tévedni emberi dolog</a:t>
            </a:r>
            <a:r>
              <a:rPr lang="hu-HU" altLang="de-DE" sz="2400">
                <a:solidFill>
                  <a:srgbClr val="333333"/>
                </a:solidFill>
              </a:rPr>
              <a:t>”</a:t>
            </a:r>
            <a:r>
              <a:rPr lang="de-DE" altLang="de-DE" sz="2400">
                <a:solidFill>
                  <a:srgbClr val="333333"/>
                </a:solidFill>
              </a:rPr>
              <a:t> </a:t>
            </a:r>
            <a:r>
              <a:rPr lang="de-DE" altLang="de-DE" sz="2400" dirty="0">
                <a:solidFill>
                  <a:srgbClr val="333333"/>
                </a:solidFill>
              </a:rPr>
              <a:t>– fontoljanak meg egyéb nézőpontokat is!</a:t>
            </a:r>
            <a:endParaRPr lang="en-US" sz="2400" dirty="0">
              <a:solidFill>
                <a:srgbClr val="333333"/>
              </a:solidFill>
            </a:endParaRPr>
          </a:p>
        </p:txBody>
      </p:sp>
      <p:sp>
        <p:nvSpPr>
          <p:cNvPr id="3" name="Footer Placeholder 2"/>
          <p:cNvSpPr>
            <a:spLocks noGrp="1"/>
          </p:cNvSpPr>
          <p:nvPr>
            <p:ph type="ftr" sz="quarter" idx="11"/>
          </p:nvPr>
        </p:nvSpPr>
        <p:spPr/>
        <p:txBody>
          <a:bodyPr/>
          <a:lstStyle/>
          <a:p>
            <a:r>
              <a:rPr lang="hu-HU">
                <a:latin typeface="+mn-lt"/>
                <a:ea typeface="+mn-ea"/>
              </a:rPr>
              <a:t>Metakognitív Tréning 6 – Beleérző képesség II</a:t>
            </a:r>
            <a:endParaRPr lang="de-DE" dirty="0">
              <a:latin typeface="+mn-lt"/>
              <a:ea typeface="+mn-ea"/>
            </a:endParaRPr>
          </a:p>
        </p:txBody>
      </p:sp>
      <p:sp>
        <p:nvSpPr>
          <p:cNvPr id="4" name="Slide Number Placeholder 3"/>
          <p:cNvSpPr>
            <a:spLocks noGrp="1"/>
          </p:cNvSpPr>
          <p:nvPr>
            <p:ph type="sldNum" sz="quarter" idx="12"/>
          </p:nvPr>
        </p:nvSpPr>
        <p:spPr/>
        <p:txBody>
          <a:bodyPr/>
          <a:lstStyle/>
          <a:p>
            <a:pPr>
              <a:defRPr/>
            </a:pPr>
            <a:fld id="{5AABD7C4-AD90-49D9-8A37-4AC4820DCB35}" type="slidenum">
              <a:rPr lang="de-DE" altLang="de-DE" smtClean="0">
                <a:latin typeface="+mn-lt"/>
                <a:ea typeface="+mn-ea"/>
              </a:rPr>
              <a:pPr>
                <a:defRPr/>
              </a:pPr>
              <a:t>43</a:t>
            </a:fld>
            <a:endParaRPr lang="de-DE" altLang="de-DE">
              <a:latin typeface="+mn-lt"/>
              <a:ea typeface="+mn-ea"/>
            </a:endParaRP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ko-KR" sz="3600" dirty="0" err="1">
                <a:latin typeface="+mn-lt"/>
                <a:ea typeface="+mn-ea"/>
                <a:cs typeface="+mn-cs"/>
              </a:rPr>
              <a:t>Köszönjük</a:t>
            </a:r>
            <a:r>
              <a:rPr lang="en-US" altLang="ko-KR" sz="3600" dirty="0">
                <a:latin typeface="+mn-lt"/>
                <a:ea typeface="+mn-ea"/>
                <a:cs typeface="+mn-cs"/>
              </a:rPr>
              <a:t> a </a:t>
            </a:r>
            <a:r>
              <a:rPr lang="en-US" altLang="ko-KR" sz="3600" dirty="0" err="1">
                <a:latin typeface="+mn-lt"/>
                <a:ea typeface="+mn-ea"/>
                <a:cs typeface="+mn-cs"/>
              </a:rPr>
              <a:t>figyelmet</a:t>
            </a:r>
            <a:r>
              <a:rPr lang="en-US" altLang="ko-KR" sz="3600" dirty="0">
                <a:latin typeface="+mn-lt"/>
                <a:ea typeface="+mn-ea"/>
                <a:cs typeface="+mn-cs"/>
              </a:rPr>
              <a:t>!</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en-US" altLang="ko-KR" i="1" dirty="0">
                <a:solidFill>
                  <a:srgbClr val="004992"/>
                </a:solidFill>
              </a:rPr>
              <a:t>a </a:t>
            </a:r>
            <a:r>
              <a:rPr lang="en-US" altLang="ko-KR" i="1" dirty="0" err="1">
                <a:solidFill>
                  <a:srgbClr val="004992"/>
                </a:solidFill>
              </a:rPr>
              <a:t>trainereknek</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hu-HU" altLang="ko-KR" dirty="0">
                <a:solidFill>
                  <a:srgbClr val="004992"/>
                </a:solidFill>
              </a:rPr>
              <a:t>Kérjük, ossza ki a feladatlapokat. Mutassa be a COGITO alkalmazást (ingyenesen letölthető)</a:t>
            </a:r>
            <a:r>
              <a:rPr lang="en-US" altLang="ko-KR" dirty="0">
                <a:solidFill>
                  <a:srgbClr val="004992"/>
                </a:solidFill>
              </a:rPr>
              <a:t>.</a:t>
            </a:r>
          </a:p>
        </p:txBody>
      </p:sp>
      <p:sp>
        <p:nvSpPr>
          <p:cNvPr id="2" name="Footer Placeholder 1"/>
          <p:cNvSpPr>
            <a:spLocks noGrp="1"/>
          </p:cNvSpPr>
          <p:nvPr>
            <p:ph type="ftr" sz="quarter" idx="11"/>
          </p:nvPr>
        </p:nvSpPr>
        <p:spPr/>
        <p:txBody>
          <a:bodyPr/>
          <a:lstStyle/>
          <a:p>
            <a:r>
              <a:rPr lang="hu-HU">
                <a:latin typeface="+mn-lt"/>
                <a:ea typeface="+mn-ea"/>
              </a:rPr>
              <a:t>Metakognitív Tréning 6 – Beleérző képesség II</a:t>
            </a:r>
            <a:endParaRPr lang="de-DE" dirty="0">
              <a:latin typeface="+mn-lt"/>
              <a:ea typeface="+mn-ea"/>
            </a:endParaRPr>
          </a:p>
        </p:txBody>
      </p:sp>
      <p:sp>
        <p:nvSpPr>
          <p:cNvPr id="4" name="Slide Number Placeholder 3"/>
          <p:cNvSpPr>
            <a:spLocks noGrp="1"/>
          </p:cNvSpPr>
          <p:nvPr>
            <p:ph type="sldNum" sz="quarter" idx="12"/>
          </p:nvPr>
        </p:nvSpPr>
        <p:spPr/>
        <p:txBody>
          <a:bodyPr/>
          <a:lstStyle/>
          <a:p>
            <a:pPr>
              <a:defRPr/>
            </a:pPr>
            <a:fld id="{5AABD7C4-AD90-49D9-8A37-4AC4820DCB35}" type="slidenum">
              <a:rPr lang="de-DE" altLang="de-DE" smtClean="0">
                <a:latin typeface="+mn-lt"/>
                <a:ea typeface="+mn-ea"/>
              </a:rPr>
              <a:pPr>
                <a:defRPr/>
              </a:pPr>
              <a:t>44</a:t>
            </a:fld>
            <a:endParaRPr lang="de-DE" altLang="de-DE">
              <a:latin typeface="+mn-lt"/>
              <a:ea typeface="+mn-ea"/>
            </a:endParaRP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pc="-10" dirty="0">
                <a:solidFill>
                  <a:srgbClr val="333333"/>
                </a:solidFill>
                <a:latin typeface="+mn-lt"/>
                <a:ea typeface="+mn-ea"/>
              </a:rPr>
              <a:t>www.uke.de/mct_app</a:t>
            </a:r>
            <a:endParaRPr lang="de-DE" dirty="0">
              <a:solidFill>
                <a:srgbClr val="333333"/>
              </a:solidFill>
              <a:latin typeface="+mn-lt"/>
              <a:ea typeface="+mn-ea"/>
            </a:endParaRPr>
          </a:p>
        </p:txBody>
      </p:sp>
      <p:pic>
        <p:nvPicPr>
          <p:cNvPr id="13"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4" name="Picture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Tree>
    <p:extLst>
      <p:ext uri="{BB962C8B-B14F-4D97-AF65-F5344CB8AC3E}">
        <p14:creationId xmlns:p14="http://schemas.microsoft.com/office/powerpoint/2010/main" val="311639896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hu-HU">
                <a:latin typeface="+mn-lt"/>
                <a:ea typeface="+mn-ea"/>
              </a:rPr>
              <a:t>Metakognitív Tréning 6 – Beleérző képesség II</a:t>
            </a:r>
            <a:endParaRPr lang="de-DE" dirty="0">
              <a:latin typeface="+mn-lt"/>
              <a:ea typeface="+mn-ea"/>
            </a:endParaRPr>
          </a:p>
        </p:txBody>
      </p:sp>
      <p:sp>
        <p:nvSpPr>
          <p:cNvPr id="4" name="Slide Number Placeholder 3"/>
          <p:cNvSpPr>
            <a:spLocks noGrp="1"/>
          </p:cNvSpPr>
          <p:nvPr>
            <p:ph type="sldNum" sz="quarter" idx="12"/>
          </p:nvPr>
        </p:nvSpPr>
        <p:spPr/>
        <p:txBody>
          <a:bodyPr/>
          <a:lstStyle/>
          <a:p>
            <a:pPr>
              <a:defRPr/>
            </a:pPr>
            <a:fld id="{5AABD7C4-AD90-49D9-8A37-4AC4820DCB35}" type="slidenum">
              <a:rPr lang="de-DE" altLang="de-DE" smtClean="0">
                <a:latin typeface="+mn-lt"/>
                <a:ea typeface="+mn-ea"/>
              </a:rPr>
              <a:pPr>
                <a:defRPr/>
              </a:pPr>
              <a:t>45</a:t>
            </a:fld>
            <a:endParaRPr lang="de-DE" altLang="de-DE">
              <a:latin typeface="+mn-lt"/>
              <a:ea typeface="+mn-ea"/>
            </a:endParaRPr>
          </a:p>
        </p:txBody>
      </p:sp>
      <p:graphicFrame>
        <p:nvGraphicFramePr>
          <p:cNvPr id="6" name="Group 2"/>
          <p:cNvGraphicFramePr>
            <a:graphicFrameLocks noGrp="1"/>
          </p:cNvGraphicFramePr>
          <p:nvPr>
            <p:extLst>
              <p:ext uri="{D42A27DB-BD31-4B8C-83A1-F6EECF244321}">
                <p14:modId xmlns:p14="http://schemas.microsoft.com/office/powerpoint/2010/main" val="3936459815"/>
              </p:ext>
            </p:extLst>
          </p:nvPr>
        </p:nvGraphicFramePr>
        <p:xfrm>
          <a:off x="408954" y="2011680"/>
          <a:ext cx="11375999" cy="4294424"/>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000" b="0" i="0" u="none" strike="noStrike" cap="none" normalizeH="0" baseline="0">
                          <a:ln>
                            <a:noFill/>
                          </a:ln>
                          <a:solidFill>
                            <a:srgbClr val="333333"/>
                          </a:solidFill>
                          <a:effectLst/>
                          <a:latin typeface="Calibri Light"/>
                          <a:ea typeface="ＭＳ Ｐゴシック" pitchFamily="34" charset="-128"/>
                        </a:rPr>
                        <a:t>Lili Vieira de Carvalho</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flickr</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000" b="0" i="0" u="none" strike="noStrike" cap="none" normalizeH="0" baseline="0">
                          <a:ln>
                            <a:noFill/>
                          </a:ln>
                          <a:solidFill>
                            <a:srgbClr val="333333"/>
                          </a:solidFill>
                          <a:effectLst/>
                          <a:latin typeface="Calibri Light"/>
                          <a:ea typeface="ＭＳ Ｐゴシック" pitchFamily="34" charset="-128"/>
                        </a:rPr>
                        <a:t>Tattoo poser </a:t>
                      </a:r>
                      <a:endParaRPr kumimoji="0" lang="de-DE" sz="1000" b="0" i="0" u="none" strike="noStrike" cap="none" normalizeH="0" baseline="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CC</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Rocker</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 - -</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 - -</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Produced for the MCT/Anfertigung für das MKT; © Arbeitsgruppe Neuropsychologie</a:t>
                      </a:r>
                      <a:endParaRPr kumimoji="0" lang="en-GB" sz="1000" b="0" i="0" u="none" strike="noStrike" cap="none" normalizeH="0" baseline="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Praying – being cold/Beten - Frieren</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Muffet</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flickr</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letters</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CC</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Written statements (old, handwritten letters)/Schriftliche Äußerung (alte, handgeschriebene Briefe)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rPr>
                        <a:t>stephcarter</a:t>
                      </a:r>
                      <a:endParaRPr kumimoji="0" lang="en-US"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rPr>
                        <a:t>flickr</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rPr>
                        <a:t>Froehliche Weihnachten!!! (Day 44)</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CC</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“typical german?” (woman in dirndl dress)/“Typisch deutsch?” (Frau in Dirnd)</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rPr>
                        <a:t>Verena Jung</a:t>
                      </a:r>
                      <a:endParaRPr kumimoji="0" lang="en-US"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rPr>
                        <a:t>-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rPr>
                        <a:t>- - -</a:t>
                      </a:r>
                      <a:endParaRPr kumimoji="0" lang="en-US"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Produced for the MCT/Anfertigung für das MKT; © Arbeitsgruppe Neuropsychologie</a:t>
                      </a:r>
                      <a:endParaRPr kumimoji="0" lang="en-US" sz="1000" b="0" i="0" u="none" strike="noStrike" cap="none" normalizeH="0" baseline="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000" b="0" i="0" u="none" strike="noStrike" cap="none" normalizeH="0" baseline="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rPr>
                        <a:t>Britta Block</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rPr>
                        <a:t>-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Produced for the MCT/Anfertigung für das MKT; © Arbeitsgruppe Neuropsychologie</a:t>
                      </a:r>
                      <a:endParaRPr kumimoji="0" lang="en-GB" sz="1000" b="0" i="0" u="none" strike="noStrike" cap="none" normalizeH="0" baseline="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rPr>
                        <a:t>Comic strip: library/</a:t>
                      </a:r>
                      <a:r>
                        <a:rPr kumimoji="0" lang="en-GB" sz="1000" b="0" i="0" u="none" strike="noStrike" cap="none" normalizeH="0" baseline="0" dirty="0" err="1">
                          <a:ln>
                            <a:noFill/>
                          </a:ln>
                          <a:solidFill>
                            <a:srgbClr val="333333"/>
                          </a:solidFill>
                          <a:effectLst/>
                          <a:latin typeface="Calibri Light"/>
                          <a:ea typeface="ＭＳ Ｐゴシック" pitchFamily="34" charset="-128"/>
                        </a:rPr>
                        <a:t>Bildergeschichte</a:t>
                      </a:r>
                      <a:r>
                        <a:rPr kumimoji="0" lang="en-GB" sz="1000" b="0" i="0" u="none" strike="noStrike" cap="none" normalizeH="0" baseline="0" dirty="0">
                          <a:ln>
                            <a:noFill/>
                          </a:ln>
                          <a:solidFill>
                            <a:srgbClr val="333333"/>
                          </a:solidFill>
                          <a:effectLst/>
                          <a:latin typeface="Calibri Light"/>
                          <a:ea typeface="ＭＳ Ｐゴシック" pitchFamily="34" charset="-128"/>
                        </a:rPr>
                        <a:t>: </a:t>
                      </a:r>
                      <a:r>
                        <a:rPr kumimoji="0" lang="en-GB" sz="1000" b="0" i="0" u="none" strike="noStrike" cap="none" normalizeH="0" baseline="0" dirty="0" err="1">
                          <a:ln>
                            <a:noFill/>
                          </a:ln>
                          <a:solidFill>
                            <a:srgbClr val="333333"/>
                          </a:solidFill>
                          <a:effectLst/>
                          <a:latin typeface="Calibri Light"/>
                          <a:ea typeface="ＭＳ Ｐゴシック" pitchFamily="34" charset="-128"/>
                        </a:rPr>
                        <a:t>Bücherei</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M.A./Christin Hoche</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rPr>
                        <a:t>-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rPr>
                        <a:t>-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Calibri Light"/>
                          <a:ea typeface="ＭＳ Ｐゴシック" pitchFamily="34" charset="-128"/>
                        </a:rPr>
                        <a:t>Produced</a:t>
                      </a:r>
                      <a:r>
                        <a:rPr kumimoji="0" lang="de-DE" sz="1000" b="0" i="0" u="none" strike="noStrike" cap="none" normalizeH="0" baseline="0" dirty="0">
                          <a:ln>
                            <a:noFill/>
                          </a:ln>
                          <a:solidFill>
                            <a:srgbClr val="333333"/>
                          </a:solidFill>
                          <a:effectLst/>
                          <a:latin typeface="Calibri Light"/>
                          <a:ea typeface="ＭＳ Ｐゴシック" pitchFamily="34" charset="-128"/>
                        </a:rPr>
                        <a:t> </a:t>
                      </a:r>
                      <a:r>
                        <a:rPr kumimoji="0" lang="de-DE" sz="1000" b="0" i="0" u="none" strike="noStrike" cap="none" normalizeH="0" baseline="0" dirty="0" err="1">
                          <a:ln>
                            <a:noFill/>
                          </a:ln>
                          <a:solidFill>
                            <a:srgbClr val="333333"/>
                          </a:solidFill>
                          <a:effectLst/>
                          <a:latin typeface="Calibri Light"/>
                          <a:ea typeface="ＭＳ Ｐゴシック" pitchFamily="34" charset="-128"/>
                        </a:rPr>
                        <a:t>for</a:t>
                      </a:r>
                      <a:r>
                        <a:rPr kumimoji="0" lang="de-DE" sz="1000" b="0" i="0" u="none" strike="noStrike" cap="none" normalizeH="0" baseline="0" dirty="0">
                          <a:ln>
                            <a:noFill/>
                          </a:ln>
                          <a:solidFill>
                            <a:srgbClr val="333333"/>
                          </a:solidFill>
                          <a:effectLst/>
                          <a:latin typeface="Calibri Light"/>
                          <a:ea typeface="ＭＳ Ｐゴシック" pitchFamily="34" charset="-128"/>
                        </a:rPr>
                        <a:t> </a:t>
                      </a:r>
                      <a:r>
                        <a:rPr kumimoji="0" lang="de-DE" sz="1000" b="0" i="0" u="none" strike="noStrike" cap="none" normalizeH="0" baseline="0" dirty="0" err="1">
                          <a:ln>
                            <a:noFill/>
                          </a:ln>
                          <a:solidFill>
                            <a:srgbClr val="333333"/>
                          </a:solidFill>
                          <a:effectLst/>
                          <a:latin typeface="Calibri Light"/>
                          <a:ea typeface="ＭＳ Ｐゴシック" pitchFamily="34" charset="-128"/>
                        </a:rPr>
                        <a:t>the</a:t>
                      </a:r>
                      <a:r>
                        <a:rPr kumimoji="0" lang="de-DE" sz="1000" b="0" i="0" u="none" strike="noStrike" cap="none" normalizeH="0" baseline="0" dirty="0">
                          <a:ln>
                            <a:noFill/>
                          </a:ln>
                          <a:solidFill>
                            <a:srgbClr val="333333"/>
                          </a:solidFill>
                          <a:effectLst/>
                          <a:latin typeface="Calibri Light"/>
                          <a:ea typeface="ＭＳ Ｐゴシック" pitchFamily="34" charset="-128"/>
                        </a:rPr>
                        <a:t> MCT/Anfertigung für das MKT; © Arbeitsgruppe Neuropsychologie</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rPr>
                        <a:t>Comic strips: car, illness/</a:t>
                      </a:r>
                      <a:r>
                        <a:rPr kumimoji="0" lang="en-GB" sz="1000" b="0" i="0" u="none" strike="noStrike" cap="none" normalizeH="0" baseline="0" dirty="0" err="1">
                          <a:ln>
                            <a:noFill/>
                          </a:ln>
                          <a:solidFill>
                            <a:srgbClr val="333333"/>
                          </a:solidFill>
                          <a:effectLst/>
                          <a:latin typeface="Calibri Light"/>
                          <a:ea typeface="ＭＳ Ｐゴシック" pitchFamily="34" charset="-128"/>
                        </a:rPr>
                        <a:t>Bildergeschichten</a:t>
                      </a:r>
                      <a:r>
                        <a:rPr kumimoji="0" lang="en-GB" sz="1000" b="0" i="0" u="none" strike="noStrike" cap="none" normalizeH="0" baseline="0" dirty="0">
                          <a:ln>
                            <a:noFill/>
                          </a:ln>
                          <a:solidFill>
                            <a:srgbClr val="333333"/>
                          </a:solidFill>
                          <a:effectLst/>
                          <a:latin typeface="Calibri Light"/>
                          <a:ea typeface="ＭＳ Ｐゴシック" pitchFamily="34" charset="-128"/>
                        </a:rPr>
                        <a:t> Auto, </a:t>
                      </a:r>
                      <a:r>
                        <a:rPr kumimoji="0" lang="en-GB" sz="1000" b="0" i="0" u="none" strike="noStrike" cap="none" normalizeH="0" baseline="0" dirty="0" err="1">
                          <a:ln>
                            <a:noFill/>
                          </a:ln>
                          <a:solidFill>
                            <a:srgbClr val="333333"/>
                          </a:solidFill>
                          <a:effectLst/>
                          <a:latin typeface="Calibri Light"/>
                          <a:ea typeface="ＭＳ Ｐゴシック" pitchFamily="34" charset="-128"/>
                        </a:rPr>
                        <a:t>Krankheit</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393192">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rPr>
                        <a:t>L. Müller</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rPr>
                        <a:t>- -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rPr>
                        <a:t>- -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Calibri Light"/>
                          <a:ea typeface="ＭＳ Ｐゴシック" pitchFamily="34" charset="-128"/>
                        </a:rPr>
                        <a:t>Produced</a:t>
                      </a:r>
                      <a:r>
                        <a:rPr kumimoji="0" lang="de-DE" sz="1000" b="0" i="0" u="none" strike="noStrike" cap="none" normalizeH="0" baseline="0" dirty="0">
                          <a:ln>
                            <a:noFill/>
                          </a:ln>
                          <a:solidFill>
                            <a:srgbClr val="333333"/>
                          </a:solidFill>
                          <a:effectLst/>
                          <a:latin typeface="Calibri Light"/>
                          <a:ea typeface="ＭＳ Ｐゴシック" pitchFamily="34" charset="-128"/>
                        </a:rPr>
                        <a:t> </a:t>
                      </a:r>
                      <a:r>
                        <a:rPr kumimoji="0" lang="de-DE" sz="1000" b="0" i="0" u="none" strike="noStrike" cap="none" normalizeH="0" baseline="0" dirty="0" err="1">
                          <a:ln>
                            <a:noFill/>
                          </a:ln>
                          <a:solidFill>
                            <a:srgbClr val="333333"/>
                          </a:solidFill>
                          <a:effectLst/>
                          <a:latin typeface="Calibri Light"/>
                          <a:ea typeface="ＭＳ Ｐゴシック" pitchFamily="34" charset="-128"/>
                        </a:rPr>
                        <a:t>for</a:t>
                      </a:r>
                      <a:r>
                        <a:rPr kumimoji="0" lang="de-DE" sz="1000" b="0" i="0" u="none" strike="noStrike" cap="none" normalizeH="0" baseline="0" dirty="0">
                          <a:ln>
                            <a:noFill/>
                          </a:ln>
                          <a:solidFill>
                            <a:srgbClr val="333333"/>
                          </a:solidFill>
                          <a:effectLst/>
                          <a:latin typeface="Calibri Light"/>
                          <a:ea typeface="ＭＳ Ｐゴシック" pitchFamily="34" charset="-128"/>
                        </a:rPr>
                        <a:t> </a:t>
                      </a:r>
                      <a:r>
                        <a:rPr kumimoji="0" lang="de-DE" sz="1000" b="0" i="0" u="none" strike="noStrike" cap="none" normalizeH="0" baseline="0" dirty="0" err="1">
                          <a:ln>
                            <a:noFill/>
                          </a:ln>
                          <a:solidFill>
                            <a:srgbClr val="333333"/>
                          </a:solidFill>
                          <a:effectLst/>
                          <a:latin typeface="Calibri Light"/>
                          <a:ea typeface="ＭＳ Ｐゴシック" pitchFamily="34" charset="-128"/>
                        </a:rPr>
                        <a:t>the</a:t>
                      </a:r>
                      <a:r>
                        <a:rPr kumimoji="0" lang="de-DE" sz="1000" b="0" i="0" u="none" strike="noStrike" cap="none" normalizeH="0" baseline="0" dirty="0">
                          <a:ln>
                            <a:noFill/>
                          </a:ln>
                          <a:solidFill>
                            <a:srgbClr val="333333"/>
                          </a:solidFill>
                          <a:effectLst/>
                          <a:latin typeface="Calibri Light"/>
                          <a:ea typeface="ＭＳ Ｐゴシック" pitchFamily="34" charset="-128"/>
                        </a:rPr>
                        <a:t> MCT/Anfertigung für das MKT; © Arbeitsgruppe Neuropsychologie</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rPr>
                        <a:t>Comic strip: museum/</a:t>
                      </a:r>
                      <a:r>
                        <a:rPr kumimoji="0" lang="en-GB" sz="1000" b="0" i="0" u="none" strike="noStrike" cap="none" normalizeH="0" baseline="0" dirty="0" err="1">
                          <a:ln>
                            <a:noFill/>
                          </a:ln>
                          <a:solidFill>
                            <a:srgbClr val="333333"/>
                          </a:solidFill>
                          <a:effectLst/>
                          <a:latin typeface="Calibri Light"/>
                          <a:ea typeface="ＭＳ Ｐゴシック" pitchFamily="34" charset="-128"/>
                        </a:rPr>
                        <a:t>Bildergeschichte</a:t>
                      </a:r>
                      <a:r>
                        <a:rPr kumimoji="0" lang="en-GB" sz="1000" b="0" i="0" u="none" strike="noStrike" cap="none" normalizeH="0" baseline="0" dirty="0">
                          <a:ln>
                            <a:noFill/>
                          </a:ln>
                          <a:solidFill>
                            <a:srgbClr val="333333"/>
                          </a:solidFill>
                          <a:effectLst/>
                          <a:latin typeface="Calibri Light"/>
                          <a:ea typeface="ＭＳ Ｐゴシック" pitchFamily="34" charset="-128"/>
                        </a:rPr>
                        <a:t>: Museum</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93192">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rPr>
                        <a:t>Marina Ruiz-Villarreal </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 - -</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 - -</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Calibri Light"/>
                          <a:ea typeface="ＭＳ Ｐゴシック" pitchFamily="34" charset="-128"/>
                        </a:rPr>
                        <a:t>Produced</a:t>
                      </a:r>
                      <a:r>
                        <a:rPr kumimoji="0" lang="de-DE" sz="1000" b="0" i="0" u="none" strike="noStrike" cap="none" normalizeH="0" baseline="0" dirty="0">
                          <a:ln>
                            <a:noFill/>
                          </a:ln>
                          <a:solidFill>
                            <a:srgbClr val="333333"/>
                          </a:solidFill>
                          <a:effectLst/>
                          <a:latin typeface="Calibri Light"/>
                          <a:ea typeface="ＭＳ Ｐゴシック" pitchFamily="34" charset="-128"/>
                        </a:rPr>
                        <a:t> </a:t>
                      </a:r>
                      <a:r>
                        <a:rPr kumimoji="0" lang="de-DE" sz="1000" b="0" i="0" u="none" strike="noStrike" cap="none" normalizeH="0" baseline="0" dirty="0" err="1">
                          <a:ln>
                            <a:noFill/>
                          </a:ln>
                          <a:solidFill>
                            <a:srgbClr val="333333"/>
                          </a:solidFill>
                          <a:effectLst/>
                          <a:latin typeface="Calibri Light"/>
                          <a:ea typeface="ＭＳ Ｐゴシック" pitchFamily="34" charset="-128"/>
                        </a:rPr>
                        <a:t>for</a:t>
                      </a:r>
                      <a:r>
                        <a:rPr kumimoji="0" lang="de-DE" sz="1000" b="0" i="0" u="none" strike="noStrike" cap="none" normalizeH="0" baseline="0" dirty="0">
                          <a:ln>
                            <a:noFill/>
                          </a:ln>
                          <a:solidFill>
                            <a:srgbClr val="333333"/>
                          </a:solidFill>
                          <a:effectLst/>
                          <a:latin typeface="Calibri Light"/>
                          <a:ea typeface="ＭＳ Ｐゴシック" pitchFamily="34" charset="-128"/>
                        </a:rPr>
                        <a:t> </a:t>
                      </a:r>
                      <a:r>
                        <a:rPr kumimoji="0" lang="de-DE" sz="1000" b="0" i="0" u="none" strike="noStrike" cap="none" normalizeH="0" baseline="0" dirty="0" err="1">
                          <a:ln>
                            <a:noFill/>
                          </a:ln>
                          <a:solidFill>
                            <a:srgbClr val="333333"/>
                          </a:solidFill>
                          <a:effectLst/>
                          <a:latin typeface="Calibri Light"/>
                          <a:ea typeface="ＭＳ Ｐゴシック" pitchFamily="34" charset="-128"/>
                        </a:rPr>
                        <a:t>the</a:t>
                      </a:r>
                      <a:r>
                        <a:rPr kumimoji="0" lang="de-DE" sz="1000" b="0" i="0" u="none" strike="noStrike" cap="none" normalizeH="0" baseline="0" dirty="0">
                          <a:ln>
                            <a:noFill/>
                          </a:ln>
                          <a:solidFill>
                            <a:srgbClr val="333333"/>
                          </a:solidFill>
                          <a:effectLst/>
                          <a:latin typeface="Calibri Light"/>
                          <a:ea typeface="ＭＳ Ｐゴシック" pitchFamily="34" charset="-128"/>
                        </a:rPr>
                        <a:t> MCT/Anfertigung für das MKT; © Arbeitsgruppe Neuropsychologie</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rPr>
                        <a:t>Comic strip: overweight man, football, burglary, twins/Bildergeschichten: dicker Mann, Fußball, Einbruch, Zwillinge </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cs typeface="+mn-cs"/>
              </a:rPr>
              <a:t>A full list can be obtained via </a:t>
            </a:r>
            <a:r>
              <a:rPr lang="de-DE" altLang="de-DE" sz="1200" u="sng" dirty="0">
                <a:solidFill>
                  <a:srgbClr val="333333"/>
                </a:solidFill>
                <a:latin typeface="+mn-lt"/>
                <a:cs typeface="+mn-cs"/>
              </a:rPr>
              <a:t>www.uke.de/mct</a:t>
            </a:r>
            <a:r>
              <a:rPr lang="de-DE" altLang="de-DE" sz="1200" dirty="0">
                <a:solidFill>
                  <a:srgbClr val="333333"/>
                </a:solidFill>
                <a:latin typeface="+mn-lt"/>
                <a:cs typeface="+mn-cs"/>
              </a:rPr>
              <a:t>. </a:t>
            </a:r>
            <a:r>
              <a:rPr lang="en-GB" altLang="de-DE" sz="1200" dirty="0">
                <a:solidFill>
                  <a:srgbClr val="333333"/>
                </a:solidFill>
                <a:latin typeface="+mn-lt"/>
                <a:cs typeface="+mn-cs"/>
              </a:rPr>
              <a:t>If we have involuntarily breached copyright, please</a:t>
            </a:r>
            <a:r>
              <a:rPr lang="de-DE" altLang="de-DE" sz="1200" dirty="0">
                <a:solidFill>
                  <a:srgbClr val="333333"/>
                </a:solidFill>
                <a:latin typeface="+mn-lt"/>
                <a:cs typeface="+mn-cs"/>
              </a:rPr>
              <a:t> accept our apologies. In this case, we kindly ask creators for their</a:t>
            </a:r>
            <a:r>
              <a:rPr lang="en-GB" altLang="de-DE" sz="1200" dirty="0">
                <a:solidFill>
                  <a:srgbClr val="333333"/>
                </a:solidFill>
                <a:latin typeface="+mn-lt"/>
                <a:cs typeface="+mn-cs"/>
              </a:rPr>
              <a:t> permission to use their work under </a:t>
            </a:r>
            <a:r>
              <a:rPr lang="en-GB" altLang="de-DE" sz="1200">
                <a:solidFill>
                  <a:srgbClr val="333333"/>
                </a:solidFill>
                <a:latin typeface="+mn-lt"/>
                <a:cs typeface="+mn-cs"/>
              </a:rPr>
              <a:t>the “fair use” </a:t>
            </a:r>
            <a:r>
              <a:rPr lang="en-GB" altLang="de-DE" sz="1200" dirty="0">
                <a:solidFill>
                  <a:srgbClr val="333333"/>
                </a:solidFill>
                <a:latin typeface="+mn-lt"/>
                <a:cs typeface="+mn-cs"/>
              </a:rPr>
              <a:t>policy.</a:t>
            </a:r>
            <a:br>
              <a:rPr lang="de-DE" altLang="de-DE" sz="1200" dirty="0">
                <a:solidFill>
                  <a:srgbClr val="333333"/>
                </a:solidFill>
                <a:latin typeface="+mn-lt"/>
                <a:cs typeface="+mn-cs"/>
              </a:rPr>
            </a:br>
            <a:r>
              <a:rPr lang="de-DE" altLang="de-DE" sz="120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n-lt"/>
                <a:cs typeface="+mn-cs"/>
              </a:rPr>
              <a:t>www.uke.de/mkt</a:t>
            </a:r>
            <a:r>
              <a:rPr lang="de-DE" altLang="de-DE" sz="120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LTR">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Office-téma">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2927</Words>
  <Application>Microsoft Office PowerPoint</Application>
  <PresentationFormat>Benutzerdefiniert</PresentationFormat>
  <Paragraphs>482</Paragraphs>
  <Slides>45</Slides>
  <Notes>45</Notes>
  <HiddenSlides>0</HiddenSlides>
  <MMClips>0</MMClips>
  <ScaleCrop>false</ScaleCrop>
  <HeadingPairs>
    <vt:vector size="6" baseType="variant">
      <vt:variant>
        <vt:lpstr>Verwendete Schriftarten</vt:lpstr>
      </vt:variant>
      <vt:variant>
        <vt:i4>6</vt:i4>
      </vt:variant>
      <vt:variant>
        <vt:lpstr>Design</vt:lpstr>
      </vt:variant>
      <vt:variant>
        <vt:i4>1</vt:i4>
      </vt:variant>
      <vt:variant>
        <vt:lpstr>Folientitel</vt:lpstr>
      </vt:variant>
      <vt:variant>
        <vt:i4>45</vt:i4>
      </vt:variant>
    </vt:vector>
  </HeadingPairs>
  <TitlesOfParts>
    <vt:vector size="52" baseType="lpstr">
      <vt:lpstr>Calibri Light</vt:lpstr>
      <vt:lpstr>WingDings</vt:lpstr>
      <vt:lpstr>Arial</vt:lpstr>
      <vt:lpstr>Times New Roman</vt:lpstr>
      <vt:lpstr>Calibri</vt:lpstr>
      <vt:lpstr>Symbol</vt:lpstr>
      <vt:lpstr>UKE_PPT-Vorlage_16zu9</vt:lpstr>
      <vt:lpstr>MKT 6 B BADE – Beleérző képesség II</vt:lpstr>
      <vt:lpstr>Milyen külső jegyeket figyelnek meg elsőként, mikor valakit újonnan megismernek? Mennyire megbízhatóak ezek?</vt:lpstr>
      <vt:lpstr>Milyen külső jegyeket figyelnek meg elsőként, mikor valakit újonnan megismernek? Mennyire megbízhatóak ezek?</vt:lpstr>
      <vt:lpstr>Milyen további információ forrásokat ismernek még? Mennyire megbízhatóak ezek?</vt:lpstr>
      <vt:lpstr>Milyen további információ forrásokat ismernek még? Mennyire megbízhatóak ezek?</vt:lpstr>
      <vt:lpstr>Melyek az erősségei és gyengeségei azoknak a jegyeknek, amelyek alapján másokról ítéletet alkotunk?</vt:lpstr>
      <vt:lpstr>Vitassák meg, hogy az alábbi jellemzőknek/viselkedési módoknak milyen erősségei és gyengeségei vannak a másokról alkotott ítéleteinket illetően!</vt:lpstr>
      <vt:lpstr>Vitassák meg, hogy az alábbi jellemzőknek/viselkedési módoknak milyen erősségei és gyengeségei vannak a másokról alkotott ítéleteinket illetően!</vt:lpstr>
      <vt:lpstr>Vitassák meg, hogy az alábbi jellemzőknek/viselkedési módoknak milyen erősségei és gyengeségei vannak a másokról alkotott ítéleteinket illetően!</vt:lpstr>
      <vt:lpstr>Vitassák meg, hogy az alábbi jellemzőknek/viselkedési módoknak milyen erősségei és gyengeségei vannak a másokról alkotott ítéleteinket illetően!</vt:lpstr>
      <vt:lpstr>Vitassák meg, hogy az alábbi jellemzőknek/viselkedési módoknak milyen erősségei és gyengeségei vannak a másokról alkotott ítéleteinket illetően!</vt:lpstr>
      <vt:lpstr>Vitassák meg, hogy az alábbi jellemzőknek/viselkedési módoknak milyen erősségei és gyengeségei vannak a másokról alkotott ítéleteinket illetően!</vt:lpstr>
      <vt:lpstr>Vitassák meg, hogy az alábbi jellemzőknek/viselkedési módoknak milyen erősségei és gyengeségei vannak a másokról alkotott ítéleteinket illetően!</vt:lpstr>
      <vt:lpstr>Vitassák meg, hogy az alábbi jellemzőknek/viselkedési módoknak milyen erősségei és gyengeségei vannak a másokról alkotott ítéleteinket illetően!</vt:lpstr>
      <vt:lpstr>Vitassák meg, hogy az alábbi jellemzőknek/viselkedési módoknak milyen erősségei és gyengeségei vannak a másokról alkotott ítéleteinket illetően!</vt:lpstr>
      <vt:lpstr>Vitassák meg, hogy az alábbi jellemzőknek/viselkedési módoknak milyen erősségei és gyengeségei vannak a másokról alkotott ítéleteinket illetően!</vt:lpstr>
      <vt:lpstr>Látszat és valóság!</vt:lpstr>
      <vt:lpstr>Mit is jelent mindez?</vt:lpstr>
      <vt:lpstr>Mit is jelent mindez?</vt:lpstr>
      <vt:lpstr>Hogyan járul hozzá beleérző képességünk a téves ítéletekhez pszichózis alatt – Példák</vt:lpstr>
      <vt:lpstr>Gyakorlat</vt:lpstr>
      <vt:lpstr>Gyakorlat</vt:lpstr>
      <vt:lpstr>Gyakorlat</vt:lpstr>
      <vt:lpstr>PowerPoint-Präsentation</vt:lpstr>
      <vt:lpstr>Egy túlsúlyos férfi alatt összetörik a szék Mit fognak a legtöbben gondolni?</vt:lpstr>
      <vt:lpstr>Kezdjük!</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Igény szerint: Videoklip</vt:lpstr>
      <vt:lpstr>PowerPoint-Präsentation</vt:lpstr>
      <vt:lpstr>PowerPoint-Präsentation</vt:lpstr>
      <vt:lpstr>PowerPoint-Präsentation</vt:lpstr>
      <vt:lpstr>PowerPoint-Präsentation</vt:lpstr>
      <vt:lpstr>Hogyan alkalmazzuk a mindennapokban?</vt:lpstr>
      <vt:lpstr>Hogyan alkalmazzuk a mindennapokban?</vt:lpstr>
      <vt:lpstr>Mi köze van ennek a pszichózishoz?</vt:lpstr>
      <vt:lpstr>Köszönjük a figyelmet!</vt:lpstr>
      <vt:lpstr>PowerPoint-Präsentation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 ...</cp:lastModifiedBy>
  <cp:revision>288</cp:revision>
  <cp:lastPrinted>1601-01-01T00:00:00Z</cp:lastPrinted>
  <dcterms:created xsi:type="dcterms:W3CDTF">2004-06-30T16:15:23Z</dcterms:created>
  <dcterms:modified xsi:type="dcterms:W3CDTF">2022-07-04T11:28:47Z</dcterms:modified>
</cp:coreProperties>
</file>