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83"/>
  </p:notesMasterIdLst>
  <p:handoutMasterIdLst>
    <p:handoutMasterId r:id="rId184"/>
  </p:handoutMasterIdLst>
  <p:sldIdLst>
    <p:sldId id="991" r:id="rId2"/>
    <p:sldId id="643" r:id="rId3"/>
    <p:sldId id="975" r:id="rId4"/>
    <p:sldId id="974" r:id="rId5"/>
    <p:sldId id="973" r:id="rId6"/>
    <p:sldId id="972" r:id="rId7"/>
    <p:sldId id="732" r:id="rId8"/>
    <p:sldId id="733" r:id="rId9"/>
    <p:sldId id="976" r:id="rId10"/>
    <p:sldId id="977" r:id="rId11"/>
    <p:sldId id="993" r:id="rId12"/>
    <p:sldId id="992" r:id="rId13"/>
    <p:sldId id="957" r:id="rId14"/>
    <p:sldId id="980" r:id="rId15"/>
    <p:sldId id="979" r:id="rId16"/>
    <p:sldId id="812" r:id="rId17"/>
    <p:sldId id="838" r:id="rId18"/>
    <p:sldId id="937" r:id="rId19"/>
    <p:sldId id="938" r:id="rId20"/>
    <p:sldId id="665" r:id="rId21"/>
    <p:sldId id="981" r:id="rId22"/>
    <p:sldId id="878" r:id="rId23"/>
    <p:sldId id="942" r:id="rId24"/>
    <p:sldId id="983" r:id="rId25"/>
    <p:sldId id="982" r:id="rId26"/>
    <p:sldId id="900" r:id="rId27"/>
    <p:sldId id="901" r:id="rId28"/>
    <p:sldId id="902" r:id="rId29"/>
    <p:sldId id="903" r:id="rId30"/>
    <p:sldId id="904" r:id="rId31"/>
    <p:sldId id="905" r:id="rId32"/>
    <p:sldId id="906" r:id="rId33"/>
    <p:sldId id="907" r:id="rId34"/>
    <p:sldId id="908" r:id="rId35"/>
    <p:sldId id="994" r:id="rId36"/>
    <p:sldId id="909" r:id="rId37"/>
    <p:sldId id="910" r:id="rId38"/>
    <p:sldId id="911" r:id="rId39"/>
    <p:sldId id="912" r:id="rId40"/>
    <p:sldId id="913" r:id="rId41"/>
    <p:sldId id="917" r:id="rId42"/>
    <p:sldId id="914" r:id="rId43"/>
    <p:sldId id="918" r:id="rId44"/>
    <p:sldId id="916" r:id="rId45"/>
    <p:sldId id="848" r:id="rId46"/>
    <p:sldId id="995" r:id="rId47"/>
    <p:sldId id="996" r:id="rId48"/>
    <p:sldId id="997" r:id="rId49"/>
    <p:sldId id="998" r:id="rId50"/>
    <p:sldId id="999" r:id="rId51"/>
    <p:sldId id="1000" r:id="rId52"/>
    <p:sldId id="1001" r:id="rId53"/>
    <p:sldId id="1002" r:id="rId54"/>
    <p:sldId id="1004" r:id="rId55"/>
    <p:sldId id="1003" r:id="rId56"/>
    <p:sldId id="963" r:id="rId57"/>
    <p:sldId id="964" r:id="rId58"/>
    <p:sldId id="965" r:id="rId59"/>
    <p:sldId id="966" r:id="rId60"/>
    <p:sldId id="967" r:id="rId61"/>
    <p:sldId id="968" r:id="rId62"/>
    <p:sldId id="969" r:id="rId63"/>
    <p:sldId id="970" r:id="rId64"/>
    <p:sldId id="1005" r:id="rId65"/>
    <p:sldId id="971" r:id="rId66"/>
    <p:sldId id="814" r:id="rId67"/>
    <p:sldId id="815" r:id="rId68"/>
    <p:sldId id="816" r:id="rId69"/>
    <p:sldId id="817" r:id="rId70"/>
    <p:sldId id="818" r:id="rId71"/>
    <p:sldId id="819" r:id="rId72"/>
    <p:sldId id="820" r:id="rId73"/>
    <p:sldId id="821" r:id="rId74"/>
    <p:sldId id="1006" r:id="rId75"/>
    <p:sldId id="383" r:id="rId76"/>
    <p:sldId id="869" r:id="rId77"/>
    <p:sldId id="870" r:id="rId78"/>
    <p:sldId id="871" r:id="rId79"/>
    <p:sldId id="872" r:id="rId80"/>
    <p:sldId id="873" r:id="rId81"/>
    <p:sldId id="874" r:id="rId82"/>
    <p:sldId id="875" r:id="rId83"/>
    <p:sldId id="1007" r:id="rId84"/>
    <p:sldId id="1008" r:id="rId85"/>
    <p:sldId id="1009" r:id="rId86"/>
    <p:sldId id="1010" r:id="rId87"/>
    <p:sldId id="1011" r:id="rId88"/>
    <p:sldId id="1012" r:id="rId89"/>
    <p:sldId id="1013" r:id="rId90"/>
    <p:sldId id="1014" r:id="rId91"/>
    <p:sldId id="1015" r:id="rId92"/>
    <p:sldId id="1016" r:id="rId93"/>
    <p:sldId id="960" r:id="rId94"/>
    <p:sldId id="822" r:id="rId95"/>
    <p:sldId id="823" r:id="rId96"/>
    <p:sldId id="824" r:id="rId97"/>
    <p:sldId id="825" r:id="rId98"/>
    <p:sldId id="826" r:id="rId99"/>
    <p:sldId id="827" r:id="rId100"/>
    <p:sldId id="828" r:id="rId101"/>
    <p:sldId id="829" r:id="rId102"/>
    <p:sldId id="1017" r:id="rId103"/>
    <p:sldId id="830" r:id="rId104"/>
    <p:sldId id="802" r:id="rId105"/>
    <p:sldId id="803" r:id="rId106"/>
    <p:sldId id="804" r:id="rId107"/>
    <p:sldId id="805" r:id="rId108"/>
    <p:sldId id="806" r:id="rId109"/>
    <p:sldId id="807" r:id="rId110"/>
    <p:sldId id="808" r:id="rId111"/>
    <p:sldId id="809" r:id="rId112"/>
    <p:sldId id="1018" r:id="rId113"/>
    <p:sldId id="393" r:id="rId114"/>
    <p:sldId id="696" r:id="rId115"/>
    <p:sldId id="697" r:id="rId116"/>
    <p:sldId id="698" r:id="rId117"/>
    <p:sldId id="699" r:id="rId118"/>
    <p:sldId id="700" r:id="rId119"/>
    <p:sldId id="701" r:id="rId120"/>
    <p:sldId id="702" r:id="rId121"/>
    <p:sldId id="703" r:id="rId122"/>
    <p:sldId id="1019" r:id="rId123"/>
    <p:sldId id="384" r:id="rId124"/>
    <p:sldId id="704" r:id="rId125"/>
    <p:sldId id="705" r:id="rId126"/>
    <p:sldId id="706" r:id="rId127"/>
    <p:sldId id="707" r:id="rId128"/>
    <p:sldId id="708" r:id="rId129"/>
    <p:sldId id="709" r:id="rId130"/>
    <p:sldId id="710" r:id="rId131"/>
    <p:sldId id="711" r:id="rId132"/>
    <p:sldId id="1020" r:id="rId133"/>
    <p:sldId id="857" r:id="rId134"/>
    <p:sldId id="849" r:id="rId135"/>
    <p:sldId id="850" r:id="rId136"/>
    <p:sldId id="851" r:id="rId137"/>
    <p:sldId id="852" r:id="rId138"/>
    <p:sldId id="853" r:id="rId139"/>
    <p:sldId id="854" r:id="rId140"/>
    <p:sldId id="855" r:id="rId141"/>
    <p:sldId id="856" r:id="rId142"/>
    <p:sldId id="1021" r:id="rId143"/>
    <p:sldId id="499" r:id="rId144"/>
    <p:sldId id="762" r:id="rId145"/>
    <p:sldId id="772" r:id="rId146"/>
    <p:sldId id="763" r:id="rId147"/>
    <p:sldId id="764" r:id="rId148"/>
    <p:sldId id="944" r:id="rId149"/>
    <p:sldId id="984" r:id="rId150"/>
    <p:sldId id="775" r:id="rId151"/>
    <p:sldId id="760" r:id="rId152"/>
    <p:sldId id="774" r:id="rId153"/>
    <p:sldId id="781" r:id="rId154"/>
    <p:sldId id="785" r:id="rId155"/>
    <p:sldId id="786" r:id="rId156"/>
    <p:sldId id="776" r:id="rId157"/>
    <p:sldId id="777" r:id="rId158"/>
    <p:sldId id="769" r:id="rId159"/>
    <p:sldId id="831" r:id="rId160"/>
    <p:sldId id="832" r:id="rId161"/>
    <p:sldId id="833" r:id="rId162"/>
    <p:sldId id="834" r:id="rId163"/>
    <p:sldId id="835" r:id="rId164"/>
    <p:sldId id="948" r:id="rId165"/>
    <p:sldId id="988" r:id="rId166"/>
    <p:sldId id="987" r:id="rId167"/>
    <p:sldId id="986" r:id="rId168"/>
    <p:sldId id="985" r:id="rId169"/>
    <p:sldId id="950" r:id="rId170"/>
    <p:sldId id="990" r:id="rId171"/>
    <p:sldId id="989" r:id="rId172"/>
    <p:sldId id="961" r:id="rId173"/>
    <p:sldId id="899" r:id="rId174"/>
    <p:sldId id="921" r:id="rId175"/>
    <p:sldId id="922" r:id="rId176"/>
    <p:sldId id="923" r:id="rId177"/>
    <p:sldId id="924" r:id="rId178"/>
    <p:sldId id="925" r:id="rId179"/>
    <p:sldId id="926" r:id="rId180"/>
    <p:sldId id="952" r:id="rId181"/>
    <p:sldId id="928" r:id="rId182"/>
  </p:sldIdLst>
  <p:sldSz cx="12195175" cy="6858000"/>
  <p:notesSz cx="7099300" cy="10234613"/>
  <p:embeddedFontLst>
    <p:embeddedFont>
      <p:font typeface="Verdana" panose="020B0604030504040204" pitchFamily="34" charset="0"/>
      <p:regular r:id="rId185"/>
      <p:bold r:id="rId186"/>
      <p:italic r:id="rId187"/>
      <p:boldItalic r:id="rId188"/>
    </p:embeddedFont>
  </p:embeddedFontLst>
  <p:defaultTex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4850" autoAdjust="0"/>
  </p:normalViewPr>
  <p:slideViewPr>
    <p:cSldViewPr>
      <p:cViewPr varScale="1">
        <p:scale>
          <a:sx n="110" d="100"/>
          <a:sy n="110" d="100"/>
        </p:scale>
        <p:origin x="840" y="198"/>
      </p:cViewPr>
      <p:guideLst>
        <p:guide orient="horz" pos="2256"/>
        <p:guide pos="2336"/>
        <p:guide pos="3115"/>
      </p:guideLst>
    </p:cSldViewPr>
  </p:slideViewPr>
  <p:outlineViewPr>
    <p:cViewPr>
      <p:scale>
        <a:sx n="33" d="100"/>
        <a:sy n="33" d="100"/>
      </p:scale>
      <p:origin x="0" y="5213"/>
    </p:cViewPr>
  </p:outlineViewPr>
  <p:notesTextViewPr>
    <p:cViewPr>
      <p:scale>
        <a:sx n="100" d="100"/>
        <a:sy n="100" d="100"/>
      </p:scale>
      <p:origin x="0" y="0"/>
    </p:cViewPr>
  </p:notesTextViewPr>
  <p:sorterViewPr>
    <p:cViewPr>
      <p:scale>
        <a:sx n="50" d="100"/>
        <a:sy n="50" d="100"/>
      </p:scale>
      <p:origin x="0" y="103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handoutMaster" Target="handoutMasters/handoutMaster1.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2.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3.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A7E8BD19-0059-4485-9510-F43A1912C4F6}" type="slidenum">
              <a:rPr lang="en-GB" altLang="de-DE"/>
              <a:pPr/>
              <a:t>‹#›</a:t>
            </a:fld>
            <a:endParaRPr lang="en-GB" altLang="de-DE"/>
          </a:p>
        </p:txBody>
      </p:sp>
    </p:spTree>
    <p:extLst>
      <p:ext uri="{BB962C8B-B14F-4D97-AF65-F5344CB8AC3E}">
        <p14:creationId xmlns:p14="http://schemas.microsoft.com/office/powerpoint/2010/main" val="1928259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5053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76B42766-23D5-484E-ACDE-420A52CDC2E4}" type="slidenum">
              <a:rPr lang="de-DE" altLang="de-DE"/>
              <a:pPr/>
              <a:t>‹#›</a:t>
            </a:fld>
            <a:endParaRPr lang="de-DE" altLang="de-DE"/>
          </a:p>
        </p:txBody>
      </p:sp>
    </p:spTree>
    <p:extLst>
      <p:ext uri="{BB962C8B-B14F-4D97-AF65-F5344CB8AC3E}">
        <p14:creationId xmlns:p14="http://schemas.microsoft.com/office/powerpoint/2010/main" val="6565318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2</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3</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4</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5</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DC928E-7062-484C-8173-9E85CBE456A7}" type="slidenum">
              <a:rPr lang="de-DE" altLang="de-DE" sz="1300"/>
              <a:pPr eaLnBrk="1" hangingPunct="1">
                <a:spcBef>
                  <a:spcPct val="0"/>
                </a:spcBef>
              </a:pPr>
              <a:t>6</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18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053725-A9F4-4A42-9241-EF4685FA75D4}" type="slidenum">
              <a:rPr lang="de-DE" altLang="de-DE" sz="1300"/>
              <a:pPr eaLnBrk="1" hangingPunct="1">
                <a:spcBef>
                  <a:spcPct val="0"/>
                </a:spcBef>
              </a:pPr>
              <a:t>7</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1431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7C875A-079A-4960-9A57-E61AF3FED96C}" type="slidenum">
              <a:rPr lang="de-DE" altLang="de-DE" sz="1300"/>
              <a:pPr eaLnBrk="1" hangingPunct="1">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426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7C875A-079A-4960-9A57-E61AF3FED96C}" type="slidenum">
              <a:rPr lang="de-DE" altLang="de-DE" sz="1300"/>
              <a:pPr eaLnBrk="1" hangingPunct="1">
                <a:spcBef>
                  <a:spcPct val="0"/>
                </a:spcBef>
              </a:pPr>
              <a:t>9</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4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10</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9333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11</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03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262F0-0AE6-4A05-9B45-B70D88433C71}" type="slidenum">
              <a:rPr lang="de-DE" altLang="de-DE" sz="1300"/>
              <a:pPr eaLnBrk="1" hangingPunct="1">
                <a:spcBef>
                  <a:spcPct val="0"/>
                </a:spcBef>
              </a:pPr>
              <a:t>12</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465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B67663-C79F-4296-81EC-6B489B7CC0BD}" type="slidenum">
              <a:rPr lang="de-DE" altLang="de-DE" sz="1300"/>
              <a:pPr eaLnBrk="1" hangingPunct="1">
                <a:spcBef>
                  <a:spcPct val="0"/>
                </a:spcBef>
              </a:pPr>
              <a:t>15</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092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5CA767-46AF-49FE-AAA9-1F6A093A4DBB}" type="slidenum">
              <a:rPr lang="de-DE" altLang="de-DE" sz="1300"/>
              <a:pPr eaLnBrk="1" hangingPunct="1">
                <a:spcBef>
                  <a:spcPct val="0"/>
                </a:spcBef>
              </a:pPr>
              <a:t>16</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7139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197C24-353E-40F9-847B-28A59C657791}" type="slidenum">
              <a:rPr lang="de-DE" altLang="de-DE" sz="1300"/>
              <a:pPr eaLnBrk="1" hangingPunct="1">
                <a:spcBef>
                  <a:spcPct val="0"/>
                </a:spcBef>
              </a:pPr>
              <a:t>17</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1238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A50EF-47D2-444F-AB8F-CB200666E725}" type="slidenum">
              <a:rPr lang="de-DE" altLang="de-DE" sz="1300"/>
              <a:pPr eaLnBrk="1" hangingPunct="1">
                <a:spcBef>
                  <a:spcPct val="0"/>
                </a:spcBef>
              </a:pPr>
              <a:t>18</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485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4D82AF-1C10-480D-8276-44F5517A9BFC}" type="slidenum">
              <a:rPr lang="de-DE" altLang="de-DE" sz="1300"/>
              <a:pPr eaLnBrk="1" hangingPunct="1">
                <a:spcBef>
                  <a:spcPct val="0"/>
                </a:spcBef>
              </a:pPr>
              <a:t>19</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20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A0C238-0B0E-4100-BB38-FC0EB6752EF6}" type="slidenum">
              <a:rPr lang="de-DE" altLang="de-DE" sz="1300"/>
              <a:pPr eaLnBrk="1" hangingPunct="1">
                <a:spcBef>
                  <a:spcPct val="0"/>
                </a:spcBef>
              </a:pPr>
              <a:t>20</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526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A0C238-0B0E-4100-BB38-FC0EB6752EF6}" type="slidenum">
              <a:rPr lang="de-DE" altLang="de-DE" sz="1300"/>
              <a:pPr eaLnBrk="1" hangingPunct="1">
                <a:spcBef>
                  <a:spcPct val="0"/>
                </a:spcBef>
              </a:pPr>
              <a:t>21</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526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0D7F39-E3A2-4D32-A625-83FF199C0224}" type="slidenum">
              <a:rPr lang="de-DE" altLang="de-DE" sz="1300"/>
              <a:pPr eaLnBrk="1" hangingPunct="1">
                <a:spcBef>
                  <a:spcPct val="0"/>
                </a:spcBef>
              </a:pPr>
              <a:t>22</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208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23</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24</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0EBB19-60AC-4502-864D-78DA7B8A033F}" type="slidenum">
              <a:rPr lang="de-DE" altLang="de-DE" sz="1300"/>
              <a:pPr eaLnBrk="1" hangingPunct="1">
                <a:spcBef>
                  <a:spcPct val="0"/>
                </a:spcBef>
              </a:pPr>
              <a:t>25</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378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063A18-DA42-4FAF-9157-80CF77582551}" type="slidenum">
              <a:rPr lang="de-DE" altLang="de-DE" sz="1300"/>
              <a:pPr eaLnBrk="1" hangingPunct="1">
                <a:spcBef>
                  <a:spcPct val="0"/>
                </a:spcBef>
              </a:pPr>
              <a:t>26</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6598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B89811-FE7A-4364-A91B-65E3699CA1CC}" type="slidenum">
              <a:rPr lang="de-DE" altLang="de-DE" sz="1300"/>
              <a:pPr eaLnBrk="1" hangingPunct="1">
                <a:spcBef>
                  <a:spcPct val="0"/>
                </a:spcBef>
              </a:pPr>
              <a:t>27</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7973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39A22-1B51-4FB7-ADB6-1A84A2194F89}" type="slidenum">
              <a:rPr lang="de-DE" altLang="de-DE" sz="1300"/>
              <a:pPr eaLnBrk="1" hangingPunct="1">
                <a:spcBef>
                  <a:spcPct val="0"/>
                </a:spcBef>
              </a:pPr>
              <a:t>28</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91200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5C97AE-DD3C-4AA6-A23E-BA230900D31A}" type="slidenum">
              <a:rPr lang="de-DE" altLang="de-DE" sz="1300"/>
              <a:pPr eaLnBrk="1" hangingPunct="1">
                <a:spcBef>
                  <a:spcPct val="0"/>
                </a:spcBef>
              </a:pPr>
              <a:t>29</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6334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47997-29CF-411A-9FD2-F53F1BAFEA4F}" type="slidenum">
              <a:rPr lang="de-DE" altLang="de-DE" sz="1300"/>
              <a:pPr eaLnBrk="1" hangingPunct="1">
                <a:spcBef>
                  <a:spcPct val="0"/>
                </a:spcBef>
              </a:pPr>
              <a:t>30</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312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052224-E4EC-4BE5-8202-17AAEBA7FBD1}" type="slidenum">
              <a:rPr lang="de-DE" altLang="de-DE" sz="1300"/>
              <a:pPr eaLnBrk="1" hangingPunct="1">
                <a:spcBef>
                  <a:spcPct val="0"/>
                </a:spcBef>
              </a:pPr>
              <a:t>31</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5839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942BDC-7ABC-4234-87D2-7811E1010D8F}" type="slidenum">
              <a:rPr lang="de-DE" altLang="de-DE" sz="1300"/>
              <a:pPr eaLnBrk="1" hangingPunct="1">
                <a:spcBef>
                  <a:spcPct val="0"/>
                </a:spcBef>
              </a:pPr>
              <a:t>32</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8364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63A368-9E6C-4D95-8855-E24503FA6DE9}" type="slidenum">
              <a:rPr lang="de-DE" altLang="de-DE" sz="1300"/>
              <a:pPr eaLnBrk="1" hangingPunct="1">
                <a:spcBef>
                  <a:spcPct val="0"/>
                </a:spcBef>
              </a:pPr>
              <a:t>33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5158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99D0B-8C96-4B36-B89E-640642EBDEEE}" type="slidenum">
              <a:rPr lang="de-DE" altLang="de-DE" sz="1300"/>
              <a:pPr eaLnBrk="1" hangingPunct="1">
                <a:spcBef>
                  <a:spcPct val="0"/>
                </a:spcBef>
              </a:pPr>
              <a:t>34</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256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899D0B-8C96-4B36-B89E-640642EBDEEE}" type="slidenum">
              <a:rPr lang="de-DE" altLang="de-DE" sz="1300"/>
              <a:pPr eaLnBrk="1" hangingPunct="1">
                <a:spcBef>
                  <a:spcPct val="0"/>
                </a:spcBef>
              </a:pPr>
              <a:t>35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256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2FF8B5-2D4E-46F1-A217-A426ECB2C161}" type="slidenum">
              <a:rPr lang="de-DE" altLang="de-DE" sz="1300"/>
              <a:pPr eaLnBrk="1" hangingPunct="1">
                <a:spcBef>
                  <a:spcPct val="0"/>
                </a:spcBef>
              </a:pPr>
              <a:t>36</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6653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3AE93-30BC-4182-AD09-4A2903EE4645}" type="slidenum">
              <a:rPr lang="de-DE" altLang="de-DE" sz="1300"/>
              <a:pPr eaLnBrk="1" hangingPunct="1">
                <a:spcBef>
                  <a:spcPct val="0"/>
                </a:spcBef>
              </a:pPr>
              <a:t>37</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166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4D1E62-BC85-4034-88D0-6E6643376840}" type="slidenum">
              <a:rPr lang="de-DE" altLang="de-DE" sz="1300"/>
              <a:pPr eaLnBrk="1" hangingPunct="1">
                <a:spcBef>
                  <a:spcPct val="0"/>
                </a:spcBef>
              </a:pPr>
              <a:t>38</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3655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859D0-1758-4471-8F8E-E52BC9919A37}" type="slidenum">
              <a:rPr lang="de-DE" altLang="de-DE" sz="1300"/>
              <a:pPr eaLnBrk="1" hangingPunct="1">
                <a:spcBef>
                  <a:spcPct val="0"/>
                </a:spcBef>
              </a:pPr>
              <a:t>39</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265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677097-AF66-4B84-9D8F-BCDDB5E49AD6}" type="slidenum">
              <a:rPr lang="de-DE" altLang="de-DE" sz="1300"/>
              <a:pPr eaLnBrk="1" hangingPunct="1">
                <a:spcBef>
                  <a:spcPct val="0"/>
                </a:spcBef>
              </a:pPr>
              <a:t>40</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77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F74A1-CACF-49F2-9AA2-968C6F878B9C}" type="slidenum">
              <a:rPr lang="de-DE" altLang="de-DE" sz="1300"/>
              <a:pPr eaLnBrk="1" hangingPunct="1">
                <a:spcBef>
                  <a:spcPct val="0"/>
                </a:spcBef>
              </a:pPr>
              <a:t>41</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2951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7E0F16-5EE7-4728-9F9E-4E20D68C6631}" type="slidenum">
              <a:rPr lang="de-DE" altLang="de-DE" sz="1300"/>
              <a:pPr eaLnBrk="1" hangingPunct="1">
                <a:spcBef>
                  <a:spcPct val="0"/>
                </a:spcBef>
              </a:pPr>
              <a:t>42</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34780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738BD-E811-436D-857F-C18F34D3ACA3}" type="slidenum">
              <a:rPr lang="de-DE" altLang="de-DE" sz="1300"/>
              <a:pPr eaLnBrk="1" hangingPunct="1">
                <a:spcBef>
                  <a:spcPct val="0"/>
                </a:spcBef>
              </a:pPr>
              <a:t>43</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687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44</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6577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9D03F-929F-40D5-A7A0-E8BAF4A50D2D}" type="slidenum">
              <a:rPr lang="de-DE" altLang="de-DE" sz="1300"/>
              <a:pPr eaLnBrk="1" hangingPunct="1">
                <a:spcBef>
                  <a:spcPct val="0"/>
                </a:spcBef>
              </a:pPr>
              <a:t>45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96478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E8C16-136E-CE3C-31E1-54CF6E5365F3}"/>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32AE7C5B-B194-F491-7546-2905E3DDED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3AE93-30BC-4182-AD09-4A2903EE4645}" type="slidenum">
              <a:rPr lang="de-DE" altLang="de-DE" sz="1300"/>
              <a:pPr eaLnBrk="1" hangingPunct="1">
                <a:spcBef>
                  <a:spcPct val="0"/>
                </a:spcBef>
              </a:pPr>
              <a:t>46</a:t>
            </a:fld>
            <a:endParaRPr lang="de-DE" altLang="de-DE" sz="1300"/>
          </a:p>
        </p:txBody>
      </p:sp>
      <p:sp>
        <p:nvSpPr>
          <p:cNvPr id="187395" name="Rectangle 2">
            <a:extLst>
              <a:ext uri="{FF2B5EF4-FFF2-40B4-BE49-F238E27FC236}">
                <a16:creationId xmlns:a16="http://schemas.microsoft.com/office/drawing/2014/main" id="{93ED0C16-D34E-EFD2-B73F-77EE31F96F98}"/>
              </a:ext>
            </a:extLst>
          </p:cNvPr>
          <p:cNvSpPr>
            <a:spLocks noGrp="1" noRot="1" noChangeAspect="1" noChangeArrowheads="1" noTextEdit="1"/>
          </p:cNvSpPr>
          <p:nvPr>
            <p:ph type="sldImg"/>
          </p:nvPr>
        </p:nvSpPr>
        <p:spPr>
          <a:xfrm>
            <a:off x="139700" y="768350"/>
            <a:ext cx="6821488" cy="3836988"/>
          </a:xfrm>
          <a:ln/>
        </p:spPr>
      </p:sp>
      <p:sp>
        <p:nvSpPr>
          <p:cNvPr id="187396" name="Rectangle 3">
            <a:extLst>
              <a:ext uri="{FF2B5EF4-FFF2-40B4-BE49-F238E27FC236}">
                <a16:creationId xmlns:a16="http://schemas.microsoft.com/office/drawing/2014/main" id="{F1592423-0A70-9C0E-1FEF-A19ED38967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62577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1660-EFAD-44C6-4F13-E8601924FB98}"/>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DF872CCD-B57A-995D-ED84-02A11B6EA7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4D1E62-BC85-4034-88D0-6E6643376840}" type="slidenum">
              <a:rPr lang="de-DE" altLang="de-DE" sz="1300"/>
              <a:pPr eaLnBrk="1" hangingPunct="1">
                <a:spcBef>
                  <a:spcPct val="0"/>
                </a:spcBef>
              </a:pPr>
              <a:t>47</a:t>
            </a:fld>
            <a:endParaRPr lang="de-DE" altLang="de-DE" sz="1300"/>
          </a:p>
        </p:txBody>
      </p:sp>
      <p:sp>
        <p:nvSpPr>
          <p:cNvPr id="188419" name="Rectangle 2">
            <a:extLst>
              <a:ext uri="{FF2B5EF4-FFF2-40B4-BE49-F238E27FC236}">
                <a16:creationId xmlns:a16="http://schemas.microsoft.com/office/drawing/2014/main" id="{B0887E70-366E-4718-3123-000110454728}"/>
              </a:ext>
            </a:extLst>
          </p:cNvPr>
          <p:cNvSpPr>
            <a:spLocks noGrp="1" noRot="1" noChangeAspect="1" noChangeArrowheads="1" noTextEdit="1"/>
          </p:cNvSpPr>
          <p:nvPr>
            <p:ph type="sldImg"/>
          </p:nvPr>
        </p:nvSpPr>
        <p:spPr>
          <a:xfrm>
            <a:off x="139700" y="768350"/>
            <a:ext cx="6821488" cy="3836988"/>
          </a:xfrm>
          <a:ln/>
        </p:spPr>
      </p:sp>
      <p:sp>
        <p:nvSpPr>
          <p:cNvPr id="188420" name="Rectangle 3">
            <a:extLst>
              <a:ext uri="{FF2B5EF4-FFF2-40B4-BE49-F238E27FC236}">
                <a16:creationId xmlns:a16="http://schemas.microsoft.com/office/drawing/2014/main" id="{5EE7BB2E-57F2-A7D0-1903-CE97B71EAA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44498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2913B-D597-E882-A2EF-AD5DB4381903}"/>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F0DC00F1-42BE-728B-0236-9E74E3D9CA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859D0-1758-4471-8F8E-E52BC9919A37}" type="slidenum">
              <a:rPr lang="de-DE" altLang="de-DE" sz="1300"/>
              <a:pPr eaLnBrk="1" hangingPunct="1">
                <a:spcBef>
                  <a:spcPct val="0"/>
                </a:spcBef>
              </a:pPr>
              <a:t>48</a:t>
            </a:fld>
            <a:endParaRPr lang="de-DE" altLang="de-DE" sz="1300"/>
          </a:p>
        </p:txBody>
      </p:sp>
      <p:sp>
        <p:nvSpPr>
          <p:cNvPr id="189443" name="Rectangle 2">
            <a:extLst>
              <a:ext uri="{FF2B5EF4-FFF2-40B4-BE49-F238E27FC236}">
                <a16:creationId xmlns:a16="http://schemas.microsoft.com/office/drawing/2014/main" id="{F33E2348-FE64-261F-824D-FFF23804D645}"/>
              </a:ext>
            </a:extLst>
          </p:cNvPr>
          <p:cNvSpPr>
            <a:spLocks noGrp="1" noRot="1" noChangeAspect="1" noChangeArrowheads="1" noTextEdit="1"/>
          </p:cNvSpPr>
          <p:nvPr>
            <p:ph type="sldImg"/>
          </p:nvPr>
        </p:nvSpPr>
        <p:spPr>
          <a:xfrm>
            <a:off x="139700" y="768350"/>
            <a:ext cx="6821488" cy="3836988"/>
          </a:xfrm>
          <a:ln/>
        </p:spPr>
      </p:sp>
      <p:sp>
        <p:nvSpPr>
          <p:cNvPr id="189444" name="Rectangle 3">
            <a:extLst>
              <a:ext uri="{FF2B5EF4-FFF2-40B4-BE49-F238E27FC236}">
                <a16:creationId xmlns:a16="http://schemas.microsoft.com/office/drawing/2014/main" id="{FFE9C34A-80D1-83B7-EBD6-BEB61D0E0F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72589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0F533-FFC3-D37B-CEDD-7B05AB610A68}"/>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CE535AC5-0190-62BA-1A09-85829854C7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677097-AF66-4B84-9D8F-BCDDB5E49AD6}" type="slidenum">
              <a:rPr lang="de-DE" altLang="de-DE" sz="1300"/>
              <a:pPr eaLnBrk="1" hangingPunct="1">
                <a:spcBef>
                  <a:spcPct val="0"/>
                </a:spcBef>
              </a:pPr>
              <a:t>49</a:t>
            </a:fld>
            <a:endParaRPr lang="de-DE" altLang="de-DE" sz="1300"/>
          </a:p>
        </p:txBody>
      </p:sp>
      <p:sp>
        <p:nvSpPr>
          <p:cNvPr id="190467" name="Rectangle 2">
            <a:extLst>
              <a:ext uri="{FF2B5EF4-FFF2-40B4-BE49-F238E27FC236}">
                <a16:creationId xmlns:a16="http://schemas.microsoft.com/office/drawing/2014/main" id="{4687FFB6-82C9-9B04-A07E-0252008AAC23}"/>
              </a:ext>
            </a:extLst>
          </p:cNvPr>
          <p:cNvSpPr>
            <a:spLocks noGrp="1" noRot="1" noChangeAspect="1" noChangeArrowheads="1" noTextEdit="1"/>
          </p:cNvSpPr>
          <p:nvPr>
            <p:ph type="sldImg"/>
          </p:nvPr>
        </p:nvSpPr>
        <p:spPr>
          <a:xfrm>
            <a:off x="139700" y="768350"/>
            <a:ext cx="6821488" cy="3836988"/>
          </a:xfrm>
          <a:ln/>
        </p:spPr>
      </p:sp>
      <p:sp>
        <p:nvSpPr>
          <p:cNvPr id="190468" name="Rectangle 3">
            <a:extLst>
              <a:ext uri="{FF2B5EF4-FFF2-40B4-BE49-F238E27FC236}">
                <a16:creationId xmlns:a16="http://schemas.microsoft.com/office/drawing/2014/main" id="{66B509FE-1A33-106E-F9B1-6FB7CEA1B0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192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D81F8-FC2C-389B-B6D0-75AA6B66FAB4}"/>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0DD0ADF2-739A-FDAB-2BC9-1EC6CE83F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F74A1-CACF-49F2-9AA2-968C6F878B9C}" type="slidenum">
              <a:rPr lang="de-DE" altLang="de-DE" sz="1300"/>
              <a:pPr eaLnBrk="1" hangingPunct="1">
                <a:spcBef>
                  <a:spcPct val="0"/>
                </a:spcBef>
              </a:pPr>
              <a:t>50</a:t>
            </a:fld>
            <a:endParaRPr lang="de-DE" altLang="de-DE" sz="1300"/>
          </a:p>
        </p:txBody>
      </p:sp>
      <p:sp>
        <p:nvSpPr>
          <p:cNvPr id="191491" name="Rectangle 2">
            <a:extLst>
              <a:ext uri="{FF2B5EF4-FFF2-40B4-BE49-F238E27FC236}">
                <a16:creationId xmlns:a16="http://schemas.microsoft.com/office/drawing/2014/main" id="{BBF3448C-11F2-3424-1B33-52020CB84D8E}"/>
              </a:ext>
            </a:extLst>
          </p:cNvPr>
          <p:cNvSpPr>
            <a:spLocks noGrp="1" noRot="1" noChangeAspect="1" noChangeArrowheads="1" noTextEdit="1"/>
          </p:cNvSpPr>
          <p:nvPr>
            <p:ph type="sldImg"/>
          </p:nvPr>
        </p:nvSpPr>
        <p:spPr>
          <a:xfrm>
            <a:off x="139700" y="768350"/>
            <a:ext cx="6821488" cy="3836988"/>
          </a:xfrm>
          <a:ln/>
        </p:spPr>
      </p:sp>
      <p:sp>
        <p:nvSpPr>
          <p:cNvPr id="191492" name="Rectangle 3">
            <a:extLst>
              <a:ext uri="{FF2B5EF4-FFF2-40B4-BE49-F238E27FC236}">
                <a16:creationId xmlns:a16="http://schemas.microsoft.com/office/drawing/2014/main" id="{F8F86383-874C-F198-6D80-69B5EBE262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5135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1B926-4BF1-6F4C-3DAD-B5B06935BFB6}"/>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872A44B9-F55D-8B91-9C83-C2374F95BA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7E0F16-5EE7-4728-9F9E-4E20D68C6631}" type="slidenum">
              <a:rPr lang="de-DE" altLang="de-DE" sz="1300"/>
              <a:pPr eaLnBrk="1" hangingPunct="1">
                <a:spcBef>
                  <a:spcPct val="0"/>
                </a:spcBef>
              </a:pPr>
              <a:t>51</a:t>
            </a:fld>
            <a:endParaRPr lang="de-DE" altLang="de-DE" sz="1300"/>
          </a:p>
        </p:txBody>
      </p:sp>
      <p:sp>
        <p:nvSpPr>
          <p:cNvPr id="192515" name="Rectangle 2">
            <a:extLst>
              <a:ext uri="{FF2B5EF4-FFF2-40B4-BE49-F238E27FC236}">
                <a16:creationId xmlns:a16="http://schemas.microsoft.com/office/drawing/2014/main" id="{F6A484B8-32E9-2BE4-DC50-C6896CFE5CC2}"/>
              </a:ext>
            </a:extLst>
          </p:cNvPr>
          <p:cNvSpPr>
            <a:spLocks noGrp="1" noRot="1" noChangeAspect="1" noChangeArrowheads="1" noTextEdit="1"/>
          </p:cNvSpPr>
          <p:nvPr>
            <p:ph type="sldImg"/>
          </p:nvPr>
        </p:nvSpPr>
        <p:spPr>
          <a:xfrm>
            <a:off x="139700" y="768350"/>
            <a:ext cx="6821488" cy="3836988"/>
          </a:xfrm>
          <a:ln/>
        </p:spPr>
      </p:sp>
      <p:sp>
        <p:nvSpPr>
          <p:cNvPr id="192516" name="Rectangle 3">
            <a:extLst>
              <a:ext uri="{FF2B5EF4-FFF2-40B4-BE49-F238E27FC236}">
                <a16:creationId xmlns:a16="http://schemas.microsoft.com/office/drawing/2014/main" id="{9850D161-312B-B011-EB71-5184F2C47E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70787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F6AD4-5FCB-FC8B-B1BD-9F414231ED35}"/>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7E4149D8-2826-B574-786E-F01514B39E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738BD-E811-436D-857F-C18F34D3ACA3}" type="slidenum">
              <a:rPr lang="de-DE" altLang="de-DE" sz="1300"/>
              <a:pPr eaLnBrk="1" hangingPunct="1">
                <a:spcBef>
                  <a:spcPct val="0"/>
                </a:spcBef>
              </a:pPr>
              <a:t>52</a:t>
            </a:fld>
            <a:endParaRPr lang="de-DE" altLang="de-DE" sz="1300"/>
          </a:p>
        </p:txBody>
      </p:sp>
      <p:sp>
        <p:nvSpPr>
          <p:cNvPr id="193539" name="Rectangle 2">
            <a:extLst>
              <a:ext uri="{FF2B5EF4-FFF2-40B4-BE49-F238E27FC236}">
                <a16:creationId xmlns:a16="http://schemas.microsoft.com/office/drawing/2014/main" id="{DA1ABB05-EC2D-4549-A475-3C103C6161BB}"/>
              </a:ext>
            </a:extLst>
          </p:cNvPr>
          <p:cNvSpPr>
            <a:spLocks noGrp="1" noRot="1" noChangeAspect="1" noChangeArrowheads="1" noTextEdit="1"/>
          </p:cNvSpPr>
          <p:nvPr>
            <p:ph type="sldImg"/>
          </p:nvPr>
        </p:nvSpPr>
        <p:spPr>
          <a:xfrm>
            <a:off x="139700" y="768350"/>
            <a:ext cx="6821488" cy="3836988"/>
          </a:xfrm>
          <a:ln/>
        </p:spPr>
      </p:sp>
      <p:sp>
        <p:nvSpPr>
          <p:cNvPr id="193540" name="Rectangle 3">
            <a:extLst>
              <a:ext uri="{FF2B5EF4-FFF2-40B4-BE49-F238E27FC236}">
                <a16:creationId xmlns:a16="http://schemas.microsoft.com/office/drawing/2014/main" id="{DA9D7A09-3782-CA0D-83DC-503F7A2A48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81109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02ED6-86CD-3448-7647-9F48B94846C4}"/>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822D6BAE-D0F5-A481-F8E8-CC20B97EC0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53</a:t>
            </a:fld>
            <a:endParaRPr lang="de-DE" altLang="de-DE" sz="1300"/>
          </a:p>
        </p:txBody>
      </p:sp>
      <p:sp>
        <p:nvSpPr>
          <p:cNvPr id="194563" name="Rectangle 2">
            <a:extLst>
              <a:ext uri="{FF2B5EF4-FFF2-40B4-BE49-F238E27FC236}">
                <a16:creationId xmlns:a16="http://schemas.microsoft.com/office/drawing/2014/main" id="{994ABFAB-13B1-9422-6E57-5A6556DEC337}"/>
              </a:ext>
            </a:extLst>
          </p:cNvPr>
          <p:cNvSpPr>
            <a:spLocks noGrp="1" noRot="1" noChangeAspect="1" noChangeArrowheads="1" noTextEdit="1"/>
          </p:cNvSpPr>
          <p:nvPr>
            <p:ph type="sldImg"/>
          </p:nvPr>
        </p:nvSpPr>
        <p:spPr>
          <a:xfrm>
            <a:off x="139700" y="768350"/>
            <a:ext cx="6821488" cy="3836988"/>
          </a:xfrm>
          <a:ln/>
        </p:spPr>
      </p:sp>
      <p:sp>
        <p:nvSpPr>
          <p:cNvPr id="194564" name="Rectangle 3">
            <a:extLst>
              <a:ext uri="{FF2B5EF4-FFF2-40B4-BE49-F238E27FC236}">
                <a16:creationId xmlns:a16="http://schemas.microsoft.com/office/drawing/2014/main" id="{8531F4C4-E804-A0BE-1413-61757441F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30517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02ED6-86CD-3448-7647-9F48B94846C4}"/>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822D6BAE-D0F5-A481-F8E8-CC20B97EC0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54</a:t>
            </a:fld>
            <a:endParaRPr lang="de-DE" altLang="de-DE" sz="1300"/>
          </a:p>
        </p:txBody>
      </p:sp>
      <p:sp>
        <p:nvSpPr>
          <p:cNvPr id="194563" name="Rectangle 2">
            <a:extLst>
              <a:ext uri="{FF2B5EF4-FFF2-40B4-BE49-F238E27FC236}">
                <a16:creationId xmlns:a16="http://schemas.microsoft.com/office/drawing/2014/main" id="{994ABFAB-13B1-9422-6E57-5A6556DEC337}"/>
              </a:ext>
            </a:extLst>
          </p:cNvPr>
          <p:cNvSpPr>
            <a:spLocks noGrp="1" noRot="1" noChangeAspect="1" noChangeArrowheads="1" noTextEdit="1"/>
          </p:cNvSpPr>
          <p:nvPr>
            <p:ph type="sldImg"/>
          </p:nvPr>
        </p:nvSpPr>
        <p:spPr>
          <a:xfrm>
            <a:off x="139700" y="768350"/>
            <a:ext cx="6821488" cy="3836988"/>
          </a:xfrm>
          <a:ln/>
        </p:spPr>
      </p:sp>
      <p:sp>
        <p:nvSpPr>
          <p:cNvPr id="194564" name="Rectangle 3">
            <a:extLst>
              <a:ext uri="{FF2B5EF4-FFF2-40B4-BE49-F238E27FC236}">
                <a16:creationId xmlns:a16="http://schemas.microsoft.com/office/drawing/2014/main" id="{8531F4C4-E804-A0BE-1413-61757441F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30517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D1B70-EAC4-F010-7745-9149A962DC0E}"/>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191CE5FC-E3D1-04C2-733D-2C13E74990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9D03F-929F-40D5-A7A0-E8BAF4A50D2D}" type="slidenum">
              <a:rPr lang="de-DE" altLang="de-DE" sz="1300"/>
              <a:pPr eaLnBrk="1" hangingPunct="1">
                <a:spcBef>
                  <a:spcPct val="0"/>
                </a:spcBef>
              </a:pPr>
              <a:t>55</a:t>
            </a:fld>
            <a:endParaRPr lang="de-DE" altLang="de-DE" sz="1300"/>
          </a:p>
        </p:txBody>
      </p:sp>
      <p:sp>
        <p:nvSpPr>
          <p:cNvPr id="195587" name="Rectangle 2">
            <a:extLst>
              <a:ext uri="{FF2B5EF4-FFF2-40B4-BE49-F238E27FC236}">
                <a16:creationId xmlns:a16="http://schemas.microsoft.com/office/drawing/2014/main" id="{EA1D73BD-B843-DECA-9EC8-88B667B310B8}"/>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E1D7AA3C-EA9F-5BDF-62D6-4D15B755F3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63354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3AE93-30BC-4182-AD09-4A2903EE4645}" type="slidenum">
              <a:rPr lang="de-DE" altLang="de-DE" sz="1300"/>
              <a:pPr eaLnBrk="1" hangingPunct="1">
                <a:spcBef>
                  <a:spcPct val="0"/>
                </a:spcBef>
              </a:pPr>
              <a:t>56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51664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4D1E62-BC85-4034-88D0-6E6643376840}" type="slidenum">
              <a:rPr lang="de-DE" altLang="de-DE" sz="1300"/>
              <a:pPr eaLnBrk="1" hangingPunct="1">
                <a:spcBef>
                  <a:spcPct val="0"/>
                </a:spcBef>
              </a:pPr>
              <a:t>57</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3655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859D0-1758-4471-8F8E-E52BC9919A37}" type="slidenum">
              <a:rPr lang="de-DE" altLang="de-DE" sz="1300"/>
              <a:pPr eaLnBrk="1" hangingPunct="1">
                <a:spcBef>
                  <a:spcPct val="0"/>
                </a:spcBef>
              </a:pPr>
              <a:t>58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2651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677097-AF66-4B84-9D8F-BCDDB5E49AD6}" type="slidenum">
              <a:rPr lang="de-DE" altLang="de-DE" sz="1300"/>
              <a:pPr eaLnBrk="1" hangingPunct="1">
                <a:spcBef>
                  <a:spcPct val="0"/>
                </a:spcBef>
              </a:pPr>
              <a:t>59</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77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EF74A1-CACF-49F2-9AA2-968C6F878B9C}" type="slidenum">
              <a:rPr lang="de-DE" altLang="de-DE" sz="1300"/>
              <a:pPr eaLnBrk="1" hangingPunct="1">
                <a:spcBef>
                  <a:spcPct val="0"/>
                </a:spcBef>
              </a:pPr>
              <a:t>60</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12951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7E0F16-5EE7-4728-9F9E-4E20D68C6631}" type="slidenum">
              <a:rPr lang="de-DE" altLang="de-DE" sz="1300"/>
              <a:pPr eaLnBrk="1" hangingPunct="1">
                <a:spcBef>
                  <a:spcPct val="0"/>
                </a:spcBef>
              </a:pPr>
              <a:t>61</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34780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0738BD-E811-436D-857F-C18F34D3ACA3}" type="slidenum">
              <a:rPr lang="de-DE" altLang="de-DE" sz="1300"/>
              <a:pPr eaLnBrk="1" hangingPunct="1">
                <a:spcBef>
                  <a:spcPct val="0"/>
                </a:spcBef>
              </a:pPr>
              <a:t>62</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6870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63</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65774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1040D-69EA-4040-905D-29969AAC2922}" type="slidenum">
              <a:rPr lang="de-DE" altLang="de-DE" sz="1300"/>
              <a:pPr eaLnBrk="1" hangingPunct="1">
                <a:spcBef>
                  <a:spcPct val="0"/>
                </a:spcBef>
              </a:pPr>
              <a:t>64</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65774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9D03F-929F-40D5-A7A0-E8BAF4A50D2D}" type="slidenum">
              <a:rPr lang="de-DE" altLang="de-DE" sz="1300"/>
              <a:pPr eaLnBrk="1" hangingPunct="1">
                <a:spcBef>
                  <a:spcPct val="0"/>
                </a:spcBef>
              </a:pPr>
              <a:t>65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96478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7CE280-5901-4CB1-BCA7-0A2995E7D038}" type="slidenum">
              <a:rPr lang="de-DE" altLang="de-DE" sz="1300"/>
              <a:pPr eaLnBrk="1" hangingPunct="1">
                <a:spcBef>
                  <a:spcPct val="0"/>
                </a:spcBef>
              </a:pPr>
              <a:t>66</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4930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299D59-D46C-4B4C-BD15-6DD86943127B}" type="slidenum">
              <a:rPr lang="de-DE" altLang="de-DE" sz="1300"/>
              <a:pPr eaLnBrk="1" hangingPunct="1">
                <a:spcBef>
                  <a:spcPct val="0"/>
                </a:spcBef>
              </a:pPr>
              <a:t>67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10679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617CF2-428F-46E8-A4D2-3D0FA77890AE}" type="slidenum">
              <a:rPr lang="de-DE" altLang="de-DE" sz="1300"/>
              <a:pPr eaLnBrk="1" hangingPunct="1">
                <a:spcBef>
                  <a:spcPct val="0"/>
                </a:spcBef>
              </a:pPr>
              <a:t>68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8577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E5FD6-25DC-4DFB-98D2-A097D1581967}" type="slidenum">
              <a:rPr lang="de-DE" altLang="de-DE" sz="1300"/>
              <a:pPr eaLnBrk="1" hangingPunct="1">
                <a:spcBef>
                  <a:spcPct val="0"/>
                </a:spcBef>
              </a:pPr>
              <a:t>69</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1889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8F92B-EDEB-4476-B94C-4DB95E44E672}" type="slidenum">
              <a:rPr lang="de-DE" altLang="de-DE" sz="1300"/>
              <a:pPr eaLnBrk="1" hangingPunct="1">
                <a:spcBef>
                  <a:spcPct val="0"/>
                </a:spcBef>
              </a:pPr>
              <a:t>70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19245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0ACB3C-3CE0-425B-B565-12FFB192FBEF}" type="slidenum">
              <a:rPr lang="de-DE" altLang="de-DE" sz="1300"/>
              <a:pPr eaLnBrk="1" hangingPunct="1">
                <a:spcBef>
                  <a:spcPct val="0"/>
                </a:spcBef>
              </a:pPr>
              <a:t>71</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112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787F1D-545F-443A-A1CA-1150E66CFCDC}" type="slidenum">
              <a:rPr lang="de-DE" altLang="de-DE" sz="1300"/>
              <a:pPr eaLnBrk="1" hangingPunct="1">
                <a:spcBef>
                  <a:spcPct val="0"/>
                </a:spcBef>
              </a:pPr>
              <a:t>72</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46073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FA791-2B7D-4E7B-81EA-8A29ECEDFC1D}" type="slidenum">
              <a:rPr lang="de-DE" altLang="de-DE" sz="1300"/>
              <a:pPr eaLnBrk="1" hangingPunct="1">
                <a:spcBef>
                  <a:spcPct val="0"/>
                </a:spcBef>
              </a:pPr>
              <a:t>73</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7669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FA791-2B7D-4E7B-81EA-8A29ECEDFC1D}" type="slidenum">
              <a:rPr lang="de-DE" altLang="de-DE" sz="1300"/>
              <a:pPr eaLnBrk="1" hangingPunct="1">
                <a:spcBef>
                  <a:spcPct val="0"/>
                </a:spcBef>
              </a:pPr>
              <a:t>74</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7669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103394-C005-4E9E-9E58-7F3B3CBF584F}" type="slidenum">
              <a:rPr lang="de-DE" altLang="de-DE" sz="1300"/>
              <a:pPr eaLnBrk="1" hangingPunct="1">
                <a:spcBef>
                  <a:spcPct val="0"/>
                </a:spcBef>
              </a:pPr>
              <a:t>75</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30656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B31487-68F1-4C92-9A41-1CF2F4662D98}" type="slidenum">
              <a:rPr lang="de-DE" altLang="de-DE" sz="1300"/>
              <a:pPr eaLnBrk="1" hangingPunct="1">
                <a:spcBef>
                  <a:spcPct val="0"/>
                </a:spcBef>
              </a:pPr>
              <a:t>76</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4049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01D3E-9BAD-4093-8E3E-3B669AAA3023}" type="slidenum">
              <a:rPr lang="de-DE" altLang="de-DE" sz="1300"/>
              <a:pPr eaLnBrk="1" hangingPunct="1">
                <a:spcBef>
                  <a:spcPct val="0"/>
                </a:spcBef>
              </a:pPr>
              <a:t>77</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87009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B9616-2FD6-4716-AF35-57AC5CAE134F}" type="slidenum">
              <a:rPr lang="de-DE" altLang="de-DE" sz="1300"/>
              <a:pPr eaLnBrk="1" hangingPunct="1">
                <a:spcBef>
                  <a:spcPct val="0"/>
                </a:spcBef>
              </a:pPr>
              <a:t>78</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3954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8C6A03-53A5-403D-805B-88A2D87AD9CA}" type="slidenum">
              <a:rPr lang="de-DE" altLang="de-DE" sz="1300"/>
              <a:pPr eaLnBrk="1" hangingPunct="1">
                <a:spcBef>
                  <a:spcPct val="0"/>
                </a:spcBef>
              </a:pPr>
              <a:t>79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1695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023907-3A3B-4761-93F8-92D862237374}" type="slidenum">
              <a:rPr lang="de-DE" altLang="de-DE" sz="1300"/>
              <a:pPr eaLnBrk="1" hangingPunct="1">
                <a:spcBef>
                  <a:spcPct val="0"/>
                </a:spcBef>
              </a:pPr>
              <a:t>80</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55144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BA6CB-DF69-41C5-8782-DDC8A6A0FAA9}" type="slidenum">
              <a:rPr lang="de-DE" altLang="de-DE" sz="1300"/>
              <a:pPr eaLnBrk="1" hangingPunct="1">
                <a:spcBef>
                  <a:spcPct val="0"/>
                </a:spcBef>
              </a:pPr>
              <a:t>81</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5162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2BD76F-ABB0-4F1B-9AE8-AADB56AB8004}" type="slidenum">
              <a:rPr lang="de-DE" altLang="de-DE" sz="1300"/>
              <a:pPr eaLnBrk="1" hangingPunct="1">
                <a:spcBef>
                  <a:spcPct val="0"/>
                </a:spcBef>
              </a:pPr>
              <a:t>82</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57430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D0BEE-82D5-40E5-14C6-D85507EAB8D8}"/>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D4F0266D-1DAC-7527-640F-25F6CCB5A9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103394-C005-4E9E-9E58-7F3B3CBF584F}" type="slidenum">
              <a:rPr lang="de-DE" altLang="de-DE" sz="1300"/>
              <a:pPr eaLnBrk="1" hangingPunct="1">
                <a:spcBef>
                  <a:spcPct val="0"/>
                </a:spcBef>
              </a:pPr>
              <a:t>83</a:t>
            </a:fld>
            <a:endParaRPr lang="de-DE" altLang="de-DE" sz="1300"/>
          </a:p>
        </p:txBody>
      </p:sp>
      <p:sp>
        <p:nvSpPr>
          <p:cNvPr id="204803" name="Rectangle 2">
            <a:extLst>
              <a:ext uri="{FF2B5EF4-FFF2-40B4-BE49-F238E27FC236}">
                <a16:creationId xmlns:a16="http://schemas.microsoft.com/office/drawing/2014/main" id="{ADBD2FEC-B4BC-C8CB-521E-4DBB01E22B7F}"/>
              </a:ext>
            </a:extLst>
          </p:cNvPr>
          <p:cNvSpPr>
            <a:spLocks noGrp="1" noRot="1" noChangeAspect="1" noChangeArrowheads="1" noTextEdit="1"/>
          </p:cNvSpPr>
          <p:nvPr>
            <p:ph type="sldImg"/>
          </p:nvPr>
        </p:nvSpPr>
        <p:spPr>
          <a:xfrm>
            <a:off x="139700" y="768350"/>
            <a:ext cx="6821488" cy="3836988"/>
          </a:xfrm>
          <a:ln/>
        </p:spPr>
      </p:sp>
      <p:sp>
        <p:nvSpPr>
          <p:cNvPr id="204804" name="Rectangle 3">
            <a:extLst>
              <a:ext uri="{FF2B5EF4-FFF2-40B4-BE49-F238E27FC236}">
                <a16:creationId xmlns:a16="http://schemas.microsoft.com/office/drawing/2014/main" id="{35472297-A220-8C9B-A6FA-AB5D1B5618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4712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38D26-B8C5-8EDB-72AE-48E658F014B6}"/>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813E3EF4-1B17-787F-9F40-45BBF21B08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B31487-68F1-4C92-9A41-1CF2F4662D98}" type="slidenum">
              <a:rPr lang="de-DE" altLang="de-DE" sz="1300"/>
              <a:pPr eaLnBrk="1" hangingPunct="1">
                <a:spcBef>
                  <a:spcPct val="0"/>
                </a:spcBef>
              </a:pPr>
              <a:t>84</a:t>
            </a:fld>
            <a:endParaRPr lang="de-DE" altLang="de-DE" sz="1300"/>
          </a:p>
        </p:txBody>
      </p:sp>
      <p:sp>
        <p:nvSpPr>
          <p:cNvPr id="205827" name="Rectangle 2">
            <a:extLst>
              <a:ext uri="{FF2B5EF4-FFF2-40B4-BE49-F238E27FC236}">
                <a16:creationId xmlns:a16="http://schemas.microsoft.com/office/drawing/2014/main" id="{F1549CD4-B507-E2A8-FA0D-FEA1C6C03748}"/>
              </a:ext>
            </a:extLst>
          </p:cNvPr>
          <p:cNvSpPr>
            <a:spLocks noGrp="1" noRot="1" noChangeAspect="1" noChangeArrowheads="1" noTextEdit="1"/>
          </p:cNvSpPr>
          <p:nvPr>
            <p:ph type="sldImg"/>
          </p:nvPr>
        </p:nvSpPr>
        <p:spPr>
          <a:xfrm>
            <a:off x="139700" y="768350"/>
            <a:ext cx="6821488" cy="3836988"/>
          </a:xfrm>
          <a:ln/>
        </p:spPr>
      </p:sp>
      <p:sp>
        <p:nvSpPr>
          <p:cNvPr id="205828" name="Rectangle 3">
            <a:extLst>
              <a:ext uri="{FF2B5EF4-FFF2-40B4-BE49-F238E27FC236}">
                <a16:creationId xmlns:a16="http://schemas.microsoft.com/office/drawing/2014/main" id="{E0F22001-D4B2-B33B-0F48-158156628B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10888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D413A-0D95-2104-208E-2277E26AF487}"/>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BE2831FB-F721-1234-7057-683F15EF64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01D3E-9BAD-4093-8E3E-3B669AAA3023}" type="slidenum">
              <a:rPr lang="de-DE" altLang="de-DE" sz="1300"/>
              <a:pPr eaLnBrk="1" hangingPunct="1">
                <a:spcBef>
                  <a:spcPct val="0"/>
                </a:spcBef>
              </a:pPr>
              <a:t>85</a:t>
            </a:fld>
            <a:endParaRPr lang="de-DE" altLang="de-DE" sz="1300"/>
          </a:p>
        </p:txBody>
      </p:sp>
      <p:sp>
        <p:nvSpPr>
          <p:cNvPr id="206851" name="Rectangle 2">
            <a:extLst>
              <a:ext uri="{FF2B5EF4-FFF2-40B4-BE49-F238E27FC236}">
                <a16:creationId xmlns:a16="http://schemas.microsoft.com/office/drawing/2014/main" id="{4FF78DCE-3776-40A8-B372-808A28812F18}"/>
              </a:ext>
            </a:extLst>
          </p:cNvPr>
          <p:cNvSpPr>
            <a:spLocks noGrp="1" noRot="1" noChangeAspect="1" noChangeArrowheads="1" noTextEdit="1"/>
          </p:cNvSpPr>
          <p:nvPr>
            <p:ph type="sldImg"/>
          </p:nvPr>
        </p:nvSpPr>
        <p:spPr>
          <a:xfrm>
            <a:off x="139700" y="768350"/>
            <a:ext cx="6821488" cy="3836988"/>
          </a:xfrm>
          <a:ln/>
        </p:spPr>
      </p:sp>
      <p:sp>
        <p:nvSpPr>
          <p:cNvPr id="206852" name="Rectangle 3">
            <a:extLst>
              <a:ext uri="{FF2B5EF4-FFF2-40B4-BE49-F238E27FC236}">
                <a16:creationId xmlns:a16="http://schemas.microsoft.com/office/drawing/2014/main" id="{B19F325D-6911-AC91-5632-E3E228D31C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6654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15B65-6B51-652F-004C-13C6CAA4060D}"/>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42DD4522-094D-422A-0D20-1C71C6B0EC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B9616-2FD6-4716-AF35-57AC5CAE134F}" type="slidenum">
              <a:rPr lang="de-DE" altLang="de-DE" sz="1300"/>
              <a:pPr eaLnBrk="1" hangingPunct="1">
                <a:spcBef>
                  <a:spcPct val="0"/>
                </a:spcBef>
              </a:pPr>
              <a:t>86</a:t>
            </a:fld>
            <a:endParaRPr lang="de-DE" altLang="de-DE" sz="1300"/>
          </a:p>
        </p:txBody>
      </p:sp>
      <p:sp>
        <p:nvSpPr>
          <p:cNvPr id="207875" name="Rectangle 2">
            <a:extLst>
              <a:ext uri="{FF2B5EF4-FFF2-40B4-BE49-F238E27FC236}">
                <a16:creationId xmlns:a16="http://schemas.microsoft.com/office/drawing/2014/main" id="{B40D5075-CA29-22B4-33AA-5F83FE530B5E}"/>
              </a:ext>
            </a:extLst>
          </p:cNvPr>
          <p:cNvSpPr>
            <a:spLocks noGrp="1" noRot="1" noChangeAspect="1" noChangeArrowheads="1" noTextEdit="1"/>
          </p:cNvSpPr>
          <p:nvPr>
            <p:ph type="sldImg"/>
          </p:nvPr>
        </p:nvSpPr>
        <p:spPr>
          <a:xfrm>
            <a:off x="139700" y="768350"/>
            <a:ext cx="6821488" cy="3836988"/>
          </a:xfrm>
          <a:ln/>
        </p:spPr>
      </p:sp>
      <p:sp>
        <p:nvSpPr>
          <p:cNvPr id="207876" name="Rectangle 3">
            <a:extLst>
              <a:ext uri="{FF2B5EF4-FFF2-40B4-BE49-F238E27FC236}">
                <a16:creationId xmlns:a16="http://schemas.microsoft.com/office/drawing/2014/main" id="{E157E910-8306-0AB8-356B-53FCC0AD02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07756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BFB9-75E4-C3E0-FAB0-3EB8086E5617}"/>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A9ECCD8D-39F0-F3EA-17FA-E07A4E648C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8C6A03-53A5-403D-805B-88A2D87AD9CA}" type="slidenum">
              <a:rPr lang="de-DE" altLang="de-DE" sz="1300"/>
              <a:pPr eaLnBrk="1" hangingPunct="1">
                <a:spcBef>
                  <a:spcPct val="0"/>
                </a:spcBef>
              </a:pPr>
              <a:t>87</a:t>
            </a:fld>
            <a:endParaRPr lang="de-DE" altLang="de-DE" sz="1300"/>
          </a:p>
        </p:txBody>
      </p:sp>
      <p:sp>
        <p:nvSpPr>
          <p:cNvPr id="208899" name="Rectangle 2">
            <a:extLst>
              <a:ext uri="{FF2B5EF4-FFF2-40B4-BE49-F238E27FC236}">
                <a16:creationId xmlns:a16="http://schemas.microsoft.com/office/drawing/2014/main" id="{126768B0-12A9-CD5A-0C3B-AF05881A8568}"/>
              </a:ext>
            </a:extLst>
          </p:cNvPr>
          <p:cNvSpPr>
            <a:spLocks noGrp="1" noRot="1" noChangeAspect="1" noChangeArrowheads="1" noTextEdit="1"/>
          </p:cNvSpPr>
          <p:nvPr>
            <p:ph type="sldImg"/>
          </p:nvPr>
        </p:nvSpPr>
        <p:spPr>
          <a:xfrm>
            <a:off x="139700" y="768350"/>
            <a:ext cx="6821488" cy="3836988"/>
          </a:xfrm>
          <a:ln/>
        </p:spPr>
      </p:sp>
      <p:sp>
        <p:nvSpPr>
          <p:cNvPr id="208900" name="Rectangle 3">
            <a:extLst>
              <a:ext uri="{FF2B5EF4-FFF2-40B4-BE49-F238E27FC236}">
                <a16:creationId xmlns:a16="http://schemas.microsoft.com/office/drawing/2014/main" id="{86540630-3193-DD10-BAB5-E9DBCFB435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03745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D9AC-A766-779D-9AA1-5A2FC856F010}"/>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8F93A236-BB61-648A-AF16-98296D3323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023907-3A3B-4761-93F8-92D862237374}" type="slidenum">
              <a:rPr lang="de-DE" altLang="de-DE" sz="1300"/>
              <a:pPr eaLnBrk="1" hangingPunct="1">
                <a:spcBef>
                  <a:spcPct val="0"/>
                </a:spcBef>
              </a:pPr>
              <a:t>88</a:t>
            </a:fld>
            <a:endParaRPr lang="de-DE" altLang="de-DE" sz="1300"/>
          </a:p>
        </p:txBody>
      </p:sp>
      <p:sp>
        <p:nvSpPr>
          <p:cNvPr id="209923" name="Rectangle 2">
            <a:extLst>
              <a:ext uri="{FF2B5EF4-FFF2-40B4-BE49-F238E27FC236}">
                <a16:creationId xmlns:a16="http://schemas.microsoft.com/office/drawing/2014/main" id="{580C19FA-32C5-1A56-B7FE-4592F01C0208}"/>
              </a:ext>
            </a:extLst>
          </p:cNvPr>
          <p:cNvSpPr>
            <a:spLocks noGrp="1" noRot="1" noChangeAspect="1" noChangeArrowheads="1" noTextEdit="1"/>
          </p:cNvSpPr>
          <p:nvPr>
            <p:ph type="sldImg"/>
          </p:nvPr>
        </p:nvSpPr>
        <p:spPr>
          <a:xfrm>
            <a:off x="139700" y="768350"/>
            <a:ext cx="6821488" cy="3836988"/>
          </a:xfrm>
          <a:ln/>
        </p:spPr>
      </p:sp>
      <p:sp>
        <p:nvSpPr>
          <p:cNvPr id="209924" name="Rectangle 3">
            <a:extLst>
              <a:ext uri="{FF2B5EF4-FFF2-40B4-BE49-F238E27FC236}">
                <a16:creationId xmlns:a16="http://schemas.microsoft.com/office/drawing/2014/main" id="{11D4CF8E-DD15-8A1B-24C4-FC024336E6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1243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66A56-81F5-ECFD-6707-DB289D0AC2E6}"/>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D9F4708A-599D-C8E7-DAFA-0A3A32D578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8BA6CB-DF69-41C5-8782-DDC8A6A0FAA9}" type="slidenum">
              <a:rPr lang="de-DE" altLang="de-DE" sz="1300"/>
              <a:pPr eaLnBrk="1" hangingPunct="1">
                <a:spcBef>
                  <a:spcPct val="0"/>
                </a:spcBef>
              </a:pPr>
              <a:t>89</a:t>
            </a:fld>
            <a:endParaRPr lang="de-DE" altLang="de-DE" sz="1300"/>
          </a:p>
        </p:txBody>
      </p:sp>
      <p:sp>
        <p:nvSpPr>
          <p:cNvPr id="210947" name="Rectangle 2">
            <a:extLst>
              <a:ext uri="{FF2B5EF4-FFF2-40B4-BE49-F238E27FC236}">
                <a16:creationId xmlns:a16="http://schemas.microsoft.com/office/drawing/2014/main" id="{E7CFE87F-56D4-F5A6-8F22-1A3B638F01A0}"/>
              </a:ext>
            </a:extLst>
          </p:cNvPr>
          <p:cNvSpPr>
            <a:spLocks noGrp="1" noRot="1" noChangeAspect="1" noChangeArrowheads="1" noTextEdit="1"/>
          </p:cNvSpPr>
          <p:nvPr>
            <p:ph type="sldImg"/>
          </p:nvPr>
        </p:nvSpPr>
        <p:spPr>
          <a:xfrm>
            <a:off x="139700" y="768350"/>
            <a:ext cx="6821488" cy="3836988"/>
          </a:xfrm>
          <a:ln/>
        </p:spPr>
      </p:sp>
      <p:sp>
        <p:nvSpPr>
          <p:cNvPr id="210948" name="Rectangle 3">
            <a:extLst>
              <a:ext uri="{FF2B5EF4-FFF2-40B4-BE49-F238E27FC236}">
                <a16:creationId xmlns:a16="http://schemas.microsoft.com/office/drawing/2014/main" id="{DA6C61B3-215A-F1F0-C73A-5D8EE3FFCA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47579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E7DC7-A71E-815D-7CE6-08FA62F25EAA}"/>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E2027E1A-5FB5-645F-93E3-919668D1E2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2BD76F-ABB0-4F1B-9AE8-AADB56AB8004}" type="slidenum">
              <a:rPr lang="de-DE" altLang="de-DE" sz="1300"/>
              <a:pPr eaLnBrk="1" hangingPunct="1">
                <a:spcBef>
                  <a:spcPct val="0"/>
                </a:spcBef>
              </a:pPr>
              <a:t>90</a:t>
            </a:fld>
            <a:endParaRPr lang="de-DE" altLang="de-DE" sz="1300"/>
          </a:p>
        </p:txBody>
      </p:sp>
      <p:sp>
        <p:nvSpPr>
          <p:cNvPr id="211971" name="Rectangle 2">
            <a:extLst>
              <a:ext uri="{FF2B5EF4-FFF2-40B4-BE49-F238E27FC236}">
                <a16:creationId xmlns:a16="http://schemas.microsoft.com/office/drawing/2014/main" id="{EF49C2A4-FD7E-FEBE-3A4F-3F46FA51D695}"/>
              </a:ext>
            </a:extLst>
          </p:cNvPr>
          <p:cNvSpPr>
            <a:spLocks noGrp="1" noRot="1" noChangeAspect="1" noChangeArrowheads="1" noTextEdit="1"/>
          </p:cNvSpPr>
          <p:nvPr>
            <p:ph type="sldImg"/>
          </p:nvPr>
        </p:nvSpPr>
        <p:spPr>
          <a:xfrm>
            <a:off x="139700" y="768350"/>
            <a:ext cx="6821488" cy="3836988"/>
          </a:xfrm>
          <a:ln/>
        </p:spPr>
      </p:sp>
      <p:sp>
        <p:nvSpPr>
          <p:cNvPr id="211972" name="Rectangle 3">
            <a:extLst>
              <a:ext uri="{FF2B5EF4-FFF2-40B4-BE49-F238E27FC236}">
                <a16:creationId xmlns:a16="http://schemas.microsoft.com/office/drawing/2014/main" id="{130E04A0-9B34-3DD7-41C0-A13524FFDA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48372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B7988-E605-1B6A-69EC-2C12EE6CB91F}"/>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DA786FEB-F745-A0CA-BF07-EC434EDE4C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E25A72-4430-4519-AECE-48AA3F848E5A}" type="slidenum">
              <a:rPr lang="de-DE" altLang="de-DE" sz="1300"/>
              <a:pPr eaLnBrk="1" hangingPunct="1">
                <a:spcBef>
                  <a:spcPct val="0"/>
                </a:spcBef>
              </a:pPr>
              <a:t>91</a:t>
            </a:fld>
            <a:endParaRPr lang="de-DE" altLang="de-DE" sz="1300"/>
          </a:p>
        </p:txBody>
      </p:sp>
      <p:sp>
        <p:nvSpPr>
          <p:cNvPr id="212995" name="Rectangle 2">
            <a:extLst>
              <a:ext uri="{FF2B5EF4-FFF2-40B4-BE49-F238E27FC236}">
                <a16:creationId xmlns:a16="http://schemas.microsoft.com/office/drawing/2014/main" id="{A4B8008B-4F16-061F-10ED-3B5D6A8FDBDD}"/>
              </a:ext>
            </a:extLst>
          </p:cNvPr>
          <p:cNvSpPr>
            <a:spLocks noGrp="1" noRot="1" noChangeAspect="1" noChangeArrowheads="1" noTextEdit="1"/>
          </p:cNvSpPr>
          <p:nvPr>
            <p:ph type="sldImg"/>
          </p:nvPr>
        </p:nvSpPr>
        <p:spPr>
          <a:xfrm>
            <a:off x="139700" y="768350"/>
            <a:ext cx="6821488" cy="3836988"/>
          </a:xfrm>
          <a:ln/>
        </p:spPr>
      </p:sp>
      <p:sp>
        <p:nvSpPr>
          <p:cNvPr id="212996" name="Rectangle 3">
            <a:extLst>
              <a:ext uri="{FF2B5EF4-FFF2-40B4-BE49-F238E27FC236}">
                <a16:creationId xmlns:a16="http://schemas.microsoft.com/office/drawing/2014/main" id="{220BE4DD-471C-7C44-2285-9CF6F2E5E8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6298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B7988-E605-1B6A-69EC-2C12EE6CB91F}"/>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DA786FEB-F745-A0CA-BF07-EC434EDE4C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E25A72-4430-4519-AECE-48AA3F848E5A}" type="slidenum">
              <a:rPr lang="de-DE" altLang="de-DE" sz="1300"/>
              <a:pPr eaLnBrk="1" hangingPunct="1">
                <a:spcBef>
                  <a:spcPct val="0"/>
                </a:spcBef>
              </a:pPr>
              <a:t>92</a:t>
            </a:fld>
            <a:endParaRPr lang="de-DE" altLang="de-DE" sz="1300"/>
          </a:p>
        </p:txBody>
      </p:sp>
      <p:sp>
        <p:nvSpPr>
          <p:cNvPr id="212995" name="Rectangle 2">
            <a:extLst>
              <a:ext uri="{FF2B5EF4-FFF2-40B4-BE49-F238E27FC236}">
                <a16:creationId xmlns:a16="http://schemas.microsoft.com/office/drawing/2014/main" id="{A4B8008B-4F16-061F-10ED-3B5D6A8FDBDD}"/>
              </a:ext>
            </a:extLst>
          </p:cNvPr>
          <p:cNvSpPr>
            <a:spLocks noGrp="1" noRot="1" noChangeAspect="1" noChangeArrowheads="1" noTextEdit="1"/>
          </p:cNvSpPr>
          <p:nvPr>
            <p:ph type="sldImg"/>
          </p:nvPr>
        </p:nvSpPr>
        <p:spPr>
          <a:xfrm>
            <a:off x="139700" y="768350"/>
            <a:ext cx="6821488" cy="3836988"/>
          </a:xfrm>
          <a:ln/>
        </p:spPr>
      </p:sp>
      <p:sp>
        <p:nvSpPr>
          <p:cNvPr id="212996" name="Rectangle 3">
            <a:extLst>
              <a:ext uri="{FF2B5EF4-FFF2-40B4-BE49-F238E27FC236}">
                <a16:creationId xmlns:a16="http://schemas.microsoft.com/office/drawing/2014/main" id="{220BE4DD-471C-7C44-2285-9CF6F2E5E8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6298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1EF4E-7CD7-41A7-9FC1-F66677657348}" type="slidenum">
              <a:rPr lang="de-DE" altLang="de-DE" sz="1300"/>
              <a:pPr eaLnBrk="1" hangingPunct="1">
                <a:spcBef>
                  <a:spcPct val="0"/>
                </a:spcBef>
              </a:pPr>
              <a:t>94</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43692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767100-152C-46AF-A2BA-E79D868DE380}" type="slidenum">
              <a:rPr lang="de-DE" altLang="de-DE" sz="1300"/>
              <a:pPr eaLnBrk="1" hangingPunct="1">
                <a:spcBef>
                  <a:spcPct val="0"/>
                </a:spcBef>
              </a:pPr>
              <a:t>95</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98462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8BEB4-F52D-4C44-A7CF-DCA4EF48DC45}" type="slidenum">
              <a:rPr lang="de-DE" altLang="de-DE" sz="1300"/>
              <a:pPr eaLnBrk="1" hangingPunct="1">
                <a:spcBef>
                  <a:spcPct val="0"/>
                </a:spcBef>
              </a:pPr>
              <a:t>96</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46280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F4B740-B905-4A14-AC37-0C035C333CBD}" type="slidenum">
              <a:rPr lang="de-DE" altLang="de-DE" sz="1300"/>
              <a:pPr eaLnBrk="1" hangingPunct="1">
                <a:spcBef>
                  <a:spcPct val="0"/>
                </a:spcBef>
              </a:pPr>
              <a:t>97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0122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A63AB-A16F-44B2-A556-3CAF776AAF82}" type="slidenum">
              <a:rPr lang="de-DE" altLang="de-DE" sz="1300"/>
              <a:pPr eaLnBrk="1" hangingPunct="1">
                <a:spcBef>
                  <a:spcPct val="0"/>
                </a:spcBef>
              </a:pPr>
              <a:t>98</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4462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DF4168-D9CC-48E7-999B-B81FE5FF4BB9}" type="slidenum">
              <a:rPr lang="de-DE" altLang="de-DE" sz="1300"/>
              <a:pPr eaLnBrk="1" hangingPunct="1">
                <a:spcBef>
                  <a:spcPct val="0"/>
                </a:spcBef>
              </a:pPr>
              <a:t>99</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15218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9DBCA3-5B53-4B85-A10F-DDAE49C808C1}" type="slidenum">
              <a:rPr lang="de-DE" altLang="de-DE" sz="1300"/>
              <a:pPr eaLnBrk="1" hangingPunct="1">
                <a:spcBef>
                  <a:spcPct val="0"/>
                </a:spcBef>
              </a:pPr>
              <a:t>100</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73711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8463E5-C7ED-4994-A8D3-8E258E5FDA07}" type="slidenum">
              <a:rPr lang="de-DE" altLang="de-DE" sz="1300"/>
              <a:pPr eaLnBrk="1" hangingPunct="1">
                <a:spcBef>
                  <a:spcPct val="0"/>
                </a:spcBef>
              </a:pPr>
              <a:t>101</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56335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8463E5-C7ED-4994-A8D3-8E258E5FDA07}" type="slidenum">
              <a:rPr lang="de-DE" altLang="de-DE" sz="1300"/>
              <a:pPr eaLnBrk="1" hangingPunct="1">
                <a:spcBef>
                  <a:spcPct val="0"/>
                </a:spcBef>
              </a:pPr>
              <a:t>102</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5633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8183B-34B0-4C4F-8BDB-6C5FD4ADA3D1}" type="slidenum">
              <a:rPr lang="de-DE" altLang="de-DE" sz="1300"/>
              <a:pPr eaLnBrk="1" hangingPunct="1">
                <a:spcBef>
                  <a:spcPct val="0"/>
                </a:spcBef>
              </a:pPr>
              <a:t>103</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5936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3EAAB2-B494-4688-92AD-B0E5D8F47CA0}" type="slidenum">
              <a:rPr lang="de-DE" altLang="de-DE" sz="1300"/>
              <a:pPr eaLnBrk="1" hangingPunct="1">
                <a:spcBef>
                  <a:spcPct val="0"/>
                </a:spcBef>
              </a:pPr>
              <a:t>104</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5992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58943-1680-4D03-AB76-ADDDE90B15E4}" type="slidenum">
              <a:rPr lang="de-DE" altLang="de-DE" sz="1300"/>
              <a:pPr eaLnBrk="1" hangingPunct="1">
                <a:spcBef>
                  <a:spcPct val="0"/>
                </a:spcBef>
              </a:pPr>
              <a:t>105</a:t>
            </a:fld>
            <a:endParaRPr lang="de-DE" altLang="de-DE"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05489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596353-C13C-42DF-9358-825F11BB45C7}" type="slidenum">
              <a:rPr lang="de-DE" altLang="de-DE" sz="1300"/>
              <a:pPr eaLnBrk="1" hangingPunct="1">
                <a:spcBef>
                  <a:spcPct val="0"/>
                </a:spcBef>
              </a:pPr>
              <a:t>106</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15135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A4E0F-C0D5-4AB1-8BCE-6078D6AC6A81}" type="slidenum">
              <a:rPr lang="de-DE" altLang="de-DE" sz="1300"/>
              <a:pPr eaLnBrk="1" hangingPunct="1">
                <a:spcBef>
                  <a:spcPct val="0"/>
                </a:spcBef>
              </a:pPr>
              <a:t>107</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82043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1E6EC1-CCB0-4D19-97FA-0D6DAA530776}" type="slidenum">
              <a:rPr lang="de-DE" altLang="de-DE" sz="1300"/>
              <a:pPr eaLnBrk="1" hangingPunct="1">
                <a:spcBef>
                  <a:spcPct val="0"/>
                </a:spcBef>
              </a:pPr>
              <a:t>108</a:t>
            </a:fld>
            <a:endParaRPr lang="de-DE" altLang="de-DE" sz="1300"/>
          </a:p>
        </p:txBody>
      </p:sp>
      <p:sp>
        <p:nvSpPr>
          <p:cNvPr id="227331" name="Rectangle 1026"/>
          <p:cNvSpPr>
            <a:spLocks noGrp="1" noRot="1" noChangeAspect="1" noChangeArrowheads="1" noTextEdit="1"/>
          </p:cNvSpPr>
          <p:nvPr>
            <p:ph type="sldImg"/>
          </p:nvPr>
        </p:nvSpPr>
        <p:spPr>
          <a:xfrm>
            <a:off x="139700" y="768350"/>
            <a:ext cx="6821488" cy="3836988"/>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4148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751231-E635-4A6A-BB4E-3A8B0A8CFB2A}" type="slidenum">
              <a:rPr lang="de-DE" altLang="de-DE" sz="1300"/>
              <a:pPr eaLnBrk="1" hangingPunct="1">
                <a:spcBef>
                  <a:spcPct val="0"/>
                </a:spcBef>
              </a:pPr>
              <a:t>109</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790363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80985F-7036-4F6C-ACA3-617AE123EB18}" type="slidenum">
              <a:rPr lang="de-DE" altLang="de-DE" sz="1300"/>
              <a:pPr eaLnBrk="1" hangingPunct="1">
                <a:spcBef>
                  <a:spcPct val="0"/>
                </a:spcBef>
              </a:pPr>
              <a:t>110</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89727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F480FD-2CF1-46D8-AE8F-AD4165217F7F}" type="slidenum">
              <a:rPr lang="de-DE" altLang="de-DE" sz="1300"/>
              <a:pPr eaLnBrk="1" hangingPunct="1">
                <a:spcBef>
                  <a:spcPct val="0"/>
                </a:spcBef>
              </a:pPr>
              <a:t>111</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2532481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F480FD-2CF1-46D8-AE8F-AD4165217F7F}" type="slidenum">
              <a:rPr lang="de-DE" altLang="de-DE" sz="1300"/>
              <a:pPr eaLnBrk="1" hangingPunct="1">
                <a:spcBef>
                  <a:spcPct val="0"/>
                </a:spcBef>
              </a:pPr>
              <a:t>112</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253248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BF6BB-B21E-48EA-BEE0-F1A19C02464A}" type="slidenum">
              <a:rPr lang="de-DE" altLang="de-DE" sz="1300"/>
              <a:pPr eaLnBrk="1" hangingPunct="1">
                <a:spcBef>
                  <a:spcPct val="0"/>
                </a:spcBef>
              </a:pPr>
              <a:t>113</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29377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4503B-4C90-42B9-8B05-61C1F8351706}" type="slidenum">
              <a:rPr lang="de-DE" altLang="de-DE" sz="1300"/>
              <a:pPr eaLnBrk="1" hangingPunct="1">
                <a:spcBef>
                  <a:spcPct val="0"/>
                </a:spcBef>
              </a:pPr>
              <a:t>114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742143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105DC-FCE1-428F-A4AC-9116ABA7114B}" type="slidenum">
              <a:rPr lang="de-DE" altLang="de-DE" sz="1300"/>
              <a:pPr eaLnBrk="1" hangingPunct="1">
                <a:spcBef>
                  <a:spcPct val="0"/>
                </a:spcBef>
              </a:pPr>
              <a:t>115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7164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43700A-2D9F-4BDA-A566-4F66F199AF9B}" type="slidenum">
              <a:rPr lang="de-DE" altLang="de-DE" sz="1300"/>
              <a:pPr eaLnBrk="1" hangingPunct="1">
                <a:spcBef>
                  <a:spcPct val="0"/>
                </a:spcBef>
              </a:pPr>
              <a:t>116</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75047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A70324-F9C6-44D3-9CE7-E790BED5CB3B}" type="slidenum">
              <a:rPr lang="de-DE" altLang="de-DE" sz="1300"/>
              <a:pPr eaLnBrk="1" hangingPunct="1">
                <a:spcBef>
                  <a:spcPct val="0"/>
                </a:spcBef>
              </a:pPr>
              <a:t>117</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71746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CCA094-9990-4E66-AF89-7650D6D8D7C6}" type="slidenum">
              <a:rPr lang="de-DE" altLang="de-DE" sz="1300"/>
              <a:pPr eaLnBrk="1" hangingPunct="1">
                <a:spcBef>
                  <a:spcPct val="0"/>
                </a:spcBef>
              </a:pPr>
              <a:t>118</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55827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1A9812-D589-4EEF-A372-119253F326B2}" type="slidenum">
              <a:rPr lang="de-DE" altLang="de-DE" sz="1300"/>
              <a:pPr eaLnBrk="1" hangingPunct="1">
                <a:spcBef>
                  <a:spcPct val="0"/>
                </a:spcBef>
              </a:pPr>
              <a:t>119</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28391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ADDE8-A226-42C7-961A-7975AF445570}" type="slidenum">
              <a:rPr lang="de-DE" altLang="de-DE" sz="1300"/>
              <a:pPr eaLnBrk="1" hangingPunct="1">
                <a:spcBef>
                  <a:spcPct val="0"/>
                </a:spcBef>
              </a:pPr>
              <a:t>120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90880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22E1A-2E11-4D19-8A46-B29DE45065EA}" type="slidenum">
              <a:rPr lang="de-DE" altLang="de-DE" sz="1300"/>
              <a:pPr eaLnBrk="1" hangingPunct="1">
                <a:spcBef>
                  <a:spcPct val="0"/>
                </a:spcBef>
              </a:pPr>
              <a:t>121</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435885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22E1A-2E11-4D19-8A46-B29DE45065EA}" type="slidenum">
              <a:rPr lang="de-DE" altLang="de-DE" sz="1300"/>
              <a:pPr eaLnBrk="1" hangingPunct="1">
                <a:spcBef>
                  <a:spcPct val="0"/>
                </a:spcBef>
              </a:pPr>
              <a:t>122</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435885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3E0A9E-31A7-4069-96BD-BEFA9EBC4288}" type="slidenum">
              <a:rPr lang="de-DE" altLang="de-DE" sz="1300"/>
              <a:pPr eaLnBrk="1" hangingPunct="1">
                <a:spcBef>
                  <a:spcPct val="0"/>
                </a:spcBef>
              </a:pPr>
              <a:t>123</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691341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F93614-729A-4DED-BE73-27FA053ED847}" type="slidenum">
              <a:rPr lang="de-DE" altLang="de-DE" sz="1300"/>
              <a:pPr eaLnBrk="1" hangingPunct="1">
                <a:spcBef>
                  <a:spcPct val="0"/>
                </a:spcBef>
              </a:pPr>
              <a:t>124</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214019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329AD1-84D4-4A70-AB6A-0AA2D94FB041}" type="slidenum">
              <a:rPr lang="de-DE" altLang="de-DE" sz="1300"/>
              <a:pPr eaLnBrk="1" hangingPunct="1">
                <a:spcBef>
                  <a:spcPct val="0"/>
                </a:spcBef>
              </a:pPr>
              <a:t>125</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742963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4B29FB-9071-4E8D-BD89-FBB073F6ED2C}" type="slidenum">
              <a:rPr lang="de-DE" altLang="de-DE" sz="1300"/>
              <a:pPr eaLnBrk="1" hangingPunct="1">
                <a:spcBef>
                  <a:spcPct val="0"/>
                </a:spcBef>
              </a:pPr>
              <a:t>126</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21956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074863-CE04-418E-944B-3E2E506366AA}" type="slidenum">
              <a:rPr lang="de-DE" altLang="de-DE" sz="1300"/>
              <a:pPr eaLnBrk="1" hangingPunct="1">
                <a:spcBef>
                  <a:spcPct val="0"/>
                </a:spcBef>
              </a:pPr>
              <a:t>127</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694447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25E8BB-110E-4B28-9EB3-3EBB452F1D82}" type="slidenum">
              <a:rPr lang="de-DE" altLang="de-DE" sz="1300"/>
              <a:pPr eaLnBrk="1" hangingPunct="1">
                <a:spcBef>
                  <a:spcPct val="0"/>
                </a:spcBef>
              </a:pPr>
              <a:t>128</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705771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4D17F3-E077-4741-8BE7-6ED0453B999F}" type="slidenum">
              <a:rPr lang="de-DE" altLang="de-DE" sz="1300"/>
              <a:pPr eaLnBrk="1" hangingPunct="1">
                <a:spcBef>
                  <a:spcPct val="0"/>
                </a:spcBef>
              </a:pPr>
              <a:t>129</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85985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CB16D4-E996-4AB6-B54D-F425C512B861}" type="slidenum">
              <a:rPr lang="de-DE" altLang="de-DE" sz="1300"/>
              <a:pPr eaLnBrk="1" hangingPunct="1">
                <a:spcBef>
                  <a:spcPct val="0"/>
                </a:spcBef>
              </a:pPr>
              <a:t>130</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62128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C0D743-237E-4E16-AF9C-D29DDD13F365}" type="slidenum">
              <a:rPr lang="de-DE" altLang="de-DE" sz="1300"/>
              <a:pPr eaLnBrk="1" hangingPunct="1">
                <a:spcBef>
                  <a:spcPct val="0"/>
                </a:spcBef>
              </a:pPr>
              <a:t>131</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199627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C0D743-237E-4E16-AF9C-D29DDD13F365}" type="slidenum">
              <a:rPr lang="de-DE" altLang="de-DE" sz="1300"/>
              <a:pPr eaLnBrk="1" hangingPunct="1">
                <a:spcBef>
                  <a:spcPct val="0"/>
                </a:spcBef>
              </a:pPr>
              <a:t>132</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199627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8D63A1-449B-4395-9027-C49E5040E424}" type="slidenum">
              <a:rPr lang="de-DE" altLang="de-DE" sz="1300"/>
              <a:pPr eaLnBrk="1" hangingPunct="1">
                <a:spcBef>
                  <a:spcPct val="0"/>
                </a:spcBef>
              </a:pPr>
              <a:t>133</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1541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C41C52-74D9-4520-AA6D-4BB901C10D78}" type="slidenum">
              <a:rPr lang="de-DE" altLang="de-DE" sz="1300"/>
              <a:pPr eaLnBrk="1" hangingPunct="1">
                <a:spcBef>
                  <a:spcPct val="0"/>
                </a:spcBef>
              </a:pPr>
              <a:t>134</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863674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4129C1-BCEB-4A25-863E-1A872B33DABA}" type="slidenum">
              <a:rPr lang="de-DE" altLang="de-DE" sz="1300"/>
              <a:pPr eaLnBrk="1" hangingPunct="1">
                <a:spcBef>
                  <a:spcPct val="0"/>
                </a:spcBef>
              </a:pPr>
              <a:t>135</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11427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EF1CF1-7288-494A-B4EA-50A6D6E89AB0}" type="slidenum">
              <a:rPr lang="de-DE" altLang="de-DE" sz="1300"/>
              <a:pPr eaLnBrk="1" hangingPunct="1">
                <a:spcBef>
                  <a:spcPct val="0"/>
                </a:spcBef>
              </a:pPr>
              <a:t>136</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03246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63B191-9005-44FA-9567-9A1C28FADA2D}" type="slidenum">
              <a:rPr lang="de-DE" altLang="de-DE" sz="1300"/>
              <a:pPr eaLnBrk="1" hangingPunct="1">
                <a:spcBef>
                  <a:spcPct val="0"/>
                </a:spcBef>
              </a:pPr>
              <a:t>137</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287026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392464-1C0A-4460-9B16-93114550C686}" type="slidenum">
              <a:rPr lang="de-DE" altLang="de-DE" sz="1300"/>
              <a:pPr eaLnBrk="1" hangingPunct="1">
                <a:spcBef>
                  <a:spcPct val="0"/>
                </a:spcBef>
              </a:pPr>
              <a:t>138</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177810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F5D220-290B-4DCE-86CE-9F8BA1589EDB}" type="slidenum">
              <a:rPr lang="de-DE" altLang="de-DE" sz="1300"/>
              <a:pPr eaLnBrk="1" hangingPunct="1">
                <a:spcBef>
                  <a:spcPct val="0"/>
                </a:spcBef>
              </a:pPr>
              <a:t>139</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01477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499E92-FCD9-408F-A80A-F3E4A3CDD7CB}" type="slidenum">
              <a:rPr lang="de-DE" altLang="de-DE" sz="1300"/>
              <a:pPr eaLnBrk="1" hangingPunct="1">
                <a:spcBef>
                  <a:spcPct val="0"/>
                </a:spcBef>
              </a:pPr>
              <a:t>140</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954554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8EC3C4-B1C9-47F0-A8C6-2BD06759D9D1}" type="slidenum">
              <a:rPr lang="de-DE" altLang="de-DE" sz="1300"/>
              <a:pPr eaLnBrk="1" hangingPunct="1">
                <a:spcBef>
                  <a:spcPct val="0"/>
                </a:spcBef>
              </a:pPr>
              <a:t>141</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22728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8EC3C4-B1C9-47F0-A8C6-2BD06759D9D1}" type="slidenum">
              <a:rPr lang="de-DE" altLang="de-DE" sz="1300"/>
              <a:pPr eaLnBrk="1" hangingPunct="1">
                <a:spcBef>
                  <a:spcPct val="0"/>
                </a:spcBef>
              </a:pPr>
              <a:t>142</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22728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9FF584-D0AF-49A2-996A-E9743AB68B70}" type="slidenum">
              <a:rPr lang="de-DE" altLang="de-DE" sz="1300"/>
              <a:pPr eaLnBrk="1" hangingPunct="1">
                <a:spcBef>
                  <a:spcPct val="0"/>
                </a:spcBef>
              </a:pPr>
              <a:t>143</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8155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48CFEA-A640-40DF-BAB2-0435EC7DC489}" type="slidenum">
              <a:rPr lang="de-DE" altLang="de-DE" sz="1300"/>
              <a:pPr eaLnBrk="1" hangingPunct="1">
                <a:spcBef>
                  <a:spcPct val="0"/>
                </a:spcBef>
              </a:pPr>
              <a:t>144</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901749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EBC45E-E0B2-4F46-BFC2-11D50011908A}" type="slidenum">
              <a:rPr lang="de-DE" altLang="de-DE" sz="1300"/>
              <a:pPr eaLnBrk="1" hangingPunct="1">
                <a:spcBef>
                  <a:spcPct val="0"/>
                </a:spcBef>
              </a:pPr>
              <a:t>145</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351916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723262-5D83-4679-8468-929032AD8D2F}" type="slidenum">
              <a:rPr lang="de-DE" altLang="de-DE" sz="1300"/>
              <a:pPr eaLnBrk="1" hangingPunct="1">
                <a:spcBef>
                  <a:spcPct val="0"/>
                </a:spcBef>
              </a:pPr>
              <a:t>146</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93001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48C5D0-3C5F-49D5-AB81-390239AE6DC2}" type="slidenum">
              <a:rPr lang="de-DE" altLang="de-DE" sz="1300"/>
              <a:pPr eaLnBrk="1" hangingPunct="1">
                <a:spcBef>
                  <a:spcPct val="0"/>
                </a:spcBef>
              </a:pPr>
              <a:t>147</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78143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26E098-7F18-4092-A7DE-ECD57923F0C7}" type="slidenum">
              <a:rPr lang="de-DE" altLang="de-DE" sz="1300"/>
              <a:pPr eaLnBrk="1" hangingPunct="1">
                <a:spcBef>
                  <a:spcPct val="0"/>
                </a:spcBef>
              </a:pPr>
              <a:t>148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8678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26E098-7F18-4092-A7DE-ECD57923F0C7}" type="slidenum">
              <a:rPr lang="de-DE" altLang="de-DE" sz="1300"/>
              <a:pPr eaLnBrk="1" hangingPunct="1">
                <a:spcBef>
                  <a:spcPct val="0"/>
                </a:spcBef>
              </a:pPr>
              <a:t>149</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867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93FD4C-6B3B-495B-87E3-61D3AE84E27A}" type="slidenum">
              <a:rPr lang="de-DE" altLang="de-DE" sz="1300"/>
              <a:pPr eaLnBrk="1" hangingPunct="1">
                <a:spcBef>
                  <a:spcPct val="0"/>
                </a:spcBef>
              </a:pPr>
              <a:t>150</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47833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E1162-10A9-47FA-8A56-561B84C4C709}" type="slidenum">
              <a:rPr lang="de-DE" altLang="de-DE" sz="1300"/>
              <a:pPr eaLnBrk="1" hangingPunct="1">
                <a:spcBef>
                  <a:spcPct val="0"/>
                </a:spcBef>
              </a:pPr>
              <a:t>151</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67611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F0890B-4CDA-46F7-91CA-3D0B4F88FF40}" type="slidenum">
              <a:rPr lang="de-DE" altLang="de-DE" sz="1300"/>
              <a:pPr eaLnBrk="1" hangingPunct="1">
                <a:spcBef>
                  <a:spcPct val="0"/>
                </a:spcBef>
              </a:pPr>
              <a:t>152</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714692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AA31A9-8A15-425E-AD0B-24FD587BBB17}" type="slidenum">
              <a:rPr lang="de-DE" altLang="de-DE" sz="1300"/>
              <a:pPr eaLnBrk="1" hangingPunct="1">
                <a:spcBef>
                  <a:spcPct val="0"/>
                </a:spcBef>
              </a:pPr>
              <a:t>153</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786226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C1C845-A161-40C0-ABBE-BF1CAA91542D}" type="slidenum">
              <a:rPr lang="de-DE" altLang="de-DE" sz="1300"/>
              <a:pPr eaLnBrk="1" hangingPunct="1">
                <a:spcBef>
                  <a:spcPct val="0"/>
                </a:spcBef>
              </a:pPr>
              <a:t>154</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32628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2CBE23-966A-49F4-8580-62AAFB67D616}" type="slidenum">
              <a:rPr lang="de-DE" altLang="de-DE" sz="1300"/>
              <a:pPr eaLnBrk="1" hangingPunct="1">
                <a:spcBef>
                  <a:spcPct val="0"/>
                </a:spcBef>
              </a:pPr>
              <a:t>155</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483236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28BC6-9908-40CA-A69B-CC90EA3FED2D}" type="slidenum">
              <a:rPr lang="de-DE" altLang="de-DE" sz="1300"/>
              <a:pPr eaLnBrk="1" hangingPunct="1">
                <a:spcBef>
                  <a:spcPct val="0"/>
                </a:spcBef>
              </a:pPr>
              <a:t>156</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540547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4A86BB-DC2A-4E01-B211-E3375EE59235}" type="slidenum">
              <a:rPr lang="de-DE" altLang="de-DE" sz="1300"/>
              <a:pPr eaLnBrk="1" hangingPunct="1">
                <a:spcBef>
                  <a:spcPct val="0"/>
                </a:spcBef>
              </a:pPr>
              <a:t>157</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59935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33975C-0E8E-4B51-B1A1-C5BA1969F224}" type="slidenum">
              <a:rPr lang="de-DE" altLang="de-DE" sz="1300"/>
              <a:pPr eaLnBrk="1" hangingPunct="1">
                <a:spcBef>
                  <a:spcPct val="0"/>
                </a:spcBef>
              </a:pPr>
              <a:t>158</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287330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95310-6B3D-4A58-9CF7-D5AB92FC0C2A}" type="slidenum">
              <a:rPr lang="de-DE" altLang="de-DE" sz="1300"/>
              <a:pPr eaLnBrk="1" hangingPunct="1">
                <a:spcBef>
                  <a:spcPct val="0"/>
                </a:spcBef>
              </a:pPr>
              <a:t>159</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44009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C55C79-E323-44EF-A12B-C5F166340C8F}" type="slidenum">
              <a:rPr lang="de-DE" altLang="de-DE" sz="1300"/>
              <a:pPr eaLnBrk="1" hangingPunct="1">
                <a:spcBef>
                  <a:spcPct val="0"/>
                </a:spcBef>
              </a:pPr>
              <a:t>160</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994702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25B1D7-A791-4E85-B31E-BDE18E38B576}" type="slidenum">
              <a:rPr lang="de-DE" altLang="de-DE" sz="1300"/>
              <a:pPr eaLnBrk="1" hangingPunct="1">
                <a:spcBef>
                  <a:spcPct val="0"/>
                </a:spcBef>
              </a:pPr>
              <a:t>161</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959985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A6324B-9C75-4F81-8420-567E998FE99B}" type="slidenum">
              <a:rPr lang="de-DE" altLang="de-DE" sz="1300"/>
              <a:pPr eaLnBrk="1" hangingPunct="1">
                <a:spcBef>
                  <a:spcPct val="0"/>
                </a:spcBef>
              </a:pPr>
              <a:t>162</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721575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D4C403-1C79-47E4-AAAA-6DCADF6227E8}" type="slidenum">
              <a:rPr lang="de-DE" altLang="de-DE" sz="1300"/>
              <a:pPr eaLnBrk="1" hangingPunct="1">
                <a:spcBef>
                  <a:spcPct val="0"/>
                </a:spcBef>
              </a:pPr>
              <a:t>163</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87499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164</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165</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166</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167</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E9DEF0-D1D5-41B6-8496-97A0129B28CE}" type="slidenum">
              <a:rPr lang="de-DE" altLang="de-DE" sz="1300"/>
              <a:pPr eaLnBrk="1" hangingPunct="1">
                <a:spcBef>
                  <a:spcPct val="0"/>
                </a:spcBef>
              </a:pPr>
              <a:t>168</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700767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169</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170</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4DA451-1821-42AF-9FEF-D3255A5F581C}" type="slidenum">
              <a:rPr lang="de-DE" altLang="de-DE" sz="1300"/>
              <a:pPr eaLnBrk="1" hangingPunct="1">
                <a:spcBef>
                  <a:spcPct val="0"/>
                </a:spcBef>
              </a:pPr>
              <a:t>171</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4420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E4B9A2-A56A-4F51-AF9A-B2786DE8D54C}" type="slidenum">
              <a:rPr lang="de-DE" altLang="de-DE" sz="1300"/>
              <a:pPr eaLnBrk="1" hangingPunct="1">
                <a:spcBef>
                  <a:spcPct val="0"/>
                </a:spcBef>
              </a:pPr>
              <a:t>173</a:t>
            </a:fld>
            <a:endParaRPr lang="de-DE" altLang="de-DE" sz="1300"/>
          </a:p>
        </p:txBody>
      </p:sp>
      <p:sp>
        <p:nvSpPr>
          <p:cNvPr id="289795" name="Rectangle 2"/>
          <p:cNvSpPr>
            <a:spLocks noGrp="1" noRot="1" noChangeAspect="1" noChangeArrowheads="1" noTextEdit="1"/>
          </p:cNvSpPr>
          <p:nvPr>
            <p:ph type="sldImg"/>
          </p:nvPr>
        </p:nvSpPr>
        <p:spPr>
          <a:xfrm>
            <a:off x="138113" y="768350"/>
            <a:ext cx="6823075"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135082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27D81C9-057C-44C9-A360-7A814C368485}" type="slidenum">
              <a:rPr lang="de-DE" altLang="de-DE" sz="1300"/>
              <a:pPr algn="r" eaLnBrk="1" hangingPunct="1">
                <a:spcBef>
                  <a:spcPct val="0"/>
                </a:spcBef>
              </a:pPr>
              <a:t>174</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446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CA4DA98-E953-41BE-9678-C97B01584835}" type="slidenum">
              <a:rPr lang="de-DE" altLang="de-DE" sz="1300"/>
              <a:pPr algn="r" eaLnBrk="1" hangingPunct="1">
                <a:spcBef>
                  <a:spcPct val="0"/>
                </a:spcBef>
              </a:pPr>
              <a:t>175</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2261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72DE816-2BEE-4F9D-BA7A-F765708B2C3E}" type="slidenum">
              <a:rPr lang="de-DE" altLang="de-DE" sz="1300"/>
              <a:pPr algn="r" eaLnBrk="1" hangingPunct="1">
                <a:spcBef>
                  <a:spcPct val="0"/>
                </a:spcBef>
              </a:pPr>
              <a:t>176</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3049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BF8B362-0673-4725-9501-6D427A996D32}" type="slidenum">
              <a:rPr lang="de-DE" altLang="de-DE" sz="1300"/>
              <a:pPr algn="r" eaLnBrk="1" hangingPunct="1">
                <a:spcBef>
                  <a:spcPct val="0"/>
                </a:spcBef>
              </a:pPr>
              <a:t>177</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09306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906828-9E91-46CE-8D1F-53930E6E4BF4}" type="slidenum">
              <a:rPr lang="de-DE" altLang="de-DE" sz="1300"/>
              <a:pPr algn="r" eaLnBrk="1" hangingPunct="1">
                <a:spcBef>
                  <a:spcPct val="0"/>
                </a:spcBef>
              </a:pPr>
              <a:t>178</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83680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5E9337-FB36-492C-BD22-07B13436961D}" type="slidenum">
              <a:rPr lang="de-DE" altLang="de-DE" sz="1300"/>
              <a:pPr algn="r" eaLnBrk="1" hangingPunct="1">
                <a:spcBef>
                  <a:spcPct val="0"/>
                </a:spcBef>
              </a:pPr>
              <a:t>179</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96018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180</a:t>
            </a:fld>
            <a:endParaRPr lang="de-DE" altLang="de-DE"/>
          </a:p>
        </p:txBody>
      </p:sp>
    </p:spTree>
    <p:extLst>
      <p:ext uri="{BB962C8B-B14F-4D97-AF65-F5344CB8AC3E}">
        <p14:creationId xmlns:p14="http://schemas.microsoft.com/office/powerpoint/2010/main" val="879210740"/>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181</a:t>
            </a:fld>
            <a:endParaRPr lang="de-DE" altLang="de-DE"/>
          </a:p>
        </p:txBody>
      </p:sp>
    </p:spTree>
    <p:extLst>
      <p:ext uri="{BB962C8B-B14F-4D97-AF65-F5344CB8AC3E}">
        <p14:creationId xmlns:p14="http://schemas.microsoft.com/office/powerpoint/2010/main" val="2485335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BFD4D8D1-8C76-4023-8366-48FAF8179D37}"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2 – Elhamarkodott következtetések I</a:t>
            </a:r>
          </a:p>
        </p:txBody>
      </p:sp>
      <p:sp>
        <p:nvSpPr>
          <p:cNvPr id="6" name="Slide Number Placeholder 5"/>
          <p:cNvSpPr>
            <a:spLocks noGrp="1"/>
          </p:cNvSpPr>
          <p:nvPr>
            <p:ph type="sldNum" sz="quarter" idx="12"/>
          </p:nvPr>
        </p:nvSpPr>
        <p:spPr bwMode="gray"/>
        <p:txBody>
          <a:bodyPr>
            <a:noAutofit/>
          </a:bodyPr>
          <a:lstStyle>
            <a:lvl1pPr>
              <a:defRPr b="0"/>
            </a:lvl1pPr>
          </a:lstStyle>
          <a:p>
            <a:fld id="{6529202C-B249-405A-BE9A-ECB614922C44}"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D95B57B5-4FA9-47DD-81D6-D4767A698E7E}"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BFD4D8D1-8C76-4023-8366-48FAF8179D3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BFD4D8D1-8C76-4023-8366-48FAF8179D3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5" name="Slide Number Placeholder 4"/>
          <p:cNvSpPr>
            <a:spLocks noGrp="1"/>
          </p:cNvSpPr>
          <p:nvPr>
            <p:ph type="sldNum" sz="quarter" idx="12"/>
          </p:nvPr>
        </p:nvSpPr>
        <p:spPr bwMode="gray"/>
        <p:txBody>
          <a:bodyPr/>
          <a:lstStyle>
            <a:lvl1pPr>
              <a:defRPr b="0"/>
            </a:lvl1pPr>
          </a:lstStyle>
          <a:p>
            <a:fld id="{C909DB96-D37D-4C0B-A49D-A60CDBE9A6C6}"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6A1054BC-9AB2-4EBC-B952-75F97320605F}"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2 – Elhamarkodott következtetések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FD4D8D1-8C76-4023-8366-48FAF8179D37}"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2 A</a:t>
            </a:r>
            <a:r>
              <a:rPr lang="en-US" altLang="ja-JP" dirty="0">
                <a:latin typeface="+mn-lt"/>
                <a:ea typeface="+mn-ea"/>
                <a:cs typeface="+mn-cs"/>
              </a:rPr>
              <a:t> – </a:t>
            </a:r>
            <a:r>
              <a:rPr lang="en-US" altLang="ko-KR" dirty="0" err="1">
                <a:latin typeface="+mn-lt"/>
                <a:ea typeface="+mn-ea"/>
                <a:cs typeface="+mn-cs"/>
              </a:rPr>
              <a:t>Elhamarkodott</a:t>
            </a:r>
            <a:r>
              <a:rPr lang="en-US" altLang="ko-KR" dirty="0">
                <a:latin typeface="+mn-lt"/>
                <a:ea typeface="+mn-ea"/>
                <a:cs typeface="+mn-cs"/>
              </a:rPr>
              <a:t> </a:t>
            </a:r>
            <a:r>
              <a:rPr lang="en-US" altLang="ko-KR" dirty="0" err="1">
                <a:latin typeface="+mn-lt"/>
                <a:ea typeface="+mn-ea"/>
                <a:cs typeface="+mn-cs"/>
              </a:rPr>
              <a:t>következtetések</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8</a:t>
            </a:r>
            <a:r>
              <a:rPr lang="nl-NL" sz="1600" dirty="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8338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a:t>
            </a:r>
            <a:r>
              <a:rPr lang="hu-HU" altLang="de-DE" sz="2400">
                <a:solidFill>
                  <a:srgbClr val="333333"/>
                </a:solidFill>
              </a:rPr>
              <a:t>következtetéseket.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981191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a:t>
            </a:r>
            <a:r>
              <a:rPr lang="hu-HU" altLang="de-DE" sz="2400">
                <a:solidFill>
                  <a:srgbClr val="333333"/>
                </a:solidFill>
              </a:rPr>
              <a:t>törekednünk</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106285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a:solidFill>
                  <a:srgbClr val="333333"/>
                </a:solidFill>
                <a:latin typeface="+mn-lt"/>
              </a:rPr>
            </a:br>
            <a:r>
              <a:rPr lang="hu-HU" altLang="de-DE" sz="2400">
                <a:solidFill>
                  <a:srgbClr val="333333"/>
                </a:solidFill>
                <a:latin typeface="+mn-lt"/>
              </a:rPr>
              <a:t>illetve</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506196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dirty="0">
                <a:solidFill>
                  <a:srgbClr val="333333"/>
                </a:solidFill>
                <a:latin typeface="+mn-lt"/>
              </a:rPr>
            </a:br>
            <a:r>
              <a:rPr lang="hu-HU" altLang="de-DE" sz="2400" dirty="0">
                <a:solidFill>
                  <a:srgbClr val="333333"/>
                </a:solidFill>
                <a:latin typeface="+mn-lt"/>
              </a:rPr>
              <a:t>illetve</a:t>
            </a:r>
            <a:endParaRPr lang="de-DE" altLang="de-DE" sz="2400" dirty="0">
              <a:solidFill>
                <a:srgbClr val="333333"/>
              </a:solidFill>
              <a:latin typeface="+mn-lt"/>
            </a:endParaRPr>
          </a:p>
          <a:p>
            <a:pPr marL="774827" lvl="3" indent="-342900">
              <a:spcBef>
                <a:spcPts val="1999"/>
              </a:spcBef>
              <a:buClr>
                <a:srgbClr val="000000"/>
              </a:buClr>
              <a:buFont typeface="WingDings"/>
              <a:buChar char=""/>
            </a:pPr>
            <a:r>
              <a:rPr lang="hu-HU" altLang="de-DE" sz="2400" dirty="0">
                <a:solidFill>
                  <a:srgbClr val="333333"/>
                </a:solidFill>
                <a:latin typeface="+mn-lt"/>
              </a:rPr>
              <a:t>a túlzott pontosságra törekvés között </a:t>
            </a:r>
            <a:r>
              <a:rPr lang="de-DE" altLang="de-DE" sz="2400" dirty="0">
                <a:solidFill>
                  <a:srgbClr val="333333"/>
                </a:solidFill>
                <a:latin typeface="+mn-lt"/>
              </a:rPr>
              <a:t>(</a:t>
            </a:r>
            <a:r>
              <a:rPr lang="hu-HU" altLang="de-DE" sz="2400" dirty="0">
                <a:solidFill>
                  <a:srgbClr val="004992"/>
                </a:solidFill>
                <a:latin typeface="+mn-lt"/>
              </a:rPr>
              <a:t>Hátránya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jelentős időveszteség</a:t>
            </a:r>
            <a:r>
              <a:rPr lang="de-DE" alt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91905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9128683"/>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Mit</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tenne</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226698568"/>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valószínűleg – </a:t>
                      </a:r>
                      <a:r>
                        <a:rPr kumimoji="0" lang="hu-HU" sz="2400" b="0" i="0" u="none" strike="noStrike" cap="none" normalizeH="0" baseline="0" dirty="0">
                          <a:ln>
                            <a:noFill/>
                          </a:ln>
                          <a:solidFill>
                            <a:srgbClr val="333333"/>
                          </a:solidFill>
                          <a:effectLst/>
                          <a:latin typeface="Calibri Light"/>
                        </a:rPr>
                        <a:t>Szólás</a:t>
                      </a:r>
                      <a:r>
                        <a:rPr kumimoji="0" lang="hu-HU" sz="2400" b="0" i="0" u="none" strike="noStrike" cap="none" normalizeH="0" baseline="0">
                          <a:ln>
                            <a:noFill/>
                          </a:ln>
                          <a:solidFill>
                            <a:srgbClr val="333333"/>
                          </a:solidFill>
                          <a:effectLst/>
                          <a:latin typeface="Calibri Light"/>
                        </a:rPr>
                        <a:t>: “Hol </a:t>
                      </a:r>
                      <a:r>
                        <a:rPr kumimoji="0" lang="hu-HU" sz="2400" b="0" i="0" u="none" strike="noStrike" cap="none" normalizeH="0" baseline="0" dirty="0">
                          <a:ln>
                            <a:noFill/>
                          </a:ln>
                          <a:solidFill>
                            <a:srgbClr val="333333"/>
                          </a:solidFill>
                          <a:effectLst/>
                          <a:latin typeface="Calibri Light"/>
                        </a:rPr>
                        <a:t>füst van, ott tűz is </a:t>
                      </a:r>
                      <a:r>
                        <a:rPr kumimoji="0" lang="hu-HU" sz="2400" b="0" i="0" u="none" strike="noStrike" cap="none" normalizeH="0" baseline="0">
                          <a:ln>
                            <a:noFill/>
                          </a:ln>
                          <a:solidFill>
                            <a:srgbClr val="333333"/>
                          </a:solidFill>
                          <a:effectLst/>
                          <a:latin typeface="Calibri Light"/>
                        </a:rPr>
                        <a:t>van!”. </a:t>
                      </a:r>
                      <a:br>
                        <a:rPr kumimoji="0" lang="hu-HU" sz="2400" b="0" i="0" u="none" strike="noStrike" cap="none" normalizeH="0" baseline="0" dirty="0">
                          <a:ln>
                            <a:noFill/>
                          </a:ln>
                          <a:solidFill>
                            <a:srgbClr val="333333"/>
                          </a:solidFill>
                          <a:effectLst/>
                          <a:latin typeface="Calibri Light"/>
                        </a:rPr>
                      </a:br>
                      <a:r>
                        <a:rPr kumimoji="0" lang="hu-HU" sz="2400" b="0" i="0" u="none" strike="noStrike" cap="none" normalizeH="0" baseline="0" dirty="0">
                          <a:ln>
                            <a:noFill/>
                          </a:ln>
                          <a:solidFill>
                            <a:srgbClr val="333333"/>
                          </a:solidFill>
                          <a:effectLst/>
                          <a:latin typeface="Calibri Light"/>
                        </a:rPr>
                        <a:t>Értesíteni a tűzoltókat: A mulasztás súlyosabb lenne, mint a téves riasztás.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100%-os bizonyosság nélküli következtetések</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23616896"/>
              </p:ext>
            </p:extLst>
          </p:nvPr>
        </p:nvGraphicFramePr>
        <p:xfrm>
          <a:off x="408955" y="2033264"/>
          <a:ext cx="11376000" cy="448056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9754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Lehetséges magyarázat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Igazolható?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Füst ömlik ki egy lakásból.</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0" i="0" u="none" strike="noStrike" cap="none" normalizeH="0" baseline="0">
                          <a:ln>
                            <a:noFill/>
                          </a:ln>
                          <a:solidFill>
                            <a:srgbClr val="333333"/>
                          </a:solidFill>
                          <a:effectLst/>
                          <a:latin typeface="Calibri Light"/>
                        </a:rPr>
                        <a:t>Tűz van?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valószínűleg – </a:t>
                      </a:r>
                      <a:r>
                        <a:rPr kumimoji="0" lang="hu-HU" sz="2400" b="0" i="0" u="none" strike="noStrike" cap="none" normalizeH="0" baseline="0" dirty="0">
                          <a:ln>
                            <a:noFill/>
                          </a:ln>
                          <a:solidFill>
                            <a:srgbClr val="333333"/>
                          </a:solidFill>
                          <a:effectLst/>
                          <a:latin typeface="Calibri Light"/>
                        </a:rPr>
                        <a:t>Szólás</a:t>
                      </a:r>
                      <a:r>
                        <a:rPr kumimoji="0" lang="hu-HU" sz="2400" b="0" i="0" u="none" strike="noStrike" cap="none" normalizeH="0" baseline="0">
                          <a:ln>
                            <a:noFill/>
                          </a:ln>
                          <a:solidFill>
                            <a:srgbClr val="333333"/>
                          </a:solidFill>
                          <a:effectLst/>
                          <a:latin typeface="Calibri Light"/>
                        </a:rPr>
                        <a:t>: “Hol </a:t>
                      </a:r>
                      <a:r>
                        <a:rPr kumimoji="0" lang="hu-HU" sz="2400" b="0" i="0" u="none" strike="noStrike" cap="none" normalizeH="0" baseline="0" dirty="0">
                          <a:ln>
                            <a:noFill/>
                          </a:ln>
                          <a:solidFill>
                            <a:srgbClr val="333333"/>
                          </a:solidFill>
                          <a:effectLst/>
                          <a:latin typeface="Calibri Light"/>
                        </a:rPr>
                        <a:t>füst van, ott tűz is </a:t>
                      </a:r>
                      <a:r>
                        <a:rPr kumimoji="0" lang="hu-HU" sz="2400" b="0" i="0" u="none" strike="noStrike" cap="none" normalizeH="0" baseline="0">
                          <a:ln>
                            <a:noFill/>
                          </a:ln>
                          <a:solidFill>
                            <a:srgbClr val="333333"/>
                          </a:solidFill>
                          <a:effectLst/>
                          <a:latin typeface="Calibri Light"/>
                        </a:rPr>
                        <a:t>van!”. </a:t>
                      </a:r>
                      <a:br>
                        <a:rPr kumimoji="0" lang="hu-HU" sz="2400" b="0" i="0" u="none" strike="noStrike" cap="none" normalizeH="0" baseline="0" dirty="0">
                          <a:ln>
                            <a:noFill/>
                          </a:ln>
                          <a:solidFill>
                            <a:srgbClr val="333333"/>
                          </a:solidFill>
                          <a:effectLst/>
                          <a:latin typeface="Calibri Light"/>
                        </a:rPr>
                      </a:br>
                      <a:r>
                        <a:rPr kumimoji="0" lang="hu-HU" sz="2400" b="0" i="0" u="none" strike="noStrike" cap="none" normalizeH="0" baseline="0" dirty="0">
                          <a:ln>
                            <a:noFill/>
                          </a:ln>
                          <a:solidFill>
                            <a:srgbClr val="333333"/>
                          </a:solidFill>
                          <a:effectLst/>
                          <a:latin typeface="Calibri Light"/>
                        </a:rPr>
                        <a:t>Értesíteni a tűzoltókat: A mulasztás súlyosabb lenne, mint a téves riasztás.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Valaki dadog.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Egy részeg?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rPr>
                        <a:t>lehetséges – </a:t>
                      </a:r>
                      <a:r>
                        <a:rPr kumimoji="0" lang="hu-HU" sz="2400" b="0" i="0" u="none" strike="noStrike" cap="none" normalizeH="0" baseline="0" dirty="0">
                          <a:ln>
                            <a:noFill/>
                          </a:ln>
                          <a:solidFill>
                            <a:srgbClr val="333333"/>
                          </a:solidFill>
                          <a:effectLst/>
                          <a:latin typeface="Calibri Light"/>
                        </a:rPr>
                        <a:t>Egy sor további magyarázat jöhet szóba (Alzheimer kór, szélütés stb.). Amennyiben figyelmen kívül hagyjuk a további magyarázatokat, előfordulhat, hogy megsértjük az illetőt.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2856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653941325"/>
              </p:ext>
            </p:extLst>
          </p:nvPr>
        </p:nvGraphicFramePr>
        <p:xfrm>
          <a:off x="408955" y="1844824"/>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0931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849137337"/>
              </p:ext>
            </p:extLst>
          </p:nvPr>
        </p:nvGraphicFramePr>
        <p:xfrm>
          <a:off x="408955" y="1844824"/>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hu-HU" sz="1600" b="0" i="0" u="none" strike="noStrike" kern="1200" cap="none" normalizeH="0" baseline="0" dirty="0">
                          <a:ln>
                            <a:noFill/>
                          </a:ln>
                          <a:solidFill>
                            <a:srgbClr val="333333"/>
                          </a:solidFill>
                          <a:effectLst/>
                          <a:latin typeface="+mn-lt"/>
                          <a:ea typeface="+mn-ea"/>
                          <a:cs typeface="+mn-cs"/>
                        </a:rPr>
                        <a:t>Gyakran elhamarkodottan vonunk le következtetéseket akkor, amikor a médiában egy bűncselekményről hallunk. Politikai beállítottságunktól függően gyorsan bizonyos indítékokat tulajdoníthatunk a támadónak.</a:t>
                      </a:r>
                      <a:br>
                        <a:rPr kumimoji="0" lang="hu-HU" sz="1600" b="0" i="0" u="none" strike="noStrike" kern="1200" cap="none" normalizeH="0" baseline="0" dirty="0">
                          <a:ln>
                            <a:noFill/>
                          </a:ln>
                          <a:solidFill>
                            <a:srgbClr val="333333"/>
                          </a:solidFill>
                          <a:effectLst/>
                          <a:latin typeface="+mn-lt"/>
                          <a:ea typeface="+mn-ea"/>
                          <a:cs typeface="+mn-cs"/>
                        </a:rPr>
                      </a:br>
                      <a:br>
                        <a:rPr kumimoji="0" lang="hu-HU" sz="1600" b="0" i="0" u="none" strike="noStrike" kern="1200" cap="none" normalizeH="0" baseline="0" dirty="0">
                          <a:ln>
                            <a:noFill/>
                          </a:ln>
                          <a:solidFill>
                            <a:srgbClr val="333333"/>
                          </a:solidFill>
                          <a:effectLst/>
                          <a:latin typeface="+mn-lt"/>
                          <a:ea typeface="+mn-ea"/>
                          <a:cs typeface="+mn-cs"/>
                        </a:rPr>
                      </a:br>
                      <a:r>
                        <a:rPr kumimoji="0" lang="hu-HU" sz="1600" b="0" i="0" u="none" strike="noStrike" kern="1200" cap="none" normalizeH="0" baseline="0" dirty="0">
                          <a:ln>
                            <a:noFill/>
                          </a:ln>
                          <a:solidFill>
                            <a:srgbClr val="333333"/>
                          </a:solidFill>
                          <a:effectLst/>
                          <a:latin typeface="+mn-lt"/>
                          <a:ea typeface="+mn-ea"/>
                          <a:cs typeface="+mn-cs"/>
                        </a:rPr>
                        <a:t>Példa: Az elkövető és az áldozat különböző rasszba tartozik vagy különböző vallásúak. Sokan úgy vélik, hogy a rasszizmus vagy a szélsőségesség a bűncselekmény fő indítéka.</a:t>
                      </a:r>
                      <a:br>
                        <a:rPr kumimoji="0" lang="hu-HU" sz="1600" b="0" i="0" u="none" strike="noStrike" kern="1200" cap="none" normalizeH="0" baseline="0" dirty="0">
                          <a:ln>
                            <a:noFill/>
                          </a:ln>
                          <a:solidFill>
                            <a:srgbClr val="333333"/>
                          </a:solidFill>
                          <a:effectLst/>
                          <a:latin typeface="+mn-lt"/>
                          <a:ea typeface="+mn-ea"/>
                          <a:cs typeface="+mn-cs"/>
                        </a:rPr>
                      </a:br>
                      <a:br>
                        <a:rPr kumimoji="0" lang="hu-HU" sz="1600" b="0" i="0" u="none" strike="noStrike" kern="1200" cap="none" normalizeH="0" baseline="0" dirty="0">
                          <a:ln>
                            <a:noFill/>
                          </a:ln>
                          <a:solidFill>
                            <a:srgbClr val="333333"/>
                          </a:solidFill>
                          <a:effectLst/>
                          <a:latin typeface="+mn-lt"/>
                          <a:ea typeface="+mn-ea"/>
                          <a:cs typeface="+mn-cs"/>
                        </a:rPr>
                      </a:br>
                      <a:r>
                        <a:rPr kumimoji="0" lang="hu-HU" sz="1600" b="0" i="0" u="none" strike="noStrike" kern="1200" cap="none" normalizeH="0" baseline="0" dirty="0">
                          <a:ln>
                            <a:noFill/>
                          </a:ln>
                          <a:solidFill>
                            <a:srgbClr val="333333"/>
                          </a:solidFill>
                          <a:effectLst/>
                          <a:latin typeface="+mn-lt"/>
                          <a:ea typeface="+mn-ea"/>
                          <a:cs typeface="+mn-cs"/>
                        </a:rPr>
                        <a:t>Néha ez igaznak bizonyulhat. A nyilvánosság azonban gyakran túl gyorsan alakítja ki  az ilyenfajta feltételezéseket, az alternatív szempontokat pedig csak ritkán veszi figyelembe.</a:t>
                      </a:r>
                      <a:endParaRPr kumimoji="0" lang="de-DE" sz="16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67897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911859722"/>
              </p:ext>
            </p:extLst>
          </p:nvPr>
        </p:nvGraphicFramePr>
        <p:xfrm>
          <a:off x="408955" y="1844824"/>
          <a:ext cx="11376000" cy="448056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Terület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Példa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hu-HU" sz="1600" b="0" i="0" u="none" strike="noStrike" kern="1200" cap="none" normalizeH="0" baseline="0" dirty="0">
                          <a:ln>
                            <a:noFill/>
                          </a:ln>
                          <a:solidFill>
                            <a:srgbClr val="333333"/>
                          </a:solidFill>
                          <a:effectLst/>
                          <a:latin typeface="Calibri Light"/>
                          <a:ea typeface="+mn-ea"/>
                          <a:cs typeface="+mn-cs"/>
                        </a:rPr>
                        <a:t>Gyakran elhamarkodottan vonunk le következtetéseket akkor, amikor a médiában egy bűncselekményről hallunk. Politikai beállítottságunktól függően gyorsan bizonyos indítékokat tulajdoníthatunk a támadónak.</a:t>
                      </a:r>
                      <a:br>
                        <a:rPr kumimoji="0" lang="hu-HU" sz="1600" b="0" i="0" u="none" strike="noStrike" kern="1200" cap="none" normalizeH="0" baseline="0" dirty="0">
                          <a:ln>
                            <a:noFill/>
                          </a:ln>
                          <a:solidFill>
                            <a:srgbClr val="333333"/>
                          </a:solidFill>
                          <a:effectLst/>
                          <a:latin typeface="Calibri Light"/>
                          <a:ea typeface="+mn-ea"/>
                          <a:cs typeface="+mn-cs"/>
                        </a:rPr>
                      </a:br>
                      <a:br>
                        <a:rPr kumimoji="0" lang="hu-HU" sz="1600" b="0" i="0" u="none" strike="noStrike" kern="1200" cap="none" normalizeH="0" baseline="0" dirty="0">
                          <a:ln>
                            <a:noFill/>
                          </a:ln>
                          <a:solidFill>
                            <a:srgbClr val="333333"/>
                          </a:solidFill>
                          <a:effectLst/>
                          <a:latin typeface="Calibri Light"/>
                          <a:ea typeface="+mn-ea"/>
                          <a:cs typeface="+mn-cs"/>
                        </a:rPr>
                      </a:br>
                      <a:r>
                        <a:rPr kumimoji="0" lang="hu-HU" sz="1600" b="0" i="0" u="none" strike="noStrike" kern="1200" cap="none" normalizeH="0" baseline="0" dirty="0">
                          <a:ln>
                            <a:noFill/>
                          </a:ln>
                          <a:solidFill>
                            <a:srgbClr val="333333"/>
                          </a:solidFill>
                          <a:effectLst/>
                          <a:latin typeface="Calibri Light"/>
                          <a:ea typeface="+mn-ea"/>
                          <a:cs typeface="+mn-cs"/>
                        </a:rPr>
                        <a:t>Példa: Az elkövető és az áldozat különböző rasszba tartozik vagy különböző vallásúak. Sokan úgy vélik, hogy a rasszizmus vagy a szélsőségesség a bűncselekmény fő indítéka.</a:t>
                      </a:r>
                      <a:br>
                        <a:rPr kumimoji="0" lang="hu-HU" sz="1600" b="0" i="0" u="none" strike="noStrike" kern="1200" cap="none" normalizeH="0" baseline="0" dirty="0">
                          <a:ln>
                            <a:noFill/>
                          </a:ln>
                          <a:solidFill>
                            <a:srgbClr val="333333"/>
                          </a:solidFill>
                          <a:effectLst/>
                          <a:latin typeface="Calibri Light"/>
                          <a:ea typeface="+mn-ea"/>
                          <a:cs typeface="+mn-cs"/>
                        </a:rPr>
                      </a:br>
                      <a:br>
                        <a:rPr kumimoji="0" lang="hu-HU" sz="1600" b="0" i="0" u="none" strike="noStrike" kern="1200" cap="none" normalizeH="0" baseline="0" dirty="0">
                          <a:ln>
                            <a:noFill/>
                          </a:ln>
                          <a:solidFill>
                            <a:srgbClr val="333333"/>
                          </a:solidFill>
                          <a:effectLst/>
                          <a:latin typeface="Calibri Light"/>
                          <a:ea typeface="+mn-ea"/>
                          <a:cs typeface="+mn-cs"/>
                        </a:rPr>
                      </a:br>
                      <a:r>
                        <a:rPr kumimoji="0" lang="hu-HU" sz="1600" b="0" i="0" u="none" strike="noStrike" kern="1200" cap="none" normalizeH="0" baseline="0" dirty="0">
                          <a:ln>
                            <a:noFill/>
                          </a:ln>
                          <a:solidFill>
                            <a:srgbClr val="333333"/>
                          </a:solidFill>
                          <a:effectLst/>
                          <a:latin typeface="Calibri Light"/>
                          <a:ea typeface="+mn-ea"/>
                          <a:cs typeface="+mn-cs"/>
                        </a:rPr>
                        <a:t>Néha ez igaznak bizonyulhat. A nyilvánosság azonban gyakran túl gyorsan alakítja ki  az ilyenfajta feltételezéseket, az alternatív szempontokat pedig csak ritkán veszi figyelembe.</a:t>
                      </a:r>
                      <a:endParaRPr kumimoji="0" lang="de-DE" sz="16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Calibri Light"/>
                        </a:rPr>
                        <a:t>Orvostudomány</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0" i="0" u="none" strike="noStrike" cap="none" normalizeH="0" baseline="0" dirty="0" err="1">
                          <a:ln>
                            <a:noFill/>
                          </a:ln>
                          <a:solidFill>
                            <a:srgbClr val="004992"/>
                          </a:solidFill>
                          <a:effectLst/>
                          <a:latin typeface="Calibri Light"/>
                        </a:rPr>
                        <a:t>Egyetlen</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err="1">
                          <a:ln>
                            <a:noFill/>
                          </a:ln>
                          <a:solidFill>
                            <a:srgbClr val="004992"/>
                          </a:solidFill>
                          <a:effectLst/>
                          <a:latin typeface="Calibri Light"/>
                        </a:rPr>
                        <a:t>tünet</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600" b="0" i="0" u="none" strike="noStrike" cap="none" normalizeH="0" baseline="0" dirty="0">
                          <a:ln>
                            <a:noFill/>
                          </a:ln>
                          <a:solidFill>
                            <a:srgbClr val="004992"/>
                          </a:solidFill>
                          <a:effectLst/>
                          <a:latin typeface="Calibri Light"/>
                        </a:rPr>
                        <a:t> </a:t>
                      </a:r>
                      <a:r>
                        <a:rPr kumimoji="0" lang="en-US" sz="1600" b="0" i="0" u="none" strike="noStrike" cap="none" normalizeH="0" baseline="0" dirty="0" err="1">
                          <a:ln>
                            <a:noFill/>
                          </a:ln>
                          <a:solidFill>
                            <a:srgbClr val="004992"/>
                          </a:solidFill>
                          <a:effectLst/>
                          <a:latin typeface="Calibri Light"/>
                        </a:rPr>
                        <a:t>Diagnózis</a:t>
                      </a:r>
                      <a:r>
                        <a:rPr kumimoji="0" lang="en-US" sz="16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600" b="0" i="0" u="none" strike="noStrike" cap="none" normalizeH="0" baseline="0" dirty="0" err="1">
                          <a:ln>
                            <a:noFill/>
                          </a:ln>
                          <a:solidFill>
                            <a:srgbClr val="333333"/>
                          </a:solidFill>
                          <a:effectLst/>
                          <a:latin typeface="Calibri Light"/>
                        </a:rPr>
                        <a:t>Egyszeri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rohamokat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gyakran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hibásan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epilepsziaként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diagnosztizálnak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Rohamok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jelentkezhetnek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azonban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alkoholmegvonásban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vagy</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súlyos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lázas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állapotok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esetén</a:t>
                      </a:r>
                      <a:r>
                        <a:rPr kumimoji="0" lang="en-US" sz="1600" b="0" i="0" u="none" strike="noStrike" cap="none" normalizeH="0" baseline="0" dirty="0">
                          <a:ln>
                            <a:noFill/>
                          </a:ln>
                          <a:solidFill>
                            <a:srgbClr val="333333"/>
                          </a:solidFill>
                          <a:effectLst/>
                          <a:latin typeface="Calibri Light"/>
                        </a:rPr>
                        <a:t> is.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600" b="0" i="0" u="none" strike="noStrike" cap="none" normalizeH="0" baseline="0" dirty="0" err="1">
                          <a:ln>
                            <a:noFill/>
                          </a:ln>
                          <a:solidFill>
                            <a:srgbClr val="333333"/>
                          </a:solidFill>
                          <a:effectLst/>
                          <a:latin typeface="Calibri Light"/>
                        </a:rPr>
                        <a:t>Másrészt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néha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bizonyos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betegségeket</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diagnosztikai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fázis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gyors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lezárása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miatt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derítenek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fel</a:t>
                      </a:r>
                      <a:r>
                        <a:rPr kumimoji="0" lang="en-US" sz="1600" b="0" i="0" u="none" strike="noStrike" cap="none" normalizeH="0" baseline="0" dirty="0">
                          <a:ln>
                            <a:noFill/>
                          </a:ln>
                          <a:solidFill>
                            <a:srgbClr val="333333"/>
                          </a:solidFill>
                          <a:effectLst/>
                          <a:latin typeface="Calibri Light"/>
                        </a:rPr>
                        <a:t> (pl. </a:t>
                      </a:r>
                      <a:r>
                        <a:rPr kumimoji="0" lang="en-US" sz="1600" b="0" i="0" u="none" strike="noStrike" cap="none" normalizeH="0" baseline="0" dirty="0" err="1">
                          <a:ln>
                            <a:noFill/>
                          </a:ln>
                          <a:solidFill>
                            <a:srgbClr val="333333"/>
                          </a:solidFill>
                          <a:effectLst/>
                          <a:latin typeface="Calibri Light"/>
                        </a:rPr>
                        <a:t>rák</a:t>
                      </a:r>
                      <a:r>
                        <a:rPr kumimoji="0" lang="en-US" sz="16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82638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br>
              <a:rPr lang="hu-HU" dirty="0">
                <a:solidFill>
                  <a:srgbClr val="004992"/>
                </a:solidFill>
                <a:latin typeface="+mn-lt"/>
                <a:ea typeface="+mn-ea"/>
                <a:cs typeface="+mn-cs"/>
              </a:rPr>
            </a:br>
            <a:r>
              <a:rPr lang="hu-HU" sz="2000" dirty="0">
                <a:solidFill>
                  <a:srgbClr val="004992"/>
                </a:solidFill>
                <a:latin typeface="+mn-lt"/>
                <a:ea typeface="+mn-ea"/>
                <a:cs typeface="+mn-cs"/>
              </a:rPr>
              <a:t>(további gyakorlatért ld. a prezentáció végét)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92662242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Calibri Light"/>
                        </a:rPr>
                        <a:t>Pro:</a:t>
                      </a:r>
                      <a:r>
                        <a:rPr kumimoji="0" lang="en-US"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FFFFFF"/>
                          </a:solidFill>
                          <a:effectLst/>
                          <a:latin typeface="Calibri Light"/>
                        </a:rPr>
                        <a:t>állítólag</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több</a:t>
                      </a:r>
                      <a:r>
                        <a:rPr kumimoji="0" lang="en-US" sz="1800" b="0" i="0" u="none" strike="noStrike" cap="none" normalizeH="0" baseline="0" dirty="0">
                          <a:ln>
                            <a:noFill/>
                          </a:ln>
                          <a:solidFill>
                            <a:srgbClr val="FFFFFF"/>
                          </a:solidFill>
                          <a:effectLst/>
                          <a:latin typeface="Calibri Light"/>
                        </a:rPr>
                        <a:t>, mint 70 </a:t>
                      </a:r>
                      <a:r>
                        <a:rPr kumimoji="0" lang="en-US" sz="1800" b="0" i="0" u="none" strike="noStrike" cap="none" normalizeH="0" baseline="0" dirty="0" err="1">
                          <a:ln>
                            <a:noFill/>
                          </a:ln>
                          <a:solidFill>
                            <a:srgbClr val="FFFFFF"/>
                          </a:solidFill>
                          <a:effectLst/>
                          <a:latin typeface="Calibri Light"/>
                        </a:rPr>
                        <a:t>elrejtett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bizonyíték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létezik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néhány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“Abbey Road” </a:t>
                      </a:r>
                      <a:r>
                        <a:rPr kumimoji="0" lang="en-US" sz="1800" b="0" i="0" u="none" strike="noStrike" cap="none" normalizeH="0" baseline="0" dirty="0" err="1">
                          <a:ln>
                            <a:noFill/>
                          </a:ln>
                          <a:solidFill>
                            <a:srgbClr val="FFFFFF"/>
                          </a:solidFill>
                          <a:effectLst/>
                          <a:latin typeface="Calibri Light"/>
                        </a:rPr>
                        <a:t>borítóján</a:t>
                      </a:r>
                      <a:r>
                        <a:rPr kumimoji="0" lang="en-US" sz="1800" b="0" i="0" u="none" strike="noStrike" cap="none" normalizeH="0" baseline="0" dirty="0">
                          <a:ln>
                            <a:noFill/>
                          </a:ln>
                          <a:solidFill>
                            <a:srgbClr val="FFFFFF"/>
                          </a:solidFill>
                          <a:effectLst/>
                          <a:latin typeface="Calibri Light"/>
                        </a:rPr>
                        <a:t> (ld. </a:t>
                      </a:r>
                      <a:r>
                        <a:rPr kumimoji="0" lang="en-US" sz="1800" b="0" i="0" u="none" strike="noStrike" cap="none" normalizeH="0" baseline="0" dirty="0" err="1">
                          <a:ln>
                            <a:noFill/>
                          </a:ln>
                          <a:solidFill>
                            <a:srgbClr val="FFFFFF"/>
                          </a:solidFill>
                          <a:effectLst/>
                          <a:latin typeface="Calibri Light"/>
                        </a:rPr>
                        <a:t>jobbra</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mezítláb</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sétál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és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hullasápadt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Paul </a:t>
                      </a:r>
                      <a:r>
                        <a:rPr kumimoji="0" lang="en-US" sz="1800" b="0" i="0" u="none" strike="noStrike" cap="none" normalizeH="0" baseline="0" dirty="0" err="1">
                          <a:ln>
                            <a:noFill/>
                          </a:ln>
                          <a:solidFill>
                            <a:srgbClr val="FFFFFF"/>
                          </a:solidFill>
                          <a:effectLst/>
                          <a:latin typeface="Calibri Light"/>
                        </a:rPr>
                        <a:t>balkezes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azonban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jobbal</a:t>
                      </a:r>
                      <a:r>
                        <a:rPr kumimoji="0" lang="hu-HU"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dohányzik</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rendszám</a:t>
                      </a:r>
                      <a:r>
                        <a:rPr kumimoji="0" lang="en-US" sz="1800" b="0" i="0" u="none" strike="noStrike" cap="none" normalizeH="0" baseline="0" dirty="0">
                          <a:ln>
                            <a:noFill/>
                          </a:ln>
                          <a:solidFill>
                            <a:srgbClr val="FFFFFF"/>
                          </a:solidFill>
                          <a:effectLst/>
                          <a:latin typeface="Calibri Light"/>
                        </a:rPr>
                        <a:t> (ld. </a:t>
                      </a:r>
                      <a:r>
                        <a:rPr kumimoji="0" lang="en-US" sz="1800" b="0" i="0" u="none" strike="noStrike" cap="none" normalizeH="0" baseline="0" dirty="0" err="1">
                          <a:ln>
                            <a:noFill/>
                          </a:ln>
                          <a:solidFill>
                            <a:srgbClr val="FFFFFF"/>
                          </a:solidFill>
                          <a:effectLst/>
                          <a:latin typeface="Calibri Light"/>
                        </a:rPr>
                        <a:t>nyíl</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alábbit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jelenti</a:t>
                      </a:r>
                      <a:r>
                        <a:rPr kumimoji="0" lang="en-US" sz="1800" b="0" i="0" u="none" strike="noStrike" cap="none" normalizeH="0" baseline="0" dirty="0">
                          <a:ln>
                            <a:noFill/>
                          </a:ln>
                          <a:solidFill>
                            <a:srgbClr val="FFFFFF"/>
                          </a:solidFill>
                          <a:effectLst/>
                          <a:latin typeface="Calibri Light"/>
                        </a:rPr>
                        <a:t>: “Linda McCartney Weeping” (Linda McCartney </a:t>
                      </a:r>
                      <a:r>
                        <a:rPr kumimoji="0" lang="en-US" sz="1800" b="0" i="0" u="none" strike="noStrike" cap="none" normalizeH="0" baseline="0" dirty="0" err="1">
                          <a:ln>
                            <a:noFill/>
                          </a:ln>
                          <a:solidFill>
                            <a:srgbClr val="FFFFFF"/>
                          </a:solidFill>
                          <a:effectLst/>
                          <a:latin typeface="Calibri Light"/>
                        </a:rPr>
                        <a:t>gyászol</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továbbá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basszusjátéka</a:t>
                      </a:r>
                      <a:r>
                        <a:rPr kumimoji="0" lang="en-US" sz="1800" b="0" i="0" u="none" strike="noStrike" cap="none" normalizeH="0" baseline="0" dirty="0">
                          <a:ln>
                            <a:noFill/>
                          </a:ln>
                          <a:solidFill>
                            <a:srgbClr val="FFFFFF"/>
                          </a:solidFill>
                          <a:effectLst/>
                          <a:latin typeface="Calibri Light"/>
                        </a:rPr>
                        <a:t> 1966 </a:t>
                      </a:r>
                      <a:r>
                        <a:rPr kumimoji="0" lang="en-US" sz="1800" b="0" i="0" u="none" strike="noStrike" cap="none" normalizeH="0" baseline="0" dirty="0" err="1">
                          <a:ln>
                            <a:noFill/>
                          </a:ln>
                          <a:solidFill>
                            <a:srgbClr val="FFFFFF"/>
                          </a:solidFill>
                          <a:effectLst/>
                          <a:latin typeface="Calibri Light"/>
                        </a:rPr>
                        <a:t>után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megváltozott</a:t>
                      </a:r>
                      <a:endParaRPr kumimoji="0" lang="en-US"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endParaRPr kumimoji="0" lang="en-US"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Azonos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kinézet</a:t>
                      </a:r>
                      <a:r>
                        <a:rPr kumimoji="0" lang="en-US" sz="1800" b="0" i="0" u="none" strike="noStrike" cap="none" normalizeH="0" baseline="0" dirty="0">
                          <a:ln>
                            <a:noFill/>
                          </a:ln>
                          <a:solidFill>
                            <a:srgbClr val="FFFFFF"/>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 </a:t>
                      </a:r>
                      <a:r>
                        <a:rPr kumimoji="0" lang="en-US" sz="1800" b="0" i="0" u="none" strike="noStrike" cap="none" normalizeH="0" baseline="0" dirty="0" err="1">
                          <a:ln>
                            <a:noFill/>
                          </a:ln>
                          <a:solidFill>
                            <a:srgbClr val="FFFFFF"/>
                          </a:solidFill>
                          <a:effectLst/>
                          <a:latin typeface="Calibri Light"/>
                        </a:rPr>
                        <a:t>bizonyítékok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igen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mesterségesek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bármit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jelenthet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Eredete</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1969-ben </a:t>
                      </a:r>
                      <a:r>
                        <a:rPr kumimoji="0" lang="en-US" sz="1800" b="0" i="0" u="none" strike="noStrike" cap="none" normalizeH="0" baseline="0" dirty="0" err="1">
                          <a:ln>
                            <a:noFill/>
                          </a:ln>
                          <a:solidFill>
                            <a:srgbClr val="FFFFFF"/>
                          </a:solidFill>
                          <a:effectLst/>
                          <a:latin typeface="Calibri Light"/>
                        </a:rPr>
                        <a:t>egy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sajtóbeli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vicc</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kapcsán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kapott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szárnyra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75075376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Pro: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több</a:t>
                      </a:r>
                      <a:r>
                        <a:rPr kumimoji="0" lang="en-US" sz="1800" b="0" i="0" u="none" strike="noStrike" cap="none" normalizeH="0" baseline="0" dirty="0">
                          <a:ln>
                            <a:noFill/>
                          </a:ln>
                          <a:solidFill>
                            <a:srgbClr val="333333"/>
                          </a:solidFill>
                          <a:effectLst/>
                          <a:latin typeface="Calibri Light"/>
                        </a:rPr>
                        <a:t>, mint 70 </a:t>
                      </a:r>
                      <a:r>
                        <a:rPr kumimoji="0" lang="en-US" sz="1800" b="0" i="0" u="none" strike="noStrike" cap="none" normalizeH="0" baseline="0" dirty="0" err="1">
                          <a:ln>
                            <a:noFill/>
                          </a:ln>
                          <a:solidFill>
                            <a:srgbClr val="333333"/>
                          </a:solidFill>
                          <a:effectLst/>
                          <a:latin typeface="Calibri Light"/>
                        </a:rPr>
                        <a:t>elrejtett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bizonyíték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létezik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néhány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“Abbey Road” </a:t>
                      </a:r>
                      <a:r>
                        <a:rPr kumimoji="0" lang="en-US" sz="1800" b="0" i="0" u="none" strike="noStrike" cap="none" normalizeH="0" baseline="0" dirty="0" err="1">
                          <a:ln>
                            <a:noFill/>
                          </a:ln>
                          <a:solidFill>
                            <a:srgbClr val="333333"/>
                          </a:solidFill>
                          <a:effectLst/>
                          <a:latin typeface="Calibri Light"/>
                        </a:rPr>
                        <a:t>borítóján</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jobbra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mezítláb</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sétál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hullasápadt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balkezes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azonban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jobbal</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dohányzik</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rendszám</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nyíl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alábbit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jelenti</a:t>
                      </a:r>
                      <a:r>
                        <a:rPr kumimoji="0" lang="en-US" sz="1800" b="0" i="0" u="none" strike="noStrike" cap="none" normalizeH="0" baseline="0">
                          <a:ln>
                            <a:noFill/>
                          </a:ln>
                          <a:solidFill>
                            <a:srgbClr val="333333"/>
                          </a:solidFill>
                          <a:effectLst/>
                          <a:latin typeface="Calibri Light"/>
                        </a:rPr>
                        <a:t>: “Linda McCartney Weeping” </a:t>
                      </a:r>
                      <a:r>
                        <a:rPr kumimoji="0" lang="en-US" sz="1800" b="0" i="0" u="none" strike="noStrike" cap="none" normalizeH="0" baseline="0" dirty="0">
                          <a:ln>
                            <a:noFill/>
                          </a:ln>
                          <a:solidFill>
                            <a:srgbClr val="333333"/>
                          </a:solidFill>
                          <a:effectLst/>
                          <a:latin typeface="Calibri Light"/>
                        </a:rPr>
                        <a:t>(Linda McCartney </a:t>
                      </a:r>
                      <a:r>
                        <a:rPr kumimoji="0" lang="en-US" sz="1800" b="0" i="0" u="none" strike="noStrike" cap="none" normalizeH="0" baseline="0" dirty="0" err="1">
                          <a:ln>
                            <a:noFill/>
                          </a:ln>
                          <a:solidFill>
                            <a:srgbClr val="333333"/>
                          </a:solidFill>
                          <a:effectLst/>
                          <a:latin typeface="Calibri Light"/>
                        </a:rPr>
                        <a:t>gyászol</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továbbá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basszusjátéka</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után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megváltozott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r>
                        <a:rPr kumimoji="0" lang="hu-HU" sz="1800" b="0" i="0" u="none" strike="noStrike" cap="none" normalizeH="0" baseline="0" dirty="0">
                          <a:ln>
                            <a:noFill/>
                          </a:ln>
                          <a:solidFill>
                            <a:srgbClr val="333333"/>
                          </a:solidFill>
                          <a:effectLst/>
                          <a:latin typeface="Calibri Light"/>
                        </a:rPr>
                        <a:t> </a:t>
                      </a:r>
                      <a:r>
                        <a:rPr kumimoji="0" lang="hu-HU" sz="1800" b="0" i="0" u="none" strike="noStrike" cap="none" normalizeH="0" baseline="0" dirty="0">
                          <a:ln>
                            <a:noFill/>
                          </a:ln>
                          <a:solidFill>
                            <a:srgbClr val="004992"/>
                          </a:solidFill>
                          <a:effectLst/>
                          <a:latin typeface="Calibri Light"/>
                        </a:rPr>
                        <a:t>???</a:t>
                      </a:r>
                      <a:endParaRPr kumimoji="0" lang="en-US"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Azonos</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kinézet</a:t>
                      </a:r>
                      <a:r>
                        <a:rPr kumimoji="0" lang="en-US" sz="1800" b="0" i="0" u="none" strike="noStrike" cap="none" normalizeH="0" baseline="0" dirty="0">
                          <a:ln>
                            <a:noFill/>
                          </a:ln>
                          <a:solidFill>
                            <a:srgbClr val="FFFFFF"/>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Calibri Light"/>
                        </a:rPr>
                        <a:t>A </a:t>
                      </a:r>
                      <a:r>
                        <a:rPr kumimoji="0" lang="en-US" sz="1800" b="0" i="0" u="none" strike="noStrike" cap="none" normalizeH="0" baseline="0" dirty="0" err="1">
                          <a:ln>
                            <a:noFill/>
                          </a:ln>
                          <a:solidFill>
                            <a:srgbClr val="FFFFFF"/>
                          </a:solidFill>
                          <a:effectLst/>
                          <a:latin typeface="Calibri Light"/>
                        </a:rPr>
                        <a:t>bizonyítékok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igen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mesterségesek</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az</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bármit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jelenthet</a:t>
                      </a:r>
                      <a:endParaRPr kumimoji="0" lang="en-US"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Eredete</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1969-ben </a:t>
                      </a:r>
                      <a:r>
                        <a:rPr kumimoji="0" lang="en-US" sz="1800" b="0" i="0" u="none" strike="noStrike" cap="none" normalizeH="0" baseline="0" dirty="0" err="1">
                          <a:ln>
                            <a:noFill/>
                          </a:ln>
                          <a:solidFill>
                            <a:srgbClr val="FFFFFF"/>
                          </a:solidFill>
                          <a:effectLst/>
                          <a:latin typeface="Calibri Light"/>
                        </a:rPr>
                        <a:t>egy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sajtóbeli</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vicc</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kapcsán</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kapott</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szárnyra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47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9033723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1966-ban hunyt el balesetben, majd egy hasonmással helyettesítették.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Pro: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több</a:t>
                      </a:r>
                      <a:r>
                        <a:rPr kumimoji="0" lang="en-US" sz="1800" b="0" i="0" u="none" strike="noStrike" cap="none" normalizeH="0" baseline="0" dirty="0">
                          <a:ln>
                            <a:noFill/>
                          </a:ln>
                          <a:solidFill>
                            <a:srgbClr val="333333"/>
                          </a:solidFill>
                          <a:effectLst/>
                          <a:latin typeface="Calibri Light"/>
                        </a:rPr>
                        <a:t>, mint 70 </a:t>
                      </a:r>
                      <a:r>
                        <a:rPr kumimoji="0" lang="en-US" sz="1800" b="0" i="0" u="none" strike="noStrike" cap="none" normalizeH="0" baseline="0" dirty="0" err="1">
                          <a:ln>
                            <a:noFill/>
                          </a:ln>
                          <a:solidFill>
                            <a:srgbClr val="333333"/>
                          </a:solidFill>
                          <a:effectLst/>
                          <a:latin typeface="Calibri Light"/>
                        </a:rPr>
                        <a:t>elrejtett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bizonyíték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létezik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néhány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“Abbey Road” </a:t>
                      </a:r>
                      <a:r>
                        <a:rPr kumimoji="0" lang="en-US" sz="1800" b="0" i="0" u="none" strike="noStrike" cap="none" normalizeH="0" baseline="0" dirty="0" err="1">
                          <a:ln>
                            <a:noFill/>
                          </a:ln>
                          <a:solidFill>
                            <a:srgbClr val="333333"/>
                          </a:solidFill>
                          <a:effectLst/>
                          <a:latin typeface="Calibri Light"/>
                        </a:rPr>
                        <a:t>borítóján</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jobbra</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mezítláb</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sétál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hullasápadt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a:t>
                      </a:r>
                      <a:r>
                        <a:rPr kumimoji="0" lang="en-US" sz="1800" b="0" i="0" u="none" strike="noStrike" cap="none" normalizeH="0" baseline="0" dirty="0" err="1">
                          <a:ln>
                            <a:noFill/>
                          </a:ln>
                          <a:solidFill>
                            <a:srgbClr val="333333"/>
                          </a:solidFill>
                          <a:effectLst/>
                          <a:latin typeface="Calibri Light"/>
                        </a:rPr>
                        <a:t>balkezes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azonban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jobbal</a:t>
                      </a:r>
                      <a:r>
                        <a:rPr kumimoji="0" lang="hu-HU"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dohányzik</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err="1">
                          <a:ln>
                            <a:noFill/>
                          </a:ln>
                          <a:solidFill>
                            <a:srgbClr val="333333"/>
                          </a:solidFill>
                          <a:effectLst/>
                          <a:latin typeface="Calibri Light"/>
                        </a:rPr>
                        <a:t>az</a:t>
                      </a:r>
                      <a:r>
                        <a:rPr kumimoji="0" lang="en-US" sz="1800" b="0" i="0" u="none" strike="noStrike" cap="none" normalizeH="0" baseline="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rendszám</a:t>
                      </a:r>
                      <a:r>
                        <a:rPr kumimoji="0" lang="en-US" sz="1800" b="0" i="0" u="none" strike="noStrike" cap="none" normalizeH="0" baseline="0" dirty="0">
                          <a:ln>
                            <a:noFill/>
                          </a:ln>
                          <a:solidFill>
                            <a:srgbClr val="333333"/>
                          </a:solidFill>
                          <a:effectLst/>
                          <a:latin typeface="Calibri Light"/>
                        </a:rPr>
                        <a:t> (ld. </a:t>
                      </a:r>
                      <a:r>
                        <a:rPr kumimoji="0" lang="en-US" sz="1800" b="0" i="0" u="none" strike="noStrike" cap="none" normalizeH="0" baseline="0" dirty="0" err="1">
                          <a:ln>
                            <a:noFill/>
                          </a:ln>
                          <a:solidFill>
                            <a:srgbClr val="333333"/>
                          </a:solidFill>
                          <a:effectLst/>
                          <a:latin typeface="Calibri Light"/>
                        </a:rPr>
                        <a:t>nyíl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alábbit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jelenti</a:t>
                      </a:r>
                      <a:r>
                        <a:rPr kumimoji="0" lang="en-US" sz="1800" b="0" i="0" u="none" strike="noStrike" cap="none" normalizeH="0" baseline="0">
                          <a:ln>
                            <a:noFill/>
                          </a:ln>
                          <a:solidFill>
                            <a:srgbClr val="333333"/>
                          </a:solidFill>
                          <a:effectLst/>
                          <a:latin typeface="Calibri Light"/>
                        </a:rPr>
                        <a:t>: “Linda McCartney Weeping” </a:t>
                      </a:r>
                      <a:r>
                        <a:rPr kumimoji="0" lang="en-US" sz="1800" b="0" i="0" u="none" strike="noStrike" cap="none" normalizeH="0" baseline="0" dirty="0">
                          <a:ln>
                            <a:noFill/>
                          </a:ln>
                          <a:solidFill>
                            <a:srgbClr val="333333"/>
                          </a:solidFill>
                          <a:effectLst/>
                          <a:latin typeface="Calibri Light"/>
                        </a:rPr>
                        <a:t>(Linda McCartney </a:t>
                      </a:r>
                      <a:r>
                        <a:rPr kumimoji="0" lang="en-US" sz="1800" b="0" i="0" u="none" strike="noStrike" cap="none" normalizeH="0" baseline="0" dirty="0" err="1">
                          <a:ln>
                            <a:noFill/>
                          </a:ln>
                          <a:solidFill>
                            <a:srgbClr val="333333"/>
                          </a:solidFill>
                          <a:effectLst/>
                          <a:latin typeface="Calibri Light"/>
                        </a:rPr>
                        <a:t>gyászol</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továbbá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basszusjátéka</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után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megváltozott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Kontra</a:t>
                      </a:r>
                      <a:r>
                        <a:rPr kumimoji="0" lang="en-US" sz="18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Azonos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kinézet</a:t>
                      </a:r>
                      <a:r>
                        <a:rPr kumimoji="0" lang="en-US" sz="1800" b="0" i="0" u="none" strike="noStrike" cap="none" normalizeH="0" baseline="0" dirty="0">
                          <a:ln>
                            <a:noFill/>
                          </a:ln>
                          <a:solidFill>
                            <a:srgbClr val="333333"/>
                          </a:solidFill>
                          <a:effectLst/>
                          <a:latin typeface="Calibri Light"/>
                        </a:rPr>
                        <a:t> &amp; hang</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bizonyítékok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igen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mesterségesek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bármit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jelenthet</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Eredete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legenda</a:t>
                      </a:r>
                      <a:r>
                        <a:rPr kumimoji="0" lang="en-US" sz="1800" b="0" i="0" u="none" strike="noStrike" cap="none" normalizeH="0" baseline="0" dirty="0">
                          <a:ln>
                            <a:noFill/>
                          </a:ln>
                          <a:solidFill>
                            <a:srgbClr val="333333"/>
                          </a:solidFill>
                          <a:effectLst/>
                          <a:latin typeface="Calibri Light"/>
                        </a:rPr>
                        <a:t> 1969-ben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sajtóbeli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vicc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kapcsán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kapott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szárnyra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830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Rövidzárlati</a:t>
            </a:r>
            <a:r>
              <a:rPr lang="en-US" sz="3600" dirty="0">
                <a:solidFill>
                  <a:srgbClr val="004992"/>
                </a:solidFill>
                <a:latin typeface="+mn-lt"/>
                <a:ea typeface="+mn-ea"/>
                <a:cs typeface="+mn-cs"/>
              </a:rPr>
              <a:t> </a:t>
            </a:r>
            <a:r>
              <a:rPr lang="en-US" sz="3600" err="1">
                <a:solidFill>
                  <a:srgbClr val="004992"/>
                </a:solidFill>
                <a:latin typeface="+mn-lt"/>
                <a:ea typeface="+mn-ea"/>
                <a:cs typeface="+mn-cs"/>
              </a:rPr>
              <a:t>gondolkodás</a:t>
            </a:r>
            <a:r>
              <a:rPr lang="en-US" sz="3600">
                <a:solidFill>
                  <a:srgbClr val="004992"/>
                </a:solidFill>
                <a:latin typeface="+mn-lt"/>
                <a:ea typeface="+mn-ea"/>
                <a:cs typeface="+mn-cs"/>
              </a:rPr>
              <a:t> “akcióban”</a:t>
            </a:r>
            <a:br>
              <a:rPr lang="en-US" sz="3600" dirty="0">
                <a:solidFill>
                  <a:srgbClr val="004992"/>
                </a:solidFill>
                <a:latin typeface="+mn-lt"/>
                <a:ea typeface="+mn-ea"/>
                <a:cs typeface="+mn-cs"/>
              </a:rPr>
            </a:br>
            <a:r>
              <a:rPr lang="en-US" dirty="0">
                <a:solidFill>
                  <a:srgbClr val="004992"/>
                </a:solidFill>
                <a:latin typeface="+mn-lt"/>
                <a:ea typeface="+mn-ea"/>
                <a:cs typeface="+mn-cs"/>
              </a:rPr>
              <a:t>- modern </a:t>
            </a:r>
            <a:r>
              <a:rPr lang="en-US" dirty="0" err="1">
                <a:solidFill>
                  <a:srgbClr val="004992"/>
                </a:solidFill>
                <a:latin typeface="+mn-lt"/>
                <a:ea typeface="+mn-ea"/>
                <a:cs typeface="+mn-cs"/>
              </a:rPr>
              <a:t>legendák</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Nem!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Paul McCartney-t egy hasonmással helyettesítették?</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 humoros válasza a halálhírére egy szólóalbum volt “Paul is live” (Paul él) címmel. Figyelje meg, hogy a lemezborító nagyon hasonlít a korábban bemutatotthoz!</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Cím 7"/>
          <p:cNvSpPr>
            <a:spLocks noGrp="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Hogyan keletkeznek az ilyen és ehhez hasonló összeesküvés elméletek?</a:t>
            </a:r>
          </a:p>
        </p:txBody>
      </p:sp>
      <p:sp>
        <p:nvSpPr>
          <p:cNvPr id="18438" name="Tartalom helye 8"/>
          <p:cNvSpPr>
            <a:spLocks noGrp="1"/>
          </p:cNvSpPr>
          <p:nvPr>
            <p:ph idx="1"/>
          </p:nvPr>
        </p:nvSpPr>
        <p:spPr/>
        <p:txBody>
          <a:bodyPr>
            <a:noAutofit/>
          </a:bodyPr>
          <a:lstStyle/>
          <a:p>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 </a:t>
            </a:r>
            <a:r>
              <a:rPr lang="de-DE" altLang="de-DE" sz="2400" dirty="0">
                <a:solidFill>
                  <a:srgbClr val="333333"/>
                </a:solidFill>
              </a:rPr>
              <a:t>(</a:t>
            </a:r>
            <a:r>
              <a:rPr lang="hu-HU" altLang="de-DE" sz="2400" dirty="0">
                <a:solidFill>
                  <a:srgbClr val="333333"/>
                </a:solidFill>
              </a:rPr>
              <a:t>pl</a:t>
            </a:r>
            <a:r>
              <a:rPr lang="de-DE" altLang="de-DE" sz="2400" dirty="0">
                <a:solidFill>
                  <a:srgbClr val="333333"/>
                </a:solidFill>
              </a:rPr>
              <a:t>. McCartney </a:t>
            </a:r>
            <a:r>
              <a:rPr lang="hu-HU" altLang="de-DE" sz="2400" dirty="0">
                <a:solidFill>
                  <a:srgbClr val="333333"/>
                </a:solidFill>
              </a:rPr>
              <a:t>basszusjátéka megváltozott</a:t>
            </a:r>
            <a:r>
              <a:rPr lang="de-DE" altLang="de-DE" sz="2400" dirty="0">
                <a:solidFill>
                  <a:srgbClr val="333333"/>
                </a:solidFill>
              </a:rPr>
              <a:t>), </a:t>
            </a:r>
            <a:r>
              <a:rPr lang="hu-HU" altLang="de-DE" sz="2400" dirty="0">
                <a:solidFill>
                  <a:srgbClr val="333333"/>
                </a:solidFill>
              </a:rPr>
              <a:t>amelyeket egyesek gondolkodás nélkül elhisznek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 </a:t>
            </a:r>
            <a:r>
              <a:rPr lang="de-DE" altLang="de-DE" sz="2400" dirty="0">
                <a:solidFill>
                  <a:srgbClr val="333333"/>
                </a:solidFill>
              </a:rPr>
              <a:t>(</a:t>
            </a:r>
            <a:r>
              <a:rPr lang="hu-HU" altLang="de-DE" sz="2400" dirty="0">
                <a:solidFill>
                  <a:srgbClr val="333333"/>
                </a:solidFill>
              </a:rPr>
              <a:t>pl. hogy az</a:t>
            </a:r>
            <a:r>
              <a:rPr lang="de-DE" altLang="de-DE" sz="2400" dirty="0">
                <a:solidFill>
                  <a:srgbClr val="333333"/>
                </a:solidFill>
              </a:rPr>
              <a:t> LMW </a:t>
            </a:r>
            <a:r>
              <a:rPr lang="hu-HU" altLang="de-DE" sz="2400" dirty="0">
                <a:solidFill>
                  <a:srgbClr val="333333"/>
                </a:solidFill>
              </a:rPr>
              <a:t>betűkombináció bármit jelenthet</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 közül és unásig ismételgetik őket </a:t>
            </a:r>
            <a:r>
              <a:rPr lang="de-DE" altLang="de-DE" sz="2400" dirty="0">
                <a:solidFill>
                  <a:srgbClr val="333333"/>
                </a:solidFill>
              </a:rPr>
              <a:t>(McCartney</a:t>
            </a:r>
            <a:r>
              <a:rPr lang="hu-HU" altLang="de-DE" sz="2400" dirty="0">
                <a:solidFill>
                  <a:srgbClr val="333333"/>
                </a:solidFill>
              </a:rPr>
              <a:t> valóban balkezes volt, ez azonban messze nem jelenti azt, hogy ne tarthatta volna a cigarettáját a jobb kezében, pl. mert a fotós ezt kérte tőle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Számos példa ismeretes a történelemből, mikor kisebbségeket vagy kívülállókat kontrollálhatatlan szituációk vagy katasztrófák előidézésével vádoltak. </a:t>
            </a:r>
            <a:r>
              <a:rPr lang="hu-HU" altLang="de-DE" sz="2400" dirty="0">
                <a:solidFill>
                  <a:srgbClr val="333333"/>
                </a:solidFill>
              </a:rPr>
              <a:t>A középkorban például a rossz termésért gyakran vádolták a vallási kisebbségeket vagy az állítólagos boszorkányokat.</a:t>
            </a:r>
          </a:p>
          <a:p>
            <a:pPr marL="342900" lvl="0" indent="-342900" defTabSz="914400" fontAlgn="base">
              <a:buClr>
                <a:srgbClr val="333333"/>
              </a:buClr>
              <a:buFont typeface="WingDings"/>
              <a:buChar char=""/>
            </a:pPr>
            <a:r>
              <a:rPr lang="hu-HU" altLang="de-DE" sz="2400" dirty="0">
                <a:solidFill>
                  <a:srgbClr val="333333"/>
                </a:solidFill>
              </a:rPr>
              <a:t>Az ilyen egyszerű vádak nyomán egyrészt tárgyat talált magának a nép haragja másrészt ezek a kontroll csalóka érzésével kecsegtettek.</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a:t>
            </a:r>
            <a:r>
              <a:rPr lang="hu-HU" altLang="de-DE" sz="2400">
                <a:solidFill>
                  <a:srgbClr val="004992"/>
                </a:solidFill>
              </a:rPr>
              <a:t>hozni</a:t>
            </a:r>
            <a:r>
              <a:rPr lang="hu-HU"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hozni</a:t>
            </a:r>
            <a:r>
              <a:rPr lang="hu-HU" altLang="de-DE" sz="2400" dirty="0">
                <a:solidFill>
                  <a:srgbClr val="333333"/>
                </a:solidFill>
              </a:rPr>
              <a:t>.</a:t>
            </a:r>
            <a:endParaRPr lang="de-DE" altLang="de-DE" sz="2400" dirty="0">
              <a:solidFill>
                <a:srgbClr val="333333"/>
              </a:solidFill>
            </a:endParaRPr>
          </a:p>
          <a:p>
            <a:pPr marL="342900" indent="-342900">
              <a:buClr>
                <a:srgbClr val="000000"/>
              </a:buClr>
              <a:buFont typeface="WingDings"/>
              <a:buChar char=""/>
            </a:pPr>
            <a:r>
              <a:rPr lang="hu-HU" altLang="de-DE" sz="2400" dirty="0">
                <a:solidFill>
                  <a:srgbClr val="333333"/>
                </a:solidFill>
              </a:rPr>
              <a:t>Ami gyakran hibás döntésekhez vezet. Különösen fontos dolgok kapcsán lenne éppen ezért tanácsos </a:t>
            </a:r>
            <a:r>
              <a:rPr lang="hu-HU" altLang="de-DE" sz="2400" dirty="0">
                <a:solidFill>
                  <a:srgbClr val="004992"/>
                </a:solidFill>
              </a:rPr>
              <a:t>lehetőleg minél több információt összegyűjteni és ezeket figyelembe venni</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3" name="Slide Number Placeholder 2"/>
          <p:cNvSpPr>
            <a:spLocks noGrp="1"/>
          </p:cNvSpPr>
          <p:nvPr>
            <p:ph type="sldNum" sz="quarter" idx="12"/>
          </p:nvPr>
        </p:nvSpPr>
        <p:spPr/>
        <p:txBody>
          <a:bodyPr/>
          <a:lstStyle/>
          <a:p>
            <a:fld id="{6529202C-B249-405A-BE9A-ECB614922C44}"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646423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22</a:t>
            </a:fld>
            <a:endParaRPr lang="de-DE" altLang="de-DE">
              <a:latin typeface="+mn-lt"/>
            </a:endParaRPr>
          </a:p>
        </p:txBody>
      </p:sp>
      <p:sp>
        <p:nvSpPr>
          <p:cNvPr id="23578" name="Rechteck 1"/>
          <p:cNvSpPr>
            <a:spLocks noChangeArrowheads="1"/>
          </p:cNvSpPr>
          <p:nvPr/>
        </p:nvSpPr>
        <p:spPr bwMode="auto">
          <a:xfrm>
            <a:off x="408955" y="6157044"/>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hu-HU" altLang="de-DE" sz="2000" dirty="0">
                <a:solidFill>
                  <a:srgbClr val="004992"/>
                </a:solidFill>
                <a:latin typeface="+mn-lt"/>
              </a:rPr>
              <a:t>Szeretne esetleg valaki röviden beszámolni a saját tapasztalatairól</a:t>
            </a:r>
            <a:r>
              <a:rPr lang="de-DE" altLang="de-DE" sz="200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3002460784"/>
              </p:ext>
            </p:extLst>
          </p:nvPr>
        </p:nvGraphicFramePr>
        <p:xfrm>
          <a:off x="408954" y="2295017"/>
          <a:ext cx="11376000" cy="362689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912857">
                  <a:extLst>
                    <a:ext uri="{9D8B030D-6E8A-4147-A177-3AD203B41FA5}">
                      <a16:colId xmlns:a16="http://schemas.microsoft.com/office/drawing/2014/main" val="20001"/>
                    </a:ext>
                  </a:extLst>
                </a:gridCol>
                <a:gridCol w="3671143">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Esemény</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Pszichózis alatti értékelés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Egyéb magyarázatok</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Recseg a telefon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Lehallgatnak, a CIA figyeli a vonalat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a:ln>
                            <a:noFill/>
                          </a:ln>
                          <a:solidFill>
                            <a:srgbClr val="333333"/>
                          </a:solidFill>
                          <a:effectLst/>
                          <a:latin typeface="Calibri Light"/>
                        </a:rPr>
                        <a:t>Meghibásodott a kábel; jellegzetes zajok távbeszélgetés alatt; ingadozik a térerő</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A rádió a “Toxic” (mérgező) című számot játssza Britney Spears-től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a:ln>
                            <a:noFill/>
                          </a:ln>
                          <a:solidFill>
                            <a:srgbClr val="333333"/>
                          </a:solidFill>
                          <a:effectLst/>
                          <a:latin typeface="Calibri Light"/>
                        </a:rPr>
                        <a:t>Titkos jelzés egy közelgő vegyi támadásról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000" b="0" i="0" u="none" strike="noStrike" cap="none" normalizeH="0" baseline="0">
                          <a:ln>
                            <a:noFill/>
                          </a:ln>
                          <a:solidFill>
                            <a:srgbClr val="333333"/>
                          </a:solidFill>
                          <a:effectLst/>
                          <a:latin typeface="Calibri Light"/>
                        </a:rPr>
                        <a:t>A csatorna a popzenére specializálódott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Fehér por van a konyhapulton, amely korábban nem volt ott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rPr>
                        <a:t>Bizonyosság arról, hogy valaki meg akart mérgezni lépfenével (anthrax) vagy a rendőrség drogbirtoklással akar megvádolni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Valaki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sütött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korábban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vagy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régóta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nem</a:t>
                      </a:r>
                      <a:r>
                        <a:rPr kumimoji="0" lang="en-US" sz="2000" b="0" i="0" u="none" strike="noStrike" cap="none" normalizeH="0" baseline="0" dirty="0">
                          <a:ln>
                            <a:noFill/>
                          </a:ln>
                          <a:solidFill>
                            <a:srgbClr val="333333"/>
                          </a:solidFill>
                          <a:effectLst/>
                          <a:latin typeface="Calibri Light"/>
                        </a:rPr>
                        <a:t> volt </a:t>
                      </a:r>
                      <a:r>
                        <a:rPr kumimoji="0" lang="en-US" sz="2000" b="0" i="0" u="none" strike="noStrike" cap="none" normalizeH="0" baseline="0" dirty="0" err="1">
                          <a:ln>
                            <a:noFill/>
                          </a:ln>
                          <a:solidFill>
                            <a:srgbClr val="333333"/>
                          </a:solidFill>
                          <a:effectLst/>
                          <a:latin typeface="Calibri Light"/>
                        </a:rPr>
                        <a:t>letörölve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por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Az elhamarkodott vagy a túlságosan vonakodó döntéseket igyekezzenek </a:t>
            </a:r>
            <a:r>
              <a:rPr lang="hu-HU" altLang="de-DE" sz="2400">
                <a:solidFill>
                  <a:srgbClr val="333333"/>
                </a:solidFill>
              </a:rPr>
              <a:t>kerülni!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4290379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a:t>
            </a:r>
          </a:p>
          <a:p>
            <a:pPr marL="342900" indent="-342900">
              <a:buClr>
                <a:srgbClr val="333333"/>
              </a:buClr>
              <a:buFont typeface="WingDings"/>
              <a:buChar cha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pPr>
            <a:r>
              <a:rPr lang="hu-HU" altLang="de-DE" sz="2400" dirty="0">
                <a:solidFill>
                  <a:srgbClr val="333333"/>
                </a:solidFill>
              </a:rPr>
              <a:t>Az elhamarkodott vagy a túlságosan vonakodó döntéseket igyekezzenek kerülni!</a:t>
            </a:r>
          </a:p>
          <a:p>
            <a:pPr marL="342900" indent="-342900">
              <a:buClr>
                <a:srgbClr val="333333"/>
              </a:buClr>
              <a:buFont typeface="WingDings"/>
              <a:buChar char=""/>
            </a:pPr>
            <a:r>
              <a:rPr lang="hu-HU" altLang="de-DE" sz="2400" dirty="0">
                <a:solidFill>
                  <a:srgbClr val="333333"/>
                </a:solidFill>
              </a:rPr>
              <a:t>Vitassák meg, mi szól az egyes megoldási javaslatok mellett!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39159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kép</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Egyes válaszlehetőségeket előre megadtunk. </a:t>
            </a:r>
            <a:r>
              <a:rPr lang="hu-HU" altLang="de-DE" sz="2400" dirty="0">
                <a:solidFill>
                  <a:srgbClr val="333333"/>
                </a:solidFill>
              </a:rPr>
              <a:t>Vitassák meg a csoportban, hogy mennyire tartják valószínűnek az egyes lehetőségeket, és hogy kellőképpen biztosak-e ahhoz, hogy döntést hozzanak!</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35C4DFE4-BB9B-4856-3704-A481DBDDA7E1}"/>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27</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64735B05-D7B2-B602-F808-198E8EA5BF61}"/>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50E48EFA-5A0D-42D0-A3A4-A8E91932959B}"/>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29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DC658098-FFB7-FE31-7D59-FC9F201E0886}"/>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A03E16CD-42B0-BD09-1072-13EE75A94716}"/>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5E5269A5-62E2-ACFA-2F2F-AB6B497DF1B8}"/>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71FFAE59-1EA1-1D3E-61A8-F4A22452E6B6}"/>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896A0895-5A6A-9052-EED0-BAB73F95A317}"/>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6A445BC1-2548-2784-302F-35C7A8969CFD}"/>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Mosolygó arc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Edény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Csónak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u-HU" altLang="de-DE" sz="2000" dirty="0">
                <a:solidFill>
                  <a:srgbClr val="333333"/>
                </a:solidFill>
                <a:latin typeface="+mn-lt"/>
              </a:rPr>
              <a:t>zánkó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Hintaszék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Elef</a:t>
            </a:r>
            <a:r>
              <a:rPr lang="hu-HU" altLang="de-DE" sz="2000" dirty="0">
                <a:solidFill>
                  <a:srgbClr val="333333"/>
                </a:solidFill>
                <a:latin typeface="+mn-lt"/>
              </a:rPr>
              <a:t>ántfej</a:t>
            </a:r>
            <a:endParaRPr lang="de-DE" altLang="de-DE" sz="2000" dirty="0">
              <a:solidFill>
                <a:srgbClr val="333333"/>
              </a:solidFill>
              <a:latin typeface="+mn-lt"/>
            </a:endParaRPr>
          </a:p>
        </p:txBody>
      </p:sp>
    </p:spTree>
    <p:extLst>
      <p:ext uri="{BB962C8B-B14F-4D97-AF65-F5344CB8AC3E}">
        <p14:creationId xmlns:p14="http://schemas.microsoft.com/office/powerpoint/2010/main" val="431473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2. kép</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Ebben a feladatban nem adtunk meg válaszlehetőségeket. </a:t>
            </a:r>
            <a:r>
              <a:rPr lang="hu-HU" altLang="de-DE" sz="2400" dirty="0">
                <a:solidFill>
                  <a:srgbClr val="333333"/>
                </a:solidFill>
              </a:rPr>
              <a:t>Kérjük, gondolják át önállóan, mit ábrázolhat a kép!</a:t>
            </a:r>
          </a:p>
          <a:p>
            <a:pPr lvl="0" defTabSz="914400" fontAlgn="base"/>
            <a:r>
              <a:rPr lang="hu-HU" altLang="de-DE" sz="2400" dirty="0">
                <a:solidFill>
                  <a:srgbClr val="333333"/>
                </a:solidFill>
              </a:rPr>
              <a:t>Többféle megoldást is javasolhatnak. Vitassák meg tippjeiket a csoportban!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A7021C55-213D-605B-71A6-01B242E564AB}"/>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8A46B44E-F63B-E3FB-3EEA-CBF1A9E65E8F}"/>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864D49D9-4DCB-39B8-3DA9-7CC8FC0C46C4}"/>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5CA6FCA5-253E-C11F-FB22-AA4649DB23F6}"/>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431D9793-F030-1D76-49E4-8B3D344AAA10}"/>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A8EA9A1F-BFB9-9EA5-23E0-E2C3E90A36E2}"/>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B8E0EE06-8BB0-6207-686E-8C0D757F508A}"/>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8668F25B-172C-3249-FEF7-A18769510285}"/>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3.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65CDE-ADCE-7A52-7B7A-D7965C85F26E}"/>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310A4F4B-B3EE-E3E9-C922-5618A9D2675F}"/>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A8383E0-C6F2-8823-E343-DB04351EE5B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FB7ED34-555B-C63D-FA42-01506BA68365}"/>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4E497CE8-3801-40DE-B786-A3507E3965DF}"/>
              </a:ext>
            </a:extLst>
          </p:cNvPr>
          <p:cNvSpPr>
            <a:spLocks noGrp="1"/>
          </p:cNvSpPr>
          <p:nvPr>
            <p:ph type="sldNum" sz="quarter" idx="12"/>
          </p:nvPr>
        </p:nvSpPr>
        <p:spPr/>
        <p:txBody>
          <a:bodyPr/>
          <a:lstStyle/>
          <a:p>
            <a:fld id="{C909DB96-D37D-4C0B-A49D-A60CDBE9A6C6}"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618EA294-D3A2-E679-F5BB-5CFB9E0926D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21373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56C2-08F8-7821-179B-0CACDC1C01A4}"/>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DAFCD7C5-DEB0-C1C0-35A5-67C0D75172A3}"/>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4599E36-EB37-9414-F071-AF32DD1318B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3DD7C338-44EA-2840-F269-43C1C5C8B481}"/>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E82092D3-160A-1B4F-3F19-44291BC25B8C}"/>
              </a:ext>
            </a:extLst>
          </p:cNvPr>
          <p:cNvSpPr>
            <a:spLocks noGrp="1"/>
          </p:cNvSpPr>
          <p:nvPr>
            <p:ph type="sldNum" sz="quarter" idx="12"/>
          </p:nvPr>
        </p:nvSpPr>
        <p:spPr/>
        <p:txBody>
          <a:bodyPr/>
          <a:lstStyle/>
          <a:p>
            <a:fld id="{C909DB96-D37D-4C0B-A49D-A60CDBE9A6C6}"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4468109F-D332-DB8C-CBAE-8A338E753AC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12091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C4F69-0358-1CA8-35E9-32BF1C0C199C}"/>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D70FCFB9-ACC3-F0A3-6CC4-B147CB83C939}"/>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3375603-CC66-7549-C7E3-698860C06EF7}"/>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AFD24073-016E-48DB-BF66-F8D347069CA5}"/>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B21A5690-B9F3-B8AF-C438-A0847ECF5937}"/>
              </a:ext>
            </a:extLst>
          </p:cNvPr>
          <p:cNvSpPr>
            <a:spLocks noGrp="1"/>
          </p:cNvSpPr>
          <p:nvPr>
            <p:ph type="sldNum" sz="quarter" idx="12"/>
          </p:nvPr>
        </p:nvSpPr>
        <p:spPr/>
        <p:txBody>
          <a:bodyPr/>
          <a:lstStyle/>
          <a:p>
            <a:fld id="{C909DB96-D37D-4C0B-A49D-A60CDBE9A6C6}"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294B7FA6-5BD4-C11C-88EC-A391ECB3E78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69849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CFBD2-0CF3-60E5-0A0B-E494A02518BA}"/>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EF664E91-B97A-D3E5-E289-8140E7B8450E}"/>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E8711F8-B6BD-410B-CBAE-A0C8CB2977F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073DEE7D-5F4E-9CFA-766E-ADB3569215D8}"/>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0C74F3B5-E805-A656-8206-509A8827FC71}"/>
              </a:ext>
            </a:extLst>
          </p:cNvPr>
          <p:cNvSpPr>
            <a:spLocks noGrp="1"/>
          </p:cNvSpPr>
          <p:nvPr>
            <p:ph type="sldNum" sz="quarter" idx="12"/>
          </p:nvPr>
        </p:nvSpPr>
        <p:spPr/>
        <p:txBody>
          <a:bodyPr/>
          <a:lstStyle/>
          <a:p>
            <a:fld id="{C909DB96-D37D-4C0B-A49D-A60CDBE9A6C6}"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E66CA6FA-E6F5-412B-533C-76EA456279F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4926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2A505-B0F2-4E1C-CAFE-6328AD15A1FD}"/>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D89F2B3C-407E-2D71-16DB-87048148DE8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EB7298D-E80A-39EA-1084-098748061B6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B6DE39C2-A2FE-68AE-88AA-CF64EA08C5EB}"/>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9B9D2D3B-533F-280B-0B20-C03937600CAE}"/>
              </a:ext>
            </a:extLst>
          </p:cNvPr>
          <p:cNvSpPr>
            <a:spLocks noGrp="1"/>
          </p:cNvSpPr>
          <p:nvPr>
            <p:ph type="sldNum" sz="quarter" idx="12"/>
          </p:nvPr>
        </p:nvSpPr>
        <p:spPr/>
        <p:txBody>
          <a:bodyPr/>
          <a:lstStyle/>
          <a:p>
            <a:fld id="{C909DB96-D37D-4C0B-A49D-A60CDBE9A6C6}"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51C3989A-3398-90B4-64FF-88322139707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0020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16CC-7DBE-9226-4549-E75AFE4CF3FF}"/>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C6FD42DB-F736-CBC3-2852-859037897392}"/>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9E8FC57-6301-9A80-B91F-14A273E32A5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994BDD6-E64B-1A20-ACF2-3EDACDB142A2}"/>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0DEB63EA-D02F-E76E-84E8-68D77D6CCF4B}"/>
              </a:ext>
            </a:extLst>
          </p:cNvPr>
          <p:cNvSpPr>
            <a:spLocks noGrp="1"/>
          </p:cNvSpPr>
          <p:nvPr>
            <p:ph type="sldNum" sz="quarter" idx="12"/>
          </p:nvPr>
        </p:nvSpPr>
        <p:spPr/>
        <p:txBody>
          <a:bodyPr/>
          <a:lstStyle/>
          <a:p>
            <a:fld id="{C909DB96-D37D-4C0B-A49D-A60CDBE9A6C6}"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8413A6C5-97C8-F0D2-7E21-1D354B32ACC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88143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A6BE5-CA4A-B375-4495-7A74A940A949}"/>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8B258E86-45E7-0026-E2B7-FF05D3EE24B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D2DE524-F560-2A30-D634-3C083783922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0AC1AA41-EAFB-FC62-FB3C-F3083F2B99E0}"/>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AAF57606-9D79-6823-998F-9F9994447164}"/>
              </a:ext>
            </a:extLst>
          </p:cNvPr>
          <p:cNvSpPr>
            <a:spLocks noGrp="1"/>
          </p:cNvSpPr>
          <p:nvPr>
            <p:ph type="sldNum" sz="quarter" idx="12"/>
          </p:nvPr>
        </p:nvSpPr>
        <p:spPr/>
        <p:txBody>
          <a:bodyPr/>
          <a:lstStyle/>
          <a:p>
            <a:fld id="{C909DB96-D37D-4C0B-A49D-A60CDBE9A6C6}"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921AF28A-0EB8-F5B1-52CE-F8899A63D7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7031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5C48-FFF9-23C1-75DF-BC1A4B2C604D}"/>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BF24A55D-00BA-750B-15E2-C695E39FBE9F}"/>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FD5C030-21DE-1F35-3674-B312CC4171A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35470183-E816-BD7F-EA7E-9F5BB05A9E2D}"/>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5CEDA064-72C3-7D8E-A8DA-6CE85E2DFF7E}"/>
              </a:ext>
            </a:extLst>
          </p:cNvPr>
          <p:cNvSpPr>
            <a:spLocks noGrp="1"/>
          </p:cNvSpPr>
          <p:nvPr>
            <p:ph type="sldNum" sz="quarter" idx="12"/>
          </p:nvPr>
        </p:nvSpPr>
        <p:spPr/>
        <p:txBody>
          <a:bodyPr/>
          <a:lstStyle/>
          <a:p>
            <a:fld id="{C909DB96-D37D-4C0B-A49D-A60CDBE9A6C6}"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B7443D39-B974-613A-12EC-31507CE2ED8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641056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5C48-FFF9-23C1-75DF-BC1A4B2C604D}"/>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8AC79C25-47B3-A437-D498-81E62F1C6F56}"/>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FD5C030-21DE-1F35-3674-B312CC4171A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35470183-E816-BD7F-EA7E-9F5BB05A9E2D}"/>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5CEDA064-72C3-7D8E-A8DA-6CE85E2DFF7E}"/>
              </a:ext>
            </a:extLst>
          </p:cNvPr>
          <p:cNvSpPr>
            <a:spLocks noGrp="1"/>
          </p:cNvSpPr>
          <p:nvPr>
            <p:ph type="sldNum" sz="quarter" idx="12"/>
          </p:nvPr>
        </p:nvSpPr>
        <p:spPr/>
        <p:txBody>
          <a:bodyPr/>
          <a:lstStyle/>
          <a:p>
            <a:fld id="{C909DB96-D37D-4C0B-A49D-A60CDBE9A6C6}"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B7443D39-B974-613A-12EC-31507CE2ED8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416214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FFD9-03B7-B8AF-D399-1CAD38FC6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8E93B-BF29-13EF-883D-ABC7017332D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4. </a:t>
            </a:r>
            <a:r>
              <a:rPr lang="en-US" sz="3600" dirty="0" err="1">
                <a:latin typeface="+mn-lt"/>
                <a:ea typeface="+mn-ea"/>
                <a:cs typeface="+mn-cs"/>
              </a:rPr>
              <a:t>kép</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3ED6A68B-AB7A-C1C4-79F3-FE672ABDF976}"/>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D89A668F-2FA2-19F7-170A-134EBAF92F8E}"/>
              </a:ext>
            </a:extLst>
          </p:cNvPr>
          <p:cNvSpPr>
            <a:spLocks noGrp="1"/>
          </p:cNvSpPr>
          <p:nvPr>
            <p:ph type="sldNum" sz="quarter" idx="12"/>
          </p:nvPr>
        </p:nvSpPr>
        <p:spPr/>
        <p:txBody>
          <a:bodyPr/>
          <a:lstStyle/>
          <a:p>
            <a:fld id="{C909DB96-D37D-4C0B-A49D-A60CDBE9A6C6}"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2474288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EA3DCDB8-11C4-CEAB-1C0D-F9F34CE9A406}"/>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36954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E0808CB8-B239-EB1E-5A8B-0F54E3D1F8DA}"/>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12543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7CD769D1-646E-728A-DB9E-A86FCF26E07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226461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1971E27F-A61A-5E6D-804B-01163B7ED701}"/>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26630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366F21A1-9A62-629F-86DA-1CF300D8BD4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0845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5DA5528B-619B-9C97-B291-18055E1E5F1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2090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BFF39C35-037C-B6F3-4E2B-5AD2A019AA42}"/>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533012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B39F03E1-2518-329A-0E5A-4DD41CF8D260}"/>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998997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B41A60B9-7E39-8099-2F23-4FBEDD60D573}"/>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185076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5.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2137381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CE868F5C-1AAE-65DB-BB07-9AD9B5535785}"/>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238CFD26-6E10-18B8-E026-C68050C04433}"/>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630CEE39-83FB-93A9-9417-A4722E95CA42}"/>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BE625A8C-A85F-CA34-1DDA-8205F8B07207}"/>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DC361878-3238-E2FC-6A79-0C29CFC4C73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DD785C09-1A0B-1187-5402-B4DFEBE7703C}"/>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2492D936-9342-805D-6A04-3F43614FDE7C}"/>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C81F6718-FF88-B362-7BD9-7DCCD566586F}"/>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D2C8F4C5-9687-6DE6-2113-195DF303990F}"/>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218921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6.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4DB5D515-CC30-E9DF-8DA3-E1FFBACA310B}"/>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91205EAD-1A4C-2C40-4EA4-2DEA340DF673}"/>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6EA01D14-8A0A-E912-E7E6-A311415232CE}"/>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8621E62A-30CC-6163-1CC1-3C9157BF2E44}"/>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F57F3895-5512-802E-FD3F-1357697C3402}"/>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97C43FD7-2A56-4055-C910-AE0693997C41}"/>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089677E0-502F-D4AC-F0C0-751E8E2F1EB3}"/>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4A799-AD04-EAF9-A71F-A3C536732B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AC6D6-7519-6FCB-159C-1E4FCEDE9D0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7. </a:t>
            </a:r>
            <a:r>
              <a:rPr lang="en-US" sz="3600" dirty="0" err="1">
                <a:latin typeface="+mn-lt"/>
                <a:ea typeface="+mn-ea"/>
                <a:cs typeface="+mn-cs"/>
              </a:rPr>
              <a:t>kép</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1C1DED0C-838F-126B-DAD8-3BCAD6320520}"/>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18DFFAED-9A01-5EAF-48C1-37EB9B6C9EE1}"/>
              </a:ext>
            </a:extLst>
          </p:cNvPr>
          <p:cNvSpPr>
            <a:spLocks noGrp="1"/>
          </p:cNvSpPr>
          <p:nvPr>
            <p:ph type="sldNum" sz="quarter" idx="12"/>
          </p:nvPr>
        </p:nvSpPr>
        <p:spPr/>
        <p:txBody>
          <a:bodyPr/>
          <a:lstStyle/>
          <a:p>
            <a:fld id="{C909DB96-D37D-4C0B-A49D-A60CDBE9A6C6}"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33499377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26A8-3BB2-A9C1-EA89-D91F5C5AA598}"/>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8CE3CEC5-DA9A-37B6-880A-EB9AA3D5D8A2}"/>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016699D-5982-E250-0373-33F33248BE0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9D17FDDB-1FBC-E74F-8B1F-E140B0C341CE}"/>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5D149EB8-5C99-B50B-987F-B81DC56EB29F}"/>
              </a:ext>
            </a:extLst>
          </p:cNvPr>
          <p:cNvSpPr>
            <a:spLocks noGrp="1"/>
          </p:cNvSpPr>
          <p:nvPr>
            <p:ph type="sldNum" sz="quarter" idx="12"/>
          </p:nvPr>
        </p:nvSpPr>
        <p:spPr/>
        <p:txBody>
          <a:bodyPr/>
          <a:lstStyle/>
          <a:p>
            <a:fld id="{C909DB96-D37D-4C0B-A49D-A60CDBE9A6C6}"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F0239638-0B51-4884-8C01-A2A4D3E6BEA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425224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83721-DCAD-DD20-9373-F485C373890E}"/>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D7716AC5-E1C9-24AF-87CA-8E66572F693D}"/>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9777E30-4BA0-58EC-F5D8-BC70BD73C94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6F5DD5FF-C355-7520-BDB7-12AA40EE31D3}"/>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1E5D87C5-9BE4-7B37-F02B-924D55D26637}"/>
              </a:ext>
            </a:extLst>
          </p:cNvPr>
          <p:cNvSpPr>
            <a:spLocks noGrp="1"/>
          </p:cNvSpPr>
          <p:nvPr>
            <p:ph type="sldNum" sz="quarter" idx="12"/>
          </p:nvPr>
        </p:nvSpPr>
        <p:spPr/>
        <p:txBody>
          <a:bodyPr/>
          <a:lstStyle/>
          <a:p>
            <a:fld id="{C909DB96-D37D-4C0B-A49D-A60CDBE9A6C6}"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DA2114B8-E0EB-E2F5-019E-51F944E3EA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204214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4601-DD83-2982-3105-71E070DDBCE7}"/>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14BABA48-FA4B-7AAC-FFE9-2E823379571C}"/>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15C3BF6-D0F2-1BF3-B9D3-29FBFB6B6DF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B60BBCC-B339-A2EA-BF80-502526A3902E}"/>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3CB3A10D-9692-7262-0CB5-EF92B0F1A370}"/>
              </a:ext>
            </a:extLst>
          </p:cNvPr>
          <p:cNvSpPr>
            <a:spLocks noGrp="1"/>
          </p:cNvSpPr>
          <p:nvPr>
            <p:ph type="sldNum" sz="quarter" idx="12"/>
          </p:nvPr>
        </p:nvSpPr>
        <p:spPr/>
        <p:txBody>
          <a:bodyPr/>
          <a:lstStyle/>
          <a:p>
            <a:fld id="{C909DB96-D37D-4C0B-A49D-A60CDBE9A6C6}"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B30A844D-44FD-383B-9819-13DE1EBA108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437628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58434-4DFC-60A2-771B-17E70837F52A}"/>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51A18D72-2D80-6959-E37C-7D056782833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F4E642-4389-8BE7-88BE-44C30B82956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ACDF4335-201E-E865-053A-5BE3D40BA37F}"/>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0706D18D-AE8D-7CD3-9AFF-796C7D83EDD3}"/>
              </a:ext>
            </a:extLst>
          </p:cNvPr>
          <p:cNvSpPr>
            <a:spLocks noGrp="1"/>
          </p:cNvSpPr>
          <p:nvPr>
            <p:ph type="sldNum" sz="quarter" idx="12"/>
          </p:nvPr>
        </p:nvSpPr>
        <p:spPr/>
        <p:txBody>
          <a:bodyPr/>
          <a:lstStyle/>
          <a:p>
            <a:fld id="{C909DB96-D37D-4C0B-A49D-A60CDBE9A6C6}"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C9F388A5-BD5B-3D88-57FB-D65C5E7EEBC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596768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1C2A2-B6C3-0D0B-2C47-46515C70CE5B}"/>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3904C604-0BEE-8DC3-1762-44E81521A8F4}"/>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93D85DD-BF1E-576E-02F8-BC4C26885E2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AED3E97-E47E-D2F3-AE3D-80A4752F908C}"/>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33A43F41-A64B-A13C-8748-C31DF7176496}"/>
              </a:ext>
            </a:extLst>
          </p:cNvPr>
          <p:cNvSpPr>
            <a:spLocks noGrp="1"/>
          </p:cNvSpPr>
          <p:nvPr>
            <p:ph type="sldNum" sz="quarter" idx="12"/>
          </p:nvPr>
        </p:nvSpPr>
        <p:spPr/>
        <p:txBody>
          <a:bodyPr/>
          <a:lstStyle/>
          <a:p>
            <a:fld id="{C909DB96-D37D-4C0B-A49D-A60CDBE9A6C6}"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5732B60A-0278-211E-5F1A-A6AAE8AFAC6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324521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91727-D71A-44A0-8282-099E6ADEF8CE}"/>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1074732E-D7E3-B6F8-B024-5106E5AAFA01}"/>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120C426-9236-5047-FDE7-659B2454E94C}"/>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D14A88E6-FC7E-4D94-31A7-4E0E5638B84D}"/>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3F4098E3-334C-1290-02A0-B3F935B622CB}"/>
              </a:ext>
            </a:extLst>
          </p:cNvPr>
          <p:cNvSpPr>
            <a:spLocks noGrp="1"/>
          </p:cNvSpPr>
          <p:nvPr>
            <p:ph type="sldNum" sz="quarter" idx="12"/>
          </p:nvPr>
        </p:nvSpPr>
        <p:spPr/>
        <p:txBody>
          <a:bodyPr/>
          <a:lstStyle/>
          <a:p>
            <a:fld id="{C909DB96-D37D-4C0B-A49D-A60CDBE9A6C6}"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DD385817-8D49-D106-30A0-FE2445080E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31940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268B4-F7DC-D71D-064D-71CAF10D7A56}"/>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41F05A50-70CF-E175-AA00-04D4141D60B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802FE16-7F61-B793-FE44-40F20E30B27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10A94ACB-7421-0093-C777-CC3BC36D8BD8}"/>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BB7797AD-90BC-BA13-D1BE-E07CBD729BE5}"/>
              </a:ext>
            </a:extLst>
          </p:cNvPr>
          <p:cNvSpPr>
            <a:spLocks noGrp="1"/>
          </p:cNvSpPr>
          <p:nvPr>
            <p:ph type="sldNum" sz="quarter" idx="12"/>
          </p:nvPr>
        </p:nvSpPr>
        <p:spPr/>
        <p:txBody>
          <a:bodyPr/>
          <a:lstStyle/>
          <a:p>
            <a:fld id="{C909DB96-D37D-4C0B-A49D-A60CDBE9A6C6}"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4954C558-DD52-9993-D29E-4D1120C58CD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844974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9575D-ADB7-E067-577A-B832BEF46AAB}"/>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909F2409-AD8C-8461-55BF-2DFE19A58657}"/>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5D80FD2-C6C1-6C12-2554-92890201DBF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154DACD-46F8-B4BB-1AB8-3A6B34578D08}"/>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F899A28E-CB2F-8D6A-BC4B-646F27553449}"/>
              </a:ext>
            </a:extLst>
          </p:cNvPr>
          <p:cNvSpPr>
            <a:spLocks noGrp="1"/>
          </p:cNvSpPr>
          <p:nvPr>
            <p:ph type="sldNum" sz="quarter" idx="12"/>
          </p:nvPr>
        </p:nvSpPr>
        <p:spPr/>
        <p:txBody>
          <a:bodyPr/>
          <a:lstStyle/>
          <a:p>
            <a:fld id="{C909DB96-D37D-4C0B-A49D-A60CDBE9A6C6}"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47526BEB-1B6E-603F-126C-1698EE9FCB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920956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9575D-ADB7-E067-577A-B832BEF46AAB}"/>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E0FD7581-4A4D-0B13-DA15-1B4F657612A1}"/>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5D80FD2-C6C1-6C12-2554-92890201DBF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154DACD-46F8-B4BB-1AB8-3A6B34578D08}"/>
              </a:ext>
            </a:extLst>
          </p:cNvPr>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a:extLst>
              <a:ext uri="{FF2B5EF4-FFF2-40B4-BE49-F238E27FC236}">
                <a16:creationId xmlns:a16="http://schemas.microsoft.com/office/drawing/2014/main" id="{F899A28E-CB2F-8D6A-BC4B-646F27553449}"/>
              </a:ext>
            </a:extLst>
          </p:cNvPr>
          <p:cNvSpPr>
            <a:spLocks noGrp="1"/>
          </p:cNvSpPr>
          <p:nvPr>
            <p:ph type="sldNum" sz="quarter" idx="12"/>
          </p:nvPr>
        </p:nvSpPr>
        <p:spPr/>
        <p:txBody>
          <a:bodyPr/>
          <a:lstStyle/>
          <a:p>
            <a:fld id="{C909DB96-D37D-4C0B-A49D-A60CDBE9A6C6}"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47526BEB-1B6E-603F-126C-1698EE9FCB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024642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6529202C-B249-405A-BE9A-ECB614922C44}"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a </a:t>
            </a:r>
            <a:r>
              <a:rPr lang="en-US" altLang="ko-KR" i="1" spc="-5" dirty="0" err="1">
                <a:solidFill>
                  <a:srgbClr val="333333"/>
                </a:solidFill>
                <a:latin typeface="+mn-lt"/>
              </a:rPr>
              <a:t>trainereknek</a:t>
            </a:r>
            <a:r>
              <a:rPr lang="en-US" altLang="ko-KR" i="1" spc="-5">
                <a:solidFill>
                  <a:srgbClr val="333333"/>
                </a:solidFill>
                <a:latin typeface="+mn-lt"/>
              </a:rPr>
              <a:t>:</a:t>
            </a:r>
          </a:p>
          <a:p>
            <a:pPr marL="635" defTabSz="914400" eaLnBrk="0" fontAlgn="base" hangingPunct="0">
              <a:spcBef>
                <a:spcPts val="894"/>
              </a:spcBef>
              <a:spcAft>
                <a:spcPct val="0"/>
              </a:spcAft>
            </a:pPr>
            <a:r>
              <a:rPr lang="hu-HU" altLang="ko-KR">
                <a:solidFill>
                  <a:srgbClr val="333333"/>
                </a:solidFill>
                <a:latin typeface="+mn-lt"/>
              </a:rPr>
              <a:t>Egyes </a:t>
            </a:r>
            <a:r>
              <a:rPr lang="hu-HU" altLang="ko-KR" dirty="0">
                <a:solidFill>
                  <a:srgbClr val="333333"/>
                </a:solidFill>
                <a:latin typeface="+mn-lt"/>
              </a:rPr>
              <a:t>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1603687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8.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B3B3AA4E-E396-6EB0-9759-94CC14F047D9}"/>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5EDD12A3-C1DC-336F-8092-F17665BA0DA5}"/>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4B43D2AE-E92A-B594-BE2D-5458E3905402}"/>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42812D64-6379-2C3A-E1F7-098978893F85}"/>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DC2B5768-5C80-C29B-8111-3B38ABD4AD17}"/>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553C5050-995F-DF1A-0A44-52C054BFCA2A}"/>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A824155A-00A1-D2F6-74F4-D9B850B64F81}"/>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5A0E160D-4100-B888-8824-CF2D79425372}"/>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Fűrész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régi híd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Sündisznó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Füves domb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Sárkány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Kerítés</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Hegyvidéki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Tarajos sül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Valaki fülkagylója</a:t>
            </a:r>
            <a:endParaRPr lang="de-DE" altLang="de-DE" sz="2000" dirty="0">
              <a:solidFill>
                <a:srgbClr val="333333"/>
              </a:solidFill>
              <a:latin typeface="+mn-lt"/>
            </a:endParaRPr>
          </a:p>
        </p:txBody>
      </p:sp>
    </p:spTree>
    <p:extLst>
      <p:ext uri="{BB962C8B-B14F-4D97-AF65-F5344CB8AC3E}">
        <p14:creationId xmlns:p14="http://schemas.microsoft.com/office/powerpoint/2010/main" val="30402869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9.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D8FFD3E0-7BF5-39BE-9178-A29220DD3613}"/>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E275E672-75F2-752E-3133-3C9A0FC402AB}"/>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0C867C9C-3A9C-E3EC-3A4C-564F9204C72E}"/>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F017D5E5-5BA9-7703-C136-344E982B9A86}"/>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A6D1214A-3ECE-0CB0-E610-612A0EE01425}"/>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98851FAA-8546-56E8-0B8B-76CF7BF05532}"/>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15A2FB0C-F458-D006-A134-EDF4CBA25755}"/>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B663E6B9-101E-C30E-2411-C4DD697A6A57}"/>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819E22EA-39BF-50A7-C902-B7850027865B}"/>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410704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10.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D55FD59D-C096-F768-5F82-17D37FE61F0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114</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8975D0A2-12B7-B442-7530-4369661F9B94}"/>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115</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A6D46E77-3854-057D-6185-D181E222D7F3}"/>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116</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70DF3299-06A5-F0E3-3183-8D9E20F8930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117</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A9E52AB1-2A8E-5F68-3CCD-F4F87E1604FB}"/>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118</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77E77020-76CD-CE71-E6AD-3020E4157D65}"/>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119</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8"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87C65B14-7D5D-3D82-BD9B-9EF653A0C852}"/>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120</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7D67A71D-5DA2-0DCC-9006-F759CDB44855}"/>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121</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22A20967-CDBA-B6DA-871F-829A3FDCD525}"/>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122</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7"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Kötél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Horgony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Lánc medállal</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Kígyó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Papag</a:t>
            </a:r>
            <a:r>
              <a:rPr lang="hu-HU" altLang="de-DE" sz="2000" dirty="0">
                <a:solidFill>
                  <a:srgbClr val="333333"/>
                </a:solidFill>
                <a:latin typeface="+mn-lt"/>
              </a:rPr>
              <a: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Tészta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B</a:t>
            </a:r>
            <a:r>
              <a:rPr lang="hu-HU" altLang="de-DE" sz="2000" dirty="0">
                <a:solidFill>
                  <a:srgbClr val="333333"/>
                </a:solidFill>
                <a:latin typeface="+mn-lt"/>
              </a:rPr>
              <a:t>ab hajtása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Aut</a:t>
            </a:r>
            <a:r>
              <a:rPr lang="hu-HU" altLang="de-DE" sz="2000" dirty="0">
                <a:solidFill>
                  <a:srgbClr val="333333"/>
                </a:solidFill>
                <a:latin typeface="+mn-lt"/>
              </a:rPr>
              <a:t>ópálya</a:t>
            </a:r>
            <a:endParaRPr lang="de-DE" altLang="de-DE" sz="2000" dirty="0">
              <a:solidFill>
                <a:srgbClr val="333333"/>
              </a:solidFill>
              <a:latin typeface="+mn-lt"/>
            </a:endParaRPr>
          </a:p>
        </p:txBody>
      </p:sp>
    </p:spTree>
    <p:extLst>
      <p:ext uri="{BB962C8B-B14F-4D97-AF65-F5344CB8AC3E}">
        <p14:creationId xmlns:p14="http://schemas.microsoft.com/office/powerpoint/2010/main" val="39499901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11.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93C96DE3-0979-0718-6F69-C13CA3CA07BD}"/>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F7DE49E2-613E-0767-DD0E-D48080EF2FFD}"/>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73FB7412-98FC-CFE5-D1EB-8EF9694E890A}"/>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5E53E78B-C382-48EE-B2D2-0028038E832E}"/>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BC54A90C-6010-7AAF-8308-77F3DBB3C545}"/>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677EC74D-D608-F910-3BF4-AC2EA406883E}"/>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C6B20524-5D5E-A5A2-AD7D-4A4329A60881}"/>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F4B6B45E-E115-3FAC-E628-F6A79D05FDCE}"/>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9CDA3CCF-79B2-8DCC-9528-E2A5EC616437}"/>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96580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1</a:t>
            </a:r>
            <a:r>
              <a:rPr lang="en-US" sz="3600" dirty="0">
                <a:latin typeface="+mn-lt"/>
                <a:ea typeface="+mn-ea"/>
                <a:cs typeface="+mn-cs"/>
              </a:rPr>
              <a:t>2.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9DEB7899-1C3E-2946-B105-35B459505F31}"/>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1E57F79A-52BA-62F1-1D59-1BE40B440837}"/>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42C157CB-A261-F5ED-6F41-530A6D819C6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64A08133-4093-B98F-2A81-696F54252FBB}"/>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9564C1BB-81DD-29E3-BCA1-0E89D038540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62A2FF89-CBDA-6D19-33F3-7CB88C62AC1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B5A570E8-AC63-EDCF-FA2F-469B253672C8}"/>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0C918DB3-1ACF-4B5E-8878-E31E06F23410}"/>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0F47E62F-DB34-A6E5-BFC1-E2EFBCE25B50}"/>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Fóka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Egy férfi téli öltözetben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Virág</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F</a:t>
            </a:r>
            <a:r>
              <a:rPr lang="hu-HU" altLang="de-DE" sz="2000" dirty="0">
                <a:solidFill>
                  <a:srgbClr val="333333"/>
                </a:solidFill>
                <a:latin typeface="+mn-lt"/>
              </a:rPr>
              <a:t>olyami táj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Hableány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Polip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t>
            </a:r>
            <a:r>
              <a:rPr lang="hu-HU" altLang="de-DE" sz="2000" dirty="0">
                <a:solidFill>
                  <a:srgbClr val="333333"/>
                </a:solidFill>
                <a:latin typeface="+mn-lt"/>
              </a:rPr>
              <a:t>árfa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Kagyló</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rPr>
              <a:t>Hal</a:t>
            </a:r>
            <a:endParaRPr lang="de-DE" altLang="de-DE" sz="2000" dirty="0">
              <a:solidFill>
                <a:srgbClr val="333333"/>
              </a:solidFill>
              <a:latin typeface="+mn-lt"/>
            </a:endParaRPr>
          </a:p>
        </p:txBody>
      </p:sp>
    </p:spTree>
    <p:extLst>
      <p:ext uri="{BB962C8B-B14F-4D97-AF65-F5344CB8AC3E}">
        <p14:creationId xmlns:p14="http://schemas.microsoft.com/office/powerpoint/2010/main" val="4730295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feladatcsoport</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pár, serleg vagy…?</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Mit lát?</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u-HU" altLang="de-DE" sz="2400" dirty="0">
                <a:solidFill>
                  <a:srgbClr val="333333"/>
                </a:solidFill>
              </a:rPr>
              <a:t>A gyors döntések nem mindig vezetnek hibás döntésekhez. Néha azonban csak a valóság egyik felét ismerjük fel!</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u-HU" altLang="de-DE" sz="2400" dirty="0">
                <a:solidFill>
                  <a:srgbClr val="333333"/>
                </a:solidFill>
              </a:rPr>
              <a:t>A gyors döntések nem mindig vezetnek hibás döntésekhez. Néha azonban csak a valóság egyik felét ismerjük fel!</a:t>
            </a:r>
            <a:endParaRPr lang="de-DE" altLang="de-DE" sz="2400" dirty="0">
              <a:solidFill>
                <a:srgbClr val="333333"/>
              </a:solidFill>
            </a:endParaRPr>
          </a:p>
          <a:p>
            <a:pPr lvl="0" algn="ctr" defTabSz="914400" fontAlgn="base"/>
            <a:r>
              <a:rPr lang="hu-HU" altLang="de-DE" sz="2400" dirty="0">
                <a:solidFill>
                  <a:srgbClr val="004992"/>
                </a:solidFill>
              </a:rPr>
              <a:t>Próbálja megtalálni a következő képekben az összes alakot</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36822606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nő, fiatal nő, férfi bajusszal?</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Idős férfi vagy lovas?</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Kacsa vagy nyúl?</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Mit ábrázolhat fejjel lefelé?</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Ló vagy lovas?</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Halálfej vagy pékné?</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Próbálja valamennyi alakot megtalálni!</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a:t>
            </a:r>
            <a:r>
              <a:rPr lang="hu-HU" altLang="de-DE" sz="2000">
                <a:solidFill>
                  <a:srgbClr val="333333"/>
                </a:solidFill>
              </a:rPr>
              <a:t>bántalmazása</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88220883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a:solidFill>
                  <a:srgbClr val="333333"/>
                </a:solidFill>
              </a:rPr>
              <a:t>lottószámok</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42546352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a:t>
            </a:r>
            <a:r>
              <a:rPr lang="hu-HU" altLang="de-DE" sz="2000">
                <a:solidFill>
                  <a:srgbClr val="333333"/>
                </a:solidFill>
              </a:rPr>
              <a:t>hibázhat!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19273282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de-DE" altLang="de-DE" sz="2000">
                <a:solidFill>
                  <a:srgbClr val="333333"/>
                </a:solidFill>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hibázhat!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u-HU" altLang="de-DE" sz="2000" dirty="0">
                <a:solidFill>
                  <a:srgbClr val="333333"/>
                </a:solidFill>
              </a:rPr>
              <a:t>A fontos döntéseknek tényeken kell alapulniuk</a:t>
            </a:r>
            <a:r>
              <a:rPr lang="de-DE" altLang="de-DE" sz="2000" dirty="0">
                <a:solidFill>
                  <a:srgbClr val="333333"/>
                </a:solidFill>
              </a:rPr>
              <a:t>. </a:t>
            </a:r>
            <a:r>
              <a:rPr lang="hu-HU" altLang="de-DE" sz="2000" dirty="0">
                <a:solidFill>
                  <a:srgbClr val="333333"/>
                </a:solidFill>
              </a:rPr>
              <a:t>A puszta </a:t>
            </a:r>
            <a:r>
              <a:rPr lang="hu-HU" altLang="de-DE" sz="2000">
                <a:solidFill>
                  <a:srgbClr val="333333"/>
                </a:solidFill>
              </a:rPr>
              <a:t>feltételezések “rossz tanácsadók”. </a:t>
            </a:r>
            <a:r>
              <a:rPr lang="hu-HU" altLang="de-DE" sz="2000" dirty="0">
                <a:solidFill>
                  <a:srgbClr val="333333"/>
                </a:solidFill>
              </a:rPr>
              <a:t>A rossz döntések következményeit is vegye mindig figyelembe!</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75053400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mialatt egy nyilvános rendezvényen tartózkodik azt feltételezi, hogy ő Magyarország jövendő királya</a:t>
            </a: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egy királyfigurát talál a Kinder tojásban koronával</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Nem nemesi származású és a monarchia már régóta nem létezik</a:t>
            </a:r>
            <a:r>
              <a:rPr lang="de-DE" altLang="de-DE" sz="2400" dirty="0">
                <a:solidFill>
                  <a:srgbClr val="333333"/>
                </a:solidFill>
              </a:rPr>
              <a:t>; </a:t>
            </a:r>
            <a:r>
              <a:rPr lang="hu-HU" altLang="de-DE" sz="2400" dirty="0">
                <a:solidFill>
                  <a:srgbClr val="333333"/>
                </a:solidFill>
              </a:rPr>
              <a:t>mindenek előtt azonban: a Kinder tojás nem képvisel meggyőző bizonyítékot.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282685596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333333"/>
                </a:solidFill>
                <a:latin typeface="+mn-lt"/>
                <a:ea typeface="+mn-ea"/>
                <a:cs typeface="+mn-cs"/>
              </a:rPr>
              <a:t>Mi köze van ennek a pszichózishoz?</a:t>
            </a:r>
            <a:endParaRPr lang="en-US" sz="3600" dirty="0">
              <a:solidFill>
                <a:srgbClr val="333333"/>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mialatt egy nyilvános rendezvényen tartózkodik azt feltételezi, hogy ő Magyarország jövendő királya</a:t>
            </a: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egy királyfigurát talál a Kinder tojásban koronával</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Nem nemesi származású és a monarchia már régóta nem létezik</a:t>
            </a:r>
            <a:r>
              <a:rPr lang="de-DE" altLang="de-DE" sz="2400" dirty="0">
                <a:solidFill>
                  <a:srgbClr val="333333"/>
                </a:solidFill>
              </a:rPr>
              <a:t>; </a:t>
            </a:r>
            <a:r>
              <a:rPr lang="hu-HU" altLang="de-DE" sz="2400" dirty="0">
                <a:solidFill>
                  <a:srgbClr val="333333"/>
                </a:solidFill>
              </a:rPr>
              <a:t>mindenek előtt azonban: a Kinder tojás nem képvisel meggyőző bizonyítékot.</a:t>
            </a:r>
            <a:endParaRPr lang="de-DE" altLang="de-DE" sz="2400" dirty="0">
              <a:solidFill>
                <a:srgbClr val="333333"/>
              </a:solidFill>
            </a:endParaRPr>
          </a:p>
          <a:p>
            <a:pPr lvl="0" defTabSz="914400" fontAlgn="base"/>
            <a:r>
              <a:rPr lang="hu-HU" altLang="de-DE" sz="2400" dirty="0">
                <a:solidFill>
                  <a:srgbClr val="333333"/>
                </a:solidFill>
              </a:rPr>
              <a:t>További információkat kell gyűjteni, továbbá egyéb magyarázatokat (pl. valamely bizalmi személlyel megbeszélve) is megfontolás tárgyává kell tenni.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289593241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6529202C-B249-405A-BE9A-ECB614922C44}"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911139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12810247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9563144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0" i="0" u="none" dirty="0">
                          <a:solidFill>
                            <a:srgbClr val="333333"/>
                          </a:solidFill>
                          <a:latin typeface="Calibri Light"/>
                        </a:rPr>
                        <a:t>Az USA állítólagos motivációja:</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akkoriban az USA-val konkuráló világhatalom, a Szovjetunió korábban sikerrel bocsátott egy műholdat a világűrbe. Az USA-nak égető szüksége volt valamilyen sikerre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Elterelésként szolgált az akkoriban tomboló vietnámi háborúról</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NASA (az USA Nemzeti Repülési és Űrhajózási Hivatala) a költségvetés megkurtítása miatti félelmében becsapta az Egyesült Államok kormányát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175</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3809368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061010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u-HU"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lobogó zászló képtelenség, hiszen a Holdnak sem légköre, sem időjárása nincs</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csillagok nélküli ég és a különböző árnyékok a képeken arra utalnak, hogy a fényképfelvételek egy filmstúdióban készültek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Hold és a Föld közötti nagy távolság miatt a rádiójelek oda-vissza több másodpercet igényelnek. Armstrong néhány válasza azonban közvetlenül Nixon kérdése után érkezett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177</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842241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Kontra: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6065319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1" i="0" u="none" dirty="0">
                          <a:solidFill>
                            <a:srgbClr val="333333"/>
                          </a:solidFill>
                          <a:latin typeface="Calibri Light"/>
                        </a:rPr>
                        <a:t>Kontra:</a:t>
                      </a:r>
                      <a:endParaRPr lang="hu-HU" sz="1800" b="0" i="0" u="none" dirty="0">
                        <a:solidFill>
                          <a:srgbClr val="333333"/>
                        </a:solidFill>
                        <a:latin typeface="Calibri Light"/>
                      </a:endParaRPr>
                    </a:p>
                    <a:p>
                      <a:pPr marL="342900" indent="-342900">
                        <a:lnSpc>
                          <a:spcPct val="100000"/>
                        </a:lnSpc>
                        <a:spcBef>
                          <a:spcPts val="1200"/>
                        </a:spcBef>
                        <a:buFont typeface="+mj-lt"/>
                        <a:buAutoNum type="arabicPeriod"/>
                      </a:pPr>
                      <a:r>
                        <a:rPr lang="hu-HU" sz="1800" b="0" i="0" u="none" dirty="0">
                          <a:solidFill>
                            <a:srgbClr val="333333"/>
                          </a:solidFill>
                          <a:latin typeface="Calibri Light"/>
                        </a:rPr>
                        <a:t>A lobogó zászló a holdfelszínbe szúrt zászlórúd rezgése és egy rászerelt kereszt merevítő miatt keletkezett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éjszakai környezetben készült fotókon a gyenge fényforrások (mint a csillagok) nem </a:t>
                      </a:r>
                      <a:r>
                        <a:rPr lang="hu-HU" sz="1800" b="0" i="0" u="none">
                          <a:solidFill>
                            <a:srgbClr val="333333"/>
                          </a:solidFill>
                          <a:latin typeface="Calibri Light"/>
                        </a:rPr>
                        <a:t>láthatóak </a:t>
                      </a:r>
                      <a:r>
                        <a:rPr lang="hu-HU" sz="1800" b="0" i="0" u="none">
                          <a:solidFill>
                            <a:srgbClr val="333333"/>
                          </a:solidFill>
                          <a:latin typeface="Times New Roman"/>
                        </a:rPr>
                        <a:t>→</a:t>
                      </a:r>
                      <a:r>
                        <a:rPr lang="hu-HU" sz="1800" b="0" i="0" u="none">
                          <a:solidFill>
                            <a:srgbClr val="333333"/>
                          </a:solidFill>
                          <a:latin typeface="Calibri Light"/>
                        </a:rPr>
                        <a:t> </a:t>
                      </a:r>
                      <a:r>
                        <a:rPr lang="hu-HU" sz="1800" b="0" i="0" u="none" dirty="0">
                          <a:solidFill>
                            <a:srgbClr val="333333"/>
                          </a:solidFill>
                          <a:latin typeface="Calibri Light"/>
                        </a:rPr>
                        <a:t>csillagok nélküli égbolt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különböző struktúrákat és árnyékokat az egyenetlen felszín hozta létre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interjút összevágták, hiszen az eredeti felvételen több másodperces késések voltak Nixon és Armstrong beszélgetésében</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179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 holdra szállást csak az USA kormányzata rendezte meg? </a:t>
            </a:r>
            <a:endParaRPr lang="de-DE" sz="2200" dirty="0">
              <a:solidFill>
                <a:srgbClr val="000000"/>
              </a:solidFill>
              <a:latin typeface="Calibri Light"/>
              <a:ea typeface="ＭＳ Ｐゴシック" panose="020B0600070205080204" pitchFamily="34" charset="-128"/>
            </a:endParaRPr>
          </a:p>
        </p:txBody>
      </p:sp>
      <p:sp>
        <p:nvSpPr>
          <p:cNvPr id="13" name="Caption_14"/>
          <p:cNvSpPr txBox="1">
            <a:spLocks noChangeArrowheads="1"/>
          </p:cNvSpPr>
          <p:nvPr/>
        </p:nvSpPr>
        <p:spPr bwMode="auto">
          <a:xfrm>
            <a:off x="4138971" y="590035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Forrás: ZDF “Vorsicht Verschwörung” </a:t>
            </a:r>
            <a:endParaRPr lang="de-DE" altLang="de-DE" sz="1200" dirty="0">
              <a:latin typeface="+mj-lt"/>
            </a:endParaRPr>
          </a:p>
        </p:txBody>
      </p:sp>
      <p:sp>
        <p:nvSpPr>
          <p:cNvPr id="14" name="Caption_15"/>
          <p:cNvSpPr txBox="1">
            <a:spLocks noChangeArrowheads="1"/>
          </p:cNvSpPr>
          <p:nvPr/>
        </p:nvSpPr>
        <p:spPr bwMode="auto">
          <a:xfrm>
            <a:off x="4138971" y="3496940"/>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u-HU" altLang="de-DE" sz="2400">
                <a:latin typeface="Calibri Light"/>
              </a:rPr>
              <a:t>Roland Emmerich rendező szerint (pl. “Independence Day” (A függetlenség napja):</a:t>
            </a:r>
            <a:br>
              <a:rPr lang="hu-HU" altLang="de-DE" sz="2400">
                <a:latin typeface="Calibri Light"/>
              </a:rPr>
            </a:br>
            <a:r>
              <a:rPr lang="hu-HU" altLang="de-DE" sz="2400">
                <a:latin typeface="Calibri Light"/>
              </a:rPr>
              <a:t>“A holdra szállás (…) technikailag túl jó volt. Ilyesmit ebben a minőségben a 60-as években még egyáltalán nem tudtunk volna előállítani. Sőt, a mai technikával is csak nehezem lehetne lemásolni. ”</a:t>
            </a:r>
            <a:endParaRPr lang="de-DE" altLang="de-DE" sz="2400" i="1" dirty="0">
              <a:latin typeface="Calibri Light"/>
            </a:endParaRPr>
          </a:p>
        </p:txBody>
      </p:sp>
      <p:sp>
        <p:nvSpPr>
          <p:cNvPr id="15" name="Caption_13"/>
          <p:cNvSpPr/>
          <p:nvPr/>
        </p:nvSpPr>
        <p:spPr>
          <a:xfrm>
            <a:off x="408955" y="2757118"/>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Nem! </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180</a:t>
            </a:fld>
            <a:endParaRPr lang="de-DE" altLang="de-DE">
              <a:latin typeface="+mn-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a lobogó zászló mindenek előtt arra utal, hogy a fotók a Földön készültek), amelyeket egyesek gondolkodás nélkül elhisznek</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hogy a csillagok nélküli ég az éjszakai fotó rövid megvilágítási idejének eredménye)</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összefüggésekből és unásig ismételgetik őket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181</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7378</Words>
  <Application>Microsoft Office PowerPoint</Application>
  <PresentationFormat>Custom</PresentationFormat>
  <Paragraphs>1485</Paragraphs>
  <Slides>181</Slides>
  <Notes>181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181</vt:i4>
      </vt:variant>
    </vt:vector>
  </HeadingPairs>
  <TitlesOfParts>
    <vt:vector size="188" baseType="lpstr">
      <vt:lpstr>WingDings</vt:lpstr>
      <vt:lpstr>Symbol</vt:lpstr>
      <vt:lpstr>Calibri Light</vt:lpstr>
      <vt:lpstr>Times New Roman</vt:lpstr>
      <vt:lpstr>Arial</vt:lpstr>
      <vt:lpstr>Verdana</vt:lpstr>
      <vt:lpstr>UKE_PPT-Vorlage_16zu9</vt:lpstr>
      <vt:lpstr>MKT 2 A – Elhamarkodott következtetések I</vt:lpstr>
      <vt:lpstr>Elhamarkodott következtetések</vt:lpstr>
      <vt:lpstr>Elhamarkodott következtetések</vt:lpstr>
      <vt:lpstr>Elhamarkodott következtetések</vt:lpstr>
      <vt:lpstr>Elhamarkodott következtetések</vt:lpstr>
      <vt:lpstr>Elhamarkodott következtetések</vt:lpstr>
      <vt:lpstr>100%-os bizonyosság nélküli következtetések</vt:lpstr>
      <vt:lpstr>100%-os bizonyosság nélküli következtetések</vt:lpstr>
      <vt:lpstr>100%-os bizonyosság nélküli következtetések</vt:lpstr>
      <vt:lpstr>Rövidzárlati gondolkodás “akcióban”</vt:lpstr>
      <vt:lpstr>Rövidzárlati gondolkodás “akcióban”</vt:lpstr>
      <vt:lpstr>Rövidzárlati gondolkodás “akcióban”</vt:lpstr>
      <vt:lpstr>Rövidzárlati gondolkodás “akcióban” - modern legendák - (további gyakorlatért ld. a prezentáció végét)</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lpstr>Hogyan keletkeznek az ilyen és ehhez hasonló összeesküvés elméletek?</vt:lpstr>
      <vt:lpstr>Mit is jelent mindez?</vt:lpstr>
      <vt:lpstr>Mit is jelent mindez?</vt:lpstr>
      <vt:lpstr>Hogyan járulnak hozzá az elhamarkodott következtetések a téves ítéletekhez pszichózis alatt – Példák</vt:lpstr>
      <vt:lpstr>1. feladat</vt:lpstr>
      <vt:lpstr>1. feladat</vt:lpstr>
      <vt:lpstr>1. feladat</vt:lpstr>
      <vt:lpstr>1.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3.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4.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5.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6.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7.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Igény szerint: Videoklip</vt:lpstr>
      <vt:lpstr>8.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9.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10.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11.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12.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feladatcsoport:</vt:lpstr>
      <vt:lpstr>Mit lát?</vt:lpstr>
      <vt:lpstr>Mit lát?</vt:lpstr>
      <vt:lpstr>Mit lát?</vt:lpstr>
      <vt:lpstr>Mit lát?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Mit lát?</vt:lpstr>
      <vt:lpstr>Próbálja valamennyi alakot megtalálni!</vt:lpstr>
      <vt:lpstr>PowerPoint Presentation</vt:lpstr>
      <vt:lpstr>Hogyan alkalmazzuk a mindennapokban?</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 Presentation</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412</cp:revision>
  <dcterms:created xsi:type="dcterms:W3CDTF">2002-10-15T10:55:06Z</dcterms:created>
  <dcterms:modified xsi:type="dcterms:W3CDTF">2025-02-22T09:13:05Z</dcterms:modified>
</cp:coreProperties>
</file>