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5789" r:id="rId1"/>
  </p:sldMasterIdLst>
  <p:notesMasterIdLst>
    <p:notesMasterId r:id="rId137"/>
  </p:notesMasterIdLst>
  <p:handoutMasterIdLst>
    <p:handoutMasterId r:id="rId138"/>
  </p:handoutMasterIdLst>
  <p:sldIdLst>
    <p:sldId id="1176" r:id="rId2"/>
    <p:sldId id="1118" r:id="rId3"/>
    <p:sldId id="1153" r:id="rId4"/>
    <p:sldId id="1152" r:id="rId5"/>
    <p:sldId id="1151" r:id="rId6"/>
    <p:sldId id="1150" r:id="rId7"/>
    <p:sldId id="1144" r:id="rId8"/>
    <p:sldId id="1155" r:id="rId9"/>
    <p:sldId id="1154" r:id="rId10"/>
    <p:sldId id="1122" r:id="rId11"/>
    <p:sldId id="1157" r:id="rId12"/>
    <p:sldId id="1156" r:id="rId13"/>
    <p:sldId id="1025" r:id="rId14"/>
    <p:sldId id="1074" r:id="rId15"/>
    <p:sldId id="1027" r:id="rId16"/>
    <p:sldId id="1028" r:id="rId17"/>
    <p:sldId id="1029" r:id="rId18"/>
    <p:sldId id="1123" r:id="rId19"/>
    <p:sldId id="1084" r:id="rId20"/>
    <p:sldId id="1124" r:id="rId21"/>
    <p:sldId id="1158" r:id="rId22"/>
    <p:sldId id="1073" r:id="rId23"/>
    <p:sldId id="1126" r:id="rId24"/>
    <p:sldId id="1160" r:id="rId25"/>
    <p:sldId id="1159" r:id="rId26"/>
    <p:sldId id="670" r:id="rId27"/>
    <p:sldId id="936" r:id="rId28"/>
    <p:sldId id="937" r:id="rId29"/>
    <p:sldId id="938" r:id="rId30"/>
    <p:sldId id="939" r:id="rId31"/>
    <p:sldId id="940" r:id="rId32"/>
    <p:sldId id="941" r:id="rId33"/>
    <p:sldId id="942" r:id="rId34"/>
    <p:sldId id="943" r:id="rId35"/>
    <p:sldId id="1177" r:id="rId36"/>
    <p:sldId id="1087" r:id="rId37"/>
    <p:sldId id="1088" r:id="rId38"/>
    <p:sldId id="1089" r:id="rId39"/>
    <p:sldId id="1090" r:id="rId40"/>
    <p:sldId id="1091" r:id="rId41"/>
    <p:sldId id="1092" r:id="rId42"/>
    <p:sldId id="1093" r:id="rId43"/>
    <p:sldId id="1094" r:id="rId44"/>
    <p:sldId id="1178" r:id="rId45"/>
    <p:sldId id="374" r:id="rId46"/>
    <p:sldId id="951" r:id="rId47"/>
    <p:sldId id="952" r:id="rId48"/>
    <p:sldId id="953" r:id="rId49"/>
    <p:sldId id="954" r:id="rId50"/>
    <p:sldId id="955" r:id="rId51"/>
    <p:sldId id="956" r:id="rId52"/>
    <p:sldId id="957" r:id="rId53"/>
    <p:sldId id="958" r:id="rId54"/>
    <p:sldId id="1179" r:id="rId55"/>
    <p:sldId id="1040" r:id="rId56"/>
    <p:sldId id="1041" r:id="rId57"/>
    <p:sldId id="1042" r:id="rId58"/>
    <p:sldId id="1043" r:id="rId59"/>
    <p:sldId id="1044" r:id="rId60"/>
    <p:sldId id="1045" r:id="rId61"/>
    <p:sldId id="1046" r:id="rId62"/>
    <p:sldId id="1047" r:id="rId63"/>
    <p:sldId id="1048" r:id="rId64"/>
    <p:sldId id="1180" r:id="rId65"/>
    <p:sldId id="1147" r:id="rId66"/>
    <p:sldId id="1016" r:id="rId67"/>
    <p:sldId id="1056" r:id="rId68"/>
    <p:sldId id="1057" r:id="rId69"/>
    <p:sldId id="1058" r:id="rId70"/>
    <p:sldId id="1059" r:id="rId71"/>
    <p:sldId id="1060" r:id="rId72"/>
    <p:sldId id="1061" r:id="rId73"/>
    <p:sldId id="1062" r:id="rId74"/>
    <p:sldId id="1063" r:id="rId75"/>
    <p:sldId id="1190" r:id="rId76"/>
    <p:sldId id="1181" r:id="rId77"/>
    <p:sldId id="1182" r:id="rId78"/>
    <p:sldId id="1183" r:id="rId79"/>
    <p:sldId id="1184" r:id="rId80"/>
    <p:sldId id="1185" r:id="rId81"/>
    <p:sldId id="1186" r:id="rId82"/>
    <p:sldId id="1187" r:id="rId83"/>
    <p:sldId id="1188" r:id="rId84"/>
    <p:sldId id="1189" r:id="rId85"/>
    <p:sldId id="384" r:id="rId86"/>
    <p:sldId id="1064" r:id="rId87"/>
    <p:sldId id="1065" r:id="rId88"/>
    <p:sldId id="1066" r:id="rId89"/>
    <p:sldId id="1067" r:id="rId90"/>
    <p:sldId id="1068" r:id="rId91"/>
    <p:sldId id="1069" r:id="rId92"/>
    <p:sldId id="1070" r:id="rId93"/>
    <p:sldId id="394" r:id="rId94"/>
    <p:sldId id="1049" r:id="rId95"/>
    <p:sldId id="1050" r:id="rId96"/>
    <p:sldId id="1051" r:id="rId97"/>
    <p:sldId id="1052" r:id="rId98"/>
    <p:sldId id="1053" r:id="rId99"/>
    <p:sldId id="1054" r:id="rId100"/>
    <p:sldId id="1055" r:id="rId101"/>
    <p:sldId id="1191" r:id="rId102"/>
    <p:sldId id="499" r:id="rId103"/>
    <p:sldId id="998" r:id="rId104"/>
    <p:sldId id="999" r:id="rId105"/>
    <p:sldId id="1000" r:id="rId106"/>
    <p:sldId id="1128" r:id="rId107"/>
    <p:sldId id="1161" r:id="rId108"/>
    <p:sldId id="1003" r:id="rId109"/>
    <p:sldId id="1004" r:id="rId110"/>
    <p:sldId id="1005" r:id="rId111"/>
    <p:sldId id="1006" r:id="rId112"/>
    <p:sldId id="1013" r:id="rId113"/>
    <p:sldId id="1012" r:id="rId114"/>
    <p:sldId id="1011" r:id="rId115"/>
    <p:sldId id="1008" r:id="rId116"/>
    <p:sldId id="1009" r:id="rId117"/>
    <p:sldId id="1010" r:id="rId118"/>
    <p:sldId id="1133" r:id="rId119"/>
    <p:sldId id="1165" r:id="rId120"/>
    <p:sldId id="1164" r:id="rId121"/>
    <p:sldId id="1163" r:id="rId122"/>
    <p:sldId id="1162" r:id="rId123"/>
    <p:sldId id="1135" r:id="rId124"/>
    <p:sldId id="1167" r:id="rId125"/>
    <p:sldId id="1166" r:id="rId126"/>
    <p:sldId id="1148" r:id="rId127"/>
    <p:sldId id="1086" r:id="rId128"/>
    <p:sldId id="1168" r:id="rId129"/>
    <p:sldId id="1169" r:id="rId130"/>
    <p:sldId id="1170" r:id="rId131"/>
    <p:sldId id="1171" r:id="rId132"/>
    <p:sldId id="1172" r:id="rId133"/>
    <p:sldId id="1173" r:id="rId134"/>
    <p:sldId id="1174" r:id="rId135"/>
    <p:sldId id="1175" r:id="rId136"/>
  </p:sldIdLst>
  <p:sldSz cx="12195175" cy="6858000"/>
  <p:notesSz cx="7099300" cy="10234613"/>
  <p:embeddedFontLst>
    <p:embeddedFont>
      <p:font typeface="ＭＳ Ｐゴシック" panose="020B0600070205080204" pitchFamily="34" charset="-128"/>
      <p:regular r:id="rId139"/>
    </p:embeddedFont>
  </p:embeddedFontLst>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45">
          <p15:clr>
            <a:srgbClr val="A4A3A4"/>
          </p15:clr>
        </p15:guide>
        <p15:guide id="2" pos="3424">
          <p15:clr>
            <a:srgbClr val="A4A3A4"/>
          </p15:clr>
        </p15:guide>
        <p15:guide id="3" pos="45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64" autoAdjust="0"/>
    <p:restoredTop sz="94660"/>
  </p:normalViewPr>
  <p:slideViewPr>
    <p:cSldViewPr>
      <p:cViewPr varScale="1">
        <p:scale>
          <a:sx n="110" d="100"/>
          <a:sy n="110" d="100"/>
        </p:scale>
        <p:origin x="924" y="114"/>
      </p:cViewPr>
      <p:guideLst>
        <p:guide orient="horz" pos="3045"/>
        <p:guide pos="3424"/>
        <p:guide pos="456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5598"/>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handoutMaster" Target="handoutMasters/handout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font" Target="fonts/font1.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charset="0"/>
                <a:ea typeface="ＭＳ Ｐゴシック" charset="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fld id="{5FCE031B-EBED-4FAB-BA80-AFAB2233B310}" type="slidenum">
              <a:rPr lang="en-GB" altLang="de-DE"/>
              <a:pPr/>
              <a:t>‹#›</a:t>
            </a:fld>
            <a:endParaRPr lang="en-GB" altLang="de-DE"/>
          </a:p>
        </p:txBody>
      </p:sp>
    </p:spTree>
    <p:extLst>
      <p:ext uri="{BB962C8B-B14F-4D97-AF65-F5344CB8AC3E}">
        <p14:creationId xmlns:p14="http://schemas.microsoft.com/office/powerpoint/2010/main" val="1052197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charset="0"/>
                <a:ea typeface="ＭＳ Ｐゴシック" charset="0"/>
                <a:cs typeface="+mn-cs"/>
              </a:defRPr>
            </a:lvl1pPr>
          </a:lstStyle>
          <a:p>
            <a:pPr>
              <a:defRPr/>
            </a:pPr>
            <a:endParaRPr lang="de-DE"/>
          </a:p>
        </p:txBody>
      </p:sp>
      <p:sp>
        <p:nvSpPr>
          <p:cNvPr id="261124"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charset="0"/>
                <a:ea typeface="ＭＳ Ｐゴシック" charset="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fld id="{9F862089-9A41-4AB6-92A9-A1ED0CDE86EB}" type="slidenum">
              <a:rPr lang="de-DE" altLang="de-DE"/>
              <a:pPr/>
              <a:t>‹#›</a:t>
            </a:fld>
            <a:endParaRPr lang="de-DE" altLang="de-DE"/>
          </a:p>
        </p:txBody>
      </p:sp>
    </p:spTree>
    <p:extLst>
      <p:ext uri="{BB962C8B-B14F-4D97-AF65-F5344CB8AC3E}">
        <p14:creationId xmlns:p14="http://schemas.microsoft.com/office/powerpoint/2010/main" val="2072649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CD247E-6AE4-4F14-B7BD-FF908CAC8AAA}" type="slidenum">
              <a:rPr lang="de-DE" altLang="de-DE" sz="1300"/>
              <a:pPr>
                <a:spcBef>
                  <a:spcPct val="0"/>
                </a:spcBef>
              </a:pPr>
              <a:t>2</a:t>
            </a:fld>
            <a:endParaRPr lang="de-DE" altLang="de-DE" sz="1300"/>
          </a:p>
        </p:txBody>
      </p:sp>
      <p:sp>
        <p:nvSpPr>
          <p:cNvPr id="267267"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706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CD247E-6AE4-4F14-B7BD-FF908CAC8AAA}" type="slidenum">
              <a:rPr lang="de-DE" altLang="de-DE" sz="1300"/>
              <a:pPr>
                <a:spcBef>
                  <a:spcPct val="0"/>
                </a:spcBef>
              </a:pPr>
              <a:t>3</a:t>
            </a:fld>
            <a:endParaRPr lang="de-DE" altLang="de-DE" sz="1300"/>
          </a:p>
        </p:txBody>
      </p:sp>
      <p:sp>
        <p:nvSpPr>
          <p:cNvPr id="267267"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706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CD247E-6AE4-4F14-B7BD-FF908CAC8AAA}" type="slidenum">
              <a:rPr lang="de-DE" altLang="de-DE" sz="1300"/>
              <a:pPr>
                <a:spcBef>
                  <a:spcPct val="0"/>
                </a:spcBef>
              </a:pPr>
              <a:t>4</a:t>
            </a:fld>
            <a:endParaRPr lang="de-DE" altLang="de-DE" sz="1300"/>
          </a:p>
        </p:txBody>
      </p:sp>
      <p:sp>
        <p:nvSpPr>
          <p:cNvPr id="267267"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706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CD247E-6AE4-4F14-B7BD-FF908CAC8AAA}" type="slidenum">
              <a:rPr lang="de-DE" altLang="de-DE" sz="1300"/>
              <a:pPr>
                <a:spcBef>
                  <a:spcPct val="0"/>
                </a:spcBef>
              </a:pPr>
              <a:t>5</a:t>
            </a:fld>
            <a:endParaRPr lang="de-DE" altLang="de-DE" sz="1300"/>
          </a:p>
        </p:txBody>
      </p:sp>
      <p:sp>
        <p:nvSpPr>
          <p:cNvPr id="267267"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706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CD247E-6AE4-4F14-B7BD-FF908CAC8AAA}" type="slidenum">
              <a:rPr lang="de-DE" altLang="de-DE" sz="1300"/>
              <a:pPr>
                <a:spcBef>
                  <a:spcPct val="0"/>
                </a:spcBef>
              </a:pPr>
              <a:t>6</a:t>
            </a:fld>
            <a:endParaRPr lang="de-DE" altLang="de-DE" sz="1300"/>
          </a:p>
        </p:txBody>
      </p:sp>
      <p:sp>
        <p:nvSpPr>
          <p:cNvPr id="267267" name="Rectangle 1026"/>
          <p:cNvSpPr>
            <a:spLocks noGrp="1" noRot="1" noChangeAspect="1" noChangeArrowheads="1" noTextEdit="1"/>
          </p:cNvSpPr>
          <p:nvPr>
            <p:ph type="sldImg"/>
          </p:nvPr>
        </p:nvSpPr>
        <p:spPr>
          <a:xfrm>
            <a:off x="139700" y="768350"/>
            <a:ext cx="6821488" cy="3836988"/>
          </a:xfrm>
          <a:ln/>
        </p:spPr>
      </p:sp>
      <p:sp>
        <p:nvSpPr>
          <p:cNvPr id="8355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0706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A3A7D6-03AB-479B-A43B-AB916C947937}" type="slidenum">
              <a:rPr lang="de-DE" altLang="de-DE" sz="1300"/>
              <a:pPr>
                <a:spcBef>
                  <a:spcPct val="0"/>
                </a:spcBef>
              </a:pPr>
              <a:t>7</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65186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A3A7D6-03AB-479B-A43B-AB916C947937}" type="slidenum">
              <a:rPr lang="de-DE" altLang="de-DE" sz="1300"/>
              <a:pPr>
                <a:spcBef>
                  <a:spcPct val="0"/>
                </a:spcBef>
              </a:pPr>
              <a:t>8</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65186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A3A7D6-03AB-479B-A43B-AB916C947937}" type="slidenum">
              <a:rPr lang="de-DE" altLang="de-DE" sz="1300"/>
              <a:pPr>
                <a:spcBef>
                  <a:spcPct val="0"/>
                </a:spcBef>
              </a:pPr>
              <a:t>9</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838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65186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E8881E-31FB-4960-B27D-300600FFDB80}" type="slidenum">
              <a:rPr lang="de-DE" altLang="de-DE" sz="1300"/>
              <a:pPr>
                <a:spcBef>
                  <a:spcPct val="0"/>
                </a:spcBef>
              </a:pPr>
              <a:t>10</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6434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E8881E-31FB-4960-B27D-300600FFDB80}" type="slidenum">
              <a:rPr lang="de-DE" altLang="de-DE" sz="1300"/>
              <a:pPr>
                <a:spcBef>
                  <a:spcPct val="0"/>
                </a:spcBef>
              </a:pPr>
              <a:t>11</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6434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E8881E-31FB-4960-B27D-300600FFDB80}" type="slidenum">
              <a:rPr lang="de-DE" altLang="de-DE" sz="1300"/>
              <a:pPr>
                <a:spcBef>
                  <a:spcPct val="0"/>
                </a:spcBef>
              </a:pPr>
              <a:t>12</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840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6434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37C2A9B-2354-4FBC-B690-2ACECDBEC7AC}" type="slidenum">
              <a:rPr lang="de-DE" altLang="de-DE" sz="1300"/>
              <a:pPr>
                <a:spcBef>
                  <a:spcPct val="0"/>
                </a:spcBef>
              </a:pPr>
              <a:t>13</a:t>
            </a:fld>
            <a:endParaRPr lang="de-DE" altLang="de-DE" sz="1300"/>
          </a:p>
        </p:txBody>
      </p:sp>
      <p:sp>
        <p:nvSpPr>
          <p:cNvPr id="274435" name="Rectangle 2"/>
          <p:cNvSpPr>
            <a:spLocks noGrp="1" noRot="1" noChangeAspect="1" noChangeArrowheads="1" noTextEdit="1"/>
          </p:cNvSpPr>
          <p:nvPr>
            <p:ph type="sldImg"/>
          </p:nvPr>
        </p:nvSpPr>
        <p:spPr>
          <a:xfrm>
            <a:off x="141288" y="768350"/>
            <a:ext cx="6821487" cy="3836988"/>
          </a:xfrm>
          <a:ln/>
        </p:spPr>
      </p:sp>
      <p:sp>
        <p:nvSpPr>
          <p:cNvPr id="972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02110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AA82B38-2C32-4A7E-97F5-6E5233321E95}" type="slidenum">
              <a:rPr lang="de-DE" altLang="de-DE" sz="1300"/>
              <a:pPr>
                <a:spcBef>
                  <a:spcPct val="0"/>
                </a:spcBef>
              </a:pPr>
              <a:t>14</a:t>
            </a:fld>
            <a:endParaRPr lang="de-DE" altLang="de-DE" sz="1300"/>
          </a:p>
        </p:txBody>
      </p:sp>
      <p:sp>
        <p:nvSpPr>
          <p:cNvPr id="275459" name="Rectangle 2"/>
          <p:cNvSpPr>
            <a:spLocks noGrp="1" noRot="1" noChangeAspect="1" noChangeArrowheads="1" noTextEdit="1"/>
          </p:cNvSpPr>
          <p:nvPr>
            <p:ph type="sldImg"/>
          </p:nvPr>
        </p:nvSpPr>
        <p:spPr>
          <a:xfrm>
            <a:off x="141288" y="768350"/>
            <a:ext cx="6821487" cy="3836988"/>
          </a:xfrm>
          <a:ln/>
        </p:spPr>
      </p:sp>
      <p:sp>
        <p:nvSpPr>
          <p:cNvPr id="1147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06581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4FD8FEA-D50A-442F-81C5-F377A59FE2C3}" type="slidenum">
              <a:rPr lang="de-DE" altLang="de-DE" sz="1300"/>
              <a:pPr>
                <a:spcBef>
                  <a:spcPct val="0"/>
                </a:spcBef>
              </a:pPr>
              <a:t>15</a:t>
            </a:fld>
            <a:endParaRPr lang="de-DE" altLang="de-DE" sz="1300"/>
          </a:p>
        </p:txBody>
      </p:sp>
      <p:sp>
        <p:nvSpPr>
          <p:cNvPr id="276483" name="Rectangle 2"/>
          <p:cNvSpPr>
            <a:spLocks noGrp="1" noRot="1" noChangeAspect="1" noChangeArrowheads="1" noTextEdit="1"/>
          </p:cNvSpPr>
          <p:nvPr>
            <p:ph type="sldImg"/>
          </p:nvPr>
        </p:nvSpPr>
        <p:spPr>
          <a:xfrm>
            <a:off x="141288" y="768350"/>
            <a:ext cx="6821487" cy="3836988"/>
          </a:xfrm>
          <a:ln/>
        </p:spPr>
      </p:sp>
      <p:sp>
        <p:nvSpPr>
          <p:cNvPr id="976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75877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63E593F-B343-4BFB-A1E6-600261ED1AAE}" type="slidenum">
              <a:rPr lang="de-DE" altLang="de-DE" sz="1300"/>
              <a:pPr>
                <a:spcBef>
                  <a:spcPct val="0"/>
                </a:spcBef>
              </a:pPr>
              <a:t>16</a:t>
            </a:fld>
            <a:endParaRPr lang="de-DE" altLang="de-DE" sz="1300"/>
          </a:p>
        </p:txBody>
      </p:sp>
      <p:sp>
        <p:nvSpPr>
          <p:cNvPr id="277507" name="Rectangle 2"/>
          <p:cNvSpPr>
            <a:spLocks noGrp="1" noRot="1" noChangeAspect="1" noChangeArrowheads="1" noTextEdit="1"/>
          </p:cNvSpPr>
          <p:nvPr>
            <p:ph type="sldImg"/>
          </p:nvPr>
        </p:nvSpPr>
        <p:spPr>
          <a:xfrm>
            <a:off x="141288" y="768350"/>
            <a:ext cx="6821487" cy="3836988"/>
          </a:xfrm>
          <a:ln/>
        </p:spPr>
      </p:sp>
      <p:sp>
        <p:nvSpPr>
          <p:cNvPr id="9789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70872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050B31-CFAF-410F-B7FE-EDBDE6B69FD8}" type="slidenum">
              <a:rPr lang="de-DE" altLang="de-DE" sz="1300"/>
              <a:pPr>
                <a:spcBef>
                  <a:spcPct val="0"/>
                </a:spcBef>
              </a:pPr>
              <a:t>17</a:t>
            </a:fld>
            <a:endParaRPr lang="de-DE" altLang="de-DE" sz="1300"/>
          </a:p>
        </p:txBody>
      </p:sp>
      <p:sp>
        <p:nvSpPr>
          <p:cNvPr id="278531" name="Rectangle 2"/>
          <p:cNvSpPr>
            <a:spLocks noGrp="1" noRot="1" noChangeAspect="1" noChangeArrowheads="1" noTextEdit="1"/>
          </p:cNvSpPr>
          <p:nvPr>
            <p:ph type="sldImg"/>
          </p:nvPr>
        </p:nvSpPr>
        <p:spPr>
          <a:xfrm>
            <a:off x="141288" y="768350"/>
            <a:ext cx="6821487" cy="3836988"/>
          </a:xfrm>
          <a:ln/>
        </p:spPr>
      </p:sp>
      <p:sp>
        <p:nvSpPr>
          <p:cNvPr id="980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14703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651D3F9-AF51-4415-B9F7-355E41F865F4}" type="slidenum">
              <a:rPr lang="de-DE" altLang="de-DE" sz="1300"/>
              <a:pPr>
                <a:spcBef>
                  <a:spcPct val="0"/>
                </a:spcBef>
              </a:pPr>
              <a:t>18</a:t>
            </a:fld>
            <a:endParaRPr lang="de-DE" altLang="de-DE" sz="1300"/>
          </a:p>
        </p:txBody>
      </p:sp>
      <p:sp>
        <p:nvSpPr>
          <p:cNvPr id="279555" name="Rectangle 2"/>
          <p:cNvSpPr>
            <a:spLocks noGrp="1" noRot="1" noChangeAspect="1" noChangeArrowheads="1" noTextEdit="1"/>
          </p:cNvSpPr>
          <p:nvPr>
            <p:ph type="sldImg"/>
          </p:nvPr>
        </p:nvSpPr>
        <p:spPr>
          <a:xfrm>
            <a:off x="141288" y="768350"/>
            <a:ext cx="6821487" cy="3836988"/>
          </a:xfrm>
          <a:ln/>
        </p:spPr>
      </p:sp>
      <p:sp>
        <p:nvSpPr>
          <p:cNvPr id="980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16528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9EDB6C3-84C2-45BA-A9FD-72722C43965F}" type="slidenum">
              <a:rPr lang="de-DE" altLang="de-DE" sz="1300"/>
              <a:pPr>
                <a:spcBef>
                  <a:spcPct val="0"/>
                </a:spcBef>
              </a:pPr>
              <a:t>19</a:t>
            </a:fld>
            <a:endParaRPr lang="de-DE" altLang="de-DE" sz="1300"/>
          </a:p>
        </p:txBody>
      </p:sp>
      <p:sp>
        <p:nvSpPr>
          <p:cNvPr id="280579" name="Rectangle 2"/>
          <p:cNvSpPr>
            <a:spLocks noGrp="1" noRot="1" noChangeAspect="1" noChangeArrowheads="1" noTextEdit="1"/>
          </p:cNvSpPr>
          <p:nvPr>
            <p:ph type="sldImg"/>
          </p:nvPr>
        </p:nvSpPr>
        <p:spPr>
          <a:xfrm>
            <a:off x="141288" y="768350"/>
            <a:ext cx="6821487" cy="3836988"/>
          </a:xfrm>
          <a:ln/>
        </p:spPr>
      </p:sp>
      <p:sp>
        <p:nvSpPr>
          <p:cNvPr id="1170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27531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144367-AA98-42E2-98F1-C31197CD9CE6}" type="slidenum">
              <a:rPr lang="de-DE" altLang="de-DE" sz="1300"/>
              <a:pPr>
                <a:spcBef>
                  <a:spcPct val="0"/>
                </a:spcBef>
              </a:pPr>
              <a:t>20</a:t>
            </a:fld>
            <a:endParaRPr lang="de-DE" altLang="de-DE" sz="1300"/>
          </a:p>
        </p:txBody>
      </p:sp>
      <p:sp>
        <p:nvSpPr>
          <p:cNvPr id="282627"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21696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144367-AA98-42E2-98F1-C31197CD9CE6}" type="slidenum">
              <a:rPr lang="de-DE" altLang="de-DE" sz="1300"/>
              <a:pPr>
                <a:spcBef>
                  <a:spcPct val="0"/>
                </a:spcBef>
              </a:pPr>
              <a:t>21</a:t>
            </a:fld>
            <a:endParaRPr lang="de-DE" altLang="de-DE" sz="1300"/>
          </a:p>
        </p:txBody>
      </p:sp>
      <p:sp>
        <p:nvSpPr>
          <p:cNvPr id="282627" name="Rectangle 2"/>
          <p:cNvSpPr>
            <a:spLocks noGrp="1" noRot="1" noChangeAspect="1" noChangeArrowheads="1" noTextEdit="1"/>
          </p:cNvSpPr>
          <p:nvPr>
            <p:ph type="sldImg"/>
          </p:nvPr>
        </p:nvSpPr>
        <p:spPr>
          <a:xfrm>
            <a:off x="139700" y="768350"/>
            <a:ext cx="6821488" cy="3836988"/>
          </a:xfrm>
          <a:ln/>
        </p:spPr>
      </p:sp>
      <p:sp>
        <p:nvSpPr>
          <p:cNvPr id="849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21696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6237532-F07B-4178-82B9-A39948CD9B19}" type="slidenum">
              <a:rPr lang="de-DE" altLang="de-DE" sz="1300"/>
              <a:pPr>
                <a:spcBef>
                  <a:spcPct val="0"/>
                </a:spcBef>
              </a:pPr>
              <a:t>22</a:t>
            </a:fld>
            <a:endParaRPr lang="de-DE" altLang="de-DE" sz="1300"/>
          </a:p>
        </p:txBody>
      </p:sp>
      <p:sp>
        <p:nvSpPr>
          <p:cNvPr id="283651" name="Rectangle 2"/>
          <p:cNvSpPr>
            <a:spLocks noGrp="1" noRot="1" noChangeAspect="1" noChangeArrowheads="1" noTextEdit="1"/>
          </p:cNvSpPr>
          <p:nvPr>
            <p:ph type="sldImg"/>
          </p:nvPr>
        </p:nvSpPr>
        <p:spPr>
          <a:xfrm>
            <a:off x="139700" y="768350"/>
            <a:ext cx="6821488" cy="3836988"/>
          </a:xfrm>
          <a:ln/>
        </p:spPr>
      </p:sp>
      <p:sp>
        <p:nvSpPr>
          <p:cNvPr id="1145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46645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8EFDEBA-B25E-483A-835C-835F9FAC82E5}" type="slidenum">
              <a:rPr lang="de-DE" altLang="de-DE" sz="1300"/>
              <a:pPr>
                <a:spcBef>
                  <a:spcPct val="0"/>
                </a:spcBef>
              </a:pPr>
              <a:t>23</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8452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8EFDEBA-B25E-483A-835C-835F9FAC82E5}" type="slidenum">
              <a:rPr lang="de-DE" altLang="de-DE" sz="1300"/>
              <a:pPr>
                <a:spcBef>
                  <a:spcPct val="0"/>
                </a:spcBef>
              </a:pPr>
              <a:t>24</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8452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8EFDEBA-B25E-483A-835C-835F9FAC82E5}" type="slidenum">
              <a:rPr lang="de-DE" altLang="de-DE" sz="1300"/>
              <a:pPr>
                <a:spcBef>
                  <a:spcPct val="0"/>
                </a:spcBef>
              </a:pPr>
              <a:t>25</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852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8452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EDCE4D4-DD6D-409D-BAAB-31039F72AA70}" type="slidenum">
              <a:rPr lang="de-DE" altLang="de-DE" sz="1300"/>
              <a:pPr>
                <a:spcBef>
                  <a:spcPct val="0"/>
                </a:spcBef>
              </a:pPr>
              <a:t>26</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854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0013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86A821E-8533-413D-BEC9-5C697ABB4BDA}" type="slidenum">
              <a:rPr lang="de-DE" altLang="de-DE" sz="1300"/>
              <a:pPr>
                <a:spcBef>
                  <a:spcPct val="0"/>
                </a:spcBef>
              </a:pPr>
              <a:t>27</a:t>
            </a:fld>
            <a:endParaRPr lang="de-DE" altLang="de-DE" sz="1300"/>
          </a:p>
        </p:txBody>
      </p:sp>
      <p:sp>
        <p:nvSpPr>
          <p:cNvPr id="288771" name="Rectangle 2"/>
          <p:cNvSpPr>
            <a:spLocks noGrp="1" noRot="1" noChangeAspect="1" noChangeArrowheads="1" noTextEdit="1"/>
          </p:cNvSpPr>
          <p:nvPr>
            <p:ph type="sldImg"/>
          </p:nvPr>
        </p:nvSpPr>
        <p:spPr>
          <a:xfrm>
            <a:off x="139700" y="768350"/>
            <a:ext cx="6821488" cy="3836988"/>
          </a:xfrm>
          <a:ln/>
        </p:spPr>
      </p:sp>
      <p:sp>
        <p:nvSpPr>
          <p:cNvPr id="855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16100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FCF92BB-EC93-4532-97F8-E43D4D8C5DB4}" type="slidenum">
              <a:rPr lang="de-DE" altLang="de-DE" sz="1300"/>
              <a:pPr>
                <a:spcBef>
                  <a:spcPct val="0"/>
                </a:spcBef>
              </a:pPr>
              <a:t>28</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856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690194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9628098-44CF-4D79-9C71-B7E754F97EDD}" type="slidenum">
              <a:rPr lang="de-DE" altLang="de-DE" sz="1300"/>
              <a:pPr>
                <a:spcBef>
                  <a:spcPct val="0"/>
                </a:spcBef>
              </a:pPr>
              <a:t>29</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8570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126586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B7F6C90-5B0D-4322-9398-C21EEE40EEC1}" type="slidenum">
              <a:rPr lang="de-DE" altLang="de-DE" sz="1300"/>
              <a:pPr>
                <a:spcBef>
                  <a:spcPct val="0"/>
                </a:spcBef>
              </a:pPr>
              <a:t>30</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8581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262771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E023694-5659-4EC5-ABE0-44A457D4731E}" type="slidenum">
              <a:rPr lang="de-DE" altLang="de-DE" sz="1300"/>
              <a:pPr>
                <a:spcBef>
                  <a:spcPct val="0"/>
                </a:spcBef>
              </a:pPr>
              <a:t>31</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859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3909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1471EE8-0BB7-443E-88D0-39546980E6C4}" type="slidenum">
              <a:rPr lang="de-DE" altLang="de-DE" sz="1300"/>
              <a:pPr>
                <a:spcBef>
                  <a:spcPct val="0"/>
                </a:spcBef>
              </a:pPr>
              <a:t>32</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8601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38163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92F6D2E-0F36-4281-81CC-C30FC835F63E}" type="slidenum">
              <a:rPr lang="de-DE" altLang="de-DE" sz="1300"/>
              <a:pPr>
                <a:spcBef>
                  <a:spcPct val="0"/>
                </a:spcBef>
              </a:pPr>
              <a:t>33</a:t>
            </a:fld>
            <a:endParaRPr lang="de-DE" altLang="de-DE" sz="1300"/>
          </a:p>
        </p:txBody>
      </p:sp>
      <p:sp>
        <p:nvSpPr>
          <p:cNvPr id="294915" name="Rectangle 2"/>
          <p:cNvSpPr>
            <a:spLocks noGrp="1" noRot="1" noChangeAspect="1" noChangeArrowheads="1" noTextEdit="1"/>
          </p:cNvSpPr>
          <p:nvPr>
            <p:ph type="sldImg"/>
          </p:nvPr>
        </p:nvSpPr>
        <p:spPr>
          <a:xfrm>
            <a:off x="139700" y="768350"/>
            <a:ext cx="6821488" cy="3836988"/>
          </a:xfrm>
          <a:ln/>
        </p:spPr>
      </p:sp>
      <p:sp>
        <p:nvSpPr>
          <p:cNvPr id="861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1197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5813955-579F-40E2-BEE6-5C0EFD7722DD}" type="slidenum">
              <a:rPr lang="de-DE" altLang="de-DE" sz="1300"/>
              <a:pPr>
                <a:spcBef>
                  <a:spcPct val="0"/>
                </a:spcBef>
              </a:pPr>
              <a:t>34</a:t>
            </a:fld>
            <a:endParaRPr lang="de-DE" altLang="de-DE" sz="1300"/>
          </a:p>
        </p:txBody>
      </p:sp>
      <p:sp>
        <p:nvSpPr>
          <p:cNvPr id="295939" name="Rectangle 2"/>
          <p:cNvSpPr>
            <a:spLocks noGrp="1" noRot="1" noChangeAspect="1" noChangeArrowheads="1" noTextEdit="1"/>
          </p:cNvSpPr>
          <p:nvPr>
            <p:ph type="sldImg"/>
          </p:nvPr>
        </p:nvSpPr>
        <p:spPr>
          <a:xfrm>
            <a:off x="139700" y="768350"/>
            <a:ext cx="6821488" cy="3836988"/>
          </a:xfrm>
          <a:ln/>
        </p:spPr>
      </p:sp>
      <p:sp>
        <p:nvSpPr>
          <p:cNvPr id="862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6126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5813955-579F-40E2-BEE6-5C0EFD7722DD}" type="slidenum">
              <a:rPr lang="de-DE" altLang="de-DE" sz="1300"/>
              <a:pPr>
                <a:spcBef>
                  <a:spcPct val="0"/>
                </a:spcBef>
              </a:pPr>
              <a:t>35</a:t>
            </a:fld>
            <a:endParaRPr lang="de-DE" altLang="de-DE" sz="1300"/>
          </a:p>
        </p:txBody>
      </p:sp>
      <p:sp>
        <p:nvSpPr>
          <p:cNvPr id="295939" name="Rectangle 2"/>
          <p:cNvSpPr>
            <a:spLocks noGrp="1" noRot="1" noChangeAspect="1" noChangeArrowheads="1" noTextEdit="1"/>
          </p:cNvSpPr>
          <p:nvPr>
            <p:ph type="sldImg"/>
          </p:nvPr>
        </p:nvSpPr>
        <p:spPr>
          <a:xfrm>
            <a:off x="139700" y="768350"/>
            <a:ext cx="6821488" cy="3836988"/>
          </a:xfrm>
          <a:ln/>
        </p:spPr>
      </p:sp>
      <p:sp>
        <p:nvSpPr>
          <p:cNvPr id="862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61265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9B02BF2-EAD6-4F9D-AE59-203E30837B02}" type="slidenum">
              <a:rPr lang="de-DE" altLang="de-DE" sz="1300"/>
              <a:pPr>
                <a:spcBef>
                  <a:spcPct val="0"/>
                </a:spcBef>
              </a:pPr>
              <a:t>36</a:t>
            </a:fld>
            <a:endParaRPr lang="de-DE" altLang="de-DE" sz="1300"/>
          </a:p>
        </p:txBody>
      </p:sp>
      <p:sp>
        <p:nvSpPr>
          <p:cNvPr id="296963" name="Rectangle 2"/>
          <p:cNvSpPr>
            <a:spLocks noGrp="1" noRot="1" noChangeAspect="1" noChangeArrowheads="1" noTextEdit="1"/>
          </p:cNvSpPr>
          <p:nvPr>
            <p:ph type="sldImg"/>
          </p:nvPr>
        </p:nvSpPr>
        <p:spPr>
          <a:xfrm>
            <a:off x="139700" y="768350"/>
            <a:ext cx="6821488" cy="3836988"/>
          </a:xfrm>
          <a:ln/>
        </p:spPr>
      </p:sp>
      <p:sp>
        <p:nvSpPr>
          <p:cNvPr id="1199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43919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462E370-FD72-464B-A042-E7B75A4ABE3B}" type="slidenum">
              <a:rPr lang="de-DE" altLang="de-DE" sz="1300"/>
              <a:pPr>
                <a:spcBef>
                  <a:spcPct val="0"/>
                </a:spcBef>
              </a:pPr>
              <a:t>37</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1201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226412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C719EBD-C469-48BC-A73E-B09E4C0765A8}" type="slidenum">
              <a:rPr lang="de-DE" altLang="de-DE" sz="1300"/>
              <a:pPr>
                <a:spcBef>
                  <a:spcPct val="0"/>
                </a:spcBef>
              </a:pPr>
              <a:t>38</a:t>
            </a:fld>
            <a:endParaRPr lang="de-DE" altLang="de-DE" sz="1300"/>
          </a:p>
        </p:txBody>
      </p:sp>
      <p:sp>
        <p:nvSpPr>
          <p:cNvPr id="299011" name="Rectangle 2"/>
          <p:cNvSpPr>
            <a:spLocks noGrp="1" noRot="1" noChangeAspect="1" noChangeArrowheads="1" noTextEdit="1"/>
          </p:cNvSpPr>
          <p:nvPr>
            <p:ph type="sldImg"/>
          </p:nvPr>
        </p:nvSpPr>
        <p:spPr>
          <a:xfrm>
            <a:off x="139700" y="768350"/>
            <a:ext cx="6821488" cy="3836988"/>
          </a:xfrm>
          <a:ln/>
        </p:spPr>
      </p:sp>
      <p:sp>
        <p:nvSpPr>
          <p:cNvPr id="1203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506909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515CF5-A236-49ED-BF72-632F15FBD972}" type="slidenum">
              <a:rPr lang="de-DE" altLang="de-DE" sz="1300"/>
              <a:pPr>
                <a:spcBef>
                  <a:spcPct val="0"/>
                </a:spcBef>
              </a:pPr>
              <a:t>39</a:t>
            </a:fld>
            <a:endParaRPr lang="de-DE" altLang="de-DE" sz="1300"/>
          </a:p>
        </p:txBody>
      </p:sp>
      <p:sp>
        <p:nvSpPr>
          <p:cNvPr id="300035" name="Rectangle 2"/>
          <p:cNvSpPr>
            <a:spLocks noGrp="1" noRot="1" noChangeAspect="1" noChangeArrowheads="1" noTextEdit="1"/>
          </p:cNvSpPr>
          <p:nvPr>
            <p:ph type="sldImg"/>
          </p:nvPr>
        </p:nvSpPr>
        <p:spPr>
          <a:xfrm>
            <a:off x="139700" y="768350"/>
            <a:ext cx="6821488" cy="3836988"/>
          </a:xfrm>
          <a:ln/>
        </p:spPr>
      </p:sp>
      <p:sp>
        <p:nvSpPr>
          <p:cNvPr id="1205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853846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19B01D2-FE61-43E1-9479-F870DA53F179}" type="slidenum">
              <a:rPr lang="de-DE" altLang="de-DE" sz="1300"/>
              <a:pPr>
                <a:spcBef>
                  <a:spcPct val="0"/>
                </a:spcBef>
              </a:pPr>
              <a:t>40</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1207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277253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CC69365-2BBA-4BEE-85F0-3ADD00104453}" type="slidenum">
              <a:rPr lang="de-DE" altLang="de-DE" sz="1300"/>
              <a:pPr>
                <a:spcBef>
                  <a:spcPct val="0"/>
                </a:spcBef>
              </a:pPr>
              <a:t>41</a:t>
            </a:fld>
            <a:endParaRPr lang="de-DE" altLang="de-DE" sz="1300"/>
          </a:p>
        </p:txBody>
      </p:sp>
      <p:sp>
        <p:nvSpPr>
          <p:cNvPr id="302083" name="Rectangle 2"/>
          <p:cNvSpPr>
            <a:spLocks noGrp="1" noRot="1" noChangeAspect="1" noChangeArrowheads="1" noTextEdit="1"/>
          </p:cNvSpPr>
          <p:nvPr>
            <p:ph type="sldImg"/>
          </p:nvPr>
        </p:nvSpPr>
        <p:spPr>
          <a:xfrm>
            <a:off x="139700" y="768350"/>
            <a:ext cx="6821488" cy="3836988"/>
          </a:xfrm>
          <a:ln/>
        </p:spPr>
      </p:sp>
      <p:sp>
        <p:nvSpPr>
          <p:cNvPr id="12093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023891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A5FB96A-9A9B-4EA1-8ED5-C683B309FE44}" type="slidenum">
              <a:rPr lang="de-DE" altLang="de-DE" sz="1300"/>
              <a:pPr>
                <a:spcBef>
                  <a:spcPct val="0"/>
                </a:spcBef>
              </a:pPr>
              <a:t>42</a:t>
            </a:fld>
            <a:endParaRPr lang="de-DE" altLang="de-DE" sz="1300"/>
          </a:p>
        </p:txBody>
      </p:sp>
      <p:sp>
        <p:nvSpPr>
          <p:cNvPr id="303107" name="Rectangle 2"/>
          <p:cNvSpPr>
            <a:spLocks noGrp="1" noRot="1" noChangeAspect="1" noChangeArrowheads="1" noTextEdit="1"/>
          </p:cNvSpPr>
          <p:nvPr>
            <p:ph type="sldImg"/>
          </p:nvPr>
        </p:nvSpPr>
        <p:spPr>
          <a:xfrm>
            <a:off x="139700" y="768350"/>
            <a:ext cx="6821488" cy="3836988"/>
          </a:xfrm>
          <a:ln/>
        </p:spPr>
      </p:sp>
      <p:sp>
        <p:nvSpPr>
          <p:cNvPr id="12113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513970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7EA092F-4211-419E-9D98-D8701AE94B27}" type="slidenum">
              <a:rPr lang="de-DE" altLang="de-DE" sz="1300"/>
              <a:pPr>
                <a:spcBef>
                  <a:spcPct val="0"/>
                </a:spcBef>
              </a:pPr>
              <a:t>43</a:t>
            </a:fld>
            <a:endParaRPr lang="de-DE" altLang="de-DE" sz="1300"/>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1213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276211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7EA092F-4211-419E-9D98-D8701AE94B27}" type="slidenum">
              <a:rPr lang="de-DE" altLang="de-DE" sz="1300"/>
              <a:pPr>
                <a:spcBef>
                  <a:spcPct val="0"/>
                </a:spcBef>
              </a:pPr>
              <a:t>44</a:t>
            </a:fld>
            <a:endParaRPr lang="de-DE" altLang="de-DE" sz="1300"/>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1213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276211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7CDA1D5-1C59-4D6A-94ED-1A1B5E96909A}" type="slidenum">
              <a:rPr lang="de-DE" altLang="de-DE" sz="1300"/>
              <a:pPr>
                <a:spcBef>
                  <a:spcPct val="0"/>
                </a:spcBef>
              </a:pPr>
              <a:t>45</a:t>
            </a:fld>
            <a:endParaRPr lang="de-DE" altLang="de-DE" sz="1300"/>
          </a:p>
        </p:txBody>
      </p:sp>
      <p:sp>
        <p:nvSpPr>
          <p:cNvPr id="305155" name="Rectangle 2"/>
          <p:cNvSpPr>
            <a:spLocks noGrp="1" noRot="1" noChangeAspect="1" noChangeArrowheads="1" noTextEdit="1"/>
          </p:cNvSpPr>
          <p:nvPr>
            <p:ph type="sldImg"/>
          </p:nvPr>
        </p:nvSpPr>
        <p:spPr>
          <a:xfrm>
            <a:off x="139700" y="768350"/>
            <a:ext cx="6821488" cy="3836988"/>
          </a:xfrm>
          <a:ln/>
        </p:spPr>
      </p:sp>
      <p:sp>
        <p:nvSpPr>
          <p:cNvPr id="871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276069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FFC3EDE-4914-434E-AC7F-07544718E712}" type="slidenum">
              <a:rPr lang="de-DE" altLang="de-DE" sz="1300"/>
              <a:pPr>
                <a:spcBef>
                  <a:spcPct val="0"/>
                </a:spcBef>
              </a:pPr>
              <a:t>46</a:t>
            </a:fld>
            <a:endParaRPr lang="de-DE" altLang="de-DE" sz="1300"/>
          </a:p>
        </p:txBody>
      </p:sp>
      <p:sp>
        <p:nvSpPr>
          <p:cNvPr id="306179" name="Rectangle 2"/>
          <p:cNvSpPr>
            <a:spLocks noGrp="1" noRot="1" noChangeAspect="1" noChangeArrowheads="1" noTextEdit="1"/>
          </p:cNvSpPr>
          <p:nvPr>
            <p:ph type="sldImg"/>
          </p:nvPr>
        </p:nvSpPr>
        <p:spPr>
          <a:xfrm>
            <a:off x="139700" y="768350"/>
            <a:ext cx="6821488" cy="3836988"/>
          </a:xfrm>
          <a:ln/>
        </p:spPr>
      </p:sp>
      <p:sp>
        <p:nvSpPr>
          <p:cNvPr id="8724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20498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424FF76-306B-4C0F-9A5A-B0D9C0452F0F}" type="slidenum">
              <a:rPr lang="de-DE" altLang="de-DE" sz="1300"/>
              <a:pPr>
                <a:spcBef>
                  <a:spcPct val="0"/>
                </a:spcBef>
              </a:pPr>
              <a:t>47</a:t>
            </a:fld>
            <a:endParaRPr lang="de-DE" altLang="de-DE" sz="1300"/>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873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7081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26A8FF5-0D33-43D5-A551-DDD547CD355C}" type="slidenum">
              <a:rPr lang="de-DE" altLang="de-DE" sz="1300"/>
              <a:pPr>
                <a:spcBef>
                  <a:spcPct val="0"/>
                </a:spcBef>
              </a:pPr>
              <a:t>48</a:t>
            </a:fld>
            <a:endParaRPr lang="de-DE" altLang="de-DE" sz="1300"/>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8744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61468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51F22C2-5E9B-411F-83DC-BA9217AD60B8}" type="slidenum">
              <a:rPr lang="de-DE" altLang="de-DE" sz="1300"/>
              <a:pPr>
                <a:spcBef>
                  <a:spcPct val="0"/>
                </a:spcBef>
              </a:pPr>
              <a:t>49</a:t>
            </a:fld>
            <a:endParaRPr lang="de-DE" altLang="de-DE" sz="1300"/>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875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286737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F95A87B-7398-4541-A546-D883A2EE69F3}" type="slidenum">
              <a:rPr lang="de-DE" altLang="de-DE" sz="1300"/>
              <a:pPr>
                <a:spcBef>
                  <a:spcPct val="0"/>
                </a:spcBef>
              </a:pPr>
              <a:t>50</a:t>
            </a:fld>
            <a:endParaRPr lang="de-DE" altLang="de-DE" sz="1300"/>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8765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333518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EE838CC-86AD-47CA-842F-2B8A3B1908C7}" type="slidenum">
              <a:rPr lang="de-DE" altLang="de-DE" sz="1300"/>
              <a:pPr>
                <a:spcBef>
                  <a:spcPct val="0"/>
                </a:spcBef>
              </a:pPr>
              <a:t>51</a:t>
            </a:fld>
            <a:endParaRPr lang="de-DE" altLang="de-DE" sz="1300"/>
          </a:p>
        </p:txBody>
      </p:sp>
      <p:sp>
        <p:nvSpPr>
          <p:cNvPr id="311299" name="Rectangle 2"/>
          <p:cNvSpPr>
            <a:spLocks noGrp="1" noRot="1" noChangeAspect="1" noChangeArrowheads="1" noTextEdit="1"/>
          </p:cNvSpPr>
          <p:nvPr>
            <p:ph type="sldImg"/>
          </p:nvPr>
        </p:nvSpPr>
        <p:spPr>
          <a:xfrm>
            <a:off x="139700" y="768350"/>
            <a:ext cx="6821488" cy="3836988"/>
          </a:xfrm>
          <a:ln/>
        </p:spPr>
      </p:sp>
      <p:sp>
        <p:nvSpPr>
          <p:cNvPr id="877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12356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DD02545-3783-44D4-A28A-9D94C68A0C9A}" type="slidenum">
              <a:rPr lang="de-DE" altLang="de-DE" sz="1300"/>
              <a:pPr>
                <a:spcBef>
                  <a:spcPct val="0"/>
                </a:spcBef>
              </a:pPr>
              <a:t>52</a:t>
            </a:fld>
            <a:endParaRPr lang="de-DE" altLang="de-DE" sz="1300"/>
          </a:p>
        </p:txBody>
      </p:sp>
      <p:sp>
        <p:nvSpPr>
          <p:cNvPr id="312323" name="Rectangle 2"/>
          <p:cNvSpPr>
            <a:spLocks noGrp="1" noRot="1" noChangeAspect="1" noChangeArrowheads="1" noTextEdit="1"/>
          </p:cNvSpPr>
          <p:nvPr>
            <p:ph type="sldImg"/>
          </p:nvPr>
        </p:nvSpPr>
        <p:spPr>
          <a:xfrm>
            <a:off x="139700" y="768350"/>
            <a:ext cx="6821488" cy="3836988"/>
          </a:xfrm>
          <a:ln/>
        </p:spPr>
      </p:sp>
      <p:sp>
        <p:nvSpPr>
          <p:cNvPr id="8785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309126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E414FF0-30AE-4313-92AB-E082BCD75137}" type="slidenum">
              <a:rPr lang="de-DE" altLang="de-DE" sz="1300"/>
              <a:pPr>
                <a:spcBef>
                  <a:spcPct val="0"/>
                </a:spcBef>
              </a:pPr>
              <a:t>53</a:t>
            </a:fld>
            <a:endParaRPr lang="de-DE" altLang="de-DE" sz="1300"/>
          </a:p>
        </p:txBody>
      </p:sp>
      <p:sp>
        <p:nvSpPr>
          <p:cNvPr id="313347" name="Rectangle 2"/>
          <p:cNvSpPr>
            <a:spLocks noGrp="1" noRot="1" noChangeAspect="1" noChangeArrowheads="1" noTextEdit="1"/>
          </p:cNvSpPr>
          <p:nvPr>
            <p:ph type="sldImg"/>
          </p:nvPr>
        </p:nvSpPr>
        <p:spPr>
          <a:xfrm>
            <a:off x="139700" y="768350"/>
            <a:ext cx="6821488" cy="3836988"/>
          </a:xfrm>
          <a:ln/>
        </p:spPr>
      </p:sp>
      <p:sp>
        <p:nvSpPr>
          <p:cNvPr id="879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696712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E414FF0-30AE-4313-92AB-E082BCD75137}" type="slidenum">
              <a:rPr lang="de-DE" altLang="de-DE" sz="1300"/>
              <a:pPr>
                <a:spcBef>
                  <a:spcPct val="0"/>
                </a:spcBef>
              </a:pPr>
              <a:t>54</a:t>
            </a:fld>
            <a:endParaRPr lang="de-DE" altLang="de-DE" sz="1300"/>
          </a:p>
        </p:txBody>
      </p:sp>
      <p:sp>
        <p:nvSpPr>
          <p:cNvPr id="313347" name="Rectangle 2"/>
          <p:cNvSpPr>
            <a:spLocks noGrp="1" noRot="1" noChangeAspect="1" noChangeArrowheads="1" noTextEdit="1"/>
          </p:cNvSpPr>
          <p:nvPr>
            <p:ph type="sldImg"/>
          </p:nvPr>
        </p:nvSpPr>
        <p:spPr>
          <a:xfrm>
            <a:off x="139700" y="768350"/>
            <a:ext cx="6821488" cy="3836988"/>
          </a:xfrm>
          <a:ln/>
        </p:spPr>
      </p:sp>
      <p:sp>
        <p:nvSpPr>
          <p:cNvPr id="879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696712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4DFA969-37C6-48A0-AC9E-CFF8E09DDDF9}" type="slidenum">
              <a:rPr lang="de-DE" altLang="de-DE" sz="1300"/>
              <a:pPr>
                <a:spcBef>
                  <a:spcPct val="0"/>
                </a:spcBef>
              </a:pPr>
              <a:t>55</a:t>
            </a:fld>
            <a:endParaRPr lang="de-DE" altLang="de-DE" sz="1300"/>
          </a:p>
        </p:txBody>
      </p:sp>
      <p:sp>
        <p:nvSpPr>
          <p:cNvPr id="314371" name="Rectangle 1026"/>
          <p:cNvSpPr>
            <a:spLocks noGrp="1" noRot="1" noChangeAspect="1" noChangeArrowheads="1" noTextEdit="1"/>
          </p:cNvSpPr>
          <p:nvPr>
            <p:ph type="sldImg"/>
          </p:nvPr>
        </p:nvSpPr>
        <p:spPr>
          <a:xfrm>
            <a:off x="139700" y="768350"/>
            <a:ext cx="6821488" cy="3836988"/>
          </a:xfrm>
          <a:ln/>
        </p:spPr>
      </p:sp>
      <p:sp>
        <p:nvSpPr>
          <p:cNvPr id="100454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442228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95BA09-D29F-4037-9248-B3972E8907C5}" type="slidenum">
              <a:rPr lang="de-DE" altLang="de-DE" sz="1300"/>
              <a:pPr>
                <a:spcBef>
                  <a:spcPct val="0"/>
                </a:spcBef>
              </a:pPr>
              <a:t>56</a:t>
            </a:fld>
            <a:endParaRPr lang="de-DE" altLang="de-DE" sz="1300"/>
          </a:p>
        </p:txBody>
      </p:sp>
      <p:sp>
        <p:nvSpPr>
          <p:cNvPr id="315395" name="Rectangle 2050"/>
          <p:cNvSpPr>
            <a:spLocks noGrp="1" noRot="1" noChangeAspect="1" noChangeArrowheads="1" noTextEdit="1"/>
          </p:cNvSpPr>
          <p:nvPr>
            <p:ph type="sldImg"/>
          </p:nvPr>
        </p:nvSpPr>
        <p:spPr>
          <a:xfrm>
            <a:off x="139700" y="768350"/>
            <a:ext cx="6821488" cy="3836988"/>
          </a:xfrm>
          <a:ln/>
        </p:spPr>
      </p:sp>
      <p:sp>
        <p:nvSpPr>
          <p:cNvPr id="1006595" name="Rectangle 2051"/>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493273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79A6DFC-FC63-485A-9BD5-54AB6CCBEDE4}" type="slidenum">
              <a:rPr lang="de-DE" altLang="de-DE" sz="1300"/>
              <a:pPr>
                <a:spcBef>
                  <a:spcPct val="0"/>
                </a:spcBef>
              </a:pPr>
              <a:t>57</a:t>
            </a:fld>
            <a:endParaRPr lang="de-DE" altLang="de-DE" sz="1300"/>
          </a:p>
        </p:txBody>
      </p:sp>
      <p:sp>
        <p:nvSpPr>
          <p:cNvPr id="316419" name="Rectangle 2"/>
          <p:cNvSpPr>
            <a:spLocks noGrp="1" noRot="1" noChangeAspect="1" noChangeArrowheads="1" noTextEdit="1"/>
          </p:cNvSpPr>
          <p:nvPr>
            <p:ph type="sldImg"/>
          </p:nvPr>
        </p:nvSpPr>
        <p:spPr>
          <a:xfrm>
            <a:off x="139700" y="768350"/>
            <a:ext cx="6821488" cy="3836988"/>
          </a:xfrm>
          <a:ln/>
        </p:spPr>
      </p:sp>
      <p:sp>
        <p:nvSpPr>
          <p:cNvPr id="100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20259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514BDA0-EF6F-4C55-BE1C-3189D99C2C59}" type="slidenum">
              <a:rPr lang="de-DE" altLang="de-DE" sz="1300"/>
              <a:pPr>
                <a:spcBef>
                  <a:spcPct val="0"/>
                </a:spcBef>
              </a:pPr>
              <a:t>58</a:t>
            </a:fld>
            <a:endParaRPr lang="de-DE" altLang="de-DE" sz="1300"/>
          </a:p>
        </p:txBody>
      </p:sp>
      <p:sp>
        <p:nvSpPr>
          <p:cNvPr id="317443" name="Rectangle 1026"/>
          <p:cNvSpPr>
            <a:spLocks noGrp="1" noRot="1" noChangeAspect="1" noChangeArrowheads="1" noTextEdit="1"/>
          </p:cNvSpPr>
          <p:nvPr>
            <p:ph type="sldImg"/>
          </p:nvPr>
        </p:nvSpPr>
        <p:spPr>
          <a:xfrm>
            <a:off x="139700" y="768350"/>
            <a:ext cx="6821488" cy="3836988"/>
          </a:xfrm>
          <a:ln/>
        </p:spPr>
      </p:sp>
      <p:sp>
        <p:nvSpPr>
          <p:cNvPr id="101069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698391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D7F533D-EB80-4ED4-9671-E5703C93E15B}" type="slidenum">
              <a:rPr lang="de-DE" altLang="de-DE" sz="1300"/>
              <a:pPr>
                <a:spcBef>
                  <a:spcPct val="0"/>
                </a:spcBef>
              </a:pPr>
              <a:t>59</a:t>
            </a:fld>
            <a:endParaRPr lang="de-DE" altLang="de-DE" sz="1300"/>
          </a:p>
        </p:txBody>
      </p:sp>
      <p:sp>
        <p:nvSpPr>
          <p:cNvPr id="318467" name="Rectangle 1026"/>
          <p:cNvSpPr>
            <a:spLocks noGrp="1" noRot="1" noChangeAspect="1" noChangeArrowheads="1" noTextEdit="1"/>
          </p:cNvSpPr>
          <p:nvPr>
            <p:ph type="sldImg"/>
          </p:nvPr>
        </p:nvSpPr>
        <p:spPr>
          <a:xfrm>
            <a:off x="139700" y="768350"/>
            <a:ext cx="6821488" cy="3836988"/>
          </a:xfrm>
          <a:ln/>
        </p:spPr>
      </p:sp>
      <p:sp>
        <p:nvSpPr>
          <p:cNvPr id="10127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98425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6227916-F2F2-432F-A703-93CD9E38BF4D}" type="slidenum">
              <a:rPr lang="de-DE" altLang="de-DE" sz="1300"/>
              <a:pPr>
                <a:spcBef>
                  <a:spcPct val="0"/>
                </a:spcBef>
              </a:pPr>
              <a:t>60</a:t>
            </a:fld>
            <a:endParaRPr lang="de-DE" altLang="de-DE" sz="1300"/>
          </a:p>
        </p:txBody>
      </p:sp>
      <p:sp>
        <p:nvSpPr>
          <p:cNvPr id="319491" name="Rectangle 2"/>
          <p:cNvSpPr>
            <a:spLocks noGrp="1" noRot="1" noChangeAspect="1" noChangeArrowheads="1" noTextEdit="1"/>
          </p:cNvSpPr>
          <p:nvPr>
            <p:ph type="sldImg"/>
          </p:nvPr>
        </p:nvSpPr>
        <p:spPr>
          <a:xfrm>
            <a:off x="139700" y="768350"/>
            <a:ext cx="6821488" cy="3836988"/>
          </a:xfrm>
          <a:ln/>
        </p:spPr>
      </p:sp>
      <p:sp>
        <p:nvSpPr>
          <p:cNvPr id="1014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291297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2790B96-71B2-4A4F-9A90-918B05CC4808}" type="slidenum">
              <a:rPr lang="de-DE" altLang="de-DE" sz="1300"/>
              <a:pPr>
                <a:spcBef>
                  <a:spcPct val="0"/>
                </a:spcBef>
              </a:pPr>
              <a:t>61</a:t>
            </a:fld>
            <a:endParaRPr lang="de-DE" altLang="de-DE" sz="1300"/>
          </a:p>
        </p:txBody>
      </p:sp>
      <p:sp>
        <p:nvSpPr>
          <p:cNvPr id="320515" name="Rectangle 1026"/>
          <p:cNvSpPr>
            <a:spLocks noGrp="1" noRot="1" noChangeAspect="1" noChangeArrowheads="1" noTextEdit="1"/>
          </p:cNvSpPr>
          <p:nvPr>
            <p:ph type="sldImg"/>
          </p:nvPr>
        </p:nvSpPr>
        <p:spPr>
          <a:xfrm>
            <a:off x="139700" y="768350"/>
            <a:ext cx="6821488" cy="3836988"/>
          </a:xfrm>
          <a:ln/>
        </p:spPr>
      </p:sp>
      <p:sp>
        <p:nvSpPr>
          <p:cNvPr id="101683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626256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DD630F1-DD33-4118-B1B4-736B9731C6FE}" type="slidenum">
              <a:rPr lang="de-DE" altLang="de-DE" sz="1300"/>
              <a:pPr>
                <a:spcBef>
                  <a:spcPct val="0"/>
                </a:spcBef>
              </a:pPr>
              <a:t>62</a:t>
            </a:fld>
            <a:endParaRPr lang="de-DE" altLang="de-DE" sz="1300"/>
          </a:p>
        </p:txBody>
      </p:sp>
      <p:sp>
        <p:nvSpPr>
          <p:cNvPr id="321539" name="Rectangle 1026"/>
          <p:cNvSpPr>
            <a:spLocks noGrp="1" noRot="1" noChangeAspect="1" noChangeArrowheads="1" noTextEdit="1"/>
          </p:cNvSpPr>
          <p:nvPr>
            <p:ph type="sldImg"/>
          </p:nvPr>
        </p:nvSpPr>
        <p:spPr>
          <a:xfrm>
            <a:off x="139700" y="768350"/>
            <a:ext cx="6821488" cy="3836988"/>
          </a:xfrm>
          <a:ln/>
        </p:spPr>
      </p:sp>
      <p:sp>
        <p:nvSpPr>
          <p:cNvPr id="1018883"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409460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4A35D6D-42BC-4FA4-96B7-2DE2D5BC662B}" type="slidenum">
              <a:rPr lang="de-DE" altLang="de-DE" sz="1300"/>
              <a:pPr>
                <a:spcBef>
                  <a:spcPct val="0"/>
                </a:spcBef>
              </a:pPr>
              <a:t>63</a:t>
            </a:fld>
            <a:endParaRPr lang="de-DE" altLang="de-DE" sz="1300"/>
          </a:p>
        </p:txBody>
      </p:sp>
      <p:sp>
        <p:nvSpPr>
          <p:cNvPr id="322563" name="Rectangle 2"/>
          <p:cNvSpPr>
            <a:spLocks noGrp="1" noRot="1" noChangeAspect="1" noChangeArrowheads="1" noTextEdit="1"/>
          </p:cNvSpPr>
          <p:nvPr>
            <p:ph type="sldImg"/>
          </p:nvPr>
        </p:nvSpPr>
        <p:spPr>
          <a:xfrm>
            <a:off x="139700" y="768350"/>
            <a:ext cx="6821488" cy="3836988"/>
          </a:xfrm>
          <a:ln/>
        </p:spPr>
      </p:sp>
      <p:sp>
        <p:nvSpPr>
          <p:cNvPr id="1020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387554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4A35D6D-42BC-4FA4-96B7-2DE2D5BC662B}" type="slidenum">
              <a:rPr lang="de-DE" altLang="de-DE" sz="1300"/>
              <a:pPr>
                <a:spcBef>
                  <a:spcPct val="0"/>
                </a:spcBef>
              </a:pPr>
              <a:t>64</a:t>
            </a:fld>
            <a:endParaRPr lang="de-DE" altLang="de-DE" sz="1300"/>
          </a:p>
        </p:txBody>
      </p:sp>
      <p:sp>
        <p:nvSpPr>
          <p:cNvPr id="322563" name="Rectangle 2"/>
          <p:cNvSpPr>
            <a:spLocks noGrp="1" noRot="1" noChangeAspect="1" noChangeArrowheads="1" noTextEdit="1"/>
          </p:cNvSpPr>
          <p:nvPr>
            <p:ph type="sldImg"/>
          </p:nvPr>
        </p:nvSpPr>
        <p:spPr>
          <a:xfrm>
            <a:off x="139700" y="768350"/>
            <a:ext cx="6821488" cy="3836988"/>
          </a:xfrm>
          <a:ln/>
        </p:spPr>
      </p:sp>
      <p:sp>
        <p:nvSpPr>
          <p:cNvPr id="10209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387554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094EC8D-6B7C-46F1-B524-13F040224D8E}" type="slidenum">
              <a:rPr lang="de-DE" altLang="de-DE" sz="1300"/>
              <a:pPr>
                <a:spcBef>
                  <a:spcPct val="0"/>
                </a:spcBef>
              </a:pPr>
              <a:t>66</a:t>
            </a:fld>
            <a:endParaRPr lang="de-DE" altLang="de-DE" sz="1300"/>
          </a:p>
        </p:txBody>
      </p:sp>
      <p:sp>
        <p:nvSpPr>
          <p:cNvPr id="323587" name="Rectangle 2"/>
          <p:cNvSpPr>
            <a:spLocks noGrp="1" noRot="1" noChangeAspect="1" noChangeArrowheads="1" noTextEdit="1"/>
          </p:cNvSpPr>
          <p:nvPr>
            <p:ph type="sldImg"/>
          </p:nvPr>
        </p:nvSpPr>
        <p:spPr>
          <a:xfrm>
            <a:off x="139700" y="768350"/>
            <a:ext cx="6821488" cy="3836988"/>
          </a:xfrm>
          <a:ln/>
        </p:spPr>
      </p:sp>
      <p:sp>
        <p:nvSpPr>
          <p:cNvPr id="954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30237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E8A67AC-457A-40A3-A66B-4043C2552485}" type="slidenum">
              <a:rPr lang="de-DE" altLang="de-DE" sz="1300"/>
              <a:pPr>
                <a:spcBef>
                  <a:spcPct val="0"/>
                </a:spcBef>
              </a:pPr>
              <a:t>67</a:t>
            </a:fld>
            <a:endParaRPr lang="de-DE" altLang="de-DE" sz="1300"/>
          </a:p>
        </p:txBody>
      </p:sp>
      <p:sp>
        <p:nvSpPr>
          <p:cNvPr id="324611" name="Rectangle 1026"/>
          <p:cNvSpPr>
            <a:spLocks noGrp="1" noRot="1" noChangeAspect="1" noChangeArrowheads="1" noTextEdit="1"/>
          </p:cNvSpPr>
          <p:nvPr>
            <p:ph type="sldImg"/>
          </p:nvPr>
        </p:nvSpPr>
        <p:spPr>
          <a:xfrm>
            <a:off x="139700" y="768350"/>
            <a:ext cx="6821488" cy="3836988"/>
          </a:xfrm>
          <a:ln/>
        </p:spPr>
      </p:sp>
      <p:sp>
        <p:nvSpPr>
          <p:cNvPr id="1037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144550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391DAFA-FFC0-4309-8CB5-4C3281AF96BD}" type="slidenum">
              <a:rPr lang="de-DE" altLang="de-DE" sz="1300"/>
              <a:pPr>
                <a:spcBef>
                  <a:spcPct val="0"/>
                </a:spcBef>
              </a:pPr>
              <a:t>68</a:t>
            </a:fld>
            <a:endParaRPr lang="de-DE" altLang="de-DE" sz="1300"/>
          </a:p>
        </p:txBody>
      </p:sp>
      <p:sp>
        <p:nvSpPr>
          <p:cNvPr id="325635" name="Rectangle 2"/>
          <p:cNvSpPr>
            <a:spLocks noGrp="1" noRot="1" noChangeAspect="1" noChangeArrowheads="1" noTextEdit="1"/>
          </p:cNvSpPr>
          <p:nvPr>
            <p:ph type="sldImg"/>
          </p:nvPr>
        </p:nvSpPr>
        <p:spPr>
          <a:xfrm>
            <a:off x="139700" y="768350"/>
            <a:ext cx="6821488" cy="3836988"/>
          </a:xfrm>
          <a:ln/>
        </p:spPr>
      </p:sp>
      <p:sp>
        <p:nvSpPr>
          <p:cNvPr id="1039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338706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A95FBD4-39AF-4BC7-9D68-BC67E01EB5F7}" type="slidenum">
              <a:rPr lang="de-DE" altLang="de-DE" sz="1300"/>
              <a:pPr>
                <a:spcBef>
                  <a:spcPct val="0"/>
                </a:spcBef>
              </a:pPr>
              <a:t>69</a:t>
            </a:fld>
            <a:endParaRPr lang="de-DE" altLang="de-DE" sz="1300"/>
          </a:p>
        </p:txBody>
      </p:sp>
      <p:sp>
        <p:nvSpPr>
          <p:cNvPr id="326659" name="Rectangle 2"/>
          <p:cNvSpPr>
            <a:spLocks noGrp="1" noRot="1" noChangeAspect="1" noChangeArrowheads="1" noTextEdit="1"/>
          </p:cNvSpPr>
          <p:nvPr>
            <p:ph type="sldImg"/>
          </p:nvPr>
        </p:nvSpPr>
        <p:spPr>
          <a:xfrm>
            <a:off x="139700" y="768350"/>
            <a:ext cx="6821488" cy="3836988"/>
          </a:xfrm>
          <a:ln/>
        </p:spPr>
      </p:sp>
      <p:sp>
        <p:nvSpPr>
          <p:cNvPr id="1041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526157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B51C1A3-C448-4D35-ACC5-7C435A285E82}" type="slidenum">
              <a:rPr lang="de-DE" altLang="de-DE" sz="1300"/>
              <a:pPr>
                <a:spcBef>
                  <a:spcPct val="0"/>
                </a:spcBef>
              </a:pPr>
              <a:t>70</a:t>
            </a:fld>
            <a:endParaRPr lang="de-DE" altLang="de-DE" sz="1300"/>
          </a:p>
        </p:txBody>
      </p:sp>
      <p:sp>
        <p:nvSpPr>
          <p:cNvPr id="327683" name="Rectangle 2"/>
          <p:cNvSpPr>
            <a:spLocks noGrp="1" noRot="1" noChangeAspect="1" noChangeArrowheads="1" noTextEdit="1"/>
          </p:cNvSpPr>
          <p:nvPr>
            <p:ph type="sldImg"/>
          </p:nvPr>
        </p:nvSpPr>
        <p:spPr>
          <a:xfrm>
            <a:off x="139700" y="768350"/>
            <a:ext cx="6821488" cy="3836988"/>
          </a:xfrm>
          <a:ln/>
        </p:spPr>
      </p:sp>
      <p:sp>
        <p:nvSpPr>
          <p:cNvPr id="1043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10332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8535788-4AD1-406D-AD72-C7A1B1F2A93C}" type="slidenum">
              <a:rPr lang="de-DE" altLang="de-DE" sz="1300"/>
              <a:pPr>
                <a:spcBef>
                  <a:spcPct val="0"/>
                </a:spcBef>
              </a:pPr>
              <a:t>71</a:t>
            </a:fld>
            <a:endParaRPr lang="de-DE" altLang="de-DE" sz="1300"/>
          </a:p>
        </p:txBody>
      </p:sp>
      <p:sp>
        <p:nvSpPr>
          <p:cNvPr id="328707" name="Rectangle 2"/>
          <p:cNvSpPr>
            <a:spLocks noGrp="1" noRot="1" noChangeAspect="1" noChangeArrowheads="1" noTextEdit="1"/>
          </p:cNvSpPr>
          <p:nvPr>
            <p:ph type="sldImg"/>
          </p:nvPr>
        </p:nvSpPr>
        <p:spPr>
          <a:xfrm>
            <a:off x="139700" y="768350"/>
            <a:ext cx="6821488" cy="3836988"/>
          </a:xfrm>
          <a:ln/>
        </p:spPr>
      </p:sp>
      <p:sp>
        <p:nvSpPr>
          <p:cNvPr id="1045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537319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51C225A-5C7F-430D-BB48-9EC2EDC07EEB}" type="slidenum">
              <a:rPr lang="de-DE" altLang="de-DE" sz="1300"/>
              <a:pPr>
                <a:spcBef>
                  <a:spcPct val="0"/>
                </a:spcBef>
              </a:pPr>
              <a:t>72</a:t>
            </a:fld>
            <a:endParaRPr lang="de-DE" altLang="de-DE" sz="1300"/>
          </a:p>
        </p:txBody>
      </p:sp>
      <p:sp>
        <p:nvSpPr>
          <p:cNvPr id="329731" name="Rectangle 2"/>
          <p:cNvSpPr>
            <a:spLocks noGrp="1" noRot="1" noChangeAspect="1" noChangeArrowheads="1" noTextEdit="1"/>
          </p:cNvSpPr>
          <p:nvPr>
            <p:ph type="sldImg"/>
          </p:nvPr>
        </p:nvSpPr>
        <p:spPr>
          <a:xfrm>
            <a:off x="139700" y="768350"/>
            <a:ext cx="6821488" cy="3836988"/>
          </a:xfrm>
          <a:ln/>
        </p:spPr>
      </p:sp>
      <p:sp>
        <p:nvSpPr>
          <p:cNvPr id="1047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499492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37F27D9-E91C-4F87-AAA7-8B7218350D76}" type="slidenum">
              <a:rPr lang="de-DE" altLang="de-DE" sz="1300"/>
              <a:pPr>
                <a:spcBef>
                  <a:spcPct val="0"/>
                </a:spcBef>
              </a:pPr>
              <a:t>73</a:t>
            </a:fld>
            <a:endParaRPr lang="de-DE" altLang="de-DE" sz="1300"/>
          </a:p>
        </p:txBody>
      </p:sp>
      <p:sp>
        <p:nvSpPr>
          <p:cNvPr id="330755" name="Rectangle 2"/>
          <p:cNvSpPr>
            <a:spLocks noGrp="1" noRot="1" noChangeAspect="1" noChangeArrowheads="1" noTextEdit="1"/>
          </p:cNvSpPr>
          <p:nvPr>
            <p:ph type="sldImg"/>
          </p:nvPr>
        </p:nvSpPr>
        <p:spPr>
          <a:xfrm>
            <a:off x="139700" y="768350"/>
            <a:ext cx="6821488" cy="3836988"/>
          </a:xfrm>
          <a:ln/>
        </p:spPr>
      </p:sp>
      <p:sp>
        <p:nvSpPr>
          <p:cNvPr id="1049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098786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7980627-8ABE-4D77-8CE0-11884EC884DE}" type="slidenum">
              <a:rPr lang="de-DE" altLang="de-DE" sz="1300"/>
              <a:pPr>
                <a:spcBef>
                  <a:spcPct val="0"/>
                </a:spcBef>
              </a:pPr>
              <a:t>74</a:t>
            </a:fld>
            <a:endParaRPr lang="de-DE" altLang="de-DE" sz="1300"/>
          </a:p>
        </p:txBody>
      </p:sp>
      <p:sp>
        <p:nvSpPr>
          <p:cNvPr id="331779" name="Rectangle 2"/>
          <p:cNvSpPr>
            <a:spLocks noGrp="1" noRot="1" noChangeAspect="1" noChangeArrowheads="1" noTextEdit="1"/>
          </p:cNvSpPr>
          <p:nvPr>
            <p:ph type="sldImg"/>
          </p:nvPr>
        </p:nvSpPr>
        <p:spPr>
          <a:xfrm>
            <a:off x="139700" y="768350"/>
            <a:ext cx="6821488" cy="3836988"/>
          </a:xfrm>
          <a:ln/>
        </p:spPr>
      </p:sp>
      <p:sp>
        <p:nvSpPr>
          <p:cNvPr id="10516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415699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7980627-8ABE-4D77-8CE0-11884EC884DE}" type="slidenum">
              <a:rPr lang="de-DE" altLang="de-DE" sz="1300"/>
              <a:pPr>
                <a:spcBef>
                  <a:spcPct val="0"/>
                </a:spcBef>
              </a:pPr>
              <a:t>75</a:t>
            </a:fld>
            <a:endParaRPr lang="de-DE" altLang="de-DE" sz="1300"/>
          </a:p>
        </p:txBody>
      </p:sp>
      <p:sp>
        <p:nvSpPr>
          <p:cNvPr id="331779" name="Rectangle 2"/>
          <p:cNvSpPr>
            <a:spLocks noGrp="1" noRot="1" noChangeAspect="1" noChangeArrowheads="1" noTextEdit="1"/>
          </p:cNvSpPr>
          <p:nvPr>
            <p:ph type="sldImg"/>
          </p:nvPr>
        </p:nvSpPr>
        <p:spPr>
          <a:xfrm>
            <a:off x="139700" y="768350"/>
            <a:ext cx="6821488" cy="3836988"/>
          </a:xfrm>
          <a:ln/>
        </p:spPr>
      </p:sp>
      <p:sp>
        <p:nvSpPr>
          <p:cNvPr id="10516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415699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4BC9A-CFB4-71A8-0BE5-4C32E293F5FD}"/>
            </a:ext>
          </a:extLst>
        </p:cNvPr>
        <p:cNvGrpSpPr/>
        <p:nvPr/>
      </p:nvGrpSpPr>
      <p:grpSpPr>
        <a:xfrm>
          <a:off x="0" y="0"/>
          <a:ext cx="0" cy="0"/>
          <a:chOff x="0" y="0"/>
          <a:chExt cx="0" cy="0"/>
        </a:xfrm>
      </p:grpSpPr>
      <p:sp>
        <p:nvSpPr>
          <p:cNvPr id="323586" name="Rectangle 7">
            <a:extLst>
              <a:ext uri="{FF2B5EF4-FFF2-40B4-BE49-F238E27FC236}">
                <a16:creationId xmlns:a16="http://schemas.microsoft.com/office/drawing/2014/main" id="{51F62C05-66FF-BF95-3189-B617957266A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094EC8D-6B7C-46F1-B524-13F040224D8E}" type="slidenum">
              <a:rPr lang="de-DE" altLang="de-DE" sz="1300"/>
              <a:pPr>
                <a:spcBef>
                  <a:spcPct val="0"/>
                </a:spcBef>
              </a:pPr>
              <a:t>76</a:t>
            </a:fld>
            <a:endParaRPr lang="de-DE" altLang="de-DE" sz="1300"/>
          </a:p>
        </p:txBody>
      </p:sp>
      <p:sp>
        <p:nvSpPr>
          <p:cNvPr id="323587" name="Rectangle 2">
            <a:extLst>
              <a:ext uri="{FF2B5EF4-FFF2-40B4-BE49-F238E27FC236}">
                <a16:creationId xmlns:a16="http://schemas.microsoft.com/office/drawing/2014/main" id="{7BC5D5AD-18F9-A5CF-6764-D836B049B797}"/>
              </a:ext>
            </a:extLst>
          </p:cNvPr>
          <p:cNvSpPr>
            <a:spLocks noGrp="1" noRot="1" noChangeAspect="1" noChangeArrowheads="1" noTextEdit="1"/>
          </p:cNvSpPr>
          <p:nvPr>
            <p:ph type="sldImg"/>
          </p:nvPr>
        </p:nvSpPr>
        <p:spPr>
          <a:xfrm>
            <a:off x="139700" y="768350"/>
            <a:ext cx="6821488" cy="3836988"/>
          </a:xfrm>
          <a:ln/>
        </p:spPr>
      </p:sp>
      <p:sp>
        <p:nvSpPr>
          <p:cNvPr id="954371" name="Rectangle 3">
            <a:extLst>
              <a:ext uri="{FF2B5EF4-FFF2-40B4-BE49-F238E27FC236}">
                <a16:creationId xmlns:a16="http://schemas.microsoft.com/office/drawing/2014/main" id="{726D82E8-922E-2312-2677-916F9E26B219}"/>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290304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D7EF2-509C-3D9F-E83C-BE7C6E198117}"/>
            </a:ext>
          </a:extLst>
        </p:cNvPr>
        <p:cNvGrpSpPr/>
        <p:nvPr/>
      </p:nvGrpSpPr>
      <p:grpSpPr>
        <a:xfrm>
          <a:off x="0" y="0"/>
          <a:ext cx="0" cy="0"/>
          <a:chOff x="0" y="0"/>
          <a:chExt cx="0" cy="0"/>
        </a:xfrm>
      </p:grpSpPr>
      <p:sp>
        <p:nvSpPr>
          <p:cNvPr id="324610" name="Rectangle 7">
            <a:extLst>
              <a:ext uri="{FF2B5EF4-FFF2-40B4-BE49-F238E27FC236}">
                <a16:creationId xmlns:a16="http://schemas.microsoft.com/office/drawing/2014/main" id="{749FA47E-9591-4D0F-6972-55CED91B261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E8A67AC-457A-40A3-A66B-4043C2552485}" type="slidenum">
              <a:rPr lang="de-DE" altLang="de-DE" sz="1300"/>
              <a:pPr>
                <a:spcBef>
                  <a:spcPct val="0"/>
                </a:spcBef>
              </a:pPr>
              <a:t>77</a:t>
            </a:fld>
            <a:endParaRPr lang="de-DE" altLang="de-DE" sz="1300"/>
          </a:p>
        </p:txBody>
      </p:sp>
      <p:sp>
        <p:nvSpPr>
          <p:cNvPr id="324611" name="Rectangle 1026">
            <a:extLst>
              <a:ext uri="{FF2B5EF4-FFF2-40B4-BE49-F238E27FC236}">
                <a16:creationId xmlns:a16="http://schemas.microsoft.com/office/drawing/2014/main" id="{2579DEB4-EB41-3209-32EB-D27E587B04A9}"/>
              </a:ext>
            </a:extLst>
          </p:cNvPr>
          <p:cNvSpPr>
            <a:spLocks noGrp="1" noRot="1" noChangeAspect="1" noChangeArrowheads="1" noTextEdit="1"/>
          </p:cNvSpPr>
          <p:nvPr>
            <p:ph type="sldImg"/>
          </p:nvPr>
        </p:nvSpPr>
        <p:spPr>
          <a:xfrm>
            <a:off x="139700" y="768350"/>
            <a:ext cx="6821488" cy="3836988"/>
          </a:xfrm>
          <a:ln/>
        </p:spPr>
      </p:sp>
      <p:sp>
        <p:nvSpPr>
          <p:cNvPr id="1037315" name="Rectangle 1027">
            <a:extLst>
              <a:ext uri="{FF2B5EF4-FFF2-40B4-BE49-F238E27FC236}">
                <a16:creationId xmlns:a16="http://schemas.microsoft.com/office/drawing/2014/main" id="{E761D376-8687-EDD6-58EA-A1538C240DBF}"/>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642392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F2732-2D49-6100-C7CA-393D693CB46A}"/>
            </a:ext>
          </a:extLst>
        </p:cNvPr>
        <p:cNvGrpSpPr/>
        <p:nvPr/>
      </p:nvGrpSpPr>
      <p:grpSpPr>
        <a:xfrm>
          <a:off x="0" y="0"/>
          <a:ext cx="0" cy="0"/>
          <a:chOff x="0" y="0"/>
          <a:chExt cx="0" cy="0"/>
        </a:xfrm>
      </p:grpSpPr>
      <p:sp>
        <p:nvSpPr>
          <p:cNvPr id="325634" name="Rectangle 7">
            <a:extLst>
              <a:ext uri="{FF2B5EF4-FFF2-40B4-BE49-F238E27FC236}">
                <a16:creationId xmlns:a16="http://schemas.microsoft.com/office/drawing/2014/main" id="{3BFC7F22-1688-6477-197F-E5391B4F224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391DAFA-FFC0-4309-8CB5-4C3281AF96BD}" type="slidenum">
              <a:rPr lang="de-DE" altLang="de-DE" sz="1300"/>
              <a:pPr>
                <a:spcBef>
                  <a:spcPct val="0"/>
                </a:spcBef>
              </a:pPr>
              <a:t>78</a:t>
            </a:fld>
            <a:endParaRPr lang="de-DE" altLang="de-DE" sz="1300"/>
          </a:p>
        </p:txBody>
      </p:sp>
      <p:sp>
        <p:nvSpPr>
          <p:cNvPr id="325635" name="Rectangle 2">
            <a:extLst>
              <a:ext uri="{FF2B5EF4-FFF2-40B4-BE49-F238E27FC236}">
                <a16:creationId xmlns:a16="http://schemas.microsoft.com/office/drawing/2014/main" id="{1A5806EB-13D2-D585-5DE0-3D42C50DD2CA}"/>
              </a:ext>
            </a:extLst>
          </p:cNvPr>
          <p:cNvSpPr>
            <a:spLocks noGrp="1" noRot="1" noChangeAspect="1" noChangeArrowheads="1" noTextEdit="1"/>
          </p:cNvSpPr>
          <p:nvPr>
            <p:ph type="sldImg"/>
          </p:nvPr>
        </p:nvSpPr>
        <p:spPr>
          <a:xfrm>
            <a:off x="139700" y="768350"/>
            <a:ext cx="6821488" cy="3836988"/>
          </a:xfrm>
          <a:ln/>
        </p:spPr>
      </p:sp>
      <p:sp>
        <p:nvSpPr>
          <p:cNvPr id="1039363" name="Rectangle 3">
            <a:extLst>
              <a:ext uri="{FF2B5EF4-FFF2-40B4-BE49-F238E27FC236}">
                <a16:creationId xmlns:a16="http://schemas.microsoft.com/office/drawing/2014/main" id="{0DE39F16-CB98-0B2A-DC3A-BB7890A0E544}"/>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760859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1906D-75A7-A94F-4BF3-60FDBD0CD6D1}"/>
            </a:ext>
          </a:extLst>
        </p:cNvPr>
        <p:cNvGrpSpPr/>
        <p:nvPr/>
      </p:nvGrpSpPr>
      <p:grpSpPr>
        <a:xfrm>
          <a:off x="0" y="0"/>
          <a:ext cx="0" cy="0"/>
          <a:chOff x="0" y="0"/>
          <a:chExt cx="0" cy="0"/>
        </a:xfrm>
      </p:grpSpPr>
      <p:sp>
        <p:nvSpPr>
          <p:cNvPr id="326658" name="Rectangle 7">
            <a:extLst>
              <a:ext uri="{FF2B5EF4-FFF2-40B4-BE49-F238E27FC236}">
                <a16:creationId xmlns:a16="http://schemas.microsoft.com/office/drawing/2014/main" id="{0BF05CB6-BDB2-98F7-CD02-E5DA470673C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A95FBD4-39AF-4BC7-9D68-BC67E01EB5F7}" type="slidenum">
              <a:rPr lang="de-DE" altLang="de-DE" sz="1300"/>
              <a:pPr>
                <a:spcBef>
                  <a:spcPct val="0"/>
                </a:spcBef>
              </a:pPr>
              <a:t>79</a:t>
            </a:fld>
            <a:endParaRPr lang="de-DE" altLang="de-DE" sz="1300"/>
          </a:p>
        </p:txBody>
      </p:sp>
      <p:sp>
        <p:nvSpPr>
          <p:cNvPr id="326659" name="Rectangle 2">
            <a:extLst>
              <a:ext uri="{FF2B5EF4-FFF2-40B4-BE49-F238E27FC236}">
                <a16:creationId xmlns:a16="http://schemas.microsoft.com/office/drawing/2014/main" id="{1C36FBFB-5BA8-48E0-5C84-B2605A3F83B6}"/>
              </a:ext>
            </a:extLst>
          </p:cNvPr>
          <p:cNvSpPr>
            <a:spLocks noGrp="1" noRot="1" noChangeAspect="1" noChangeArrowheads="1" noTextEdit="1"/>
          </p:cNvSpPr>
          <p:nvPr>
            <p:ph type="sldImg"/>
          </p:nvPr>
        </p:nvSpPr>
        <p:spPr>
          <a:xfrm>
            <a:off x="139700" y="768350"/>
            <a:ext cx="6821488" cy="3836988"/>
          </a:xfrm>
          <a:ln/>
        </p:spPr>
      </p:sp>
      <p:sp>
        <p:nvSpPr>
          <p:cNvPr id="1041411" name="Rectangle 3">
            <a:extLst>
              <a:ext uri="{FF2B5EF4-FFF2-40B4-BE49-F238E27FC236}">
                <a16:creationId xmlns:a16="http://schemas.microsoft.com/office/drawing/2014/main" id="{AA5FF746-7BED-9A2D-FFAF-3E90E758280E}"/>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357945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BE60D-6827-41E8-C72C-565281A385E0}"/>
            </a:ext>
          </a:extLst>
        </p:cNvPr>
        <p:cNvGrpSpPr/>
        <p:nvPr/>
      </p:nvGrpSpPr>
      <p:grpSpPr>
        <a:xfrm>
          <a:off x="0" y="0"/>
          <a:ext cx="0" cy="0"/>
          <a:chOff x="0" y="0"/>
          <a:chExt cx="0" cy="0"/>
        </a:xfrm>
      </p:grpSpPr>
      <p:sp>
        <p:nvSpPr>
          <p:cNvPr id="327682" name="Rectangle 7">
            <a:extLst>
              <a:ext uri="{FF2B5EF4-FFF2-40B4-BE49-F238E27FC236}">
                <a16:creationId xmlns:a16="http://schemas.microsoft.com/office/drawing/2014/main" id="{FF6C3FBC-73AE-3AFF-1747-ED3B3934FFE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B51C1A3-C448-4D35-ACC5-7C435A285E82}" type="slidenum">
              <a:rPr lang="de-DE" altLang="de-DE" sz="1300"/>
              <a:pPr>
                <a:spcBef>
                  <a:spcPct val="0"/>
                </a:spcBef>
              </a:pPr>
              <a:t>80</a:t>
            </a:fld>
            <a:endParaRPr lang="de-DE" altLang="de-DE" sz="1300"/>
          </a:p>
        </p:txBody>
      </p:sp>
      <p:sp>
        <p:nvSpPr>
          <p:cNvPr id="327683" name="Rectangle 2">
            <a:extLst>
              <a:ext uri="{FF2B5EF4-FFF2-40B4-BE49-F238E27FC236}">
                <a16:creationId xmlns:a16="http://schemas.microsoft.com/office/drawing/2014/main" id="{E32CB039-A9E0-D1FA-94C2-DE14EA66510B}"/>
              </a:ext>
            </a:extLst>
          </p:cNvPr>
          <p:cNvSpPr>
            <a:spLocks noGrp="1" noRot="1" noChangeAspect="1" noChangeArrowheads="1" noTextEdit="1"/>
          </p:cNvSpPr>
          <p:nvPr>
            <p:ph type="sldImg"/>
          </p:nvPr>
        </p:nvSpPr>
        <p:spPr>
          <a:xfrm>
            <a:off x="139700" y="768350"/>
            <a:ext cx="6821488" cy="3836988"/>
          </a:xfrm>
          <a:ln/>
        </p:spPr>
      </p:sp>
      <p:sp>
        <p:nvSpPr>
          <p:cNvPr id="1043459" name="Rectangle 3">
            <a:extLst>
              <a:ext uri="{FF2B5EF4-FFF2-40B4-BE49-F238E27FC236}">
                <a16:creationId xmlns:a16="http://schemas.microsoft.com/office/drawing/2014/main" id="{AA98218E-771E-F9DE-0247-15D0F557E51C}"/>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619377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4B0C0-76A0-587E-0471-745E979B7040}"/>
            </a:ext>
          </a:extLst>
        </p:cNvPr>
        <p:cNvGrpSpPr/>
        <p:nvPr/>
      </p:nvGrpSpPr>
      <p:grpSpPr>
        <a:xfrm>
          <a:off x="0" y="0"/>
          <a:ext cx="0" cy="0"/>
          <a:chOff x="0" y="0"/>
          <a:chExt cx="0" cy="0"/>
        </a:xfrm>
      </p:grpSpPr>
      <p:sp>
        <p:nvSpPr>
          <p:cNvPr id="328706" name="Rectangle 7">
            <a:extLst>
              <a:ext uri="{FF2B5EF4-FFF2-40B4-BE49-F238E27FC236}">
                <a16:creationId xmlns:a16="http://schemas.microsoft.com/office/drawing/2014/main" id="{1636D329-4D5A-E7C0-82DA-D80A976AFCA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8535788-4AD1-406D-AD72-C7A1B1F2A93C}" type="slidenum">
              <a:rPr lang="de-DE" altLang="de-DE" sz="1300"/>
              <a:pPr>
                <a:spcBef>
                  <a:spcPct val="0"/>
                </a:spcBef>
              </a:pPr>
              <a:t>81</a:t>
            </a:fld>
            <a:endParaRPr lang="de-DE" altLang="de-DE" sz="1300"/>
          </a:p>
        </p:txBody>
      </p:sp>
      <p:sp>
        <p:nvSpPr>
          <p:cNvPr id="328707" name="Rectangle 2">
            <a:extLst>
              <a:ext uri="{FF2B5EF4-FFF2-40B4-BE49-F238E27FC236}">
                <a16:creationId xmlns:a16="http://schemas.microsoft.com/office/drawing/2014/main" id="{0737134F-70E6-33EB-6515-A627E8D1FA2B}"/>
              </a:ext>
            </a:extLst>
          </p:cNvPr>
          <p:cNvSpPr>
            <a:spLocks noGrp="1" noRot="1" noChangeAspect="1" noChangeArrowheads="1" noTextEdit="1"/>
          </p:cNvSpPr>
          <p:nvPr>
            <p:ph type="sldImg"/>
          </p:nvPr>
        </p:nvSpPr>
        <p:spPr>
          <a:xfrm>
            <a:off x="139700" y="768350"/>
            <a:ext cx="6821488" cy="3836988"/>
          </a:xfrm>
          <a:ln/>
        </p:spPr>
      </p:sp>
      <p:sp>
        <p:nvSpPr>
          <p:cNvPr id="1045507" name="Rectangle 3">
            <a:extLst>
              <a:ext uri="{FF2B5EF4-FFF2-40B4-BE49-F238E27FC236}">
                <a16:creationId xmlns:a16="http://schemas.microsoft.com/office/drawing/2014/main" id="{25ABC194-D0B9-CA80-6110-D94E5964DE85}"/>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634252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DFC29-4212-DA02-AA26-230FCD2D451A}"/>
            </a:ext>
          </a:extLst>
        </p:cNvPr>
        <p:cNvGrpSpPr/>
        <p:nvPr/>
      </p:nvGrpSpPr>
      <p:grpSpPr>
        <a:xfrm>
          <a:off x="0" y="0"/>
          <a:ext cx="0" cy="0"/>
          <a:chOff x="0" y="0"/>
          <a:chExt cx="0" cy="0"/>
        </a:xfrm>
      </p:grpSpPr>
      <p:sp>
        <p:nvSpPr>
          <p:cNvPr id="329730" name="Rectangle 7">
            <a:extLst>
              <a:ext uri="{FF2B5EF4-FFF2-40B4-BE49-F238E27FC236}">
                <a16:creationId xmlns:a16="http://schemas.microsoft.com/office/drawing/2014/main" id="{7BEEA338-5C3B-2F97-48E2-1ECCEFBBF3B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51C225A-5C7F-430D-BB48-9EC2EDC07EEB}" type="slidenum">
              <a:rPr lang="de-DE" altLang="de-DE" sz="1300"/>
              <a:pPr>
                <a:spcBef>
                  <a:spcPct val="0"/>
                </a:spcBef>
              </a:pPr>
              <a:t>82</a:t>
            </a:fld>
            <a:endParaRPr lang="de-DE" altLang="de-DE" sz="1300"/>
          </a:p>
        </p:txBody>
      </p:sp>
      <p:sp>
        <p:nvSpPr>
          <p:cNvPr id="329731" name="Rectangle 2">
            <a:extLst>
              <a:ext uri="{FF2B5EF4-FFF2-40B4-BE49-F238E27FC236}">
                <a16:creationId xmlns:a16="http://schemas.microsoft.com/office/drawing/2014/main" id="{7133471A-BDBE-F487-B32F-9BAAABC819FE}"/>
              </a:ext>
            </a:extLst>
          </p:cNvPr>
          <p:cNvSpPr>
            <a:spLocks noGrp="1" noRot="1" noChangeAspect="1" noChangeArrowheads="1" noTextEdit="1"/>
          </p:cNvSpPr>
          <p:nvPr>
            <p:ph type="sldImg"/>
          </p:nvPr>
        </p:nvSpPr>
        <p:spPr>
          <a:xfrm>
            <a:off x="139700" y="768350"/>
            <a:ext cx="6821488" cy="3836988"/>
          </a:xfrm>
          <a:ln/>
        </p:spPr>
      </p:sp>
      <p:sp>
        <p:nvSpPr>
          <p:cNvPr id="1047555" name="Rectangle 3">
            <a:extLst>
              <a:ext uri="{FF2B5EF4-FFF2-40B4-BE49-F238E27FC236}">
                <a16:creationId xmlns:a16="http://schemas.microsoft.com/office/drawing/2014/main" id="{C4C094F2-4C6F-34A9-A999-7ADED79E590F}"/>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0695158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C285E-1E52-EB52-DCA9-280A50AD6B5B}"/>
            </a:ext>
          </a:extLst>
        </p:cNvPr>
        <p:cNvGrpSpPr/>
        <p:nvPr/>
      </p:nvGrpSpPr>
      <p:grpSpPr>
        <a:xfrm>
          <a:off x="0" y="0"/>
          <a:ext cx="0" cy="0"/>
          <a:chOff x="0" y="0"/>
          <a:chExt cx="0" cy="0"/>
        </a:xfrm>
      </p:grpSpPr>
      <p:sp>
        <p:nvSpPr>
          <p:cNvPr id="330754" name="Rectangle 7">
            <a:extLst>
              <a:ext uri="{FF2B5EF4-FFF2-40B4-BE49-F238E27FC236}">
                <a16:creationId xmlns:a16="http://schemas.microsoft.com/office/drawing/2014/main" id="{26F8D84C-6312-CAF7-5990-2E9A0CEE1FE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37F27D9-E91C-4F87-AAA7-8B7218350D76}" type="slidenum">
              <a:rPr lang="de-DE" altLang="de-DE" sz="1300"/>
              <a:pPr>
                <a:spcBef>
                  <a:spcPct val="0"/>
                </a:spcBef>
              </a:pPr>
              <a:t>83</a:t>
            </a:fld>
            <a:endParaRPr lang="de-DE" altLang="de-DE" sz="1300"/>
          </a:p>
        </p:txBody>
      </p:sp>
      <p:sp>
        <p:nvSpPr>
          <p:cNvPr id="330755" name="Rectangle 2">
            <a:extLst>
              <a:ext uri="{FF2B5EF4-FFF2-40B4-BE49-F238E27FC236}">
                <a16:creationId xmlns:a16="http://schemas.microsoft.com/office/drawing/2014/main" id="{8C258579-D0DF-7E9B-2038-65B9827A0FDA}"/>
              </a:ext>
            </a:extLst>
          </p:cNvPr>
          <p:cNvSpPr>
            <a:spLocks noGrp="1" noRot="1" noChangeAspect="1" noChangeArrowheads="1" noTextEdit="1"/>
          </p:cNvSpPr>
          <p:nvPr>
            <p:ph type="sldImg"/>
          </p:nvPr>
        </p:nvSpPr>
        <p:spPr>
          <a:xfrm>
            <a:off x="139700" y="768350"/>
            <a:ext cx="6821488" cy="3836988"/>
          </a:xfrm>
          <a:ln/>
        </p:spPr>
      </p:sp>
      <p:sp>
        <p:nvSpPr>
          <p:cNvPr id="1049603" name="Rectangle 3">
            <a:extLst>
              <a:ext uri="{FF2B5EF4-FFF2-40B4-BE49-F238E27FC236}">
                <a16:creationId xmlns:a16="http://schemas.microsoft.com/office/drawing/2014/main" id="{893B2602-F55F-6A43-ED08-0C5170C44591}"/>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677484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2E9F1-4F17-07A8-8AD7-FF37E13DA3F0}"/>
            </a:ext>
          </a:extLst>
        </p:cNvPr>
        <p:cNvGrpSpPr/>
        <p:nvPr/>
      </p:nvGrpSpPr>
      <p:grpSpPr>
        <a:xfrm>
          <a:off x="0" y="0"/>
          <a:ext cx="0" cy="0"/>
          <a:chOff x="0" y="0"/>
          <a:chExt cx="0" cy="0"/>
        </a:xfrm>
      </p:grpSpPr>
      <p:sp>
        <p:nvSpPr>
          <p:cNvPr id="331778" name="Rectangle 7">
            <a:extLst>
              <a:ext uri="{FF2B5EF4-FFF2-40B4-BE49-F238E27FC236}">
                <a16:creationId xmlns:a16="http://schemas.microsoft.com/office/drawing/2014/main" id="{2B944091-1096-1386-4B92-0B11E39E04A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7980627-8ABE-4D77-8CE0-11884EC884DE}" type="slidenum">
              <a:rPr lang="de-DE" altLang="de-DE" sz="1300"/>
              <a:pPr>
                <a:spcBef>
                  <a:spcPct val="0"/>
                </a:spcBef>
              </a:pPr>
              <a:t>84</a:t>
            </a:fld>
            <a:endParaRPr lang="de-DE" altLang="de-DE" sz="1300"/>
          </a:p>
        </p:txBody>
      </p:sp>
      <p:sp>
        <p:nvSpPr>
          <p:cNvPr id="331779" name="Rectangle 2">
            <a:extLst>
              <a:ext uri="{FF2B5EF4-FFF2-40B4-BE49-F238E27FC236}">
                <a16:creationId xmlns:a16="http://schemas.microsoft.com/office/drawing/2014/main" id="{5EBC1AA5-2E36-F598-4694-457E7906160F}"/>
              </a:ext>
            </a:extLst>
          </p:cNvPr>
          <p:cNvSpPr>
            <a:spLocks noGrp="1" noRot="1" noChangeAspect="1" noChangeArrowheads="1" noTextEdit="1"/>
          </p:cNvSpPr>
          <p:nvPr>
            <p:ph type="sldImg"/>
          </p:nvPr>
        </p:nvSpPr>
        <p:spPr>
          <a:xfrm>
            <a:off x="139700" y="768350"/>
            <a:ext cx="6821488" cy="3836988"/>
          </a:xfrm>
          <a:ln/>
        </p:spPr>
      </p:sp>
      <p:sp>
        <p:nvSpPr>
          <p:cNvPr id="1051651" name="Rectangle 3">
            <a:extLst>
              <a:ext uri="{FF2B5EF4-FFF2-40B4-BE49-F238E27FC236}">
                <a16:creationId xmlns:a16="http://schemas.microsoft.com/office/drawing/2014/main" id="{D6D9EB4A-BE18-F427-F660-9FB41E60BDE9}"/>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457225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C781BA0-C2E8-4043-A69F-2705A618FE41}" type="slidenum">
              <a:rPr lang="de-DE" altLang="de-DE" sz="1300"/>
              <a:pPr>
                <a:spcBef>
                  <a:spcPct val="0"/>
                </a:spcBef>
              </a:pPr>
              <a:t>85</a:t>
            </a:fld>
            <a:endParaRPr lang="de-DE" altLang="de-DE" sz="1300"/>
          </a:p>
        </p:txBody>
      </p:sp>
      <p:sp>
        <p:nvSpPr>
          <p:cNvPr id="332803" name="Rectangle 2"/>
          <p:cNvSpPr>
            <a:spLocks noGrp="1" noRot="1" noChangeAspect="1" noChangeArrowheads="1" noTextEdit="1"/>
          </p:cNvSpPr>
          <p:nvPr>
            <p:ph type="sldImg"/>
          </p:nvPr>
        </p:nvSpPr>
        <p:spPr>
          <a:xfrm>
            <a:off x="139700" y="768350"/>
            <a:ext cx="6821488" cy="3836988"/>
          </a:xfrm>
          <a:ln/>
        </p:spPr>
      </p:sp>
      <p:sp>
        <p:nvSpPr>
          <p:cNvPr id="898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335520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9B308BF-C39A-4746-ACEB-A2760D08304F}" type="slidenum">
              <a:rPr lang="de-DE" altLang="de-DE" sz="1300"/>
              <a:pPr>
                <a:spcBef>
                  <a:spcPct val="0"/>
                </a:spcBef>
              </a:pPr>
              <a:t>86</a:t>
            </a:fld>
            <a:endParaRPr lang="de-DE" altLang="de-DE" sz="1300"/>
          </a:p>
        </p:txBody>
      </p:sp>
      <p:sp>
        <p:nvSpPr>
          <p:cNvPr id="333827" name="Rectangle 2"/>
          <p:cNvSpPr>
            <a:spLocks noGrp="1" noRot="1" noChangeAspect="1" noChangeArrowheads="1" noTextEdit="1"/>
          </p:cNvSpPr>
          <p:nvPr>
            <p:ph type="sldImg"/>
          </p:nvPr>
        </p:nvSpPr>
        <p:spPr>
          <a:xfrm>
            <a:off x="139700" y="768350"/>
            <a:ext cx="6821488" cy="3836988"/>
          </a:xfrm>
          <a:ln/>
        </p:spPr>
      </p:sp>
      <p:sp>
        <p:nvSpPr>
          <p:cNvPr id="1053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943655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729B4F-7785-4653-963B-9D95573FD756}" type="slidenum">
              <a:rPr lang="de-DE" altLang="de-DE" sz="1300"/>
              <a:pPr>
                <a:spcBef>
                  <a:spcPct val="0"/>
                </a:spcBef>
              </a:pPr>
              <a:t>87</a:t>
            </a:fld>
            <a:endParaRPr lang="de-DE" altLang="de-DE" sz="1300"/>
          </a:p>
        </p:txBody>
      </p:sp>
      <p:sp>
        <p:nvSpPr>
          <p:cNvPr id="334851" name="Rectangle 2"/>
          <p:cNvSpPr>
            <a:spLocks noGrp="1" noRot="1" noChangeAspect="1" noChangeArrowheads="1" noTextEdit="1"/>
          </p:cNvSpPr>
          <p:nvPr>
            <p:ph type="sldImg"/>
          </p:nvPr>
        </p:nvSpPr>
        <p:spPr>
          <a:xfrm>
            <a:off x="139700" y="768350"/>
            <a:ext cx="6821488" cy="3836988"/>
          </a:xfrm>
          <a:ln/>
        </p:spPr>
      </p:sp>
      <p:sp>
        <p:nvSpPr>
          <p:cNvPr id="105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328511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BA22D4B-8CDD-4493-9C25-B0DA9B59FF23}" type="slidenum">
              <a:rPr lang="de-DE" altLang="de-DE" sz="1300"/>
              <a:pPr>
                <a:spcBef>
                  <a:spcPct val="0"/>
                </a:spcBef>
              </a:pPr>
              <a:t>88</a:t>
            </a:fld>
            <a:endParaRPr lang="de-DE" altLang="de-DE" sz="1300"/>
          </a:p>
        </p:txBody>
      </p:sp>
      <p:sp>
        <p:nvSpPr>
          <p:cNvPr id="335875" name="Rectangle 2"/>
          <p:cNvSpPr>
            <a:spLocks noGrp="1" noRot="1" noChangeAspect="1" noChangeArrowheads="1" noTextEdit="1"/>
          </p:cNvSpPr>
          <p:nvPr>
            <p:ph type="sldImg"/>
          </p:nvPr>
        </p:nvSpPr>
        <p:spPr>
          <a:xfrm>
            <a:off x="139700" y="768350"/>
            <a:ext cx="6821488" cy="3836988"/>
          </a:xfrm>
          <a:ln/>
        </p:spPr>
      </p:sp>
      <p:sp>
        <p:nvSpPr>
          <p:cNvPr id="10577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2397161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CB2A6AF-D8EA-46AA-82D4-67ABF8CC31C5}" type="slidenum">
              <a:rPr lang="de-DE" altLang="de-DE" sz="1300"/>
              <a:pPr>
                <a:spcBef>
                  <a:spcPct val="0"/>
                </a:spcBef>
              </a:pPr>
              <a:t>89</a:t>
            </a:fld>
            <a:endParaRPr lang="de-DE" altLang="de-DE" sz="1300"/>
          </a:p>
        </p:txBody>
      </p:sp>
      <p:sp>
        <p:nvSpPr>
          <p:cNvPr id="336899" name="Rectangle 2"/>
          <p:cNvSpPr>
            <a:spLocks noGrp="1" noRot="1" noChangeAspect="1" noChangeArrowheads="1" noTextEdit="1"/>
          </p:cNvSpPr>
          <p:nvPr>
            <p:ph type="sldImg"/>
          </p:nvPr>
        </p:nvSpPr>
        <p:spPr>
          <a:xfrm>
            <a:off x="139700" y="768350"/>
            <a:ext cx="6821488" cy="3836988"/>
          </a:xfrm>
          <a:ln/>
        </p:spPr>
      </p:sp>
      <p:sp>
        <p:nvSpPr>
          <p:cNvPr id="10598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266900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883B005-9B08-4292-928B-EFD776B4E7D3}" type="slidenum">
              <a:rPr lang="de-DE" altLang="de-DE" sz="1300"/>
              <a:pPr>
                <a:spcBef>
                  <a:spcPct val="0"/>
                </a:spcBef>
              </a:pPr>
              <a:t>90</a:t>
            </a:fld>
            <a:endParaRPr lang="de-DE" altLang="de-DE" sz="1300"/>
          </a:p>
        </p:txBody>
      </p:sp>
      <p:sp>
        <p:nvSpPr>
          <p:cNvPr id="337923" name="Rectangle 2"/>
          <p:cNvSpPr>
            <a:spLocks noGrp="1" noRot="1" noChangeAspect="1" noChangeArrowheads="1" noTextEdit="1"/>
          </p:cNvSpPr>
          <p:nvPr>
            <p:ph type="sldImg"/>
          </p:nvPr>
        </p:nvSpPr>
        <p:spPr>
          <a:xfrm>
            <a:off x="139700" y="768350"/>
            <a:ext cx="6821488" cy="3836988"/>
          </a:xfrm>
          <a:ln/>
        </p:spPr>
      </p:sp>
      <p:sp>
        <p:nvSpPr>
          <p:cNvPr id="1061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2210016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60CE644-1794-484E-8287-4F128B79C9D6}" type="slidenum">
              <a:rPr lang="de-DE" altLang="de-DE" sz="1300"/>
              <a:pPr>
                <a:spcBef>
                  <a:spcPct val="0"/>
                </a:spcBef>
              </a:pPr>
              <a:t>91</a:t>
            </a:fld>
            <a:endParaRPr lang="de-DE" altLang="de-DE" sz="1300"/>
          </a:p>
        </p:txBody>
      </p:sp>
      <p:sp>
        <p:nvSpPr>
          <p:cNvPr id="338947" name="Rectangle 2"/>
          <p:cNvSpPr>
            <a:spLocks noGrp="1" noRot="1" noChangeAspect="1" noChangeArrowheads="1" noTextEdit="1"/>
          </p:cNvSpPr>
          <p:nvPr>
            <p:ph type="sldImg"/>
          </p:nvPr>
        </p:nvSpPr>
        <p:spPr>
          <a:xfrm>
            <a:off x="139700" y="768350"/>
            <a:ext cx="6821488" cy="3836988"/>
          </a:xfrm>
          <a:ln/>
        </p:spPr>
      </p:sp>
      <p:sp>
        <p:nvSpPr>
          <p:cNvPr id="1063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761598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C13F43-ADE6-4989-975D-C8A821A3D923}" type="slidenum">
              <a:rPr lang="de-DE" altLang="de-DE" sz="1300"/>
              <a:pPr>
                <a:spcBef>
                  <a:spcPct val="0"/>
                </a:spcBef>
              </a:pPr>
              <a:t>92</a:t>
            </a:fld>
            <a:endParaRPr lang="de-DE" altLang="de-DE" sz="1300"/>
          </a:p>
        </p:txBody>
      </p:sp>
      <p:sp>
        <p:nvSpPr>
          <p:cNvPr id="339971" name="Rectangle 2"/>
          <p:cNvSpPr>
            <a:spLocks noGrp="1" noRot="1" noChangeAspect="1" noChangeArrowheads="1" noTextEdit="1"/>
          </p:cNvSpPr>
          <p:nvPr>
            <p:ph type="sldImg"/>
          </p:nvPr>
        </p:nvSpPr>
        <p:spPr>
          <a:xfrm>
            <a:off x="139700" y="768350"/>
            <a:ext cx="6821488" cy="3836988"/>
          </a:xfrm>
          <a:ln/>
        </p:spPr>
      </p:sp>
      <p:sp>
        <p:nvSpPr>
          <p:cNvPr id="1065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79369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C4075C4-952B-472E-A607-F8859D12E197}" type="slidenum">
              <a:rPr lang="de-DE" altLang="de-DE" sz="1300"/>
              <a:pPr>
                <a:spcBef>
                  <a:spcPct val="0"/>
                </a:spcBef>
              </a:pPr>
              <a:t>93</a:t>
            </a:fld>
            <a:endParaRPr lang="de-DE" altLang="de-DE" sz="1300"/>
          </a:p>
        </p:txBody>
      </p:sp>
      <p:sp>
        <p:nvSpPr>
          <p:cNvPr id="342019" name="Rectangle 2"/>
          <p:cNvSpPr>
            <a:spLocks noGrp="1" noRot="1" noChangeAspect="1" noChangeArrowheads="1" noTextEdit="1"/>
          </p:cNvSpPr>
          <p:nvPr>
            <p:ph type="sldImg"/>
          </p:nvPr>
        </p:nvSpPr>
        <p:spPr>
          <a:xfrm>
            <a:off x="139700" y="768350"/>
            <a:ext cx="6821488" cy="3836988"/>
          </a:xfrm>
          <a:ln/>
        </p:spPr>
      </p:sp>
      <p:sp>
        <p:nvSpPr>
          <p:cNvPr id="907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7766568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FB0D489-6ACC-4745-82DE-0C482E75E6B2}" type="slidenum">
              <a:rPr lang="de-DE" altLang="de-DE" sz="1300"/>
              <a:pPr>
                <a:spcBef>
                  <a:spcPct val="0"/>
                </a:spcBef>
              </a:pPr>
              <a:t>94</a:t>
            </a:fld>
            <a:endParaRPr lang="de-DE" altLang="de-DE" sz="1300"/>
          </a:p>
        </p:txBody>
      </p:sp>
      <p:sp>
        <p:nvSpPr>
          <p:cNvPr id="343043" name="Rectangle 2"/>
          <p:cNvSpPr>
            <a:spLocks noGrp="1" noRot="1" noChangeAspect="1" noChangeArrowheads="1" noTextEdit="1"/>
          </p:cNvSpPr>
          <p:nvPr>
            <p:ph type="sldImg"/>
          </p:nvPr>
        </p:nvSpPr>
        <p:spPr>
          <a:xfrm>
            <a:off x="139700" y="768350"/>
            <a:ext cx="6821488" cy="3836988"/>
          </a:xfrm>
          <a:ln/>
        </p:spPr>
      </p:sp>
      <p:sp>
        <p:nvSpPr>
          <p:cNvPr id="10229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85788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E6731BB-B64F-483C-A5F3-F4E251EFF721}" type="slidenum">
              <a:rPr lang="de-DE" altLang="de-DE" sz="1300"/>
              <a:pPr>
                <a:spcBef>
                  <a:spcPct val="0"/>
                </a:spcBef>
              </a:pPr>
              <a:t>95</a:t>
            </a:fld>
            <a:endParaRPr lang="de-DE" altLang="de-DE" sz="1300"/>
          </a:p>
        </p:txBody>
      </p:sp>
      <p:sp>
        <p:nvSpPr>
          <p:cNvPr id="344067" name="Rectangle 2"/>
          <p:cNvSpPr>
            <a:spLocks noGrp="1" noRot="1" noChangeAspect="1" noChangeArrowheads="1" noTextEdit="1"/>
          </p:cNvSpPr>
          <p:nvPr>
            <p:ph type="sldImg"/>
          </p:nvPr>
        </p:nvSpPr>
        <p:spPr>
          <a:xfrm>
            <a:off x="139700" y="768350"/>
            <a:ext cx="6821488" cy="3836988"/>
          </a:xfrm>
          <a:ln/>
        </p:spPr>
      </p:sp>
      <p:sp>
        <p:nvSpPr>
          <p:cNvPr id="1025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087717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45F9373-8A4F-4F72-8EDC-49AB2326E4F8}" type="slidenum">
              <a:rPr lang="de-DE" altLang="de-DE" sz="1300"/>
              <a:pPr>
                <a:spcBef>
                  <a:spcPct val="0"/>
                </a:spcBef>
              </a:pPr>
              <a:t>96</a:t>
            </a:fld>
            <a:endParaRPr lang="de-DE" altLang="de-DE" sz="1300"/>
          </a:p>
        </p:txBody>
      </p:sp>
      <p:sp>
        <p:nvSpPr>
          <p:cNvPr id="345091" name="Rectangle 2"/>
          <p:cNvSpPr>
            <a:spLocks noGrp="1" noRot="1" noChangeAspect="1" noChangeArrowheads="1" noTextEdit="1"/>
          </p:cNvSpPr>
          <p:nvPr>
            <p:ph type="sldImg"/>
          </p:nvPr>
        </p:nvSpPr>
        <p:spPr>
          <a:xfrm>
            <a:off x="139700" y="768350"/>
            <a:ext cx="6821488" cy="3836988"/>
          </a:xfrm>
          <a:ln/>
        </p:spPr>
      </p:sp>
      <p:sp>
        <p:nvSpPr>
          <p:cNvPr id="1027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4819036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09557D5-FFC1-4632-9FA3-08559DC3F1EB}" type="slidenum">
              <a:rPr lang="de-DE" altLang="de-DE" sz="1300"/>
              <a:pPr>
                <a:spcBef>
                  <a:spcPct val="0"/>
                </a:spcBef>
              </a:pPr>
              <a:t>97</a:t>
            </a:fld>
            <a:endParaRPr lang="de-DE" altLang="de-DE" sz="1300"/>
          </a:p>
        </p:txBody>
      </p:sp>
      <p:sp>
        <p:nvSpPr>
          <p:cNvPr id="346115" name="Rectangle 2"/>
          <p:cNvSpPr>
            <a:spLocks noGrp="1" noRot="1" noChangeAspect="1" noChangeArrowheads="1" noTextEdit="1"/>
          </p:cNvSpPr>
          <p:nvPr>
            <p:ph type="sldImg"/>
          </p:nvPr>
        </p:nvSpPr>
        <p:spPr>
          <a:xfrm>
            <a:off x="139700" y="768350"/>
            <a:ext cx="6821488" cy="3836988"/>
          </a:xfrm>
          <a:ln/>
        </p:spPr>
      </p:sp>
      <p:sp>
        <p:nvSpPr>
          <p:cNvPr id="102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463528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C788F7C-4797-49C8-9346-26461971CF05}" type="slidenum">
              <a:rPr lang="de-DE" altLang="de-DE" sz="1300"/>
              <a:pPr>
                <a:spcBef>
                  <a:spcPct val="0"/>
                </a:spcBef>
              </a:pPr>
              <a:t>98</a:t>
            </a:fld>
            <a:endParaRPr lang="de-DE" altLang="de-DE" sz="1300"/>
          </a:p>
        </p:txBody>
      </p:sp>
      <p:sp>
        <p:nvSpPr>
          <p:cNvPr id="347139" name="Rectangle 2"/>
          <p:cNvSpPr>
            <a:spLocks noGrp="1" noRot="1" noChangeAspect="1" noChangeArrowheads="1" noTextEdit="1"/>
          </p:cNvSpPr>
          <p:nvPr>
            <p:ph type="sldImg"/>
          </p:nvPr>
        </p:nvSpPr>
        <p:spPr>
          <a:xfrm>
            <a:off x="139700" y="768350"/>
            <a:ext cx="6821488" cy="3836988"/>
          </a:xfrm>
          <a:ln/>
        </p:spPr>
      </p:sp>
      <p:sp>
        <p:nvSpPr>
          <p:cNvPr id="1031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2682767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1398374-C4D5-455D-BF72-D919B9DE7F54}" type="slidenum">
              <a:rPr lang="de-DE" altLang="de-DE" sz="1300"/>
              <a:pPr>
                <a:spcBef>
                  <a:spcPct val="0"/>
                </a:spcBef>
              </a:pPr>
              <a:t>99</a:t>
            </a:fld>
            <a:endParaRPr lang="de-DE" altLang="de-DE" sz="1300"/>
          </a:p>
        </p:txBody>
      </p:sp>
      <p:sp>
        <p:nvSpPr>
          <p:cNvPr id="348163" name="Rectangle 2"/>
          <p:cNvSpPr>
            <a:spLocks noGrp="1" noRot="1" noChangeAspect="1" noChangeArrowheads="1" noTextEdit="1"/>
          </p:cNvSpPr>
          <p:nvPr>
            <p:ph type="sldImg"/>
          </p:nvPr>
        </p:nvSpPr>
        <p:spPr>
          <a:xfrm>
            <a:off x="139700" y="768350"/>
            <a:ext cx="6821488" cy="3836988"/>
          </a:xfrm>
          <a:ln/>
        </p:spPr>
      </p:sp>
      <p:sp>
        <p:nvSpPr>
          <p:cNvPr id="10332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555094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895EF57-5D70-45B0-B194-7D2B00F73A62}" type="slidenum">
              <a:rPr lang="de-DE" altLang="de-DE" sz="1300"/>
              <a:pPr>
                <a:spcBef>
                  <a:spcPct val="0"/>
                </a:spcBef>
              </a:pPr>
              <a:t>100</a:t>
            </a:fld>
            <a:endParaRPr lang="de-DE" altLang="de-DE" sz="1300"/>
          </a:p>
        </p:txBody>
      </p:sp>
      <p:sp>
        <p:nvSpPr>
          <p:cNvPr id="349187" name="Rectangle 2"/>
          <p:cNvSpPr>
            <a:spLocks noGrp="1" noRot="1" noChangeAspect="1" noChangeArrowheads="1" noTextEdit="1"/>
          </p:cNvSpPr>
          <p:nvPr>
            <p:ph type="sldImg"/>
          </p:nvPr>
        </p:nvSpPr>
        <p:spPr>
          <a:xfrm>
            <a:off x="139700" y="768350"/>
            <a:ext cx="6821488" cy="3836988"/>
          </a:xfrm>
          <a:ln/>
        </p:spPr>
      </p:sp>
      <p:sp>
        <p:nvSpPr>
          <p:cNvPr id="103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595519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895EF57-5D70-45B0-B194-7D2B00F73A62}" type="slidenum">
              <a:rPr lang="de-DE" altLang="de-DE" sz="1300"/>
              <a:pPr>
                <a:spcBef>
                  <a:spcPct val="0"/>
                </a:spcBef>
              </a:pPr>
              <a:t>101</a:t>
            </a:fld>
            <a:endParaRPr lang="de-DE" altLang="de-DE" sz="1300"/>
          </a:p>
        </p:txBody>
      </p:sp>
      <p:sp>
        <p:nvSpPr>
          <p:cNvPr id="349187" name="Rectangle 2"/>
          <p:cNvSpPr>
            <a:spLocks noGrp="1" noRot="1" noChangeAspect="1" noChangeArrowheads="1" noTextEdit="1"/>
          </p:cNvSpPr>
          <p:nvPr>
            <p:ph type="sldImg"/>
          </p:nvPr>
        </p:nvSpPr>
        <p:spPr>
          <a:xfrm>
            <a:off x="139700" y="768350"/>
            <a:ext cx="6821488" cy="3836988"/>
          </a:xfrm>
          <a:ln/>
        </p:spPr>
      </p:sp>
      <p:sp>
        <p:nvSpPr>
          <p:cNvPr id="103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595519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DA7A63-FA65-40FF-99AB-851DEE006A24}" type="slidenum">
              <a:rPr lang="de-DE" altLang="de-DE" sz="1300"/>
              <a:pPr>
                <a:spcBef>
                  <a:spcPct val="0"/>
                </a:spcBef>
              </a:pPr>
              <a:t>102</a:t>
            </a:fld>
            <a:endParaRPr lang="de-DE" altLang="de-DE" sz="1300"/>
          </a:p>
        </p:txBody>
      </p:sp>
      <p:sp>
        <p:nvSpPr>
          <p:cNvPr id="350211" name="Rectangle 2"/>
          <p:cNvSpPr>
            <a:spLocks noGrp="1" noRot="1" noChangeAspect="1" noChangeArrowheads="1" noTextEdit="1"/>
          </p:cNvSpPr>
          <p:nvPr>
            <p:ph type="sldImg"/>
          </p:nvPr>
        </p:nvSpPr>
        <p:spPr>
          <a:xfrm>
            <a:off x="139700" y="768350"/>
            <a:ext cx="6821488" cy="3836988"/>
          </a:xfrm>
          <a:ln/>
        </p:spPr>
      </p:sp>
      <p:sp>
        <p:nvSpPr>
          <p:cNvPr id="925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11126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1C2618B-E6F3-4180-9328-3E539B1E9128}" type="slidenum">
              <a:rPr lang="de-DE" altLang="de-DE" sz="1300"/>
              <a:pPr>
                <a:spcBef>
                  <a:spcPct val="0"/>
                </a:spcBef>
              </a:pPr>
              <a:t>103</a:t>
            </a:fld>
            <a:endParaRPr lang="de-DE" altLang="de-DE" sz="1300"/>
          </a:p>
        </p:txBody>
      </p:sp>
      <p:sp>
        <p:nvSpPr>
          <p:cNvPr id="351235" name="Rectangle 2"/>
          <p:cNvSpPr>
            <a:spLocks noGrp="1" noRot="1" noChangeAspect="1" noChangeArrowheads="1" noTextEdit="1"/>
          </p:cNvSpPr>
          <p:nvPr>
            <p:ph type="sldImg"/>
          </p:nvPr>
        </p:nvSpPr>
        <p:spPr>
          <a:xfrm>
            <a:off x="139700" y="768350"/>
            <a:ext cx="6821488" cy="3836988"/>
          </a:xfrm>
          <a:ln/>
        </p:spPr>
      </p:sp>
      <p:sp>
        <p:nvSpPr>
          <p:cNvPr id="926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3841280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8CD555B-0D36-40AC-8534-3AA4E2C28AF0}" type="slidenum">
              <a:rPr lang="de-DE" altLang="de-DE" sz="1300"/>
              <a:pPr>
                <a:spcBef>
                  <a:spcPct val="0"/>
                </a:spcBef>
              </a:pPr>
              <a:t>104</a:t>
            </a:fld>
            <a:endParaRPr lang="de-DE" altLang="de-DE" sz="1300"/>
          </a:p>
        </p:txBody>
      </p:sp>
      <p:sp>
        <p:nvSpPr>
          <p:cNvPr id="352259" name="Rectangle 2"/>
          <p:cNvSpPr>
            <a:spLocks noGrp="1" noRot="1" noChangeAspect="1" noChangeArrowheads="1" noTextEdit="1"/>
          </p:cNvSpPr>
          <p:nvPr>
            <p:ph type="sldImg"/>
          </p:nvPr>
        </p:nvSpPr>
        <p:spPr>
          <a:xfrm>
            <a:off x="139700" y="768350"/>
            <a:ext cx="6821488" cy="3836988"/>
          </a:xfrm>
          <a:ln/>
        </p:spPr>
      </p:sp>
      <p:sp>
        <p:nvSpPr>
          <p:cNvPr id="92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683864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5E81E1E-EDF9-4E30-B3B4-7C1F5F40DDDA}" type="slidenum">
              <a:rPr lang="de-DE" altLang="de-DE" sz="1300"/>
              <a:pPr>
                <a:spcBef>
                  <a:spcPct val="0"/>
                </a:spcBef>
              </a:pPr>
              <a:t>105</a:t>
            </a:fld>
            <a:endParaRPr lang="de-DE" altLang="de-DE" sz="1300"/>
          </a:p>
        </p:txBody>
      </p:sp>
      <p:sp>
        <p:nvSpPr>
          <p:cNvPr id="353283" name="Rectangle 1026"/>
          <p:cNvSpPr>
            <a:spLocks noGrp="1" noRot="1" noChangeAspect="1" noChangeArrowheads="1" noTextEdit="1"/>
          </p:cNvSpPr>
          <p:nvPr>
            <p:ph type="sldImg"/>
          </p:nvPr>
        </p:nvSpPr>
        <p:spPr>
          <a:xfrm>
            <a:off x="139700" y="768350"/>
            <a:ext cx="6821488" cy="3836988"/>
          </a:xfrm>
          <a:ln/>
        </p:spPr>
      </p:sp>
      <p:sp>
        <p:nvSpPr>
          <p:cNvPr id="928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5609536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C8AB4D3-70AC-448A-BB0E-4C584DC61052}" type="slidenum">
              <a:rPr lang="de-DE" altLang="de-DE" sz="1300"/>
              <a:pPr>
                <a:spcBef>
                  <a:spcPct val="0"/>
                </a:spcBef>
              </a:pPr>
              <a:t>106</a:t>
            </a:fld>
            <a:endParaRPr lang="de-DE" altLang="de-DE" sz="1300"/>
          </a:p>
        </p:txBody>
      </p:sp>
      <p:sp>
        <p:nvSpPr>
          <p:cNvPr id="355331" name="Rectangle 2"/>
          <p:cNvSpPr>
            <a:spLocks noGrp="1" noRot="1" noChangeAspect="1" noChangeArrowheads="1" noTextEdit="1"/>
          </p:cNvSpPr>
          <p:nvPr>
            <p:ph type="sldImg"/>
          </p:nvPr>
        </p:nvSpPr>
        <p:spPr>
          <a:xfrm>
            <a:off x="139700" y="768350"/>
            <a:ext cx="6821488" cy="3836988"/>
          </a:xfrm>
          <a:ln/>
        </p:spPr>
      </p:sp>
      <p:sp>
        <p:nvSpPr>
          <p:cNvPr id="93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8311641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C8AB4D3-70AC-448A-BB0E-4C584DC61052}" type="slidenum">
              <a:rPr lang="de-DE" altLang="de-DE" sz="1300"/>
              <a:pPr>
                <a:spcBef>
                  <a:spcPct val="0"/>
                </a:spcBef>
              </a:pPr>
              <a:t>107</a:t>
            </a:fld>
            <a:endParaRPr lang="de-DE" altLang="de-DE" sz="1300"/>
          </a:p>
        </p:txBody>
      </p:sp>
      <p:sp>
        <p:nvSpPr>
          <p:cNvPr id="355331" name="Rectangle 2"/>
          <p:cNvSpPr>
            <a:spLocks noGrp="1" noRot="1" noChangeAspect="1" noChangeArrowheads="1" noTextEdit="1"/>
          </p:cNvSpPr>
          <p:nvPr>
            <p:ph type="sldImg"/>
          </p:nvPr>
        </p:nvSpPr>
        <p:spPr>
          <a:xfrm>
            <a:off x="139700" y="768350"/>
            <a:ext cx="6821488" cy="3836988"/>
          </a:xfrm>
          <a:ln/>
        </p:spPr>
      </p:sp>
      <p:sp>
        <p:nvSpPr>
          <p:cNvPr id="93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8311641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3D38F6C-19F8-4F1F-92F7-82DEAD3E4111}" type="slidenum">
              <a:rPr lang="de-DE" altLang="de-DE" sz="1300"/>
              <a:pPr>
                <a:spcBef>
                  <a:spcPct val="0"/>
                </a:spcBef>
              </a:pPr>
              <a:t>108</a:t>
            </a:fld>
            <a:endParaRPr lang="de-DE" altLang="de-DE" sz="1300"/>
          </a:p>
        </p:txBody>
      </p:sp>
      <p:sp>
        <p:nvSpPr>
          <p:cNvPr id="358403" name="Rectangle 2"/>
          <p:cNvSpPr>
            <a:spLocks noGrp="1" noRot="1" noChangeAspect="1" noChangeArrowheads="1" noTextEdit="1"/>
          </p:cNvSpPr>
          <p:nvPr>
            <p:ph type="sldImg"/>
          </p:nvPr>
        </p:nvSpPr>
        <p:spPr>
          <a:xfrm>
            <a:off x="139700" y="768350"/>
            <a:ext cx="6821488" cy="3836988"/>
          </a:xfrm>
          <a:ln/>
        </p:spPr>
      </p:sp>
      <p:sp>
        <p:nvSpPr>
          <p:cNvPr id="933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0768443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6F805B9-3532-45D7-8208-BE91EDA8D461}" type="slidenum">
              <a:rPr lang="de-DE" altLang="de-DE" sz="1300"/>
              <a:pPr>
                <a:spcBef>
                  <a:spcPct val="0"/>
                </a:spcBef>
              </a:pPr>
              <a:t>109</a:t>
            </a:fld>
            <a:endParaRPr lang="de-DE" altLang="de-DE" sz="1300"/>
          </a:p>
        </p:txBody>
      </p:sp>
      <p:sp>
        <p:nvSpPr>
          <p:cNvPr id="359427" name="Rectangle 2"/>
          <p:cNvSpPr>
            <a:spLocks noGrp="1" noRot="1" noChangeAspect="1" noChangeArrowheads="1" noTextEdit="1"/>
          </p:cNvSpPr>
          <p:nvPr>
            <p:ph type="sldImg"/>
          </p:nvPr>
        </p:nvSpPr>
        <p:spPr>
          <a:xfrm>
            <a:off x="139700" y="768350"/>
            <a:ext cx="6821488" cy="3836988"/>
          </a:xfrm>
          <a:ln/>
        </p:spPr>
      </p:sp>
      <p:sp>
        <p:nvSpPr>
          <p:cNvPr id="934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4897896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743B3F4-3982-4309-B11B-3490A0EBEBD0}" type="slidenum">
              <a:rPr lang="de-DE" altLang="de-DE" sz="1300"/>
              <a:pPr>
                <a:spcBef>
                  <a:spcPct val="0"/>
                </a:spcBef>
              </a:pPr>
              <a:t>110</a:t>
            </a:fld>
            <a:endParaRPr lang="de-DE" altLang="de-DE" sz="1300"/>
          </a:p>
        </p:txBody>
      </p:sp>
      <p:sp>
        <p:nvSpPr>
          <p:cNvPr id="360451" name="Rectangle 2"/>
          <p:cNvSpPr>
            <a:spLocks noGrp="1" noRot="1" noChangeAspect="1" noChangeArrowheads="1" noTextEdit="1"/>
          </p:cNvSpPr>
          <p:nvPr>
            <p:ph type="sldImg"/>
          </p:nvPr>
        </p:nvSpPr>
        <p:spPr>
          <a:xfrm>
            <a:off x="139700" y="768350"/>
            <a:ext cx="6821488" cy="3836988"/>
          </a:xfrm>
          <a:ln/>
        </p:spPr>
      </p:sp>
      <p:sp>
        <p:nvSpPr>
          <p:cNvPr id="935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8290562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E47681B-50B9-44A0-8DDE-ECB8698D717D}" type="slidenum">
              <a:rPr lang="de-DE" altLang="de-DE" sz="1300"/>
              <a:pPr>
                <a:spcBef>
                  <a:spcPct val="0"/>
                </a:spcBef>
              </a:pPr>
              <a:t>111</a:t>
            </a:fld>
            <a:endParaRPr lang="de-DE" altLang="de-DE" sz="1300"/>
          </a:p>
        </p:txBody>
      </p:sp>
      <p:sp>
        <p:nvSpPr>
          <p:cNvPr id="361475" name="Rectangle 2"/>
          <p:cNvSpPr>
            <a:spLocks noGrp="1" noRot="1" noChangeAspect="1" noChangeArrowheads="1" noTextEdit="1"/>
          </p:cNvSpPr>
          <p:nvPr>
            <p:ph type="sldImg"/>
          </p:nvPr>
        </p:nvSpPr>
        <p:spPr>
          <a:xfrm>
            <a:off x="139700" y="768350"/>
            <a:ext cx="6821488" cy="3836988"/>
          </a:xfrm>
          <a:ln/>
        </p:spPr>
      </p:sp>
      <p:sp>
        <p:nvSpPr>
          <p:cNvPr id="936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823730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63CAD2D-51DE-4AE5-8CF0-5D04D9A0F5EC}" type="slidenum">
              <a:rPr lang="de-DE" altLang="de-DE" sz="1300"/>
              <a:pPr>
                <a:spcBef>
                  <a:spcPct val="0"/>
                </a:spcBef>
              </a:pPr>
              <a:t>112</a:t>
            </a:fld>
            <a:endParaRPr lang="de-DE" altLang="de-DE" sz="1300"/>
          </a:p>
        </p:txBody>
      </p:sp>
      <p:sp>
        <p:nvSpPr>
          <p:cNvPr id="362499" name="Rectangle 2"/>
          <p:cNvSpPr>
            <a:spLocks noGrp="1" noRot="1" noChangeAspect="1" noChangeArrowheads="1" noTextEdit="1"/>
          </p:cNvSpPr>
          <p:nvPr>
            <p:ph type="sldImg"/>
          </p:nvPr>
        </p:nvSpPr>
        <p:spPr>
          <a:xfrm>
            <a:off x="139700" y="768350"/>
            <a:ext cx="6821488" cy="3836988"/>
          </a:xfrm>
          <a:ln/>
        </p:spPr>
      </p:sp>
      <p:sp>
        <p:nvSpPr>
          <p:cNvPr id="937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344355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DFCDFE5-405C-4636-AF1D-6235C371F733}" type="slidenum">
              <a:rPr lang="de-DE" altLang="de-DE" sz="1300"/>
              <a:pPr>
                <a:spcBef>
                  <a:spcPct val="0"/>
                </a:spcBef>
              </a:pPr>
              <a:t>113</a:t>
            </a:fld>
            <a:endParaRPr lang="de-DE" altLang="de-DE" sz="1300"/>
          </a:p>
        </p:txBody>
      </p:sp>
      <p:sp>
        <p:nvSpPr>
          <p:cNvPr id="363523" name="Rectangle 2"/>
          <p:cNvSpPr>
            <a:spLocks noGrp="1" noRot="1" noChangeAspect="1" noChangeArrowheads="1" noTextEdit="1"/>
          </p:cNvSpPr>
          <p:nvPr>
            <p:ph type="sldImg"/>
          </p:nvPr>
        </p:nvSpPr>
        <p:spPr>
          <a:xfrm>
            <a:off x="139700" y="768350"/>
            <a:ext cx="6821488" cy="3836988"/>
          </a:xfrm>
          <a:ln/>
        </p:spPr>
      </p:sp>
      <p:sp>
        <p:nvSpPr>
          <p:cNvPr id="939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9790231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E5B0168-E36E-4F07-AAC2-37F64BAF53D9}" type="slidenum">
              <a:rPr lang="de-DE" altLang="de-DE" sz="1300"/>
              <a:pPr>
                <a:spcBef>
                  <a:spcPct val="0"/>
                </a:spcBef>
              </a:pPr>
              <a:t>114</a:t>
            </a:fld>
            <a:endParaRPr lang="de-DE" altLang="de-DE" sz="1300"/>
          </a:p>
        </p:txBody>
      </p:sp>
      <p:sp>
        <p:nvSpPr>
          <p:cNvPr id="364547" name="Rectangle 2"/>
          <p:cNvSpPr>
            <a:spLocks noGrp="1" noRot="1" noChangeAspect="1" noChangeArrowheads="1" noTextEdit="1"/>
          </p:cNvSpPr>
          <p:nvPr>
            <p:ph type="sldImg"/>
          </p:nvPr>
        </p:nvSpPr>
        <p:spPr>
          <a:xfrm>
            <a:off x="139700" y="768350"/>
            <a:ext cx="6821488" cy="3836988"/>
          </a:xfrm>
          <a:ln/>
        </p:spPr>
      </p:sp>
      <p:sp>
        <p:nvSpPr>
          <p:cNvPr id="940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6690345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4155C74-59B3-4579-88B5-2929F2F1B22A}" type="slidenum">
              <a:rPr lang="de-DE" altLang="de-DE" sz="1300"/>
              <a:pPr>
                <a:spcBef>
                  <a:spcPct val="0"/>
                </a:spcBef>
              </a:pPr>
              <a:t>115</a:t>
            </a:fld>
            <a:endParaRPr lang="de-DE" altLang="de-DE" sz="1300"/>
          </a:p>
        </p:txBody>
      </p:sp>
      <p:sp>
        <p:nvSpPr>
          <p:cNvPr id="365571" name="Rectangle 2"/>
          <p:cNvSpPr>
            <a:spLocks noGrp="1" noRot="1" noChangeAspect="1" noChangeArrowheads="1" noTextEdit="1"/>
          </p:cNvSpPr>
          <p:nvPr>
            <p:ph type="sldImg"/>
          </p:nvPr>
        </p:nvSpPr>
        <p:spPr>
          <a:xfrm>
            <a:off x="139700" y="768350"/>
            <a:ext cx="6821488" cy="3836988"/>
          </a:xfrm>
          <a:ln/>
        </p:spPr>
      </p:sp>
      <p:sp>
        <p:nvSpPr>
          <p:cNvPr id="941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202472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48676CD-F944-4D2D-8272-59F30B354D6D}" type="slidenum">
              <a:rPr lang="de-DE" altLang="de-DE" sz="1300"/>
              <a:pPr>
                <a:spcBef>
                  <a:spcPct val="0"/>
                </a:spcBef>
              </a:pPr>
              <a:t>116</a:t>
            </a:fld>
            <a:endParaRPr lang="de-DE" altLang="de-DE" sz="1300"/>
          </a:p>
        </p:txBody>
      </p:sp>
      <p:sp>
        <p:nvSpPr>
          <p:cNvPr id="366595" name="Rectangle 2"/>
          <p:cNvSpPr>
            <a:spLocks noGrp="1" noRot="1" noChangeAspect="1" noChangeArrowheads="1" noTextEdit="1"/>
          </p:cNvSpPr>
          <p:nvPr>
            <p:ph type="sldImg"/>
          </p:nvPr>
        </p:nvSpPr>
        <p:spPr>
          <a:xfrm>
            <a:off x="139700" y="768350"/>
            <a:ext cx="6821488" cy="3836988"/>
          </a:xfrm>
          <a:ln/>
        </p:spPr>
      </p:sp>
      <p:sp>
        <p:nvSpPr>
          <p:cNvPr id="94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8426239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DA4E840-4939-4810-9FE7-95AA22C8C317}" type="slidenum">
              <a:rPr lang="de-DE" altLang="de-DE" sz="1300"/>
              <a:pPr>
                <a:spcBef>
                  <a:spcPct val="0"/>
                </a:spcBef>
              </a:pPr>
              <a:t>117</a:t>
            </a:fld>
            <a:endParaRPr lang="de-DE" altLang="de-DE" sz="1300"/>
          </a:p>
        </p:txBody>
      </p:sp>
      <p:sp>
        <p:nvSpPr>
          <p:cNvPr id="367619" name="Rectangle 2"/>
          <p:cNvSpPr>
            <a:spLocks noGrp="1" noRot="1" noChangeAspect="1" noChangeArrowheads="1" noTextEdit="1"/>
          </p:cNvSpPr>
          <p:nvPr>
            <p:ph type="sldImg"/>
          </p:nvPr>
        </p:nvSpPr>
        <p:spPr>
          <a:xfrm>
            <a:off x="139700" y="768350"/>
            <a:ext cx="6821488" cy="3836988"/>
          </a:xfrm>
          <a:ln/>
        </p:spPr>
      </p:sp>
      <p:sp>
        <p:nvSpPr>
          <p:cNvPr id="9431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4911182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0284FB-00CC-4E88-88D5-727F3D207733}" type="slidenum">
              <a:rPr lang="de-DE" altLang="de-DE" sz="1300">
                <a:solidFill>
                  <a:srgbClr val="000000"/>
                </a:solidFill>
              </a:rPr>
              <a:pPr>
                <a:spcBef>
                  <a:spcPct val="0"/>
                </a:spcBef>
              </a:pPr>
              <a:t>118</a:t>
            </a:fld>
            <a:endParaRPr lang="de-DE" altLang="de-DE" sz="1300">
              <a:solidFill>
                <a:srgbClr val="000000"/>
              </a:solidFill>
            </a:endParaRPr>
          </a:p>
        </p:txBody>
      </p:sp>
      <p:sp>
        <p:nvSpPr>
          <p:cNvPr id="372739" name="Rectangle 2"/>
          <p:cNvSpPr>
            <a:spLocks noGrp="1" noRot="1" noChangeAspect="1" noChangeArrowheads="1" noTextEdit="1"/>
          </p:cNvSpPr>
          <p:nvPr>
            <p:ph type="sldImg"/>
          </p:nvPr>
        </p:nvSpPr>
        <p:spPr>
          <a:xfrm>
            <a:off x="139700" y="768350"/>
            <a:ext cx="6821488" cy="3836988"/>
          </a:xfrm>
          <a:ln/>
        </p:spPr>
      </p:sp>
      <p:sp>
        <p:nvSpPr>
          <p:cNvPr id="372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428427022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0284FB-00CC-4E88-88D5-727F3D207733}" type="slidenum">
              <a:rPr lang="de-DE" altLang="de-DE" sz="1300">
                <a:solidFill>
                  <a:srgbClr val="000000"/>
                </a:solidFill>
              </a:rPr>
              <a:pPr>
                <a:spcBef>
                  <a:spcPct val="0"/>
                </a:spcBef>
              </a:pPr>
              <a:t>119</a:t>
            </a:fld>
            <a:endParaRPr lang="de-DE" altLang="de-DE" sz="1300">
              <a:solidFill>
                <a:srgbClr val="000000"/>
              </a:solidFill>
            </a:endParaRPr>
          </a:p>
        </p:txBody>
      </p:sp>
      <p:sp>
        <p:nvSpPr>
          <p:cNvPr id="372739" name="Rectangle 2"/>
          <p:cNvSpPr>
            <a:spLocks noGrp="1" noRot="1" noChangeAspect="1" noChangeArrowheads="1" noTextEdit="1"/>
          </p:cNvSpPr>
          <p:nvPr>
            <p:ph type="sldImg"/>
          </p:nvPr>
        </p:nvSpPr>
        <p:spPr>
          <a:xfrm>
            <a:off x="139700" y="768350"/>
            <a:ext cx="6821488" cy="3836988"/>
          </a:xfrm>
          <a:ln/>
        </p:spPr>
      </p:sp>
      <p:sp>
        <p:nvSpPr>
          <p:cNvPr id="372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428427022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0284FB-00CC-4E88-88D5-727F3D207733}" type="slidenum">
              <a:rPr lang="de-DE" altLang="de-DE" sz="1300">
                <a:solidFill>
                  <a:srgbClr val="000000"/>
                </a:solidFill>
              </a:rPr>
              <a:pPr>
                <a:spcBef>
                  <a:spcPct val="0"/>
                </a:spcBef>
              </a:pPr>
              <a:t>120</a:t>
            </a:fld>
            <a:endParaRPr lang="de-DE" altLang="de-DE" sz="1300">
              <a:solidFill>
                <a:srgbClr val="000000"/>
              </a:solidFill>
            </a:endParaRPr>
          </a:p>
        </p:txBody>
      </p:sp>
      <p:sp>
        <p:nvSpPr>
          <p:cNvPr id="372739" name="Rectangle 2"/>
          <p:cNvSpPr>
            <a:spLocks noGrp="1" noRot="1" noChangeAspect="1" noChangeArrowheads="1" noTextEdit="1"/>
          </p:cNvSpPr>
          <p:nvPr>
            <p:ph type="sldImg"/>
          </p:nvPr>
        </p:nvSpPr>
        <p:spPr>
          <a:xfrm>
            <a:off x="139700" y="768350"/>
            <a:ext cx="6821488" cy="3836988"/>
          </a:xfrm>
          <a:ln/>
        </p:spPr>
      </p:sp>
      <p:sp>
        <p:nvSpPr>
          <p:cNvPr id="372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428427022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0284FB-00CC-4E88-88D5-727F3D207733}" type="slidenum">
              <a:rPr lang="de-DE" altLang="de-DE" sz="1300">
                <a:solidFill>
                  <a:srgbClr val="000000"/>
                </a:solidFill>
              </a:rPr>
              <a:pPr>
                <a:spcBef>
                  <a:spcPct val="0"/>
                </a:spcBef>
              </a:pPr>
              <a:t>121</a:t>
            </a:fld>
            <a:endParaRPr lang="de-DE" altLang="de-DE" sz="1300">
              <a:solidFill>
                <a:srgbClr val="000000"/>
              </a:solidFill>
            </a:endParaRPr>
          </a:p>
        </p:txBody>
      </p:sp>
      <p:sp>
        <p:nvSpPr>
          <p:cNvPr id="372739" name="Rectangle 2"/>
          <p:cNvSpPr>
            <a:spLocks noGrp="1" noRot="1" noChangeAspect="1" noChangeArrowheads="1" noTextEdit="1"/>
          </p:cNvSpPr>
          <p:nvPr>
            <p:ph type="sldImg"/>
          </p:nvPr>
        </p:nvSpPr>
        <p:spPr>
          <a:xfrm>
            <a:off x="139700" y="768350"/>
            <a:ext cx="6821488" cy="3836988"/>
          </a:xfrm>
          <a:ln/>
        </p:spPr>
      </p:sp>
      <p:sp>
        <p:nvSpPr>
          <p:cNvPr id="372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428427022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0284FB-00CC-4E88-88D5-727F3D207733}" type="slidenum">
              <a:rPr lang="de-DE" altLang="de-DE" sz="1300">
                <a:solidFill>
                  <a:srgbClr val="000000"/>
                </a:solidFill>
              </a:rPr>
              <a:pPr>
                <a:spcBef>
                  <a:spcPct val="0"/>
                </a:spcBef>
              </a:pPr>
              <a:t>122</a:t>
            </a:fld>
            <a:endParaRPr lang="de-DE" altLang="de-DE" sz="1300">
              <a:solidFill>
                <a:srgbClr val="000000"/>
              </a:solidFill>
            </a:endParaRPr>
          </a:p>
        </p:txBody>
      </p:sp>
      <p:sp>
        <p:nvSpPr>
          <p:cNvPr id="372739" name="Rectangle 2"/>
          <p:cNvSpPr>
            <a:spLocks noGrp="1" noRot="1" noChangeAspect="1" noChangeArrowheads="1" noTextEdit="1"/>
          </p:cNvSpPr>
          <p:nvPr>
            <p:ph type="sldImg"/>
          </p:nvPr>
        </p:nvSpPr>
        <p:spPr>
          <a:xfrm>
            <a:off x="139700" y="768350"/>
            <a:ext cx="6821488" cy="3836988"/>
          </a:xfrm>
          <a:ln/>
        </p:spPr>
      </p:sp>
      <p:sp>
        <p:nvSpPr>
          <p:cNvPr id="372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428427022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217EE5F-223E-42FC-B08A-C0CDE5ABAEB0}" type="slidenum">
              <a:rPr lang="de-DE" altLang="de-DE" sz="1300"/>
              <a:pPr>
                <a:spcBef>
                  <a:spcPct val="0"/>
                </a:spcBef>
              </a:pPr>
              <a:t>123</a:t>
            </a:fld>
            <a:endParaRPr lang="de-DE" altLang="de-DE" sz="1300"/>
          </a:p>
        </p:txBody>
      </p:sp>
      <p:sp>
        <p:nvSpPr>
          <p:cNvPr id="375811"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4830392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217EE5F-223E-42FC-B08A-C0CDE5ABAEB0}" type="slidenum">
              <a:rPr lang="de-DE" altLang="de-DE" sz="1300"/>
              <a:pPr>
                <a:spcBef>
                  <a:spcPct val="0"/>
                </a:spcBef>
              </a:pPr>
              <a:t>124</a:t>
            </a:fld>
            <a:endParaRPr lang="de-DE" altLang="de-DE" sz="1300"/>
          </a:p>
        </p:txBody>
      </p:sp>
      <p:sp>
        <p:nvSpPr>
          <p:cNvPr id="375811"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4830392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217EE5F-223E-42FC-B08A-C0CDE5ABAEB0}" type="slidenum">
              <a:rPr lang="de-DE" altLang="de-DE" sz="1300"/>
              <a:pPr>
                <a:spcBef>
                  <a:spcPct val="0"/>
                </a:spcBef>
              </a:pPr>
              <a:t>125</a:t>
            </a:fld>
            <a:endParaRPr lang="de-DE" altLang="de-DE" sz="1300"/>
          </a:p>
        </p:txBody>
      </p:sp>
      <p:sp>
        <p:nvSpPr>
          <p:cNvPr id="375811" name="Rectangle 2"/>
          <p:cNvSpPr>
            <a:spLocks noGrp="1" noRot="1" noChangeAspect="1" noChangeArrowheads="1" noTextEdit="1"/>
          </p:cNvSpPr>
          <p:nvPr>
            <p:ph type="sldImg"/>
          </p:nvPr>
        </p:nvSpPr>
        <p:spPr>
          <a:xfrm>
            <a:off x="139700" y="768350"/>
            <a:ext cx="6821488" cy="3836988"/>
          </a:xfrm>
          <a:ln/>
        </p:spPr>
      </p:sp>
      <p:sp>
        <p:nvSpPr>
          <p:cNvPr id="949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4830392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DAD3FDE-9CAA-4670-8C9D-875371ED2938}" type="slidenum">
              <a:rPr lang="de-DE" altLang="de-DE" sz="1300"/>
              <a:pPr>
                <a:spcBef>
                  <a:spcPct val="0"/>
                </a:spcBef>
              </a:pPr>
              <a:t>127</a:t>
            </a:fld>
            <a:endParaRPr lang="de-DE" altLang="de-DE" sz="1300"/>
          </a:p>
        </p:txBody>
      </p:sp>
      <p:sp>
        <p:nvSpPr>
          <p:cNvPr id="377859" name="Rectangle 2"/>
          <p:cNvSpPr>
            <a:spLocks noGrp="1" noRot="1" noChangeAspect="1" noChangeArrowheads="1" noTextEdit="1"/>
          </p:cNvSpPr>
          <p:nvPr>
            <p:ph type="sldImg"/>
          </p:nvPr>
        </p:nvSpPr>
        <p:spPr>
          <a:xfrm>
            <a:off x="138113" y="768350"/>
            <a:ext cx="6823075" cy="3836988"/>
          </a:xfrm>
          <a:ln/>
        </p:spPr>
      </p:sp>
      <p:sp>
        <p:nvSpPr>
          <p:cNvPr id="1197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721369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27D81C9-057C-44C9-A360-7A814C368485}" type="slidenum">
              <a:rPr lang="de-DE" altLang="de-DE" sz="1300"/>
              <a:pPr algn="r" eaLnBrk="1" hangingPunct="1">
                <a:spcBef>
                  <a:spcPct val="0"/>
                </a:spcBef>
              </a:pPr>
              <a:t>128</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8446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CA4DA98-E953-41BE-9678-C97B01584835}" type="slidenum">
              <a:rPr lang="de-DE" altLang="de-DE" sz="1300"/>
              <a:pPr algn="r" eaLnBrk="1" hangingPunct="1">
                <a:spcBef>
                  <a:spcPct val="0"/>
                </a:spcBef>
              </a:pPr>
              <a:t>129</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492261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72DE816-2BEE-4F9D-BA7A-F765708B2C3E}" type="slidenum">
              <a:rPr lang="de-DE" altLang="de-DE" sz="1300"/>
              <a:pPr algn="r" eaLnBrk="1" hangingPunct="1">
                <a:spcBef>
                  <a:spcPct val="0"/>
                </a:spcBef>
              </a:pPr>
              <a:t>130</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5304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BF8B362-0673-4725-9501-6D427A996D32}" type="slidenum">
              <a:rPr lang="de-DE" altLang="de-DE" sz="1300"/>
              <a:pPr algn="r" eaLnBrk="1" hangingPunct="1">
                <a:spcBef>
                  <a:spcPct val="0"/>
                </a:spcBef>
              </a:pPr>
              <a:t>131</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409306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5906828-9E91-46CE-8D1F-53930E6E4BF4}" type="slidenum">
              <a:rPr lang="de-DE" altLang="de-DE" sz="1300"/>
              <a:pPr algn="r" eaLnBrk="1" hangingPunct="1">
                <a:spcBef>
                  <a:spcPct val="0"/>
                </a:spcBef>
              </a:pPr>
              <a:t>132</a:t>
            </a:fld>
            <a:endParaRPr lang="de-DE" altLang="de-DE" sz="1300"/>
          </a:p>
        </p:txBody>
      </p:sp>
      <p:sp>
        <p:nvSpPr>
          <p:cNvPr id="294915" name="Rectangle 2"/>
          <p:cNvSpPr>
            <a:spLocks noGrp="1" noRot="1" noChangeAspect="1" noChangeArrowheads="1" noTextEdit="1"/>
          </p:cNvSpPr>
          <p:nvPr>
            <p:ph type="sldImg"/>
          </p:nvPr>
        </p:nvSpPr>
        <p:spPr>
          <a:xfrm>
            <a:off x="139700" y="768350"/>
            <a:ext cx="6821488"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983680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5E9337-FB36-492C-BD22-07B13436961D}" type="slidenum">
              <a:rPr lang="de-DE" altLang="de-DE" sz="1300"/>
              <a:pPr algn="r" eaLnBrk="1" hangingPunct="1">
                <a:spcBef>
                  <a:spcPct val="0"/>
                </a:spcBef>
              </a:pPr>
              <a:t>133</a:t>
            </a:fld>
            <a:endParaRPr lang="de-DE" altLang="de-DE" sz="1300"/>
          </a:p>
        </p:txBody>
      </p:sp>
      <p:sp>
        <p:nvSpPr>
          <p:cNvPr id="295939" name="Rectangle 2"/>
          <p:cNvSpPr>
            <a:spLocks noGrp="1" noRot="1" noChangeAspect="1" noChangeArrowheads="1" noTextEdit="1"/>
          </p:cNvSpPr>
          <p:nvPr>
            <p:ph type="sldImg"/>
          </p:nvPr>
        </p:nvSpPr>
        <p:spPr>
          <a:xfrm>
            <a:off x="139700" y="768350"/>
            <a:ext cx="6821488"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96018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B42766-23D5-484E-ACDE-420A52CDC2E4}" type="slidenum">
              <a:rPr lang="de-DE" altLang="de-DE" smtClean="0"/>
              <a:pPr/>
              <a:t>134</a:t>
            </a:fld>
            <a:endParaRPr lang="de-DE" altLang="de-DE"/>
          </a:p>
        </p:txBody>
      </p:sp>
    </p:spTree>
    <p:extLst>
      <p:ext uri="{BB962C8B-B14F-4D97-AF65-F5344CB8AC3E}">
        <p14:creationId xmlns:p14="http://schemas.microsoft.com/office/powerpoint/2010/main" val="87921074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B42766-23D5-484E-ACDE-420A52CDC2E4}" type="slidenum">
              <a:rPr lang="de-DE" altLang="de-DE" smtClean="0"/>
              <a:pPr/>
              <a:t>135</a:t>
            </a:fld>
            <a:endParaRPr lang="de-DE" altLang="de-DE"/>
          </a:p>
        </p:txBody>
      </p:sp>
    </p:spTree>
    <p:extLst>
      <p:ext uri="{BB962C8B-B14F-4D97-AF65-F5344CB8AC3E}">
        <p14:creationId xmlns:p14="http://schemas.microsoft.com/office/powerpoint/2010/main" val="2485335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4" name="Slide Number Placeholder 3"/>
          <p:cNvSpPr>
            <a:spLocks noGrp="1"/>
          </p:cNvSpPr>
          <p:nvPr>
            <p:ph type="sldNum" sz="quarter" idx="12"/>
          </p:nvPr>
        </p:nvSpPr>
        <p:spPr bwMode="gray"/>
        <p:txBody>
          <a:bodyPr/>
          <a:lstStyle>
            <a:lvl1pPr>
              <a:defRPr b="0"/>
            </a:lvl1pPr>
          </a:lstStyle>
          <a:p>
            <a:fld id="{189A4F64-36B6-4E05-91A1-5D3F9A618BC3}"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2 – Elhamarkodott következtetések I</a:t>
            </a:r>
          </a:p>
        </p:txBody>
      </p:sp>
      <p:sp>
        <p:nvSpPr>
          <p:cNvPr id="6" name="Slide Number Placeholder 5"/>
          <p:cNvSpPr>
            <a:spLocks noGrp="1"/>
          </p:cNvSpPr>
          <p:nvPr>
            <p:ph type="sldNum" sz="quarter" idx="12"/>
          </p:nvPr>
        </p:nvSpPr>
        <p:spPr bwMode="gray"/>
        <p:txBody>
          <a:bodyPr>
            <a:noAutofit/>
          </a:bodyPr>
          <a:lstStyle>
            <a:lvl1pPr>
              <a:defRPr b="0"/>
            </a:lvl1pPr>
          </a:lstStyle>
          <a:p>
            <a:fld id="{E9CBD091-BB50-4075-8F27-637C2F9AB439}"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45F9894A-EE6B-4167-A72A-396B1FEE8628}"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189A4F64-36B6-4E05-91A1-5D3F9A618BC3}"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7" name="Slide Number Placeholder 6"/>
          <p:cNvSpPr>
            <a:spLocks noGrp="1"/>
          </p:cNvSpPr>
          <p:nvPr>
            <p:ph type="sldNum" sz="quarter" idx="12"/>
          </p:nvPr>
        </p:nvSpPr>
        <p:spPr bwMode="gray"/>
        <p:txBody>
          <a:bodyPr/>
          <a:lstStyle>
            <a:lvl1pPr>
              <a:defRPr b="0"/>
            </a:lvl1pPr>
          </a:lstStyle>
          <a:p>
            <a:fld id="{189A4F64-36B6-4E05-91A1-5D3F9A618BC3}"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5" name="Slide Number Placeholder 4"/>
          <p:cNvSpPr>
            <a:spLocks noGrp="1"/>
          </p:cNvSpPr>
          <p:nvPr>
            <p:ph type="sldNum" sz="quarter" idx="12"/>
          </p:nvPr>
        </p:nvSpPr>
        <p:spPr bwMode="gray"/>
        <p:txBody>
          <a:bodyPr/>
          <a:lstStyle>
            <a:lvl1pPr>
              <a:defRPr b="0"/>
            </a:lvl1pPr>
          </a:lstStyle>
          <a:p>
            <a:fld id="{B3CFD2D5-E9DB-4EAD-9EB1-658DC5AEB230}"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2 – Elhamarkodott következtetések I</a:t>
            </a:r>
          </a:p>
        </p:txBody>
      </p:sp>
      <p:sp>
        <p:nvSpPr>
          <p:cNvPr id="4" name="Slide Number Placeholder 3"/>
          <p:cNvSpPr>
            <a:spLocks noGrp="1"/>
          </p:cNvSpPr>
          <p:nvPr>
            <p:ph type="sldNum" sz="quarter" idx="12"/>
          </p:nvPr>
        </p:nvSpPr>
        <p:spPr bwMode="gray"/>
        <p:txBody>
          <a:bodyPr/>
          <a:lstStyle>
            <a:lvl1pPr>
              <a:defRPr b="0"/>
            </a:lvl1pPr>
          </a:lstStyle>
          <a:p>
            <a:fld id="{6A285964-3055-49DC-BDC9-D94E76314251}"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2 – Elhamarkodott következtetések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89A4F64-36B6-4E05-91A1-5D3F9A618BC3}"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5790" r:id="rId1"/>
    <p:sldLayoutId id="2147485791" r:id="rId2"/>
    <p:sldLayoutId id="2147485792" r:id="rId3"/>
    <p:sldLayoutId id="2147485793" r:id="rId4"/>
    <p:sldLayoutId id="2147485794" r:id="rId5"/>
    <p:sldLayoutId id="2147485795" r:id="rId6"/>
    <p:sldLayoutId id="2147485796" r:id="rId7"/>
    <p:sldLayoutId id="2147485797" r:id="rId8"/>
    <p:sldLayoutId id="2147485798" r:id="rId9"/>
    <p:sldLayoutId id="2147485799" r:id="rId10"/>
    <p:sldLayoutId id="2147485800" r:id="rId11"/>
    <p:sldLayoutId id="214748580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4.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2 B</a:t>
            </a:r>
            <a:r>
              <a:rPr lang="en-US" altLang="ja-JP" dirty="0">
                <a:latin typeface="+mn-lt"/>
                <a:ea typeface="+mn-ea"/>
                <a:cs typeface="+mn-cs"/>
              </a:rPr>
              <a:t> – </a:t>
            </a:r>
            <a:r>
              <a:rPr lang="en-US" altLang="ko-KR" dirty="0" err="1">
                <a:latin typeface="+mn-lt"/>
                <a:ea typeface="+mn-ea"/>
                <a:cs typeface="+mn-cs"/>
              </a:rPr>
              <a:t>Elhamarkodott</a:t>
            </a:r>
            <a:r>
              <a:rPr lang="en-US" altLang="ko-KR" dirty="0">
                <a:latin typeface="+mn-lt"/>
                <a:ea typeface="+mn-ea"/>
                <a:cs typeface="+mn-cs"/>
              </a:rPr>
              <a:t> </a:t>
            </a:r>
            <a:r>
              <a:rPr lang="en-US" altLang="ko-KR" dirty="0" err="1">
                <a:latin typeface="+mn-lt"/>
                <a:ea typeface="+mn-ea"/>
                <a:cs typeface="+mn-cs"/>
              </a:rPr>
              <a:t>következtetések</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a:t>
            </a:r>
            <a:r>
              <a:rPr lang="pt-BR" sz="1600" dirty="0" err="1">
                <a:solidFill>
                  <a:srgbClr val="004992"/>
                </a:solidFill>
              </a:rPr>
              <a:t>Vass</a:t>
            </a:r>
            <a:r>
              <a:rPr lang="pt-BR" sz="1600" dirty="0">
                <a:solidFill>
                  <a:srgbClr val="004992"/>
                </a:solidFill>
              </a:rPr>
              <a:t> </a:t>
            </a:r>
            <a:r>
              <a:rPr lang="nl-NL" sz="1600" dirty="0">
                <a:solidFill>
                  <a:srgbClr val="004992"/>
                </a:solidFill>
              </a:rPr>
              <a:t>(</a:t>
            </a:r>
            <a:r>
              <a:rPr lang="de-DE" sz="1600" dirty="0">
                <a:solidFill>
                  <a:srgbClr val="004992"/>
                </a:solidFill>
              </a:rPr>
              <a:t>12</a:t>
            </a:r>
            <a:r>
              <a:rPr lang="nl-NL" sz="1600" dirty="0">
                <a:solidFill>
                  <a:srgbClr val="004992"/>
                </a:solidFill>
              </a:rPr>
              <a:t>|2</a:t>
            </a:r>
            <a:r>
              <a:rPr lang="hu-HU" sz="1600">
                <a:solidFill>
                  <a:srgbClr val="004992"/>
                </a:solidFill>
              </a:rPr>
              <a:t>3</a:t>
            </a:r>
            <a:r>
              <a:rPr lang="nl-NL" sz="160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45745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14029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14029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a:t>
            </a:r>
            <a:r>
              <a:rPr lang="hu-HU" altLang="de-DE" sz="2400">
                <a:solidFill>
                  <a:srgbClr val="333333"/>
                </a:solidFill>
              </a:rPr>
              <a:t>következtetéseket.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3932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14029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a:t>
            </a:r>
            <a:r>
              <a:rPr lang="hu-HU" altLang="de-DE" sz="2400">
                <a:solidFill>
                  <a:srgbClr val="333333"/>
                </a:solidFill>
              </a:rPr>
              <a:t>törekednünk</a:t>
            </a:r>
            <a:r>
              <a:rPr lang="de-DE" altLang="de-DE" sz="2400">
                <a:solidFill>
                  <a:srgbClr val="333333"/>
                </a:solidFill>
              </a:rPr>
              <a: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1065497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14029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törekednünk</a:t>
            </a:r>
            <a:r>
              <a:rPr lang="de-DE" altLang="de-DE" sz="2400" dirty="0">
                <a:solidFill>
                  <a:srgbClr val="333333"/>
                </a:solidFill>
              </a:rPr>
              <a:t>:</a:t>
            </a:r>
          </a:p>
          <a:p>
            <a:pPr marL="774827" lvl="3" indent="-342900">
              <a:spcBef>
                <a:spcPts val="1999"/>
              </a:spcBef>
              <a:buClr>
                <a:srgbClr val="000000"/>
              </a:buClr>
              <a:buFont typeface="WingDings"/>
              <a:buChar char=""/>
            </a:pPr>
            <a:r>
              <a:rPr lang="hu-HU" altLang="de-DE" sz="2400" dirty="0">
                <a:solidFill>
                  <a:srgbClr val="333333"/>
                </a:solidFill>
                <a:latin typeface="+mn-lt"/>
              </a:rPr>
              <a:t>a túl gyors döntéshozatal </a:t>
            </a:r>
            <a:r>
              <a:rPr lang="de-DE" altLang="de-DE" sz="2400" dirty="0">
                <a:solidFill>
                  <a:srgbClr val="333333"/>
                </a:solidFill>
                <a:latin typeface="+mn-lt"/>
              </a:rPr>
              <a:t>(</a:t>
            </a:r>
            <a:r>
              <a:rPr lang="hu-HU" altLang="de-DE" sz="2400" dirty="0">
                <a:solidFill>
                  <a:srgbClr val="004992"/>
                </a:solidFill>
                <a:latin typeface="+mn-lt"/>
              </a:rPr>
              <a:t>Kockázata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téves vagy rossz döntés</a:t>
            </a:r>
            <a:r>
              <a:rPr lang="de-DE" altLang="de-DE" sz="2400" dirty="0">
                <a:solidFill>
                  <a:srgbClr val="333333"/>
                </a:solidFill>
                <a:latin typeface="+mn-lt"/>
              </a:rPr>
              <a:t>)</a:t>
            </a:r>
            <a:br>
              <a:rPr lang="hu-HU" altLang="de-DE" sz="2400">
                <a:solidFill>
                  <a:srgbClr val="333333"/>
                </a:solidFill>
                <a:latin typeface="+mn-lt"/>
              </a:rPr>
            </a:br>
            <a:r>
              <a:rPr lang="hu-HU" altLang="de-DE" sz="2400">
                <a:solidFill>
                  <a:srgbClr val="333333"/>
                </a:solidFill>
                <a:latin typeface="+mn-lt"/>
              </a:rPr>
              <a:t>illetve</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4000163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Elhamarkodott következtetések</a:t>
            </a:r>
          </a:p>
        </p:txBody>
      </p:sp>
      <p:sp>
        <p:nvSpPr>
          <p:cNvPr id="14029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hu-HU" altLang="de-DE" sz="2400" dirty="0">
                <a:solidFill>
                  <a:srgbClr val="333333"/>
                </a:solidFill>
              </a:rPr>
              <a:t>Gyakran a környezetünkben fellelhető igen bonyolult információhalmaz alapján hozzuk meg ítéleteinket.</a:t>
            </a:r>
          </a:p>
          <a:p>
            <a:pPr marL="342900" indent="-342900" algn="l" eaLnBrk="1" hangingPunct="1">
              <a:buClr>
                <a:srgbClr val="333333"/>
              </a:buClr>
              <a:buFont typeface="WingDings"/>
              <a:buChar char=""/>
            </a:pPr>
            <a:r>
              <a:rPr lang="hu-HU" altLang="de-DE" sz="2400" dirty="0">
                <a:solidFill>
                  <a:srgbClr val="333333"/>
                </a:solidFill>
              </a:rPr>
              <a:t>Néha 100%-os bizonyosság nélkül vonunk le következtetéseket.</a:t>
            </a:r>
          </a:p>
          <a:p>
            <a:pPr marL="342900" indent="-342900" algn="l" eaLnBrk="1" hangingPunct="1">
              <a:buClr>
                <a:srgbClr val="333333"/>
              </a:buClr>
              <a:buFont typeface="WingDings"/>
              <a:buChar char=""/>
            </a:pPr>
            <a:r>
              <a:rPr lang="hu-HU" altLang="de-DE" sz="2400" dirty="0">
                <a:solidFill>
                  <a:srgbClr val="333333"/>
                </a:solidFill>
              </a:rPr>
              <a:t>Ítélethozatalunk során a </a:t>
            </a:r>
            <a:r>
              <a:rPr lang="hu-HU" altLang="de-DE" sz="2400" i="1" dirty="0">
                <a:solidFill>
                  <a:srgbClr val="333333"/>
                </a:solidFill>
              </a:rPr>
              <a:t>középútra</a:t>
            </a:r>
            <a:r>
              <a:rPr lang="hu-HU" altLang="de-DE" sz="2400" dirty="0">
                <a:solidFill>
                  <a:srgbClr val="333333"/>
                </a:solidFill>
              </a:rPr>
              <a:t> kellene törekednünk</a:t>
            </a:r>
            <a:r>
              <a:rPr lang="de-DE" altLang="de-DE" sz="2400" dirty="0">
                <a:solidFill>
                  <a:srgbClr val="333333"/>
                </a:solidFill>
              </a:rPr>
              <a:t>:</a:t>
            </a:r>
          </a:p>
          <a:p>
            <a:pPr marL="774827" lvl="3" indent="-342900">
              <a:spcBef>
                <a:spcPts val="1999"/>
              </a:spcBef>
              <a:buClr>
                <a:srgbClr val="000000"/>
              </a:buClr>
              <a:buFont typeface="WingDings"/>
              <a:buChar char=""/>
            </a:pPr>
            <a:r>
              <a:rPr lang="hu-HU" altLang="de-DE" sz="2400" dirty="0">
                <a:solidFill>
                  <a:srgbClr val="333333"/>
                </a:solidFill>
                <a:latin typeface="+mn-lt"/>
              </a:rPr>
              <a:t>a túl gyors döntéshozatal </a:t>
            </a:r>
            <a:r>
              <a:rPr lang="de-DE" altLang="de-DE" sz="2400" dirty="0">
                <a:solidFill>
                  <a:srgbClr val="333333"/>
                </a:solidFill>
                <a:latin typeface="+mn-lt"/>
              </a:rPr>
              <a:t>(</a:t>
            </a:r>
            <a:r>
              <a:rPr lang="hu-HU" altLang="de-DE" sz="2400" dirty="0">
                <a:solidFill>
                  <a:srgbClr val="004992"/>
                </a:solidFill>
                <a:latin typeface="+mn-lt"/>
              </a:rPr>
              <a:t>Kockázata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téves vagy rossz döntés</a:t>
            </a:r>
            <a:r>
              <a:rPr lang="de-DE" altLang="de-DE" sz="2400" dirty="0">
                <a:solidFill>
                  <a:srgbClr val="333333"/>
                </a:solidFill>
                <a:latin typeface="+mn-lt"/>
              </a:rPr>
              <a:t>)</a:t>
            </a:r>
            <a:br>
              <a:rPr lang="hu-HU" altLang="de-DE" sz="2400" dirty="0">
                <a:solidFill>
                  <a:srgbClr val="333333"/>
                </a:solidFill>
                <a:latin typeface="+mn-lt"/>
              </a:rPr>
            </a:br>
            <a:r>
              <a:rPr lang="hu-HU" altLang="de-DE" sz="2400" dirty="0">
                <a:solidFill>
                  <a:srgbClr val="333333"/>
                </a:solidFill>
                <a:latin typeface="+mn-lt"/>
              </a:rPr>
              <a:t>illetve</a:t>
            </a:r>
            <a:endParaRPr lang="de-DE" altLang="de-DE" sz="2400" dirty="0">
              <a:solidFill>
                <a:srgbClr val="333333"/>
              </a:solidFill>
              <a:latin typeface="+mn-lt"/>
            </a:endParaRPr>
          </a:p>
          <a:p>
            <a:pPr marL="774827" lvl="3" indent="-342900">
              <a:spcBef>
                <a:spcPts val="1999"/>
              </a:spcBef>
              <a:buClr>
                <a:srgbClr val="000000"/>
              </a:buClr>
              <a:buFont typeface="WingDings"/>
              <a:buChar char=""/>
            </a:pPr>
            <a:r>
              <a:rPr lang="hu-HU" altLang="de-DE" sz="2400" dirty="0">
                <a:solidFill>
                  <a:srgbClr val="333333"/>
                </a:solidFill>
                <a:latin typeface="+mn-lt"/>
              </a:rPr>
              <a:t>a túlzott pontosságra törekvés között </a:t>
            </a:r>
            <a:r>
              <a:rPr lang="de-DE" altLang="de-DE" sz="2400" dirty="0">
                <a:solidFill>
                  <a:srgbClr val="333333"/>
                </a:solidFill>
                <a:latin typeface="+mn-lt"/>
              </a:rPr>
              <a:t>(</a:t>
            </a:r>
            <a:r>
              <a:rPr lang="hu-HU" altLang="de-DE" sz="2400" dirty="0">
                <a:solidFill>
                  <a:srgbClr val="004992"/>
                </a:solidFill>
                <a:latin typeface="+mn-lt"/>
              </a:rPr>
              <a:t>Hátránya</a:t>
            </a:r>
            <a:r>
              <a:rPr lang="de-DE" altLang="de-DE" sz="2400" dirty="0">
                <a:solidFill>
                  <a:srgbClr val="004992"/>
                </a:solidFill>
                <a:latin typeface="+mn-lt"/>
              </a:rPr>
              <a:t>:</a:t>
            </a:r>
            <a:r>
              <a:rPr lang="de-DE" altLang="de-DE" sz="2400" dirty="0">
                <a:solidFill>
                  <a:srgbClr val="333333"/>
                </a:solidFill>
                <a:latin typeface="+mn-lt"/>
              </a:rPr>
              <a:t> </a:t>
            </a:r>
            <a:r>
              <a:rPr lang="hu-HU" altLang="de-DE" sz="2400" dirty="0">
                <a:solidFill>
                  <a:srgbClr val="333333"/>
                </a:solidFill>
                <a:latin typeface="+mn-lt"/>
              </a:rPr>
              <a:t>jelentős időveszteség</a:t>
            </a:r>
            <a:r>
              <a:rPr lang="de-DE" altLang="de-DE" sz="24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118208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100%-os bizonyosság nélküli következtetések</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1165081156"/>
              </p:ext>
            </p:extLst>
          </p:nvPr>
        </p:nvGraphicFramePr>
        <p:xfrm>
          <a:off x="408955" y="2029968"/>
          <a:ext cx="11376000" cy="4663452"/>
        </p:xfrm>
        <a:graphic>
          <a:graphicData uri="http://schemas.openxmlformats.org/drawingml/2006/table">
            <a:tbl>
              <a:tblPr>
                <a:tableStyleId>{21E4AEA4-8DFA-4A89-87EB-49C32662AFE0}</a:tableStyleId>
              </a:tblPr>
              <a:tblGrid>
                <a:gridCol w="2592288">
                  <a:extLst>
                    <a:ext uri="{9D8B030D-6E8A-4147-A177-3AD203B41FA5}">
                      <a16:colId xmlns:a16="http://schemas.microsoft.com/office/drawing/2014/main" val="20000"/>
                    </a:ext>
                  </a:extLst>
                </a:gridCol>
                <a:gridCol w="2196244">
                  <a:extLst>
                    <a:ext uri="{9D8B030D-6E8A-4147-A177-3AD203B41FA5}">
                      <a16:colId xmlns:a16="http://schemas.microsoft.com/office/drawing/2014/main" val="20001"/>
                    </a:ext>
                  </a:extLst>
                </a:gridCol>
                <a:gridCol w="65874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Lehetséges magyarázat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Igazolható?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Egy kis repülő dolgot pillant meg a reggeli égen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Madár?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468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Valami zizeg a kerti sövényében, épp, miután betörtek a szomszédhoz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Betörő?</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100%-os bizonyosság nélküli következtetések</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810837416"/>
              </p:ext>
            </p:extLst>
          </p:nvPr>
        </p:nvGraphicFramePr>
        <p:xfrm>
          <a:off x="408955" y="2029968"/>
          <a:ext cx="11376000" cy="4663452"/>
        </p:xfrm>
        <a:graphic>
          <a:graphicData uri="http://schemas.openxmlformats.org/drawingml/2006/table">
            <a:tbl>
              <a:tblPr>
                <a:tableStyleId>{21E4AEA4-8DFA-4A89-87EB-49C32662AFE0}</a:tableStyleId>
              </a:tblPr>
              <a:tblGrid>
                <a:gridCol w="2592288">
                  <a:extLst>
                    <a:ext uri="{9D8B030D-6E8A-4147-A177-3AD203B41FA5}">
                      <a16:colId xmlns:a16="http://schemas.microsoft.com/office/drawing/2014/main" val="20000"/>
                    </a:ext>
                  </a:extLst>
                </a:gridCol>
                <a:gridCol w="2196244">
                  <a:extLst>
                    <a:ext uri="{9D8B030D-6E8A-4147-A177-3AD203B41FA5}">
                      <a16:colId xmlns:a16="http://schemas.microsoft.com/office/drawing/2014/main" val="20001"/>
                    </a:ext>
                  </a:extLst>
                </a:gridCol>
                <a:gridCol w="65874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Lehetséges magyarázat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Igazolható?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Egy kis repülő dolgot pillant meg a reggeli égen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Madár?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ea typeface="MS PGothic" pitchFamily="34" charset="-128"/>
                        </a:rPr>
                        <a:t>valószínűleg –</a:t>
                      </a:r>
                      <a:r>
                        <a:rPr kumimoji="0" lang="hu-HU" sz="2400" b="0" i="0" u="none" strike="noStrike" cap="none" normalizeH="0" baseline="0" dirty="0">
                          <a:ln>
                            <a:noFill/>
                          </a:ln>
                          <a:solidFill>
                            <a:srgbClr val="333333"/>
                          </a:solidFill>
                          <a:effectLst/>
                          <a:latin typeface="Calibri Light"/>
                          <a:ea typeface="MS PGothic" pitchFamily="34" charset="-128"/>
                        </a:rPr>
                        <a:t> kevés egyéb magyarázat képzelhető el (távirányítású modellrepülő…); a téves magyarázatnak sincsenek súlyos következményei...</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468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Valami zizeg a kerti sövényében, épp, miután betörtek a szomszédhoz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Betörő?</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16105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100%-os bizonyosság nélküli következtetések</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2261441281"/>
              </p:ext>
            </p:extLst>
          </p:nvPr>
        </p:nvGraphicFramePr>
        <p:xfrm>
          <a:off x="408955" y="2029968"/>
          <a:ext cx="11376000" cy="4663452"/>
        </p:xfrm>
        <a:graphic>
          <a:graphicData uri="http://schemas.openxmlformats.org/drawingml/2006/table">
            <a:tbl>
              <a:tblPr>
                <a:tableStyleId>{21E4AEA4-8DFA-4A89-87EB-49C32662AFE0}</a:tableStyleId>
              </a:tblPr>
              <a:tblGrid>
                <a:gridCol w="2592288">
                  <a:extLst>
                    <a:ext uri="{9D8B030D-6E8A-4147-A177-3AD203B41FA5}">
                      <a16:colId xmlns:a16="http://schemas.microsoft.com/office/drawing/2014/main" val="20000"/>
                    </a:ext>
                  </a:extLst>
                </a:gridCol>
                <a:gridCol w="2196244">
                  <a:extLst>
                    <a:ext uri="{9D8B030D-6E8A-4147-A177-3AD203B41FA5}">
                      <a16:colId xmlns:a16="http://schemas.microsoft.com/office/drawing/2014/main" val="20001"/>
                    </a:ext>
                  </a:extLst>
                </a:gridCol>
                <a:gridCol w="65874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Esemény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Lehetséges magyarázat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Igazolható?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Egy kis repülő dolgot pillant meg a reggeli égen</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Madár?</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ea typeface="MS PGothic" pitchFamily="34" charset="-128"/>
                        </a:rPr>
                        <a:t>valószínűleg –</a:t>
                      </a:r>
                      <a:r>
                        <a:rPr kumimoji="0" lang="hu-HU" sz="2400" b="0" i="0" u="none" strike="noStrike" cap="none" normalizeH="0" baseline="0" dirty="0">
                          <a:ln>
                            <a:noFill/>
                          </a:ln>
                          <a:solidFill>
                            <a:srgbClr val="333333"/>
                          </a:solidFill>
                          <a:effectLst/>
                          <a:latin typeface="Calibri Light"/>
                          <a:ea typeface="MS PGothic" pitchFamily="34" charset="-128"/>
                        </a:rPr>
                        <a:t> kevés egyéb magyarázat képzelhető el (távirányítású modellrepülő…); a téves magyarázatnak sincsenek súlyos következményei...</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468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Valami zizeg a kerti sövényében, épp, miután betörtek a szomszédhoz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a:ln>
                            <a:noFill/>
                          </a:ln>
                          <a:solidFill>
                            <a:srgbClr val="333333"/>
                          </a:solidFill>
                          <a:effectLst/>
                          <a:latin typeface="Calibri Light"/>
                          <a:ea typeface="MS PGothic" pitchFamily="34" charset="-128"/>
                        </a:rPr>
                        <a:t>Betörő?</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1" i="0" u="none" strike="noStrike" cap="none" normalizeH="0" baseline="0" dirty="0">
                          <a:ln>
                            <a:noFill/>
                          </a:ln>
                          <a:solidFill>
                            <a:srgbClr val="333333"/>
                          </a:solidFill>
                          <a:effectLst/>
                          <a:latin typeface="Calibri Light"/>
                          <a:ea typeface="MS PGothic" pitchFamily="34" charset="-128"/>
                        </a:rPr>
                        <a:t>lehetséges –</a:t>
                      </a:r>
                      <a:r>
                        <a:rPr kumimoji="0" lang="hu-HU" sz="2400" b="0" i="0" u="none" strike="noStrike" cap="none" normalizeH="0" baseline="0" dirty="0">
                          <a:ln>
                            <a:noFill/>
                          </a:ln>
                          <a:solidFill>
                            <a:srgbClr val="333333"/>
                          </a:solidFill>
                          <a:effectLst/>
                          <a:latin typeface="Calibri Light"/>
                          <a:ea typeface="MS PGothic" pitchFamily="34" charset="-128"/>
                        </a:rPr>
                        <a:t> azonban egy sor további magyarázat is felvonultatható (macska a bokorban, szél).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2400" b="0" i="0" u="none" strike="noStrike" cap="none" normalizeH="0" baseline="0" dirty="0">
                          <a:ln>
                            <a:noFill/>
                          </a:ln>
                          <a:solidFill>
                            <a:srgbClr val="333333"/>
                          </a:solidFill>
                          <a:effectLst/>
                          <a:latin typeface="Calibri Light"/>
                          <a:ea typeface="MS PGothic" pitchFamily="34" charset="-128"/>
                        </a:rPr>
                        <a:t>Gondoljanak arra, hogy ez esetben bizonyos cselekedetek, mint pl. egy kő eldobása súlyos következményekkel járhatnak (pl. megsebesíthet egy állatot)</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99541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4079964530"/>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Terület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Példa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Történelem</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Média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851486341"/>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Terület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Példa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Történelem</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MS PGothic" pitchFamily="34" charset="-128"/>
                        </a:rPr>
                        <a:t>Középkori boszorkányperek: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333333"/>
                          </a:solidFill>
                          <a:effectLst/>
                          <a:latin typeface="Calibri Light"/>
                          <a:ea typeface="MS PGothic" pitchFamily="34" charset="-128"/>
                        </a:rPr>
                        <a:t>A nőket gyakran gyanúsították meg azzal, hogy boszorkányok, csupán mert idősek voltak, vagy vörös hajuk volt.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MS PGothic" pitchFamily="34" charset="-128"/>
                        </a:rPr>
                        <a:t>McCarthy-korszak (’50-es évek, USA):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333333"/>
                          </a:solidFill>
                          <a:effectLst/>
                          <a:latin typeface="Calibri Light"/>
                          <a:ea typeface="MS PGothic" pitchFamily="34" charset="-128"/>
                        </a:rPr>
                        <a:t>A liberális nézetek hangoztatása ebben az időben gyakran ahhoz vezetett, hogy elhamarkodottan kommunistának címkézték az illetőt.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Média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32922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Rövidzárlati gondolkodás “akcióban”</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12</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1766492813"/>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Terület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Példa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Történelem</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MS PGothic" pitchFamily="34" charset="-128"/>
                        </a:rPr>
                        <a:t>Középkori boszorkányperek: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333333"/>
                          </a:solidFill>
                          <a:effectLst/>
                          <a:latin typeface="Calibri Light"/>
                          <a:ea typeface="MS PGothic" pitchFamily="34" charset="-128"/>
                        </a:rPr>
                        <a:t>A nőket gyakran gyanúsították meg azzal, hogy boszorkányok, csupán mert idősek voltak, vagy vörös hajuk volt.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hu-HU" sz="2000" b="0" i="0" u="none" strike="noStrike" cap="none" normalizeH="0" baseline="0" dirty="0">
                          <a:ln>
                            <a:noFill/>
                          </a:ln>
                          <a:solidFill>
                            <a:srgbClr val="004992"/>
                          </a:solidFill>
                          <a:effectLst/>
                          <a:latin typeface="Calibri Light"/>
                          <a:ea typeface="MS PGothic" pitchFamily="34" charset="-128"/>
                        </a:rPr>
                        <a:t>McCarthy-korszak (’50-es évek, USA):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hu-HU" sz="2000" b="0" i="0" u="none" strike="noStrike" cap="none" normalizeH="0" baseline="0" dirty="0">
                          <a:ln>
                            <a:noFill/>
                          </a:ln>
                          <a:solidFill>
                            <a:srgbClr val="333333"/>
                          </a:solidFill>
                          <a:effectLst/>
                          <a:latin typeface="Calibri Light"/>
                          <a:ea typeface="MS PGothic" pitchFamily="34" charset="-128"/>
                        </a:rPr>
                        <a:t>A liberális nézetek hangoztatása ebben az időben gyakran ahhoz vezetett, hogy elhamarkodottan kommunistának címkézték az illetőt.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Média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305499" y="473254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hu-HU" altLang="de-DE" sz="2000" dirty="0">
                <a:latin typeface="Calibri Light"/>
              </a:rPr>
              <a:t>1938-ban </a:t>
            </a:r>
            <a:r>
              <a:rPr lang="hu-HU" altLang="de-DE" sz="2000">
                <a:latin typeface="Calibri Light"/>
              </a:rPr>
              <a:t>a “Világok harca” </a:t>
            </a:r>
            <a:r>
              <a:rPr lang="hu-HU" altLang="de-DE" sz="2000" dirty="0">
                <a:latin typeface="Calibri Light"/>
              </a:rPr>
              <a:t>című rádiójáték tömeghisztériát idézett elő az USA-ban. Rengetegen gondolták tévesen úgy, hogy földönkívüliek fogják megtámadni a Földet.</a:t>
            </a:r>
          </a:p>
          <a:p>
            <a:pPr eaLnBrk="1" hangingPunct="1">
              <a:spcBef>
                <a:spcPts val="1200"/>
              </a:spcBef>
              <a:buClrTx/>
              <a:buFontTx/>
              <a:buNone/>
            </a:pPr>
            <a:r>
              <a:rPr lang="hu-HU" altLang="de-DE" sz="2000" dirty="0">
                <a:solidFill>
                  <a:srgbClr val="004992"/>
                </a:solidFill>
                <a:latin typeface="Calibri Light"/>
              </a:rPr>
              <a:t>Téves vélekedés: </a:t>
            </a:r>
            <a:r>
              <a:rPr lang="hu-HU" altLang="de-DE" sz="2000" dirty="0">
                <a:latin typeface="Calibri Light"/>
              </a:rPr>
              <a:t>amit a rádióban mondanak, az megfelel a valóságnak</a:t>
            </a:r>
            <a:endParaRPr lang="de-DE" altLang="de-DE" sz="2000" dirty="0">
              <a:latin typeface="Calibri Light"/>
            </a:endParaRPr>
          </a:p>
        </p:txBody>
      </p:sp>
    </p:spTree>
    <p:extLst>
      <p:ext uri="{BB962C8B-B14F-4D97-AF65-F5344CB8AC3E}">
        <p14:creationId xmlns:p14="http://schemas.microsoft.com/office/powerpoint/2010/main" val="2954535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9"/>
          <p:cNvSpPr txBox="1">
            <a:spLocks noChangeArrowheads="1"/>
          </p:cNvSpPr>
          <p:nvPr/>
        </p:nvSpPr>
        <p:spPr bwMode="auto">
          <a:xfrm>
            <a:off x="408955" y="6165304"/>
            <a:ext cx="11376000" cy="365760"/>
          </a:xfrm>
          <a:prstGeom prst="rect">
            <a:avLst/>
          </a:prstGeom>
          <a:noFill/>
          <a:ln w="9525">
            <a:noFill/>
            <a:miter lim="800000"/>
            <a:headEnd/>
            <a:tailEnd/>
          </a:ln>
        </p:spPr>
        <p:txBody>
          <a:bodyPr>
            <a:noAutofit/>
          </a:bodyPr>
          <a:lstStyle/>
          <a:p>
            <a:pPr algn="r" eaLnBrk="1" hangingPunct="1">
              <a:defRPr/>
            </a:pPr>
            <a:r>
              <a:rPr lang="en-US" sz="1600" dirty="0">
                <a:solidFill>
                  <a:srgbClr val="333333"/>
                </a:solidFill>
                <a:latin typeface="+mn-lt"/>
                <a:ea typeface="+mn-ea"/>
              </a:rPr>
              <a:t>(</a:t>
            </a:r>
            <a:r>
              <a:rPr lang="hu-HU" sz="1600" dirty="0">
                <a:solidFill>
                  <a:srgbClr val="333333"/>
                </a:solidFill>
                <a:latin typeface="+mn-lt"/>
                <a:ea typeface="+mn-ea"/>
              </a:rPr>
              <a:t>további gyakorlatért ld. A prezentáció végét</a:t>
            </a:r>
            <a:r>
              <a:rPr lang="en-US" sz="1600" dirty="0">
                <a:solidFill>
                  <a:srgbClr val="333333"/>
                </a:solidFill>
                <a:latin typeface="+mn-lt"/>
                <a:ea typeface="+mn-ea"/>
              </a:rPr>
              <a:t>)</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Találnak arra vonatkozó bizonyítékokat ez egy dollároson, hogy az USA-t titkos társaságok befolyásolják?</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13</a:t>
            </a:fld>
            <a:endParaRPr lang="de-DE" altLang="de-DE">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Elhamarkodott következtetések akcióban</a:t>
            </a:r>
            <a:br>
              <a:rPr lang="en-US" sz="3600">
                <a:solidFill>
                  <a:srgbClr val="004992"/>
                </a:solidFill>
                <a:latin typeface="+mn-lt"/>
                <a:ea typeface="+mn-ea"/>
                <a:cs typeface="+mn-cs"/>
              </a:rPr>
            </a:br>
            <a:r>
              <a:rPr lang="en-US">
                <a:solidFill>
                  <a:srgbClr val="004992"/>
                </a:solidFill>
                <a:latin typeface="+mn-lt"/>
                <a:ea typeface="+mn-ea"/>
                <a:cs typeface="+mn-cs"/>
              </a:rPr>
              <a:t>Találnak arra vonatkozó bizonyítékokat ez egy dollároson, hogy az USA-t titkos társaságok befolyásolják?</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14</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697807231"/>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Pro</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“Bizonyíték-foszlány”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1: a hátoldalon számos, egészen pontosan 13 szimbólum található (pl. sávos címerpajzs, olíva levelek, nyilak).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2: Egyesek azt feltételezik, hogy a bankjegy nem George Washington-t, hanem Adam Weishaupt-ot, egy titkos társaság megalapítóját ábrázolja.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3: Jobbra fönt egy kis bagoly látható elrejtve, amit egyesek sátánista szimbólumként értelmeznek.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4: A hátoldalon látható piramis egy szabadkőműves szimbólumot ábrázol bizonyos vélekedések szerint.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Elhamarkodott következtetések akcióban</a:t>
            </a:r>
            <a:br>
              <a:rPr lang="en-US" sz="3600">
                <a:solidFill>
                  <a:srgbClr val="004992"/>
                </a:solidFill>
                <a:latin typeface="+mn-lt"/>
                <a:ea typeface="+mn-ea"/>
                <a:cs typeface="+mn-cs"/>
              </a:rPr>
            </a:br>
            <a:r>
              <a:rPr lang="en-US">
                <a:solidFill>
                  <a:srgbClr val="004992"/>
                </a:solidFill>
                <a:latin typeface="+mn-lt"/>
                <a:ea typeface="+mn-ea"/>
                <a:cs typeface="+mn-cs"/>
              </a:rPr>
              <a:t>Találnak arra vonatkozó bizonyítékokat ez egy dollároson, hogy az USA-t titkos társaságok befolyásolják?</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15</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384075428"/>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Kontra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“Bizonyíték-foszlány”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1: Az USA eredetileg 13 államból állt, innen a 13-as szám!</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2: A legendával ellentétben nincs különösebb hasonlóság Washington és Weishaupt között.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3: A bagolynak nincsen egyértelmű szimbolikus jelentése. Esetenként a szerencsétlenséget szimbolizálja, máskor viszont a bölcsesség szimbólumaként találkozunk vele (több könyvkiadó is használja a bagoly szimbólumát).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hu-HU" sz="1800" b="0" i="0" u="none" strike="noStrike" cap="none" normalizeH="0" baseline="0">
                          <a:ln>
                            <a:noFill/>
                          </a:ln>
                          <a:solidFill>
                            <a:srgbClr val="333333"/>
                          </a:solidFill>
                          <a:effectLst/>
                          <a:latin typeface="Calibri Light"/>
                          <a:ea typeface="ＭＳ Ｐゴシック" pitchFamily="34" charset="-128"/>
                        </a:rPr>
                        <a:t>Ld. 4: A háromszög a keresztény vallásban Isten mindent látó szemét jelképezi (az ábrázolás egy keresztény templom ablakáról származik) </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u-HU" altLang="de-DE" sz="2400">
                <a:solidFill>
                  <a:srgbClr val="333333"/>
                </a:solidFill>
              </a:rPr>
              <a:t>Találnak arra vonatkozó bizonyítékokat ez egy dollároson, hogy az USA-t titkos társaságok befolyásolják?</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16</a:t>
            </a:fld>
            <a:endParaRPr lang="de-DE" altLang="de-DE">
              <a:latin typeface="+mn-lt"/>
              <a:ea typeface="+mn-ea"/>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rPr>
              <a:t>téves</a:t>
            </a:r>
            <a:endParaRPr lang="de-DE" altLang="de-DE" sz="3600" b="1" dirty="0">
              <a:solidFill>
                <a:srgbClr val="FF0000"/>
              </a:solidFill>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Elhamarkodott következtetések</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17</a:t>
            </a:fld>
            <a:endParaRPr lang="de-DE" altLang="de-DE">
              <a:latin typeface="+mn-lt"/>
              <a:ea typeface="+mn-ea"/>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Hogyan keletkeznek az ilyen és ehhez hasonló összeesküvés elméletek?</a:t>
            </a:r>
          </a:p>
        </p:txBody>
      </p:sp>
      <p:sp>
        <p:nvSpPr>
          <p:cNvPr id="7" name="Content Placeholder 6"/>
          <p:cNvSpPr>
            <a:spLocks noGrp="1"/>
          </p:cNvSpPr>
          <p:nvPr>
            <p:ph idx="1"/>
          </p:nvPr>
        </p:nvSpPr>
        <p:spPr/>
        <p:txBody>
          <a:bodyPr/>
          <a:lstStyle/>
          <a:p>
            <a:r>
              <a:rPr lang="hu-HU" sz="2400" dirty="0">
                <a:solidFill>
                  <a:srgbClr val="333333"/>
                </a:solidFill>
              </a:rPr>
              <a:t>???</a:t>
            </a:r>
            <a:endParaRPr lang="en-US" sz="2400" dirty="0">
              <a:solidFill>
                <a:srgbClr val="333333"/>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defRPr/>
            </a:pPr>
            <a:r>
              <a:rPr lang="hu-HU" altLang="de-DE">
                <a:solidFill>
                  <a:srgbClr val="333333"/>
                </a:solidFill>
              </a:rPr>
              <a:t>Gyakran izgalmasabbak, mint a valóság</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Nehezen ellenőrizhető állításokon alapulnak </a:t>
            </a:r>
            <a:r>
              <a:rPr lang="de-DE" altLang="de-DE" dirty="0">
                <a:solidFill>
                  <a:srgbClr val="333333"/>
                </a:solidFill>
              </a:rPr>
              <a:t>(</a:t>
            </a:r>
            <a:r>
              <a:rPr lang="hu-HU" altLang="de-DE" dirty="0">
                <a:solidFill>
                  <a:srgbClr val="333333"/>
                </a:solidFill>
              </a:rPr>
              <a:t>pl</a:t>
            </a:r>
            <a:r>
              <a:rPr lang="de-DE" altLang="de-DE" dirty="0">
                <a:solidFill>
                  <a:srgbClr val="333333"/>
                </a:solidFill>
              </a:rPr>
              <a:t>. </a:t>
            </a:r>
            <a:r>
              <a:rPr lang="hu-HU" altLang="de-DE" dirty="0">
                <a:solidFill>
                  <a:srgbClr val="333333"/>
                </a:solidFill>
              </a:rPr>
              <a:t>Washington tulajdonképpen Weishaupt</a:t>
            </a:r>
            <a:r>
              <a:rPr lang="de-DE" altLang="de-DE" dirty="0">
                <a:solidFill>
                  <a:srgbClr val="333333"/>
                </a:solidFill>
              </a:rPr>
              <a:t>), </a:t>
            </a:r>
            <a:r>
              <a:rPr lang="hu-HU" altLang="de-DE" dirty="0">
                <a:solidFill>
                  <a:srgbClr val="333333"/>
                </a:solidFill>
              </a:rPr>
              <a:t>amelyeket egyesek gondolkodás nélkül elhisznek</a:t>
            </a:r>
            <a:r>
              <a:rPr lang="de-DE" altLang="de-DE" dirty="0">
                <a:solidFill>
                  <a:srgbClr val="333333"/>
                </a:solidFill>
              </a:rPr>
              <a:t>.</a:t>
            </a:r>
            <a:endParaRPr lang="hu-HU" alt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Nem szólnak a további lehetséges magyarázatokról </a:t>
            </a:r>
            <a:r>
              <a:rPr lang="de-DE" altLang="de-DE" dirty="0">
                <a:solidFill>
                  <a:srgbClr val="333333"/>
                </a:solidFill>
              </a:rPr>
              <a:t>(</a:t>
            </a:r>
            <a:r>
              <a:rPr lang="hu-HU" altLang="de-DE" dirty="0">
                <a:solidFill>
                  <a:srgbClr val="333333"/>
                </a:solidFill>
              </a:rPr>
              <a:t>pl. hogy a 13-as szám gyakori használata az eredeti 13 szövetségi államhoz kötődik)</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A legendák kiragadnak egyes tényeket az összefüggések közül és unásig ismételgetik őket </a:t>
            </a:r>
            <a:r>
              <a:rPr lang="de-DE" altLang="de-DE" dirty="0">
                <a:solidFill>
                  <a:srgbClr val="333333"/>
                </a:solidFill>
              </a:rPr>
              <a:t>(</a:t>
            </a:r>
            <a:r>
              <a:rPr lang="hu-HU" altLang="de-DE" dirty="0">
                <a:solidFill>
                  <a:srgbClr val="333333"/>
                </a:solidFill>
              </a:rPr>
              <a:t>az, hogy Washington szabadkőműves volt, még nem jelenti azt, hogy az állam ennek a befolyása alá került volna illetve, hogy még mindig a befolyása alatt lenne</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A szabadkőművesek és egyéb társaságok titkos tevékenységük miatt sok emberben és társadalomban bizalmatlanságot ébresztettek. Mottó: akinek nincs rejtegetnivalója, annak nem is kell titokban cselekednie).</a:t>
            </a:r>
            <a:endParaRPr lang="de-DE" alt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DE</a:t>
            </a:r>
            <a:r>
              <a:rPr lang="de-DE" altLang="de-DE" dirty="0">
                <a:solidFill>
                  <a:srgbClr val="333333"/>
                </a:solidFill>
              </a:rPr>
              <a:t>: </a:t>
            </a:r>
            <a:r>
              <a:rPr lang="hu-HU" altLang="de-DE" dirty="0">
                <a:solidFill>
                  <a:srgbClr val="333333"/>
                </a:solidFill>
              </a:rPr>
              <a:t>A szabadkőművesek nem a Sátánhoz imádkoznak, hanem </a:t>
            </a:r>
            <a:r>
              <a:rPr lang="hu-HU" altLang="de-DE">
                <a:solidFill>
                  <a:srgbClr val="333333"/>
                </a:solidFill>
              </a:rPr>
              <a:t>egy “magasabb létezőben” </a:t>
            </a:r>
            <a:r>
              <a:rPr lang="hu-HU" altLang="de-DE" dirty="0">
                <a:solidFill>
                  <a:srgbClr val="333333"/>
                </a:solidFill>
              </a:rPr>
              <a:t>hisznek (pl. Isten, Allah…). Liberális eszméket képviselnek, azonban nem lázítóak.</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 összeesküvés elméletek?</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defRPr/>
            </a:pPr>
            <a:r>
              <a:rPr lang="hu-HU" altLang="de-DE">
                <a:solidFill>
                  <a:srgbClr val="333333"/>
                </a:solidFill>
              </a:rPr>
              <a:t>Számos példa ismeretes a történelemből, mikor kisebbségeket vagy kívülállókat kontrollálhatatlan szituációk vagy katasztrófák előidézésével vádoltak. </a:t>
            </a:r>
            <a:r>
              <a:rPr lang="hu-HU" altLang="de-DE" dirty="0">
                <a:solidFill>
                  <a:srgbClr val="333333"/>
                </a:solidFill>
              </a:rPr>
              <a:t>A középkorban például a rossz termésért gyakran vádolták a vallási kisebbségeket vagy az állítólagos boszorkányokat.</a:t>
            </a:r>
          </a:p>
          <a:p>
            <a:pPr marL="285750" lvl="0" indent="-285750" defTabSz="914400" fontAlgn="base">
              <a:lnSpc>
                <a:spcPct val="100000"/>
              </a:lnSpc>
              <a:spcBef>
                <a:spcPts val="1200"/>
              </a:spcBef>
              <a:buClr>
                <a:srgbClr val="333333"/>
              </a:buClr>
              <a:buFont typeface="WingDings"/>
              <a:buChar char=""/>
              <a:defRPr/>
            </a:pPr>
            <a:r>
              <a:rPr lang="hu-HU" altLang="de-DE" dirty="0">
                <a:solidFill>
                  <a:srgbClr val="333333"/>
                </a:solidFill>
              </a:rPr>
              <a:t>Az ilyen egyszerű vádak nyomán egyrészt tárgyat talált magának a nép haragja másrészt ezek a kontroll csalóka érzésével kecsegtettek.</a:t>
            </a:r>
            <a:endParaRPr lang="en-US"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hu-HU" altLang="de-DE" sz="2400" dirty="0">
                <a:solidFill>
                  <a:srgbClr val="333333"/>
                </a:solidFill>
              </a:rPr>
              <a:t>A tanulmányok az mutatják, hogy számos</a:t>
            </a:r>
            <a:r>
              <a:rPr lang="de-DE" altLang="de-DE" sz="2400" dirty="0">
                <a:solidFill>
                  <a:srgbClr val="333333"/>
                </a:solidFill>
              </a:rPr>
              <a:t> (</a:t>
            </a:r>
            <a:r>
              <a:rPr lang="hu-HU" altLang="de-DE" sz="2400" dirty="0">
                <a:solidFill>
                  <a:srgbClr val="333333"/>
                </a:solidFill>
              </a:rPr>
              <a:t>de nem az összes!</a:t>
            </a:r>
            <a:r>
              <a:rPr lang="de-DE" altLang="de-DE" sz="2400" dirty="0">
                <a:solidFill>
                  <a:srgbClr val="333333"/>
                </a:solidFill>
              </a:rPr>
              <a:t>) </a:t>
            </a:r>
            <a:r>
              <a:rPr lang="hu-HU" altLang="de-DE" sz="2400" dirty="0">
                <a:solidFill>
                  <a:srgbClr val="333333"/>
                </a:solidFill>
              </a:rPr>
              <a:t>pszichózisban szenvedő ember hajlamos</a:t>
            </a:r>
            <a:r>
              <a:rPr lang="de-DE" altLang="de-DE" sz="2400" dirty="0">
                <a:solidFill>
                  <a:srgbClr val="333333"/>
                </a:solidFill>
              </a:rPr>
              <a:t> </a:t>
            </a:r>
            <a:r>
              <a:rPr lang="hu-HU" altLang="de-DE" sz="2400" dirty="0">
                <a:solidFill>
                  <a:srgbClr val="004992"/>
                </a:solidFill>
              </a:rPr>
              <a:t>elhamarkodott döntéseket </a:t>
            </a:r>
            <a:r>
              <a:rPr lang="hu-HU" altLang="de-DE" sz="2400">
                <a:solidFill>
                  <a:srgbClr val="004992"/>
                </a:solidFill>
              </a:rPr>
              <a:t>hozni</a:t>
            </a:r>
            <a:r>
              <a:rPr lang="hu-HU"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3" name="Slide Number Placeholder 2"/>
          <p:cNvSpPr>
            <a:spLocks noGrp="1"/>
          </p:cNvSpPr>
          <p:nvPr>
            <p:ph type="sldNum" sz="quarter" idx="12"/>
          </p:nvPr>
        </p:nvSpPr>
        <p:spPr/>
        <p:txBody>
          <a:bodyPr/>
          <a:lstStyle/>
          <a:p>
            <a:fld id="{E9CBD091-BB50-4075-8F27-637C2F9AB439}"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hu-HU" altLang="de-DE" sz="2400" dirty="0">
                <a:solidFill>
                  <a:srgbClr val="333333"/>
                </a:solidFill>
              </a:rPr>
              <a:t>A tanulmányok az mutatják, hogy számos</a:t>
            </a:r>
            <a:r>
              <a:rPr lang="de-DE" altLang="de-DE" sz="2400" dirty="0">
                <a:solidFill>
                  <a:srgbClr val="333333"/>
                </a:solidFill>
              </a:rPr>
              <a:t> (</a:t>
            </a:r>
            <a:r>
              <a:rPr lang="hu-HU" altLang="de-DE" sz="2400" dirty="0">
                <a:solidFill>
                  <a:srgbClr val="333333"/>
                </a:solidFill>
              </a:rPr>
              <a:t>de nem az összes!</a:t>
            </a:r>
            <a:r>
              <a:rPr lang="de-DE" altLang="de-DE" sz="2400" dirty="0">
                <a:solidFill>
                  <a:srgbClr val="333333"/>
                </a:solidFill>
              </a:rPr>
              <a:t>) </a:t>
            </a:r>
            <a:r>
              <a:rPr lang="hu-HU" altLang="de-DE" sz="2400" dirty="0">
                <a:solidFill>
                  <a:srgbClr val="333333"/>
                </a:solidFill>
              </a:rPr>
              <a:t>pszichózisban szenvedő ember hajlamos</a:t>
            </a:r>
            <a:r>
              <a:rPr lang="de-DE" altLang="de-DE" sz="2400" dirty="0">
                <a:solidFill>
                  <a:srgbClr val="333333"/>
                </a:solidFill>
              </a:rPr>
              <a:t> </a:t>
            </a:r>
            <a:r>
              <a:rPr lang="hu-HU" altLang="de-DE" sz="2400" dirty="0">
                <a:solidFill>
                  <a:srgbClr val="004992"/>
                </a:solidFill>
              </a:rPr>
              <a:t>elhamarkodott döntéseket hozni</a:t>
            </a:r>
            <a:r>
              <a:rPr lang="hu-HU" altLang="de-DE" sz="2400" dirty="0">
                <a:solidFill>
                  <a:srgbClr val="333333"/>
                </a:solidFill>
              </a:rPr>
              <a:t>.</a:t>
            </a:r>
            <a:endParaRPr lang="de-DE" altLang="de-DE" sz="2400" dirty="0">
              <a:solidFill>
                <a:srgbClr val="333333"/>
              </a:solidFill>
            </a:endParaRPr>
          </a:p>
          <a:p>
            <a:pPr marL="342900" indent="-342900">
              <a:buClr>
                <a:srgbClr val="000000"/>
              </a:buClr>
              <a:buFont typeface="WingDings"/>
              <a:buChar char=""/>
            </a:pPr>
            <a:r>
              <a:rPr lang="hu-HU" altLang="de-DE" sz="2400" dirty="0">
                <a:solidFill>
                  <a:srgbClr val="333333"/>
                </a:solidFill>
              </a:rPr>
              <a:t>Ami gyakran hibás döntésekhez vezet. Különösen fontos dolgok kapcsán lenne éppen ezért tanácsos </a:t>
            </a:r>
            <a:r>
              <a:rPr lang="hu-HU" altLang="de-DE" sz="2400" dirty="0">
                <a:solidFill>
                  <a:srgbClr val="004992"/>
                </a:solidFill>
              </a:rPr>
              <a:t>lehetőleg minél több információt összegyűjteni és ezeket figyelembe venni</a:t>
            </a:r>
            <a:r>
              <a:rPr lang="hu-HU"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3" name="Slide Number Placeholder 2"/>
          <p:cNvSpPr>
            <a:spLocks noGrp="1"/>
          </p:cNvSpPr>
          <p:nvPr>
            <p:ph type="sldNum" sz="quarter" idx="12"/>
          </p:nvPr>
        </p:nvSpPr>
        <p:spPr/>
        <p:txBody>
          <a:bodyPr/>
          <a:lstStyle/>
          <a:p>
            <a:fld id="{E9CBD091-BB50-4075-8F27-637C2F9AB439}"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2365880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járulnak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hozzá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elhamarkodott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következtetések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téves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ítéletekhez</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pszichózis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alatt</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Példák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22</a:t>
            </a:fld>
            <a:endParaRPr lang="de-DE" altLang="de-DE">
              <a:latin typeface="+mn-lt"/>
              <a:ea typeface="+mn-ea"/>
            </a:endParaRPr>
          </a:p>
        </p:txBody>
      </p:sp>
      <p:sp>
        <p:nvSpPr>
          <p:cNvPr id="156698" name="Rechteck 1"/>
          <p:cNvSpPr>
            <a:spLocks noChangeArrowheads="1"/>
          </p:cNvSpPr>
          <p:nvPr/>
        </p:nvSpPr>
        <p:spPr bwMode="auto">
          <a:xfrm>
            <a:off x="408955" y="6057292"/>
            <a:ext cx="1137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a:buClr>
                <a:srgbClr val="336699"/>
              </a:buClr>
              <a:buFontTx/>
              <a:buNone/>
            </a:pPr>
            <a:r>
              <a:rPr lang="hu-HU" altLang="de-DE" sz="1800" dirty="0">
                <a:solidFill>
                  <a:srgbClr val="004992"/>
                </a:solidFill>
                <a:latin typeface="+mn-lt"/>
                <a:ea typeface="+mn-ea"/>
              </a:rPr>
              <a:t>Szeretne esetleg valaki röviden beszámolni a saját tapasztalatairól</a:t>
            </a:r>
            <a:r>
              <a:rPr lang="de-DE" altLang="de-DE" sz="1800" dirty="0">
                <a:solidFill>
                  <a:srgbClr val="004992"/>
                </a:solidFill>
                <a:latin typeface="+mn-lt"/>
                <a:ea typeface="+mn-ea"/>
              </a:rPr>
              <a:t>?</a:t>
            </a:r>
          </a:p>
        </p:txBody>
      </p:sp>
      <p:graphicFrame>
        <p:nvGraphicFramePr>
          <p:cNvPr id="7" name="Table 6"/>
          <p:cNvGraphicFramePr>
            <a:graphicFrameLocks noGrp="1"/>
          </p:cNvGraphicFramePr>
          <p:nvPr>
            <p:extLst>
              <p:ext uri="{D42A27DB-BD31-4B8C-83A1-F6EECF244321}">
                <p14:modId xmlns:p14="http://schemas.microsoft.com/office/powerpoint/2010/main" val="1619601715"/>
              </p:ext>
            </p:extLst>
          </p:nvPr>
        </p:nvGraphicFramePr>
        <p:xfrm>
          <a:off x="408954" y="2267033"/>
          <a:ext cx="11376000" cy="3566160"/>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4055607">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MS PGothic" pitchFamily="34" charset="-128"/>
                        </a:rPr>
                        <a:t>Esemény</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Pszichózis alatti értékelés</a:t>
                      </a:r>
                      <a:endParaRPr kumimoji="0" lang="de-DE" sz="1800" b="0" i="0" u="none" strike="noStrike" cap="none" normalizeH="0" baseline="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Egyéb magyarázatok</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1800" b="0" i="0" u="none" strike="noStrike" cap="none" normalizeH="0" baseline="0">
                          <a:ln>
                            <a:noFill/>
                          </a:ln>
                          <a:solidFill>
                            <a:srgbClr val="333333"/>
                          </a:solidFill>
                          <a:effectLst/>
                          <a:latin typeface="Calibri Light"/>
                          <a:ea typeface="MS PGothic" pitchFamily="34" charset="-128"/>
                        </a:rPr>
                        <a:t>Az egész teste fáj a kórházban eltöltött első éjszaka után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Biztos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hogy</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éjszaka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elrabolt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valaki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hogy</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eltávolítsa</a:t>
                      </a:r>
                      <a:r>
                        <a:rPr kumimoji="0" lang="en-US" sz="1800" b="0" i="0" u="none" strike="noStrike" cap="none" normalizeH="0" baseline="0" dirty="0">
                          <a:ln>
                            <a:noFill/>
                          </a:ln>
                          <a:solidFill>
                            <a:srgbClr val="333333"/>
                          </a:solidFill>
                          <a:effectLst/>
                          <a:latin typeface="Calibri Light"/>
                          <a:ea typeface="MS PGothic" pitchFamily="34" charset="-128"/>
                        </a:rPr>
                        <a:t> a </a:t>
                      </a:r>
                      <a:r>
                        <a:rPr kumimoji="0" lang="en-US" sz="1800" b="0" i="0" u="none" strike="noStrike" cap="none" normalizeH="0" baseline="0" dirty="0" err="1">
                          <a:ln>
                            <a:noFill/>
                          </a:ln>
                          <a:solidFill>
                            <a:srgbClr val="333333"/>
                          </a:solidFill>
                          <a:effectLst/>
                          <a:latin typeface="Calibri Light"/>
                          <a:ea typeface="MS PGothic" pitchFamily="34" charset="-128"/>
                        </a:rPr>
                        <a:t>szerveimet</a:t>
                      </a:r>
                      <a:r>
                        <a:rPr kumimoji="0" lang="en-US" sz="1800" b="0" i="0" u="none" strike="noStrike" cap="none" normalizeH="0" baseline="0" dirty="0">
                          <a:ln>
                            <a:noFill/>
                          </a:ln>
                          <a:solidFill>
                            <a:srgbClr val="333333"/>
                          </a:solidFill>
                          <a:effectLst/>
                          <a:latin typeface="Calibri Light"/>
                          <a:ea typeface="MS PGothic" pitchFamily="34" charset="-128"/>
                        </a:rPr>
                        <a:t>; a </a:t>
                      </a:r>
                      <a:r>
                        <a:rPr kumimoji="0" lang="en-US" sz="1800" b="0" i="0" u="none" strike="noStrike" cap="none" normalizeH="0" baseline="0" dirty="0" err="1">
                          <a:ln>
                            <a:noFill/>
                          </a:ln>
                          <a:solidFill>
                            <a:srgbClr val="333333"/>
                          </a:solidFill>
                          <a:effectLst/>
                          <a:latin typeface="Calibri Light"/>
                          <a:ea typeface="MS PGothic" pitchFamily="34" charset="-128"/>
                        </a:rPr>
                        <a:t>betegtársak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tettek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velem</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valamit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éjjel</a:t>
                      </a:r>
                      <a:r>
                        <a:rPr kumimoji="0" lang="en-US" sz="1800" b="0" i="0" u="none" strike="noStrike" cap="none" normalizeH="0" baseline="0" dirty="0">
                          <a:ln>
                            <a:noFill/>
                          </a:ln>
                          <a:solidFill>
                            <a:srgbClr val="333333"/>
                          </a:solidFill>
                          <a:effectLst/>
                          <a:latin typeface="Calibri Light"/>
                          <a:ea typeface="MS PGothic" pitchFamily="34" charset="-128"/>
                        </a:rPr>
                        <a:t>; voodoo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1800" b="0" i="0" u="none" strike="noStrike" cap="none" normalizeH="0" baseline="0">
                          <a:ln>
                            <a:noFill/>
                          </a:ln>
                          <a:solidFill>
                            <a:srgbClr val="333333"/>
                          </a:solidFill>
                          <a:effectLst/>
                          <a:latin typeface="Calibri Light"/>
                          <a:ea typeface="MS PGothic" pitchFamily="34" charset="-128"/>
                        </a:rPr>
                        <a:t>Kényelmetlen ágy; feszültség; új környezetben eleinte gyakran vannak rossz éjszakáink; idegbecsípődés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1800" b="0" i="0" u="none" strike="noStrike" cap="none" normalizeH="0" baseline="0">
                          <a:ln>
                            <a:noFill/>
                          </a:ln>
                          <a:solidFill>
                            <a:srgbClr val="333333"/>
                          </a:solidFill>
                          <a:effectLst/>
                          <a:latin typeface="Calibri Light"/>
                          <a:ea typeface="MS PGothic" pitchFamily="34" charset="-128"/>
                        </a:rPr>
                        <a:t>Egy ambuláns műtét után magának kell beadnia a Heparint (vérhígító injekció)</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1800" b="0" i="0" u="none" strike="noStrike" cap="none" normalizeH="0" baseline="0" dirty="0">
                          <a:ln>
                            <a:noFill/>
                          </a:ln>
                          <a:solidFill>
                            <a:srgbClr val="333333"/>
                          </a:solidFill>
                          <a:effectLst/>
                          <a:latin typeface="Calibri Light"/>
                          <a:ea typeface="MS PGothic" pitchFamily="34" charset="-128"/>
                        </a:rPr>
                        <a:t>Az orvosok elkövettek egy műhibát, ezért inkább méreginjekcióval akarják elérni, hogy megmérgezzem saját magam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u-HU" sz="1800" b="0" i="0" u="none" strike="noStrike" cap="none" normalizeH="0" baseline="0">
                          <a:ln>
                            <a:noFill/>
                          </a:ln>
                          <a:solidFill>
                            <a:srgbClr val="333333"/>
                          </a:solidFill>
                          <a:effectLst/>
                          <a:latin typeface="Calibri Light"/>
                          <a:ea typeface="MS PGothic" pitchFamily="34" charset="-128"/>
                        </a:rPr>
                        <a:t>A trombózis megelőzésének bevett módja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MS PGothic" pitchFamily="34" charset="-128"/>
                        </a:rPr>
                        <a:t>Mikor a barátjához utazik, háromszor is meg kell állnia a piros lámpánál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Biztos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hogy</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valamilyen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veszély</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fenyeget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ott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valaki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arra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céloz</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hogy</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ártani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akar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nekem</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Véletlen</a:t>
                      </a:r>
                      <a:r>
                        <a:rPr kumimoji="0" lang="en-US" sz="1800" b="0" i="0" u="none" strike="noStrike" cap="none" normalizeH="0" baseline="0" dirty="0">
                          <a:ln>
                            <a:noFill/>
                          </a:ln>
                          <a:solidFill>
                            <a:srgbClr val="333333"/>
                          </a:solidFill>
                          <a:effectLst/>
                          <a:latin typeface="Calibri Light"/>
                          <a:ea typeface="MS PGothic" pitchFamily="34" charset="-128"/>
                        </a:rPr>
                        <a:t> (ha </a:t>
                      </a:r>
                      <a:r>
                        <a:rPr kumimoji="0" lang="en-US" sz="1800" b="0" i="0" u="none" strike="noStrike" cap="none" normalizeH="0" baseline="0" dirty="0" err="1">
                          <a:ln>
                            <a:noFill/>
                          </a:ln>
                          <a:solidFill>
                            <a:srgbClr val="333333"/>
                          </a:solidFill>
                          <a:effectLst/>
                          <a:latin typeface="Calibri Light"/>
                          <a:ea typeface="MS PGothic" pitchFamily="34" charset="-128"/>
                        </a:rPr>
                        <a:t>sietünk</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inkább</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észrevesszük</a:t>
                      </a:r>
                      <a:r>
                        <a:rPr kumimoji="0" lang="en-US" sz="1800" b="0" i="0" u="none" strike="noStrike" cap="none" normalizeH="0" baseline="0" dirty="0">
                          <a:ln>
                            <a:noFill/>
                          </a:ln>
                          <a:solidFill>
                            <a:srgbClr val="333333"/>
                          </a:solidFill>
                          <a:effectLst/>
                          <a:latin typeface="Calibri Light"/>
                          <a:ea typeface="MS PGothic" pitchFamily="34" charset="-128"/>
                        </a:rPr>
                        <a:t> a </a:t>
                      </a:r>
                      <a:r>
                        <a:rPr kumimoji="0" lang="en-US" sz="1800" b="0" i="0" u="none" strike="noStrike" cap="none" normalizeH="0" baseline="0" dirty="0" err="1">
                          <a:ln>
                            <a:noFill/>
                          </a:ln>
                          <a:solidFill>
                            <a:srgbClr val="333333"/>
                          </a:solidFill>
                          <a:effectLst/>
                          <a:latin typeface="Calibri Light"/>
                          <a:ea typeface="MS PGothic" pitchFamily="34" charset="-128"/>
                        </a:rPr>
                        <a:t>piros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lámpákat</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mintha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kényelmesen</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utazunk</a:t>
                      </a:r>
                      <a:r>
                        <a:rPr kumimoji="0" lang="en-US" sz="1800" b="0" i="0" u="none" strike="noStrike" cap="none" normalizeH="0" baseline="0" dirty="0">
                          <a:ln>
                            <a:noFill/>
                          </a:ln>
                          <a:solidFill>
                            <a:srgbClr val="333333"/>
                          </a:solidFill>
                          <a:effectLst/>
                          <a:latin typeface="Calibri Light"/>
                          <a:ea typeface="MS PGothic" pitchFamily="34" charset="-128"/>
                        </a:rPr>
                        <a:t>) , </a:t>
                      </a:r>
                      <a:r>
                        <a:rPr kumimoji="0" lang="en-US" sz="1800" b="0" i="0" u="none" strike="noStrike" cap="none" normalizeH="0" baseline="0" dirty="0" err="1">
                          <a:ln>
                            <a:noFill/>
                          </a:ln>
                          <a:solidFill>
                            <a:srgbClr val="333333"/>
                          </a:solidFill>
                          <a:effectLst/>
                          <a:latin typeface="Calibri Light"/>
                          <a:ea typeface="MS PGothic" pitchFamily="34" charset="-128"/>
                        </a:rPr>
                        <a:t>piros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hullám</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pPr>
              <a:defRPr/>
            </a:pPr>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 </a:t>
            </a:r>
            <a:r>
              <a:rPr lang="de-DE" altLang="de-DE" sz="2400" dirty="0">
                <a:solidFill>
                  <a:srgbClr val="333333"/>
                </a:solidFill>
              </a:rPr>
              <a:t> </a:t>
            </a:r>
          </a:p>
          <a:p>
            <a:pPr marL="342900" indent="-342900">
              <a:buClr>
                <a:srgbClr val="333333"/>
              </a:buClr>
              <a:buFont typeface="WingDings"/>
              <a:buChar char=""/>
              <a:defRPr/>
            </a:pPr>
            <a:r>
              <a:rPr lang="hu-HU" altLang="de-DE" sz="2400" dirty="0">
                <a:solidFill>
                  <a:srgbClr val="333333"/>
                </a:solidFill>
              </a:rPr>
              <a:t>Az Önök feladata, a képen látható tárgy felismerése</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pPr>
              <a:defRPr/>
            </a:pPr>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 </a:t>
            </a:r>
            <a:r>
              <a:rPr lang="de-DE" altLang="de-DE" sz="2400" dirty="0">
                <a:solidFill>
                  <a:srgbClr val="333333"/>
                </a:solidFill>
              </a:rPr>
              <a:t> </a:t>
            </a:r>
          </a:p>
          <a:p>
            <a:pPr marL="342900" indent="-342900">
              <a:buClr>
                <a:srgbClr val="333333"/>
              </a:buClr>
              <a:buFont typeface="WingDings"/>
              <a:buChar char=""/>
              <a:defRPr/>
            </a:pPr>
            <a:r>
              <a:rPr lang="hu-HU" altLang="de-DE" sz="2400" dirty="0">
                <a:solidFill>
                  <a:srgbClr val="333333"/>
                </a:solidFill>
              </a:rPr>
              <a:t>Az Önök feladata, a képen látható tárgy felismerése</a:t>
            </a:r>
            <a:r>
              <a:rPr lang="de-DE" altLang="de-DE" sz="2400" dirty="0">
                <a:solidFill>
                  <a:srgbClr val="333333"/>
                </a:solidFill>
              </a:rPr>
              <a:t>.</a:t>
            </a:r>
            <a:endParaRPr lang="hu-HU" altLang="de-DE" sz="2400" dirty="0">
              <a:solidFill>
                <a:srgbClr val="333333"/>
              </a:solidFill>
            </a:endParaRPr>
          </a:p>
          <a:p>
            <a:pPr marL="342900" indent="-342900">
              <a:buClr>
                <a:srgbClr val="333333"/>
              </a:buClr>
              <a:buFont typeface="WingDings"/>
              <a:buChar char=""/>
              <a:defRPr/>
            </a:pPr>
            <a:r>
              <a:rPr lang="hu-HU" altLang="de-DE" sz="2400" dirty="0">
                <a:solidFill>
                  <a:srgbClr val="333333"/>
                </a:solidFill>
              </a:rPr>
              <a:t>Az elhamarkodott vagy a túlságosan vonakodó döntéseket igyekezzenek kerülni!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3156574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feladat</a:t>
            </a:r>
          </a:p>
        </p:txBody>
      </p:sp>
      <p:sp>
        <p:nvSpPr>
          <p:cNvPr id="5" name="Content Placeholder 4"/>
          <p:cNvSpPr>
            <a:spLocks noGrp="1"/>
          </p:cNvSpPr>
          <p:nvPr>
            <p:ph idx="1"/>
          </p:nvPr>
        </p:nvSpPr>
        <p:spPr/>
        <p:txBody>
          <a:bodyPr/>
          <a:lstStyle/>
          <a:p>
            <a:pPr>
              <a:defRPr/>
            </a:pPr>
            <a:r>
              <a:rPr lang="hu-HU" altLang="de-DE" sz="2400" dirty="0">
                <a:solidFill>
                  <a:srgbClr val="333333"/>
                </a:solidFill>
              </a:rPr>
              <a:t>A továbbiakban néhány képet fognak látni. Az első képen csak egy részlet lesz látható. A második képen egy további részletet illesztettünk az előzőhöz. Ez addig folytatódik így, míg a teljes kép láthatóvá nem válik. </a:t>
            </a:r>
            <a:r>
              <a:rPr lang="de-DE" altLang="de-DE" sz="2400" dirty="0">
                <a:solidFill>
                  <a:srgbClr val="333333"/>
                </a:solidFill>
              </a:rPr>
              <a:t> </a:t>
            </a:r>
          </a:p>
          <a:p>
            <a:pPr marL="342900" indent="-342900">
              <a:buClr>
                <a:srgbClr val="333333"/>
              </a:buClr>
              <a:buFont typeface="WingDings"/>
              <a:buChar char=""/>
              <a:defRPr/>
            </a:pPr>
            <a:r>
              <a:rPr lang="hu-HU" altLang="de-DE" sz="2400" dirty="0">
                <a:solidFill>
                  <a:srgbClr val="333333"/>
                </a:solidFill>
              </a:rPr>
              <a:t>Az Önök feladata, a képen látható tárgy felismerése</a:t>
            </a:r>
            <a:r>
              <a:rPr lang="de-DE" altLang="de-DE" sz="2400" dirty="0">
                <a:solidFill>
                  <a:srgbClr val="333333"/>
                </a:solidFill>
              </a:rPr>
              <a:t>.</a:t>
            </a:r>
            <a:endParaRPr lang="hu-HU" altLang="de-DE" sz="2400" dirty="0">
              <a:solidFill>
                <a:srgbClr val="333333"/>
              </a:solidFill>
            </a:endParaRPr>
          </a:p>
          <a:p>
            <a:pPr marL="342900" indent="-342900">
              <a:buClr>
                <a:srgbClr val="333333"/>
              </a:buClr>
              <a:buFont typeface="WingDings"/>
              <a:buChar char=""/>
              <a:defRPr/>
            </a:pPr>
            <a:r>
              <a:rPr lang="hu-HU" altLang="de-DE" sz="2400" dirty="0">
                <a:solidFill>
                  <a:srgbClr val="333333"/>
                </a:solidFill>
              </a:rPr>
              <a:t>Az elhamarkodott vagy a túlságosan vonakodó döntéseket igyekezzenek kerülni!</a:t>
            </a:r>
          </a:p>
          <a:p>
            <a:pPr marL="342900" indent="-342900">
              <a:buClr>
                <a:srgbClr val="333333"/>
              </a:buClr>
              <a:buFont typeface="WingDings"/>
              <a:buChar char=""/>
              <a:defRPr/>
            </a:pPr>
            <a:r>
              <a:rPr lang="hu-HU" altLang="de-DE" sz="2400" dirty="0">
                <a:solidFill>
                  <a:srgbClr val="333333"/>
                </a:solidFill>
              </a:rPr>
              <a:t>itassák meg, mi szól az egyes megoldási javaslatok mellett!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847272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1. kép</a:t>
            </a:r>
          </a:p>
        </p:txBody>
      </p:sp>
      <p:sp>
        <p:nvSpPr>
          <p:cNvPr id="5" name="Content Placeholder 4"/>
          <p:cNvSpPr>
            <a:spLocks noGrp="1"/>
          </p:cNvSpPr>
          <p:nvPr>
            <p:ph idx="1"/>
          </p:nvPr>
        </p:nvSpPr>
        <p:spPr/>
        <p:txBody>
          <a:bodyPr/>
          <a:lstStyle/>
          <a:p>
            <a:pPr lvl="0" defTabSz="914400" fontAlgn="base">
              <a:defRPr/>
            </a:pPr>
            <a:r>
              <a:rPr lang="hu-HU" altLang="de-DE" sz="2400">
                <a:solidFill>
                  <a:srgbClr val="333333"/>
                </a:solidFill>
              </a:rPr>
              <a:t>Egyes válaszlehetőségeket előre megadtunk. </a:t>
            </a:r>
            <a:r>
              <a:rPr lang="hu-HU" altLang="de-DE" sz="2400" dirty="0">
                <a:solidFill>
                  <a:srgbClr val="333333"/>
                </a:solidFill>
              </a:rPr>
              <a:t>Vitassák meg a csoportban, hogy mennyire tartják valószínűnek az egyes lehetőségeket, és hogy kellőképpen biztosak-e ahhoz, hogy döntést hozzanak!</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7">
            <a:extLst>
              <a:ext uri="{FF2B5EF4-FFF2-40B4-BE49-F238E27FC236}">
                <a16:creationId xmlns:a16="http://schemas.microsoft.com/office/drawing/2014/main" id="{36D0D119-EAEA-C6B4-1EC4-BFBEF44F87BE}"/>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27</a:t>
            </a:fld>
            <a:endParaRPr lang="de-DE" altLang="de-DE">
              <a:latin typeface="+mn-lt"/>
              <a:ea typeface="+mn-ea"/>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2"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8">
            <a:extLst>
              <a:ext uri="{FF2B5EF4-FFF2-40B4-BE49-F238E27FC236}">
                <a16:creationId xmlns:a16="http://schemas.microsoft.com/office/drawing/2014/main" id="{D11BAE33-79B4-6551-486C-A77804E90ACC}"/>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9">
            <a:extLst>
              <a:ext uri="{FF2B5EF4-FFF2-40B4-BE49-F238E27FC236}">
                <a16:creationId xmlns:a16="http://schemas.microsoft.com/office/drawing/2014/main" id="{0300A1DB-7CCC-EF19-B0FA-E072C907180E}"/>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29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0">
            <a:extLst>
              <a:ext uri="{FF2B5EF4-FFF2-40B4-BE49-F238E27FC236}">
                <a16:creationId xmlns:a16="http://schemas.microsoft.com/office/drawing/2014/main" id="{594390D6-214A-D9D6-193D-330B6BAB4A05}"/>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1">
            <a:extLst>
              <a:ext uri="{FF2B5EF4-FFF2-40B4-BE49-F238E27FC236}">
                <a16:creationId xmlns:a16="http://schemas.microsoft.com/office/drawing/2014/main" id="{5FCF5744-BBA7-50B5-DBE8-379C8D63C7AC}"/>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2">
            <a:extLst>
              <a:ext uri="{FF2B5EF4-FFF2-40B4-BE49-F238E27FC236}">
                <a16:creationId xmlns:a16="http://schemas.microsoft.com/office/drawing/2014/main" id="{3C833AE7-0CF0-3849-177C-645ED5AE0E5B}"/>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3">
            <a:extLst>
              <a:ext uri="{FF2B5EF4-FFF2-40B4-BE49-F238E27FC236}">
                <a16:creationId xmlns:a16="http://schemas.microsoft.com/office/drawing/2014/main" id="{6A445E34-1AA7-79F1-BDEA-705799FD47E6}"/>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4">
            <a:extLst>
              <a:ext uri="{FF2B5EF4-FFF2-40B4-BE49-F238E27FC236}">
                <a16:creationId xmlns:a16="http://schemas.microsoft.com/office/drawing/2014/main" id="{D21B10C2-6CB3-CB92-F6E3-FC9C51F01766}"/>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5">
            <a:extLst>
              <a:ext uri="{FF2B5EF4-FFF2-40B4-BE49-F238E27FC236}">
                <a16:creationId xmlns:a16="http://schemas.microsoft.com/office/drawing/2014/main" id="{2A4FB243-4813-6468-8E6E-CEC48C2242A5}"/>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35</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Híd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Tutaj</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Vasúti sínek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Zászlórúd</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Farakás</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Ecset</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18037552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2. kép</a:t>
            </a:r>
          </a:p>
        </p:txBody>
      </p:sp>
      <p:sp>
        <p:nvSpPr>
          <p:cNvPr id="5" name="Content Placeholder 4"/>
          <p:cNvSpPr>
            <a:spLocks noGrp="1"/>
          </p:cNvSpPr>
          <p:nvPr>
            <p:ph idx="1"/>
          </p:nvPr>
        </p:nvSpPr>
        <p:spPr/>
        <p:txBody>
          <a:bodyPr/>
          <a:lstStyle/>
          <a:p>
            <a:pPr lvl="0" defTabSz="914400" fontAlgn="base">
              <a:defRPr/>
            </a:pPr>
            <a:r>
              <a:rPr lang="hu-HU" altLang="de-DE" sz="2400">
                <a:solidFill>
                  <a:srgbClr val="333333"/>
                </a:solidFill>
              </a:rPr>
              <a:t>Ebben a feladatban nem adtunk meg válaszlehetőségeket. </a:t>
            </a:r>
            <a:r>
              <a:rPr lang="hu-HU" altLang="de-DE" sz="2400" dirty="0">
                <a:solidFill>
                  <a:srgbClr val="333333"/>
                </a:solidFill>
              </a:rPr>
              <a:t>Kérjük, gondolják át önállóan, mit ábrázolhat a kép!</a:t>
            </a:r>
          </a:p>
          <a:p>
            <a:pPr lvl="0" defTabSz="914400" fontAlgn="base">
              <a:defRPr/>
            </a:pPr>
            <a:r>
              <a:rPr lang="hu-HU" altLang="de-DE" sz="2400" dirty="0">
                <a:solidFill>
                  <a:srgbClr val="333333"/>
                </a:solidFill>
              </a:rPr>
              <a:t>Többféle megoldást is javasolhatnak. Vitassák meg tippjeiket a csoportban!</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36</a:t>
            </a:fld>
            <a:endParaRPr lang="de-DE" altLang="de-DE">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52BE9DC4-AB7E-7BE2-0682-15D62B427958}"/>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9F518F92-6BED-D1AA-5C89-4160E134FB21}"/>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3A932AE9-8F71-1F8E-9A7B-80064051ED53}"/>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39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DD1A7624-8019-6C7B-5C0E-54F87C43B512}"/>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ACF5E1D0-2C21-B759-10F5-90AF4A6AFC2F}"/>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4E3D2390-BF1A-ACC8-05B1-E8A85AC48447}"/>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5FD741D3-F986-13B6-E016-8BDBDE061883}"/>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9F3B24BB-AE18-2D49-B45F-81A1409ED862}"/>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552719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3.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992C8D12-CEB8-557E-1F34-EE3FA5CB7F7E}"/>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5C4823B7-E29C-1F90-6E2C-1350D0629410}"/>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3A5C3B4A-CAD4-800B-0E05-CC63D44F0F7E}"/>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F8E87505-85CA-A8FB-9922-E15547D12CD6}"/>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49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865057FC-00A6-B265-D8F2-E66C8D4FFD74}"/>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FD7E1E1B-C30B-E5FE-5319-253F101FD942}"/>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5266981F-9BC9-E0F5-7065-6060ADA3D2A2}"/>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445E05BE-FD65-7993-E2B8-A09437B9CBE6}"/>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F189A82F-D0DA-C4BD-767D-004084682F40}"/>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Git</a:t>
            </a:r>
            <a:r>
              <a:rPr lang="hu-HU" altLang="de-DE" sz="2000" dirty="0">
                <a:solidFill>
                  <a:srgbClr val="333333"/>
                </a:solidFill>
                <a:latin typeface="+mn-lt"/>
                <a:ea typeface="+mn-ea"/>
              </a:rPr>
              <a:t>ár</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Hegedűtok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Kulcslyuk</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Bagoly</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Nyelv</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Villanykörte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Lábnyom</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35627509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4.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55</a:t>
            </a:fld>
            <a:endParaRPr lang="de-DE" altLang="de-DE">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E7A0D837-EB0A-1AAC-996B-A6833971E50F}"/>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2A9A05B1-3537-6448-B4E2-88DAE6216F81}"/>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5EF0E35A-1786-94DA-ADC4-A63308029DF9}"/>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9919C571-A258-406F-C4C9-1D4B0BE78396}"/>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59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AA45C6A6-058F-DABA-6348-95D813B50B59}"/>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84D668E0-340D-CE6A-7E56-3F6D56348A6A}"/>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F90D8923-6ADB-601A-4467-A6F529CE3478}"/>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AEDF9311-D466-2146-C1D5-254181CBA55A}"/>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DE5FBAA8-9C6B-8F6E-1735-52455386F5C0}"/>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Serleg</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Nő mély dekoltázzsal</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Olajlámpa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Sátor</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Hintó</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Pajzs</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Csodalámpa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Te</a:t>
            </a:r>
            <a:r>
              <a:rPr lang="hu-HU" altLang="de-DE" sz="2000" dirty="0">
                <a:solidFill>
                  <a:srgbClr val="333333"/>
                </a:solidFill>
                <a:latin typeface="+mn-lt"/>
                <a:ea typeface="+mn-ea"/>
              </a:rPr>
              <a:t>áskanna</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Char char=""/>
            </a:pPr>
            <a:r>
              <a:rPr lang="hu-HU" altLang="de-DE" sz="2000" dirty="0">
                <a:solidFill>
                  <a:srgbClr val="333333"/>
                </a:solidFill>
                <a:latin typeface="+mn-lt"/>
                <a:ea typeface="+mn-ea"/>
              </a:rPr>
              <a:t>Ásó</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24657967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E9CBD091-BB50-4075-8F27-637C2F9AB439}" type="slidenum">
              <a:rPr lang="de-DE" altLang="de-DE" smtClean="0">
                <a:latin typeface="+mn-lt"/>
                <a:ea typeface="+mn-ea"/>
              </a:rPr>
              <a:pPr/>
              <a:t>65</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a </a:t>
            </a:r>
            <a:r>
              <a:rPr lang="en-US" altLang="ko-KR" sz="1800" i="1" spc="-5" dirty="0" err="1">
                <a:solidFill>
                  <a:srgbClr val="333333"/>
                </a:solidFill>
                <a:latin typeface="+mn-lt"/>
                <a:ea typeface="+mn-ea"/>
              </a:rPr>
              <a:t>trainereknek</a:t>
            </a:r>
            <a:r>
              <a:rPr lang="en-US" altLang="ko-KR" sz="1800" i="1" spc="-5">
                <a:solidFill>
                  <a:srgbClr val="333333"/>
                </a:solidFill>
                <a:latin typeface="+mn-lt"/>
                <a:ea typeface="+mn-ea"/>
              </a:rPr>
              <a:t>:</a:t>
            </a:r>
          </a:p>
          <a:p>
            <a:pPr marL="635" defTabSz="914400" eaLnBrk="0" fontAlgn="base" hangingPunct="0">
              <a:spcBef>
                <a:spcPts val="894"/>
              </a:spcBef>
              <a:spcAft>
                <a:spcPct val="0"/>
              </a:spcAft>
            </a:pPr>
            <a:r>
              <a:rPr lang="hu-HU" altLang="ko-KR" sz="1800">
                <a:solidFill>
                  <a:srgbClr val="333333"/>
                </a:solidFill>
                <a:latin typeface="+mn-lt"/>
                <a:ea typeface="+mn-ea"/>
              </a:rPr>
              <a:t>Egyes </a:t>
            </a:r>
            <a:r>
              <a:rPr lang="hu-HU" altLang="ko-KR" sz="1800" dirty="0">
                <a:solidFill>
                  <a:srgbClr val="333333"/>
                </a:solidFill>
                <a:latin typeface="+mn-lt"/>
                <a:ea typeface="+mn-ea"/>
              </a:rPr>
              <a:t>jelenetek olyan kifejezéseket/ tartalmakat hordozhatnak, melyek nem minden közönségnek és nem minden kultúrának megfelelőek. Így kérjük a levetített videókat gondosan megválogatni!</a:t>
            </a:r>
            <a:r>
              <a:rPr lang="de-DE" sz="180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233791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5.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66</a:t>
            </a:fld>
            <a:endParaRPr lang="de-DE" altLang="de-DE">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56F774F6-670C-99F2-55A9-36F4AF462B79}"/>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67</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81AAA353-00DF-1BDA-AFDE-FA938B5B19B9}"/>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68</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F373B2C4-97F2-16CF-F4C2-A16E08F5CF60}"/>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69</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4F01FBEE-CAF8-1708-A5AD-9A466D33B0CC}"/>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70</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E4C5057F-DE32-6090-148E-0D3702F49014}"/>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71</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EDAE228D-2006-B8F8-72D8-A255D905F29D}"/>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72</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0ED51709-4750-00DF-B5B1-2F0712F6E8A3}"/>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73</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6FE9408B-A526-2D57-EAB8-74776873D32D}"/>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74</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E37034D2-8AD0-119B-B499-39BEACD47067}"/>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75</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246123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CDB7E-C005-608C-28B8-41C16EAB9B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86F500-12AC-589E-3D0D-D8B4AB7D59B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6. </a:t>
            </a:r>
            <a:r>
              <a:rPr lang="en-US" sz="3600" dirty="0" err="1">
                <a:latin typeface="+mn-lt"/>
                <a:ea typeface="+mn-ea"/>
                <a:cs typeface="+mn-cs"/>
              </a:rPr>
              <a:t>kép</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AFF7E276-1753-C8B0-D699-D335127722A5}"/>
              </a:ext>
            </a:extLst>
          </p:cNvPr>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a:extLst>
              <a:ext uri="{FF2B5EF4-FFF2-40B4-BE49-F238E27FC236}">
                <a16:creationId xmlns:a16="http://schemas.microsoft.com/office/drawing/2014/main" id="{2E5221B9-A7BA-9122-E28C-25C867B6A77B}"/>
              </a:ext>
            </a:extLst>
          </p:cNvPr>
          <p:cNvSpPr>
            <a:spLocks noGrp="1"/>
          </p:cNvSpPr>
          <p:nvPr>
            <p:ph type="sldNum" sz="quarter" idx="12"/>
          </p:nvPr>
        </p:nvSpPr>
        <p:spPr/>
        <p:txBody>
          <a:bodyPr/>
          <a:lstStyle/>
          <a:p>
            <a:fld id="{B3CFD2D5-E9DB-4EAD-9EB1-658DC5AEB230}" type="slidenum">
              <a:rPr lang="de-DE" altLang="de-DE" smtClean="0">
                <a:latin typeface="+mn-lt"/>
                <a:ea typeface="+mn-ea"/>
              </a:rPr>
              <a:pPr/>
              <a:t>76</a:t>
            </a:fld>
            <a:endParaRPr lang="de-DE" altLang="de-DE">
              <a:latin typeface="+mn-lt"/>
              <a:ea typeface="+mn-ea"/>
            </a:endParaRPr>
          </a:p>
        </p:txBody>
      </p:sp>
    </p:spTree>
    <p:extLst>
      <p:ext uri="{BB962C8B-B14F-4D97-AF65-F5344CB8AC3E}">
        <p14:creationId xmlns:p14="http://schemas.microsoft.com/office/powerpoint/2010/main" val="42089456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247B9-2A0E-14F4-A534-ADC17CA7ED65}"/>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CE1BFD32-00DB-D359-078B-A1BF148F05B6}"/>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2009093-7823-140F-54DC-8506493EDFF8}"/>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7E287F33-A759-B989-397D-353DBC4F426F}"/>
              </a:ext>
            </a:extLst>
          </p:cNvPr>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a:extLst>
              <a:ext uri="{FF2B5EF4-FFF2-40B4-BE49-F238E27FC236}">
                <a16:creationId xmlns:a16="http://schemas.microsoft.com/office/drawing/2014/main" id="{2AF333F1-B184-99E1-78F0-A4D1DA83FB46}"/>
              </a:ext>
            </a:extLst>
          </p:cNvPr>
          <p:cNvSpPr>
            <a:spLocks noGrp="1"/>
          </p:cNvSpPr>
          <p:nvPr>
            <p:ph type="sldNum" sz="quarter" idx="12"/>
          </p:nvPr>
        </p:nvSpPr>
        <p:spPr/>
        <p:txBody>
          <a:bodyPr/>
          <a:lstStyle/>
          <a:p>
            <a:fld id="{B3CFD2D5-E9DB-4EAD-9EB1-658DC5AEB230}" type="slidenum">
              <a:rPr lang="de-DE" altLang="de-DE" smtClean="0">
                <a:latin typeface="+mn-lt"/>
                <a:ea typeface="+mn-ea"/>
              </a:rPr>
              <a:pPr/>
              <a:t>77</a:t>
            </a:fld>
            <a:endParaRPr lang="de-DE" altLang="de-DE">
              <a:latin typeface="+mn-lt"/>
              <a:ea typeface="+mn-ea"/>
            </a:endParaRPr>
          </a:p>
        </p:txBody>
      </p:sp>
      <p:sp>
        <p:nvSpPr>
          <p:cNvPr id="13" name="Text Box 9">
            <a:extLst>
              <a:ext uri="{FF2B5EF4-FFF2-40B4-BE49-F238E27FC236}">
                <a16:creationId xmlns:a16="http://schemas.microsoft.com/office/drawing/2014/main" id="{A57C7EB8-F537-26A3-54CC-D47AA9BA3F9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21767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DE617-3AFC-25C6-036C-E8CCBB8F13C0}"/>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FCFBBB7F-AD21-4C7B-28ED-1A0AC8059EE9}"/>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B7C9556-A5FD-CEFE-7CFD-C957759A338D}"/>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0924A062-F5FF-2D5C-C618-9122B2AD798F}"/>
              </a:ext>
            </a:extLst>
          </p:cNvPr>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a:extLst>
              <a:ext uri="{FF2B5EF4-FFF2-40B4-BE49-F238E27FC236}">
                <a16:creationId xmlns:a16="http://schemas.microsoft.com/office/drawing/2014/main" id="{78F906B6-77D3-4AE7-D3A1-C718125F6DB3}"/>
              </a:ext>
            </a:extLst>
          </p:cNvPr>
          <p:cNvSpPr>
            <a:spLocks noGrp="1"/>
          </p:cNvSpPr>
          <p:nvPr>
            <p:ph type="sldNum" sz="quarter" idx="12"/>
          </p:nvPr>
        </p:nvSpPr>
        <p:spPr/>
        <p:txBody>
          <a:bodyPr/>
          <a:lstStyle/>
          <a:p>
            <a:fld id="{B3CFD2D5-E9DB-4EAD-9EB1-658DC5AEB230}" type="slidenum">
              <a:rPr lang="de-DE" altLang="de-DE" smtClean="0">
                <a:latin typeface="+mn-lt"/>
                <a:ea typeface="+mn-ea"/>
              </a:rPr>
              <a:pPr/>
              <a:t>78</a:t>
            </a:fld>
            <a:endParaRPr lang="de-DE" altLang="de-DE">
              <a:latin typeface="+mn-lt"/>
              <a:ea typeface="+mn-ea"/>
            </a:endParaRPr>
          </a:p>
        </p:txBody>
      </p:sp>
      <p:sp>
        <p:nvSpPr>
          <p:cNvPr id="13" name="Text Box 9">
            <a:extLst>
              <a:ext uri="{FF2B5EF4-FFF2-40B4-BE49-F238E27FC236}">
                <a16:creationId xmlns:a16="http://schemas.microsoft.com/office/drawing/2014/main" id="{E87E2353-C80C-DE1E-0A7C-7D76DC8E3D9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545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0D5AB-9D4A-E073-F83A-D38A05CF2FBB}"/>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8EDB1EDC-239D-44DD-C767-CD6ADC327432}"/>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DA0088B-9510-3811-E398-DD33BDFA4DB8}"/>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A0B4101B-558D-49AB-8A51-5D442A6DA0DC}"/>
              </a:ext>
            </a:extLst>
          </p:cNvPr>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a:extLst>
              <a:ext uri="{FF2B5EF4-FFF2-40B4-BE49-F238E27FC236}">
                <a16:creationId xmlns:a16="http://schemas.microsoft.com/office/drawing/2014/main" id="{F2D9E07D-9BB5-7483-BB35-1824AFA2292E}"/>
              </a:ext>
            </a:extLst>
          </p:cNvPr>
          <p:cNvSpPr>
            <a:spLocks noGrp="1"/>
          </p:cNvSpPr>
          <p:nvPr>
            <p:ph type="sldNum" sz="quarter" idx="12"/>
          </p:nvPr>
        </p:nvSpPr>
        <p:spPr/>
        <p:txBody>
          <a:bodyPr/>
          <a:lstStyle/>
          <a:p>
            <a:fld id="{B3CFD2D5-E9DB-4EAD-9EB1-658DC5AEB230}" type="slidenum">
              <a:rPr lang="de-DE" altLang="de-DE" smtClean="0">
                <a:latin typeface="+mn-lt"/>
                <a:ea typeface="+mn-ea"/>
              </a:rPr>
              <a:pPr/>
              <a:t>79</a:t>
            </a:fld>
            <a:endParaRPr lang="de-DE" altLang="de-DE">
              <a:latin typeface="+mn-lt"/>
              <a:ea typeface="+mn-ea"/>
            </a:endParaRPr>
          </a:p>
        </p:txBody>
      </p:sp>
      <p:sp>
        <p:nvSpPr>
          <p:cNvPr id="13" name="Text Box 9">
            <a:extLst>
              <a:ext uri="{FF2B5EF4-FFF2-40B4-BE49-F238E27FC236}">
                <a16:creationId xmlns:a16="http://schemas.microsoft.com/office/drawing/2014/main" id="{563C2A11-94EF-9D7F-DC69-0C5ACD92553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277914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673F1-0697-7A6A-2675-190C3C1920E8}"/>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BF01BCA3-D02B-5A3B-7BA2-517C87CA0BEF}"/>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A71F257-AD01-F7A3-448A-73D724C3A5A2}"/>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38FEA19C-B9C7-F091-60B3-6F3057AA7B3C}"/>
              </a:ext>
            </a:extLst>
          </p:cNvPr>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a:extLst>
              <a:ext uri="{FF2B5EF4-FFF2-40B4-BE49-F238E27FC236}">
                <a16:creationId xmlns:a16="http://schemas.microsoft.com/office/drawing/2014/main" id="{9D167508-D5EC-00DF-3635-F20489D75A3C}"/>
              </a:ext>
            </a:extLst>
          </p:cNvPr>
          <p:cNvSpPr>
            <a:spLocks noGrp="1"/>
          </p:cNvSpPr>
          <p:nvPr>
            <p:ph type="sldNum" sz="quarter" idx="12"/>
          </p:nvPr>
        </p:nvSpPr>
        <p:spPr/>
        <p:txBody>
          <a:bodyPr/>
          <a:lstStyle/>
          <a:p>
            <a:fld id="{B3CFD2D5-E9DB-4EAD-9EB1-658DC5AEB230}" type="slidenum">
              <a:rPr lang="de-DE" altLang="de-DE" smtClean="0">
                <a:latin typeface="+mn-lt"/>
                <a:ea typeface="+mn-ea"/>
              </a:rPr>
              <a:pPr/>
              <a:t>80</a:t>
            </a:fld>
            <a:endParaRPr lang="de-DE" altLang="de-DE">
              <a:latin typeface="+mn-lt"/>
              <a:ea typeface="+mn-ea"/>
            </a:endParaRPr>
          </a:p>
        </p:txBody>
      </p:sp>
      <p:sp>
        <p:nvSpPr>
          <p:cNvPr id="13" name="Text Box 9">
            <a:extLst>
              <a:ext uri="{FF2B5EF4-FFF2-40B4-BE49-F238E27FC236}">
                <a16:creationId xmlns:a16="http://schemas.microsoft.com/office/drawing/2014/main" id="{1B549852-10C3-B5D7-5F14-681C6C2AE12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443278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34285-D9BB-B63E-7707-34A60E04A66D}"/>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D24DEFEA-C1A1-A312-5974-D278A2345E6F}"/>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8C27E6C-698A-5795-C98B-58D5D656E7B5}"/>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11384D78-4277-0833-59BD-73D808CAAF05}"/>
              </a:ext>
            </a:extLst>
          </p:cNvPr>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a:extLst>
              <a:ext uri="{FF2B5EF4-FFF2-40B4-BE49-F238E27FC236}">
                <a16:creationId xmlns:a16="http://schemas.microsoft.com/office/drawing/2014/main" id="{DD12008A-ADA7-6B25-0174-F976998777A2}"/>
              </a:ext>
            </a:extLst>
          </p:cNvPr>
          <p:cNvSpPr>
            <a:spLocks noGrp="1"/>
          </p:cNvSpPr>
          <p:nvPr>
            <p:ph type="sldNum" sz="quarter" idx="12"/>
          </p:nvPr>
        </p:nvSpPr>
        <p:spPr/>
        <p:txBody>
          <a:bodyPr/>
          <a:lstStyle/>
          <a:p>
            <a:fld id="{B3CFD2D5-E9DB-4EAD-9EB1-658DC5AEB230}" type="slidenum">
              <a:rPr lang="de-DE" altLang="de-DE" smtClean="0">
                <a:latin typeface="+mn-lt"/>
                <a:ea typeface="+mn-ea"/>
              </a:rPr>
              <a:pPr/>
              <a:t>81</a:t>
            </a:fld>
            <a:endParaRPr lang="de-DE" altLang="de-DE">
              <a:latin typeface="+mn-lt"/>
              <a:ea typeface="+mn-ea"/>
            </a:endParaRPr>
          </a:p>
        </p:txBody>
      </p:sp>
      <p:sp>
        <p:nvSpPr>
          <p:cNvPr id="13" name="Text Box 9">
            <a:extLst>
              <a:ext uri="{FF2B5EF4-FFF2-40B4-BE49-F238E27FC236}">
                <a16:creationId xmlns:a16="http://schemas.microsoft.com/office/drawing/2014/main" id="{53F2A8FA-2D19-73EF-D2A1-E0C88D36E23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913848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B8840-9743-2D19-65E4-6CF385AB2634}"/>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8FFA7D44-C326-84EB-198D-28F689E42391}"/>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D230519-57B3-BB56-2C4E-6BADC16D48ED}"/>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3F1E5658-482C-A8DF-E2CB-4E3B37E86588}"/>
              </a:ext>
            </a:extLst>
          </p:cNvPr>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a:extLst>
              <a:ext uri="{FF2B5EF4-FFF2-40B4-BE49-F238E27FC236}">
                <a16:creationId xmlns:a16="http://schemas.microsoft.com/office/drawing/2014/main" id="{357F548F-6BF3-6FB9-B29D-CECF23E41EB1}"/>
              </a:ext>
            </a:extLst>
          </p:cNvPr>
          <p:cNvSpPr>
            <a:spLocks noGrp="1"/>
          </p:cNvSpPr>
          <p:nvPr>
            <p:ph type="sldNum" sz="quarter" idx="12"/>
          </p:nvPr>
        </p:nvSpPr>
        <p:spPr/>
        <p:txBody>
          <a:bodyPr/>
          <a:lstStyle/>
          <a:p>
            <a:fld id="{B3CFD2D5-E9DB-4EAD-9EB1-658DC5AEB230}" type="slidenum">
              <a:rPr lang="de-DE" altLang="de-DE" smtClean="0">
                <a:latin typeface="+mn-lt"/>
                <a:ea typeface="+mn-ea"/>
              </a:rPr>
              <a:pPr/>
              <a:t>82</a:t>
            </a:fld>
            <a:endParaRPr lang="de-DE" altLang="de-DE">
              <a:latin typeface="+mn-lt"/>
              <a:ea typeface="+mn-ea"/>
            </a:endParaRPr>
          </a:p>
        </p:txBody>
      </p:sp>
      <p:sp>
        <p:nvSpPr>
          <p:cNvPr id="13" name="Text Box 9">
            <a:extLst>
              <a:ext uri="{FF2B5EF4-FFF2-40B4-BE49-F238E27FC236}">
                <a16:creationId xmlns:a16="http://schemas.microsoft.com/office/drawing/2014/main" id="{EFFC73B2-6EB7-1AF5-4FBF-6CC395EFE7E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540572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D0779-39B6-F2F8-413A-7D0A7B9CEAF2}"/>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38EED417-F073-092A-E8F5-174E3456D37C}"/>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B2D303C-5BC4-81EE-69DC-06D731C08ABB}"/>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0A474E67-F60F-2BB0-2499-31C62F2B5A66}"/>
              </a:ext>
            </a:extLst>
          </p:cNvPr>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a:extLst>
              <a:ext uri="{FF2B5EF4-FFF2-40B4-BE49-F238E27FC236}">
                <a16:creationId xmlns:a16="http://schemas.microsoft.com/office/drawing/2014/main" id="{9467FEA5-DA96-C064-7255-7825A100C4F1}"/>
              </a:ext>
            </a:extLst>
          </p:cNvPr>
          <p:cNvSpPr>
            <a:spLocks noGrp="1"/>
          </p:cNvSpPr>
          <p:nvPr>
            <p:ph type="sldNum" sz="quarter" idx="12"/>
          </p:nvPr>
        </p:nvSpPr>
        <p:spPr/>
        <p:txBody>
          <a:bodyPr/>
          <a:lstStyle/>
          <a:p>
            <a:fld id="{B3CFD2D5-E9DB-4EAD-9EB1-658DC5AEB230}" type="slidenum">
              <a:rPr lang="de-DE" altLang="de-DE" smtClean="0">
                <a:latin typeface="+mn-lt"/>
                <a:ea typeface="+mn-ea"/>
              </a:rPr>
              <a:pPr/>
              <a:t>83</a:t>
            </a:fld>
            <a:endParaRPr lang="de-DE" altLang="de-DE">
              <a:latin typeface="+mn-lt"/>
              <a:ea typeface="+mn-ea"/>
            </a:endParaRPr>
          </a:p>
        </p:txBody>
      </p:sp>
      <p:sp>
        <p:nvSpPr>
          <p:cNvPr id="13" name="Text Box 9">
            <a:extLst>
              <a:ext uri="{FF2B5EF4-FFF2-40B4-BE49-F238E27FC236}">
                <a16:creationId xmlns:a16="http://schemas.microsoft.com/office/drawing/2014/main" id="{197A1A0A-D073-B30E-23B5-718C12FBE53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221958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0CDC2-8F04-CF98-E27B-AE0190D48A69}"/>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1626FDFD-B750-1AB9-E867-025A62C309E5}"/>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892D887-F469-8D5F-E6A0-0262F5BBC1BE}"/>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a:extLst>
              <a:ext uri="{FF2B5EF4-FFF2-40B4-BE49-F238E27FC236}">
                <a16:creationId xmlns:a16="http://schemas.microsoft.com/office/drawing/2014/main" id="{008F8B35-9C4E-FCB1-BF51-D694BC4507A7}"/>
              </a:ext>
            </a:extLst>
          </p:cNvPr>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a:extLst>
              <a:ext uri="{FF2B5EF4-FFF2-40B4-BE49-F238E27FC236}">
                <a16:creationId xmlns:a16="http://schemas.microsoft.com/office/drawing/2014/main" id="{E86D5E3D-4AD8-7300-E5DD-2240BC461724}"/>
              </a:ext>
            </a:extLst>
          </p:cNvPr>
          <p:cNvSpPr>
            <a:spLocks noGrp="1"/>
          </p:cNvSpPr>
          <p:nvPr>
            <p:ph type="sldNum" sz="quarter" idx="12"/>
          </p:nvPr>
        </p:nvSpPr>
        <p:spPr/>
        <p:txBody>
          <a:bodyPr/>
          <a:lstStyle/>
          <a:p>
            <a:fld id="{B3CFD2D5-E9DB-4EAD-9EB1-658DC5AEB230}" type="slidenum">
              <a:rPr lang="de-DE" altLang="de-DE" smtClean="0">
                <a:latin typeface="+mn-lt"/>
                <a:ea typeface="+mn-ea"/>
              </a:rPr>
              <a:pPr/>
              <a:t>84</a:t>
            </a:fld>
            <a:endParaRPr lang="de-DE" altLang="de-DE">
              <a:latin typeface="+mn-lt"/>
              <a:ea typeface="+mn-ea"/>
            </a:endParaRPr>
          </a:p>
        </p:txBody>
      </p:sp>
      <p:sp>
        <p:nvSpPr>
          <p:cNvPr id="13" name="Text Box 9">
            <a:extLst>
              <a:ext uri="{FF2B5EF4-FFF2-40B4-BE49-F238E27FC236}">
                <a16:creationId xmlns:a16="http://schemas.microsoft.com/office/drawing/2014/main" id="{F4B46DFF-D11D-8053-1A3C-467B80F7941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492148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7.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85</a:t>
            </a:fld>
            <a:endParaRPr lang="de-DE" altLang="de-DE">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9">
            <a:extLst>
              <a:ext uri="{FF2B5EF4-FFF2-40B4-BE49-F238E27FC236}">
                <a16:creationId xmlns:a16="http://schemas.microsoft.com/office/drawing/2014/main" id="{A3B859FC-442E-BACA-BB16-8E9E7EC968BA}"/>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0">
            <a:extLst>
              <a:ext uri="{FF2B5EF4-FFF2-40B4-BE49-F238E27FC236}">
                <a16:creationId xmlns:a16="http://schemas.microsoft.com/office/drawing/2014/main" id="{A247D746-7B92-9D09-A329-DED28CC904EE}"/>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1">
            <a:extLst>
              <a:ext uri="{FF2B5EF4-FFF2-40B4-BE49-F238E27FC236}">
                <a16:creationId xmlns:a16="http://schemas.microsoft.com/office/drawing/2014/main" id="{C03BD81C-2419-D074-3588-C470CAEAE8F1}"/>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2">
            <a:extLst>
              <a:ext uri="{FF2B5EF4-FFF2-40B4-BE49-F238E27FC236}">
                <a16:creationId xmlns:a16="http://schemas.microsoft.com/office/drawing/2014/main" id="{F9C35E94-92E9-75EA-97FD-DD59D65B3601}"/>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89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3">
            <a:extLst>
              <a:ext uri="{FF2B5EF4-FFF2-40B4-BE49-F238E27FC236}">
                <a16:creationId xmlns:a16="http://schemas.microsoft.com/office/drawing/2014/main" id="{FB904CEB-0251-17E9-17EF-CE2FDF4A1906}"/>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4">
            <a:extLst>
              <a:ext uri="{FF2B5EF4-FFF2-40B4-BE49-F238E27FC236}">
                <a16:creationId xmlns:a16="http://schemas.microsoft.com/office/drawing/2014/main" id="{59F802B2-8CF6-5F96-1BD1-DE9773A213CE}"/>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5">
            <a:extLst>
              <a:ext uri="{FF2B5EF4-FFF2-40B4-BE49-F238E27FC236}">
                <a16:creationId xmlns:a16="http://schemas.microsoft.com/office/drawing/2014/main" id="{899692D1-3478-7646-4869-66DADC6A9492}"/>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K</a:t>
            </a:r>
            <a:r>
              <a:rPr lang="hu-HU" altLang="de-DE" sz="2000">
                <a:solidFill>
                  <a:srgbClr val="333333"/>
                </a:solidFill>
                <a:latin typeface="+mn-lt"/>
                <a:ea typeface="+mn-ea"/>
              </a:rPr>
              <a:t>rumpli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Nap</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Hal</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Csótány</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TV antenna</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Kövér férfi</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UFO</a:t>
            </a: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Pók</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hu-HU" altLang="de-DE" sz="2000">
                <a:solidFill>
                  <a:srgbClr val="333333"/>
                </a:solidFill>
                <a:latin typeface="+mn-lt"/>
                <a:ea typeface="+mn-ea"/>
              </a:rPr>
              <a:t>Fa</a:t>
            </a:r>
            <a:endParaRPr lang="de-DE" altLang="de-DE" sz="2000">
              <a:solidFill>
                <a:srgbClr val="333333"/>
              </a:solidFill>
              <a:latin typeface="+mn-lt"/>
              <a:ea typeface="+mn-e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8. </a:t>
            </a:r>
            <a:r>
              <a:rPr lang="en-US" sz="3600" dirty="0" err="1">
                <a:latin typeface="+mn-lt"/>
                <a:ea typeface="+mn-ea"/>
                <a:cs typeface="+mn-cs"/>
              </a:rPr>
              <a:t>kép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93</a:t>
            </a:fld>
            <a:endParaRPr lang="de-DE" altLang="de-DE">
              <a:latin typeface="+mn-lt"/>
              <a:ea typeface="+mn-e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D1F62A72-6CB3-AA7B-A108-6BD28CC7963C}"/>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B8AC5129-ECD6-F3FB-7170-1FF5E1F08407}"/>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F5CBF44A-BDF5-6582-7A8D-7270FB097956}"/>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93016755-DD35-9D9C-4804-500162237CEE}"/>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EE5C1C6E-D155-2412-1FB0-0F0AC89C4C2D}"/>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0747431B-A8A4-43FB-4D44-4018E199338B}"/>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99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4A8EC02B-0462-3D63-560B-035C2D506643}"/>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5D4EE077-F704-963D-B856-7C8025F0C250}"/>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ábrázolhat ez a kép?</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Mennyire biztos ebben a gondolatában? </a:t>
            </a:r>
          </a:p>
          <a:p>
            <a:pPr algn="ctr" eaLnBrk="1" hangingPunct="1">
              <a:lnSpc>
                <a:spcPct val="150000"/>
              </a:lnSpc>
              <a:spcBef>
                <a:spcPts val="0"/>
              </a:spcBef>
              <a:spcAft>
                <a:spcPts val="0"/>
              </a:spcAft>
              <a:buClrTx/>
              <a:buNone/>
            </a:pPr>
            <a:r>
              <a:rPr lang="en-US" altLang="de-DE" sz="2000">
                <a:solidFill>
                  <a:srgbClr val="004992"/>
                </a:solidFill>
                <a:latin typeface="Calibri Light"/>
              </a:rPr>
              <a:t>Szeretne már most döntést hozni?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27907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2. feladatcsoport: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102</a:t>
            </a:fld>
            <a:endParaRPr lang="de-DE" altLang="de-DE">
              <a:latin typeface="+mn-lt"/>
              <a:ea typeface="+mn-ea"/>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103</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 lát most?</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105</a:t>
            </a:fld>
            <a:endParaRPr lang="de-DE" altLang="de-DE">
              <a:latin typeface="+mn-lt"/>
              <a:ea typeface="+mn-ea"/>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defRPr/>
            </a:pPr>
            <a:r>
              <a:rPr lang="hu-HU" altLang="de-DE" sz="2400" dirty="0">
                <a:solidFill>
                  <a:srgbClr val="333333"/>
                </a:solidFill>
              </a:rPr>
              <a:t>A gyors döntések nem mindig vezetnek hibás döntésekhez. Néha azonban csak a valóság egyik felét ismerjük </a:t>
            </a:r>
            <a:r>
              <a:rPr lang="hu-HU" altLang="de-DE" sz="2400">
                <a:solidFill>
                  <a:srgbClr val="333333"/>
                </a:solidFill>
              </a:rPr>
              <a:t>fel!</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106</a:t>
            </a:fld>
            <a:endParaRPr lang="de-DE" altLang="de-DE">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defRPr/>
            </a:pPr>
            <a:r>
              <a:rPr lang="hu-HU" altLang="de-DE" sz="2400" dirty="0">
                <a:solidFill>
                  <a:srgbClr val="333333"/>
                </a:solidFill>
              </a:rPr>
              <a:t>A gyors döntések nem mindig vezetnek hibás döntésekhez. Néha azonban csak a valóság egyik felét ismerjük fel!</a:t>
            </a:r>
            <a:endParaRPr lang="de-DE" altLang="de-DE" sz="2400" dirty="0">
              <a:solidFill>
                <a:srgbClr val="333333"/>
              </a:solidFill>
            </a:endParaRPr>
          </a:p>
          <a:p>
            <a:pPr lvl="0" algn="ctr" defTabSz="914400" fontAlgn="base">
              <a:defRPr/>
            </a:pPr>
            <a:r>
              <a:rPr lang="hu-HU" altLang="de-DE" sz="2400" dirty="0">
                <a:solidFill>
                  <a:srgbClr val="004992"/>
                </a:solidFill>
              </a:rPr>
              <a:t>Próbálja megtalálni a következő képekben az összes alakot</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107</a:t>
            </a:fld>
            <a:endParaRPr lang="de-DE" altLang="de-DE">
              <a:latin typeface="+mn-lt"/>
              <a:ea typeface="+mn-ea"/>
            </a:endParaRPr>
          </a:p>
        </p:txBody>
      </p:sp>
    </p:spTree>
    <p:extLst>
      <p:ext uri="{BB962C8B-B14F-4D97-AF65-F5344CB8AC3E}">
        <p14:creationId xmlns:p14="http://schemas.microsoft.com/office/powerpoint/2010/main" val="36848896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108</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109</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Nő vagy szaxofonos?</a:t>
            </a:r>
            <a:endParaRPr lang="en-US" sz="2400" dirty="0">
              <a:solidFill>
                <a:srgbClr val="333333"/>
              </a:solidFill>
              <a:latin typeface="Calibri Ligh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110</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111</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Kacsa vagy nyúl?</a:t>
            </a:r>
            <a:endParaRPr lang="en-US" sz="2400" dirty="0">
              <a:solidFill>
                <a:srgbClr val="333333"/>
              </a:solidFill>
              <a:latin typeface="Calibri Ligh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112</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113</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Arc vagy lovas?</a:t>
            </a:r>
            <a:endParaRPr lang="en-US" sz="2400" dirty="0">
              <a:solidFill>
                <a:srgbClr val="333333"/>
              </a:solidFill>
              <a:latin typeface="Calibri Ligh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114</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115</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Jézus vagy a keresztrefeszítés?</a:t>
            </a:r>
            <a:endParaRPr lang="en-US" sz="2400" dirty="0">
              <a:solidFill>
                <a:srgbClr val="333333"/>
              </a:solidFill>
              <a:latin typeface="Calibri Light"/>
              <a:ea typeface="+mj-ea"/>
              <a:cs typeface="+mj-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116</a:t>
            </a:fld>
            <a:endParaRPr lang="de-DE" altLang="de-DE">
              <a:latin typeface="+mn-lt"/>
              <a:ea typeface="+mn-ea"/>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117</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hu-HU" sz="2400">
                <a:solidFill>
                  <a:srgbClr val="333333"/>
                </a:solidFill>
                <a:latin typeface="Calibri Light"/>
                <a:ea typeface="+mj-ea"/>
                <a:cs typeface="+mj-cs"/>
              </a:rPr>
              <a:t>Madonna vagy zenélő tündérek?</a:t>
            </a:r>
            <a:endParaRPr lang="en-US" sz="2400" dirty="0">
              <a:solidFill>
                <a:srgbClr val="333333"/>
              </a:solidFill>
              <a:latin typeface="Calibri Light"/>
              <a:ea typeface="+mj-ea"/>
              <a:cs typeface="+mj-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118</a:t>
            </a:fld>
            <a:endParaRPr lang="de-DE" altLang="de-DE">
              <a:latin typeface="+mn-lt"/>
              <a:ea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szomszédjai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l-GR" altLang="de-DE" sz="2000">
                <a:solidFill>
                  <a:srgbClr val="333333"/>
                </a:solidFill>
                <a:sym typeface="Wingdings" panose="05000000000000000000" pitchFamily="2" charset="2"/>
              </a:rPr>
              <a:t> </a:t>
            </a:r>
            <a:r>
              <a:rPr lang="hu-HU" altLang="de-DE" sz="2000" dirty="0">
                <a:solidFill>
                  <a:srgbClr val="333333"/>
                </a:solidFill>
              </a:rPr>
              <a:t>a vélt ellenség tettleges </a:t>
            </a:r>
            <a:r>
              <a:rPr lang="hu-HU" altLang="de-DE" sz="2000">
                <a:solidFill>
                  <a:srgbClr val="333333"/>
                </a:solidFill>
              </a:rPr>
              <a:t>bántalmazása</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119</a:t>
            </a:fld>
            <a:endParaRPr lang="de-DE" altLang="de-DE">
              <a:latin typeface="+mn-lt"/>
              <a:ea typeface="+mn-ea"/>
            </a:endParaRPr>
          </a:p>
        </p:txBody>
      </p:sp>
    </p:spTree>
    <p:extLst>
      <p:ext uri="{BB962C8B-B14F-4D97-AF65-F5344CB8AC3E}">
        <p14:creationId xmlns:p14="http://schemas.microsoft.com/office/powerpoint/2010/main" val="14192558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szomszédjai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l-GR" altLang="de-DE" sz="2000">
                <a:solidFill>
                  <a:srgbClr val="333333"/>
                </a:solidFill>
                <a:sym typeface="Wingdings" panose="05000000000000000000" pitchFamily="2" charset="2"/>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a:solidFill>
                  <a:srgbClr val="333333"/>
                </a:solidFill>
              </a:rPr>
              <a:t>lottószámok</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120</a:t>
            </a:fld>
            <a:endParaRPr lang="de-DE" altLang="de-DE">
              <a:latin typeface="+mn-lt"/>
              <a:ea typeface="+mn-ea"/>
            </a:endParaRPr>
          </a:p>
        </p:txBody>
      </p:sp>
    </p:spTree>
    <p:extLst>
      <p:ext uri="{BB962C8B-B14F-4D97-AF65-F5344CB8AC3E}">
        <p14:creationId xmlns:p14="http://schemas.microsoft.com/office/powerpoint/2010/main" val="20883786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szomszédjai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l-GR" altLang="de-DE" sz="2000">
                <a:solidFill>
                  <a:srgbClr val="333333"/>
                </a:solidFill>
                <a:sym typeface="Wingdings" panose="05000000000000000000" pitchFamily="2" charset="2"/>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dirty="0">
                <a:solidFill>
                  <a:srgbClr val="333333"/>
                </a:solidFill>
              </a:rPr>
              <a:t>lottószámok</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Tévedni emberi dolog</a:t>
            </a:r>
            <a:r>
              <a:rPr lang="de-DE" altLang="de-DE" sz="2000" dirty="0">
                <a:solidFill>
                  <a:srgbClr val="333333"/>
                </a:solidFill>
              </a:rPr>
              <a:t> – </a:t>
            </a:r>
            <a:r>
              <a:rPr lang="hu-HU" altLang="de-DE" sz="2000" dirty="0">
                <a:solidFill>
                  <a:srgbClr val="333333"/>
                </a:solidFill>
              </a:rPr>
              <a:t>tartsa szem előtt azt a lehetőséget, hogy </a:t>
            </a:r>
            <a:r>
              <a:rPr lang="hu-HU" altLang="de-DE" sz="2000">
                <a:solidFill>
                  <a:srgbClr val="333333"/>
                </a:solidFill>
              </a:rPr>
              <a:t>hibázhat!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121</a:t>
            </a:fld>
            <a:endParaRPr lang="de-DE" altLang="de-DE">
              <a:latin typeface="+mn-lt"/>
              <a:ea typeface="+mn-ea"/>
            </a:endParaRPr>
          </a:p>
        </p:txBody>
      </p:sp>
    </p:spTree>
    <p:extLst>
      <p:ext uri="{BB962C8B-B14F-4D97-AF65-F5344CB8AC3E}">
        <p14:creationId xmlns:p14="http://schemas.microsoft.com/office/powerpoint/2010/main" val="24552700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gyakorlatok annak szemléltetésére szolgálnak, hogy a gyors döntések gyakran hibákhoz vezetnek és csupán a </a:t>
            </a:r>
            <a:r>
              <a:rPr lang="hu-HU" altLang="de-DE" sz="2000">
                <a:solidFill>
                  <a:srgbClr val="333333"/>
                </a:solidFill>
              </a:rPr>
              <a:t>valóság “egyik felét” </a:t>
            </a:r>
            <a:r>
              <a:rPr lang="hu-HU" altLang="de-DE" sz="2000" dirty="0">
                <a:solidFill>
                  <a:srgbClr val="333333"/>
                </a:solidFill>
              </a:rPr>
              <a:t>ismerjük fel általuk.</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u-HU" altLang="de-DE" sz="2000" dirty="0">
                <a:solidFill>
                  <a:srgbClr val="004992"/>
                </a:solidFill>
              </a:rPr>
              <a:t>Lehetőleg gyűjtsön minél több információt</a:t>
            </a:r>
            <a:r>
              <a:rPr lang="de-DE" altLang="de-DE" sz="2000" dirty="0">
                <a:solidFill>
                  <a:srgbClr val="004992"/>
                </a:solidFill>
              </a:rPr>
              <a:t> </a:t>
            </a:r>
            <a:r>
              <a:rPr lang="hu-HU" altLang="de-DE" sz="2000" dirty="0">
                <a:solidFill>
                  <a:srgbClr val="333333"/>
                </a:solidFill>
              </a:rPr>
              <a:t>és vitassa meg gondolatait másokkal, ha olyan döntésekről van szó, melyeknek komolyabb következményei lehetnek</a:t>
            </a:r>
            <a:r>
              <a:rPr lang="de-DE" altLang="de-DE" sz="2000" dirty="0">
                <a:solidFill>
                  <a:srgbClr val="333333"/>
                </a:solidFill>
              </a:rPr>
              <a:t> (</a:t>
            </a:r>
            <a:r>
              <a:rPr lang="hu-HU" altLang="de-DE" sz="2000" dirty="0">
                <a:solidFill>
                  <a:srgbClr val="333333"/>
                </a:solidFill>
              </a:rPr>
              <a:t>pl. ha úgy érzi, szomszédjai </a:t>
            </a:r>
            <a:r>
              <a:rPr lang="hu-HU" altLang="de-DE" sz="2000">
                <a:solidFill>
                  <a:srgbClr val="333333"/>
                </a:solidFill>
              </a:rPr>
              <a:t>követik</a:t>
            </a:r>
            <a:r>
              <a:rPr lang="de-DE"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l-GR" altLang="de-DE" sz="2000">
                <a:solidFill>
                  <a:srgbClr val="333333"/>
                </a:solidFill>
                <a:sym typeface="Wingdings" panose="05000000000000000000" pitchFamily="2" charset="2"/>
              </a:rPr>
              <a:t> </a:t>
            </a:r>
            <a:r>
              <a:rPr lang="hu-HU" altLang="de-DE" sz="2000" dirty="0">
                <a:solidFill>
                  <a:srgbClr val="333333"/>
                </a:solidFill>
              </a:rPr>
              <a:t>a vélt ellenség tettleges bántalmazása</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kevésbé jelentős dolgok esetében azonban gyorsabban kell döntést hoznunk </a:t>
            </a:r>
            <a:r>
              <a:rPr lang="de-DE" altLang="de-DE" sz="2000" dirty="0">
                <a:solidFill>
                  <a:srgbClr val="333333"/>
                </a:solidFill>
              </a:rPr>
              <a:t>(</a:t>
            </a:r>
            <a:r>
              <a:rPr lang="hu-HU" altLang="de-DE" sz="2000" dirty="0">
                <a:solidFill>
                  <a:srgbClr val="333333"/>
                </a:solidFill>
              </a:rPr>
              <a:t>pl.</a:t>
            </a:r>
            <a:r>
              <a:rPr lang="de-DE" altLang="de-DE" sz="2000" dirty="0">
                <a:solidFill>
                  <a:srgbClr val="333333"/>
                </a:solidFill>
              </a:rPr>
              <a:t> </a:t>
            </a:r>
            <a:r>
              <a:rPr lang="hu-HU" altLang="de-DE" sz="2000" dirty="0">
                <a:solidFill>
                  <a:srgbClr val="333333"/>
                </a:solidFill>
              </a:rPr>
              <a:t>j</a:t>
            </a:r>
            <a:r>
              <a:rPr lang="de-DE" altLang="de-DE" sz="2000" dirty="0">
                <a:solidFill>
                  <a:srgbClr val="333333"/>
                </a:solidFill>
              </a:rPr>
              <a:t>oghurt</a:t>
            </a:r>
            <a:r>
              <a:rPr lang="hu-HU" altLang="de-DE" sz="2000" dirty="0">
                <a:solidFill>
                  <a:srgbClr val="333333"/>
                </a:solidFill>
              </a:rPr>
              <a:t> </a:t>
            </a:r>
            <a:r>
              <a:rPr lang="de-DE" altLang="de-DE" sz="2000" dirty="0">
                <a:solidFill>
                  <a:srgbClr val="333333"/>
                </a:solidFill>
              </a:rPr>
              <a:t>m</a:t>
            </a:r>
            <a:r>
              <a:rPr lang="hu-HU" altLang="de-DE" sz="2000" dirty="0">
                <a:solidFill>
                  <a:srgbClr val="333333"/>
                </a:solidFill>
              </a:rPr>
              <a:t>á</a:t>
            </a:r>
            <a:r>
              <a:rPr lang="de-DE" altLang="de-DE" sz="2000" dirty="0">
                <a:solidFill>
                  <a:srgbClr val="333333"/>
                </a:solidFill>
              </a:rPr>
              <a:t>rk</a:t>
            </a:r>
            <a:r>
              <a:rPr lang="hu-HU" altLang="de-DE" sz="2000" dirty="0">
                <a:solidFill>
                  <a:srgbClr val="333333"/>
                </a:solidFill>
              </a:rPr>
              <a:t>a</a:t>
            </a:r>
            <a:r>
              <a:rPr lang="de-DE" altLang="de-DE" sz="2000" dirty="0">
                <a:solidFill>
                  <a:srgbClr val="333333"/>
                </a:solidFill>
              </a:rPr>
              <a:t>, </a:t>
            </a:r>
            <a:r>
              <a:rPr lang="hu-HU" altLang="de-DE" sz="2000" dirty="0">
                <a:solidFill>
                  <a:srgbClr val="333333"/>
                </a:solidFill>
              </a:rPr>
              <a:t>süteményfajta a kávézóban</a:t>
            </a:r>
            <a:r>
              <a:rPr lang="de-DE" altLang="de-DE" sz="2000" dirty="0">
                <a:solidFill>
                  <a:srgbClr val="333333"/>
                </a:solidFill>
              </a:rPr>
              <a:t>, </a:t>
            </a:r>
            <a:r>
              <a:rPr lang="hu-HU" altLang="de-DE" sz="2000" dirty="0">
                <a:solidFill>
                  <a:srgbClr val="333333"/>
                </a:solidFill>
              </a:rPr>
              <a:t>lottószámok</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Tévedni emberi dolog</a:t>
            </a:r>
            <a:r>
              <a:rPr lang="de-DE" altLang="de-DE" sz="2000" dirty="0">
                <a:solidFill>
                  <a:srgbClr val="333333"/>
                </a:solidFill>
              </a:rPr>
              <a:t> – </a:t>
            </a:r>
            <a:r>
              <a:rPr lang="hu-HU" altLang="de-DE" sz="2000" dirty="0">
                <a:solidFill>
                  <a:srgbClr val="333333"/>
                </a:solidFill>
              </a:rPr>
              <a:t>tartsa szem előtt azt a lehetőséget, hogy hibázhat!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u-HU" altLang="de-DE" sz="2000" dirty="0">
                <a:solidFill>
                  <a:srgbClr val="333333"/>
                </a:solidFill>
              </a:rPr>
              <a:t>A fontos döntéseknek tényeken kell alapulniuk</a:t>
            </a:r>
            <a:r>
              <a:rPr lang="de-DE" altLang="de-DE" sz="2000" dirty="0">
                <a:solidFill>
                  <a:srgbClr val="333333"/>
                </a:solidFill>
              </a:rPr>
              <a:t>. </a:t>
            </a:r>
            <a:r>
              <a:rPr lang="hu-HU" altLang="de-DE" sz="2000" dirty="0">
                <a:solidFill>
                  <a:srgbClr val="333333"/>
                </a:solidFill>
              </a:rPr>
              <a:t>A puszta </a:t>
            </a:r>
            <a:r>
              <a:rPr lang="hu-HU" altLang="de-DE" sz="2000">
                <a:solidFill>
                  <a:srgbClr val="333333"/>
                </a:solidFill>
              </a:rPr>
              <a:t>feltételezések “rossz tanácsadók”. </a:t>
            </a:r>
            <a:r>
              <a:rPr lang="hu-HU" altLang="de-DE" sz="2000" dirty="0">
                <a:solidFill>
                  <a:srgbClr val="333333"/>
                </a:solidFill>
              </a:rPr>
              <a:t>A rossz döntések következményeit is vegye mindig figyelembe!</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24117031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123</a:t>
            </a:fld>
            <a:endParaRPr lang="de-DE" altLang="de-DE">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a:p>
            <a:pPr lvl="0" defTabSz="914400" fontAlgn="base">
              <a:defRPr/>
            </a:pPr>
            <a:r>
              <a:rPr lang="hu-HU" altLang="de-DE" sz="2400" dirty="0">
                <a:solidFill>
                  <a:srgbClr val="004992"/>
                </a:solidFill>
              </a:rPr>
              <a:t>Példa</a:t>
            </a:r>
            <a:r>
              <a:rPr lang="de-DE" altLang="de-DE" sz="2400" dirty="0">
                <a:solidFill>
                  <a:srgbClr val="004992"/>
                </a:solidFill>
              </a:rPr>
              <a:t>: </a:t>
            </a:r>
            <a:r>
              <a:rPr lang="de-DE" altLang="de-DE" sz="2400" dirty="0">
                <a:solidFill>
                  <a:srgbClr val="333333"/>
                </a:solidFill>
              </a:rPr>
              <a:t>G</a:t>
            </a:r>
            <a:r>
              <a:rPr lang="hu-HU" altLang="de-DE" sz="2400" dirty="0">
                <a:solidFill>
                  <a:srgbClr val="333333"/>
                </a:solidFill>
              </a:rPr>
              <a:t>yörgy azzal vádolja betegtársát, Jánost, hogy meg akarja őt mérgezni!</a:t>
            </a:r>
            <a:endParaRPr lang="de-DE" altLang="de-DE" sz="2400" dirty="0">
              <a:solidFill>
                <a:srgbClr val="333333"/>
              </a:solidFill>
            </a:endParaRPr>
          </a:p>
          <a:p>
            <a:pPr lvl="0" defTabSz="914400" fontAlgn="base">
              <a:defRPr/>
            </a:pPr>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hu-HU" altLang="de-DE" sz="2400" dirty="0">
                <a:solidFill>
                  <a:srgbClr val="333333"/>
                </a:solidFill>
              </a:rPr>
              <a:t>Furcsa íze volt az ételnek</a:t>
            </a:r>
            <a:r>
              <a:rPr lang="de-DE" altLang="de-DE" sz="2400" dirty="0">
                <a:solidFill>
                  <a:srgbClr val="333333"/>
                </a:solidFill>
              </a:rPr>
              <a:t>. G</a:t>
            </a:r>
            <a:r>
              <a:rPr lang="hu-HU" altLang="de-DE" sz="2400" dirty="0">
                <a:solidFill>
                  <a:srgbClr val="333333"/>
                </a:solidFill>
              </a:rPr>
              <a:t>yörgy és János nem kedvelik egymást különösebben</a:t>
            </a:r>
            <a:r>
              <a:rPr lang="de-DE" altLang="de-DE" sz="2400" dirty="0">
                <a:solidFill>
                  <a:srgbClr val="333333"/>
                </a:solidFill>
              </a:rPr>
              <a:t>.</a:t>
            </a:r>
          </a:p>
          <a:p>
            <a:pPr lvl="0" defTabSz="914400" fontAlgn="base">
              <a:defRPr/>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Honnan tudhatta volna János, melyik adagot fogja elvenni György a tálalókocsiról? Szinte senki nem követ el gyilkosságot puszta ellenszenvből vagy egy kis véleménykülönbség miatt</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124</a:t>
            </a:fld>
            <a:endParaRPr lang="de-DE" altLang="de-DE">
              <a:latin typeface="+mn-lt"/>
              <a:ea typeface="+mn-ea"/>
            </a:endParaRPr>
          </a:p>
        </p:txBody>
      </p:sp>
    </p:spTree>
    <p:extLst>
      <p:ext uri="{BB962C8B-B14F-4D97-AF65-F5344CB8AC3E}">
        <p14:creationId xmlns:p14="http://schemas.microsoft.com/office/powerpoint/2010/main" val="41410894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u-HU" altLang="de-DE" sz="2400" dirty="0">
                <a:solidFill>
                  <a:srgbClr val="333333"/>
                </a:solidFill>
              </a:rPr>
              <a:t>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pszichózisban szenvedő ember hajlamos elhamarkodott és extrém ítéleteket alkotni.</a:t>
            </a:r>
            <a:endParaRPr lang="de-DE" altLang="de-DE" sz="2400" dirty="0">
              <a:solidFill>
                <a:srgbClr val="333333"/>
              </a:solidFill>
            </a:endParaRPr>
          </a:p>
          <a:p>
            <a:pPr lvl="0" defTabSz="914400" fontAlgn="base">
              <a:defRPr/>
            </a:pPr>
            <a:r>
              <a:rPr lang="hu-HU" altLang="de-DE" sz="2400" dirty="0">
                <a:solidFill>
                  <a:srgbClr val="004992"/>
                </a:solidFill>
              </a:rPr>
              <a:t>Példa</a:t>
            </a:r>
            <a:r>
              <a:rPr lang="de-DE" altLang="de-DE" sz="2400" dirty="0">
                <a:solidFill>
                  <a:srgbClr val="004992"/>
                </a:solidFill>
              </a:rPr>
              <a:t>: </a:t>
            </a:r>
            <a:r>
              <a:rPr lang="de-DE" altLang="de-DE" sz="2400" dirty="0">
                <a:solidFill>
                  <a:srgbClr val="333333"/>
                </a:solidFill>
              </a:rPr>
              <a:t>G</a:t>
            </a:r>
            <a:r>
              <a:rPr lang="hu-HU" altLang="de-DE" sz="2400" dirty="0">
                <a:solidFill>
                  <a:srgbClr val="333333"/>
                </a:solidFill>
              </a:rPr>
              <a:t>yörgy azzal vádolja betegtársát, Jánost, hogy meg akarja őt mérgezni!</a:t>
            </a:r>
            <a:endParaRPr lang="de-DE" altLang="de-DE" sz="2400" dirty="0">
              <a:solidFill>
                <a:srgbClr val="333333"/>
              </a:solidFill>
            </a:endParaRPr>
          </a:p>
          <a:p>
            <a:pPr lvl="0" defTabSz="914400" fontAlgn="base">
              <a:defRPr/>
            </a:pPr>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hu-HU" altLang="de-DE" sz="2400" dirty="0">
                <a:solidFill>
                  <a:srgbClr val="333333"/>
                </a:solidFill>
              </a:rPr>
              <a:t>Furcsa íze volt az ételnek</a:t>
            </a:r>
            <a:r>
              <a:rPr lang="de-DE" altLang="de-DE" sz="2400" dirty="0">
                <a:solidFill>
                  <a:srgbClr val="333333"/>
                </a:solidFill>
              </a:rPr>
              <a:t>. G</a:t>
            </a:r>
            <a:r>
              <a:rPr lang="hu-HU" altLang="de-DE" sz="2400" dirty="0">
                <a:solidFill>
                  <a:srgbClr val="333333"/>
                </a:solidFill>
              </a:rPr>
              <a:t>yörgy és János nem kedvelik egymást különösebben</a:t>
            </a:r>
            <a:r>
              <a:rPr lang="de-DE" altLang="de-DE" sz="2400" dirty="0">
                <a:solidFill>
                  <a:srgbClr val="333333"/>
                </a:solidFill>
              </a:rPr>
              <a:t>.</a:t>
            </a:r>
          </a:p>
          <a:p>
            <a:pPr lvl="0" defTabSz="914400" fontAlgn="base">
              <a:defRPr/>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Honnan tudhatta volna János, melyik adagot fogja elvenni György a tálalókocsiról? Szinte senki nem követ el gyilkosságot puszta ellenszenvből vagy egy kis véleménykülönbség miatt</a:t>
            </a:r>
            <a:r>
              <a:rPr lang="de-DE" altLang="de-DE" sz="2400" dirty="0">
                <a:solidFill>
                  <a:srgbClr val="333333"/>
                </a:solidFill>
              </a:rPr>
              <a:t>.</a:t>
            </a:r>
          </a:p>
          <a:p>
            <a:pPr lvl="0" defTabSz="914400" fontAlgn="base">
              <a:defRPr/>
            </a:pPr>
            <a:r>
              <a:rPr lang="hu-HU" altLang="de-DE" sz="2400" dirty="0">
                <a:solidFill>
                  <a:srgbClr val="333333"/>
                </a:solidFill>
              </a:rPr>
              <a:t>További információkat kell gyűjteni, továbbá egyéb magyarázatokat (pl. valamely bizalmi személlyel megbeszélve) is megfontolás tárgyává kell tenni.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125</a:t>
            </a:fld>
            <a:endParaRPr lang="de-DE" altLang="de-DE">
              <a:latin typeface="+mn-lt"/>
              <a:ea typeface="+mn-ea"/>
            </a:endParaRPr>
          </a:p>
        </p:txBody>
      </p:sp>
    </p:spTree>
    <p:extLst>
      <p:ext uri="{BB962C8B-B14F-4D97-AF65-F5344CB8AC3E}">
        <p14:creationId xmlns:p14="http://schemas.microsoft.com/office/powerpoint/2010/main" val="23528870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E9CBD091-BB50-4075-8F27-637C2F9AB439}" type="slidenum">
              <a:rPr lang="de-DE" altLang="de-DE" smtClean="0">
                <a:latin typeface="+mn-lt"/>
                <a:ea typeface="+mn-ea"/>
              </a:rPr>
              <a:pPr/>
              <a:t>126</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020873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Metakognitív Tréning 2 – Elhamarkodott következtetések I</a:t>
            </a:r>
          </a:p>
        </p:txBody>
      </p:sp>
      <p:sp>
        <p:nvSpPr>
          <p:cNvPr id="4" name="Slide Number Placeholder 3"/>
          <p:cNvSpPr>
            <a:spLocks noGrp="1"/>
          </p:cNvSpPr>
          <p:nvPr>
            <p:ph type="sldNum" sz="quarter" idx="12"/>
          </p:nvPr>
        </p:nvSpPr>
        <p:spPr/>
        <p:txBody>
          <a:bodyPr/>
          <a:lstStyle/>
          <a:p>
            <a:fld id="{B3CFD2D5-E9DB-4EAD-9EB1-658DC5AEB230}" type="slidenum">
              <a:rPr lang="de-DE" altLang="de-DE" smtClean="0">
                <a:latin typeface="+mn-lt"/>
                <a:ea typeface="+mn-ea"/>
              </a:rPr>
              <a:pPr/>
              <a:t>127</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569669783"/>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Ruth Klinge</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Dollar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ea typeface="Calibri" pitchFamily="34" charset="0"/>
                        </a:rPr>
                        <a:t>Wallyg</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flickr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Stephan Walter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Adam Weishaupt </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Public domain</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Arbeitsgruppe Neuropsychologie</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Octavio Ocampo</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MS PGothic" pitchFamily="34" charset="-128"/>
                        </a:rPr>
                        <a:t>rockypointcollectibles</a:t>
                      </a:r>
                      <a:endParaRPr kumimoji="0" 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PP by rockypointcollectibles</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ea typeface="MS PGothic" pitchFamily="34" charset="-128"/>
                        </a:rPr>
                        <a:t>---</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128</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21838031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Összeesküvés elmélet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1800" b="0" i="0" u="none" dirty="0">
                          <a:solidFill>
                            <a:srgbClr val="333333"/>
                          </a:solidFill>
                          <a:latin typeface="Calibri Light"/>
                        </a:rPr>
                        <a:t>Az USA állítólagos motivációja:</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akkoriban az USA-val konkuráló világhatalom, a Szovjetunió korábban sikerrel bocsátott egy műholdat a világűrbe. Az USA-nak égető szüksége volt valamilyen sikerre</a:t>
                      </a:r>
                    </a:p>
                    <a:p>
                      <a:pPr marL="342900" indent="-342900">
                        <a:lnSpc>
                          <a:spcPct val="100000"/>
                        </a:lnSpc>
                        <a:spcBef>
                          <a:spcPts val="1200"/>
                        </a:spcBef>
                        <a:buFont typeface="+mj-lt"/>
                        <a:buAutoNum type="arabicPeriod"/>
                      </a:pPr>
                      <a:r>
                        <a:rPr lang="hu-HU" sz="1800" b="0" i="0" u="none" dirty="0">
                          <a:solidFill>
                            <a:srgbClr val="333333"/>
                          </a:solidFill>
                          <a:latin typeface="Calibri Light"/>
                        </a:rPr>
                        <a:t>Elterelésként szolgált az akkoriban tomboló vietnámi háborúról</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 NASA (az USA Nemzeti Repülési és Űrhajózási Hivatala) a költségvetés megkurtítása miatti félelmében becsapta az Egyesült Államok kormányát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34728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129</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342707423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96591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130</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6697052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hu-HU"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lobogó zászló képtelenség, hiszen a Holdnak sem légköre, sem időjárása nincs</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csillagok nélküli ég és a különböző árnyékok a képeken arra utalnak, hogy a fényképfelvételek egy filmstúdióban készültek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hu-HU" sz="1800" b="0" i="0" u="none" strike="noStrike" cap="none" normalizeH="0" baseline="0" dirty="0">
                          <a:ln>
                            <a:noFill/>
                          </a:ln>
                          <a:solidFill>
                            <a:srgbClr val="333333"/>
                          </a:solidFill>
                          <a:effectLst/>
                          <a:latin typeface="Calibri Light"/>
                          <a:cs typeface="Times New Roman" pitchFamily="18" charset="0"/>
                        </a:rPr>
                        <a:t>A Hold és a Föld közötti nagy távolság miatt a rádiójelek oda-vissza több másodpercet igényelnek. Armstrong néhány válasza azonban közvetlenül Nixon kérdése után érkezett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232999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131</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382474550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Az 1969-es holdraszállás állítólag sosem történt meg, hanem csak egy filmstúdióban szimulálták.</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Kontra: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61282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132</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83628451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&amp; Kontra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“Bizonyíték-foszlány”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1969-es </a:t>
                      </a:r>
                      <a:r>
                        <a:rPr kumimoji="0" lang="en-US" sz="1800" b="0" i="0" u="none" strike="noStrike" cap="none" normalizeH="0" baseline="0" dirty="0" err="1">
                          <a:ln>
                            <a:noFill/>
                          </a:ln>
                          <a:solidFill>
                            <a:srgbClr val="333333"/>
                          </a:solidFill>
                          <a:effectLst/>
                          <a:latin typeface="Calibri Light"/>
                        </a:rPr>
                        <a:t>holdraszállás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állítólag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történt</a:t>
                      </a:r>
                      <a:r>
                        <a:rPr kumimoji="0" lang="en-US" sz="1800" b="0" i="0" u="none" strike="noStrike" cap="none" normalizeH="0" baseline="0" dirty="0">
                          <a:ln>
                            <a:noFill/>
                          </a:ln>
                          <a:solidFill>
                            <a:srgbClr val="333333"/>
                          </a:solidFill>
                          <a:effectLst/>
                          <a:latin typeface="Calibri Light"/>
                        </a:rPr>
                        <a:t> meg, </a:t>
                      </a:r>
                      <a:r>
                        <a:rPr kumimoji="0" lang="en-US" sz="1800" b="0" i="0" u="none" strike="noStrike" cap="none" normalizeH="0" baseline="0" dirty="0" err="1">
                          <a:ln>
                            <a:noFill/>
                          </a:ln>
                          <a:solidFill>
                            <a:srgbClr val="333333"/>
                          </a:solidFill>
                          <a:effectLst/>
                          <a:latin typeface="Calibri Light"/>
                        </a:rPr>
                        <a:t>hanem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filmstúdióban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szimulálták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hu-HU" sz="1800" b="1" i="0" u="none" dirty="0">
                          <a:solidFill>
                            <a:srgbClr val="333333"/>
                          </a:solidFill>
                          <a:latin typeface="Calibri Light"/>
                        </a:rPr>
                        <a:t>Kontra:</a:t>
                      </a:r>
                      <a:endParaRPr lang="hu-HU" sz="1800" b="0" i="0" u="none" dirty="0">
                        <a:solidFill>
                          <a:srgbClr val="333333"/>
                        </a:solidFill>
                        <a:latin typeface="Calibri Light"/>
                      </a:endParaRPr>
                    </a:p>
                    <a:p>
                      <a:pPr marL="342900" indent="-342900">
                        <a:lnSpc>
                          <a:spcPct val="100000"/>
                        </a:lnSpc>
                        <a:spcBef>
                          <a:spcPts val="1200"/>
                        </a:spcBef>
                        <a:buFont typeface="+mj-lt"/>
                        <a:buAutoNum type="arabicPeriod"/>
                      </a:pPr>
                      <a:r>
                        <a:rPr lang="hu-HU" sz="1800" b="0" i="0" u="none" dirty="0">
                          <a:solidFill>
                            <a:srgbClr val="333333"/>
                          </a:solidFill>
                          <a:latin typeface="Calibri Light"/>
                        </a:rPr>
                        <a:t>A lobogó zászló a holdfelszínbe szúrt zászlórúd rezgése és egy rászerelt kereszt merevítő miatt keletkezett</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éjszakai környezetben készült fotókon a gyenge fényforrások (mint a csillagok) nem </a:t>
                      </a:r>
                      <a:r>
                        <a:rPr lang="hu-HU" sz="1800" b="0" i="0" u="none">
                          <a:solidFill>
                            <a:srgbClr val="333333"/>
                          </a:solidFill>
                          <a:latin typeface="Calibri Light"/>
                        </a:rPr>
                        <a:t>láthatóak </a:t>
                      </a:r>
                      <a:r>
                        <a:rPr lang="hu-HU" sz="1800" b="0" i="0" u="none">
                          <a:solidFill>
                            <a:srgbClr val="333333"/>
                          </a:solidFill>
                          <a:latin typeface="Times New Roman"/>
                        </a:rPr>
                        <a:t>→</a:t>
                      </a:r>
                      <a:r>
                        <a:rPr lang="hu-HU" sz="1800" b="0" i="0" u="none">
                          <a:solidFill>
                            <a:srgbClr val="333333"/>
                          </a:solidFill>
                          <a:latin typeface="Calibri Light"/>
                        </a:rPr>
                        <a:t> </a:t>
                      </a:r>
                      <a:r>
                        <a:rPr lang="hu-HU" sz="1800" b="0" i="0" u="none" dirty="0">
                          <a:solidFill>
                            <a:srgbClr val="333333"/>
                          </a:solidFill>
                          <a:latin typeface="Calibri Light"/>
                        </a:rPr>
                        <a:t>csillagok nélküli égbolt</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 különböző struktúrákat és árnyékokat az egyenetlen felszín hozta létre</a:t>
                      </a:r>
                    </a:p>
                    <a:p>
                      <a:pPr marL="342900" indent="-342900">
                        <a:lnSpc>
                          <a:spcPct val="100000"/>
                        </a:lnSpc>
                        <a:spcBef>
                          <a:spcPts val="1200"/>
                        </a:spcBef>
                        <a:buFont typeface="+mj-lt"/>
                        <a:buAutoNum type="arabicPeriod"/>
                      </a:pPr>
                      <a:r>
                        <a:rPr lang="hu-HU" sz="1800" b="0" i="0" u="none" dirty="0">
                          <a:solidFill>
                            <a:srgbClr val="333333"/>
                          </a:solidFill>
                          <a:latin typeface="Calibri Light"/>
                        </a:rPr>
                        <a:t>Az interjút összevágták, hiszen az eredeti felvételen több másodperces késések voltak Nixon és Armstrong beszélgetésében</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135967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Rövidzárlati gondolkodás “akcióban”</a:t>
            </a:r>
            <a:br>
              <a:rPr lang="en-US" sz="3600">
                <a:solidFill>
                  <a:srgbClr val="004992"/>
                </a:solidFill>
                <a:latin typeface="+mn-lt"/>
                <a:ea typeface="+mn-ea"/>
                <a:cs typeface="+mn-cs"/>
              </a:rPr>
            </a:br>
            <a:r>
              <a:rPr lang="en-US">
                <a:solidFill>
                  <a:srgbClr val="004992"/>
                </a:solidFill>
                <a:latin typeface="+mn-lt"/>
                <a:ea typeface="+mn-ea"/>
                <a:cs typeface="+mn-cs"/>
              </a:rPr>
              <a:t>- Modern legendák -</a:t>
            </a: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133</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3"/>
          <p:cNvSpPr/>
          <p:nvPr/>
        </p:nvSpPr>
        <p:spPr>
          <a:xfrm>
            <a:off x="408955" y="2757118"/>
            <a:ext cx="11376000" cy="707886"/>
          </a:xfrm>
          <a:prstGeom prst="rect">
            <a:avLst/>
          </a:prstGeom>
        </p:spPr>
        <p:txBody>
          <a:bodyPr wrap="none">
            <a:noAutofit/>
          </a:bodyPr>
          <a:lstStyle/>
          <a:p>
            <a:pPr algn="ctr">
              <a:spcBef>
                <a:spcPts val="0"/>
              </a:spcBef>
            </a:pPr>
            <a:r>
              <a:rPr lang="de-DE" altLang="de-DE" sz="4000" dirty="0">
                <a:solidFill>
                  <a:srgbClr val="FF0000"/>
                </a:solidFill>
                <a:latin typeface="Calibri Light"/>
              </a:rPr>
              <a:t>Nem! </a:t>
            </a:r>
          </a:p>
        </p:txBody>
      </p:sp>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A holdra szállást csak az USA kormányzata rendezte meg? </a:t>
            </a:r>
            <a:endParaRPr lang="de-DE" sz="2200" dirty="0">
              <a:solidFill>
                <a:srgbClr val="000000"/>
              </a:solidFill>
              <a:latin typeface="Calibri Light"/>
              <a:ea typeface="ＭＳ Ｐゴシック" panose="020B0600070205080204" pitchFamily="34" charset="-128"/>
            </a:endParaRPr>
          </a:p>
        </p:txBody>
      </p:sp>
      <p:sp>
        <p:nvSpPr>
          <p:cNvPr id="13" name="Caption_14"/>
          <p:cNvSpPr txBox="1">
            <a:spLocks noChangeArrowheads="1"/>
          </p:cNvSpPr>
          <p:nvPr/>
        </p:nvSpPr>
        <p:spPr bwMode="auto">
          <a:xfrm>
            <a:off x="4138971" y="590035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Forrás: ZDF “Vorsicht Verschwörung” </a:t>
            </a:r>
            <a:endParaRPr lang="de-DE" altLang="de-DE" sz="1200" dirty="0">
              <a:latin typeface="+mj-lt"/>
            </a:endParaRPr>
          </a:p>
        </p:txBody>
      </p:sp>
      <p:sp>
        <p:nvSpPr>
          <p:cNvPr id="14" name="Caption_15"/>
          <p:cNvSpPr txBox="1">
            <a:spLocks noChangeArrowheads="1"/>
          </p:cNvSpPr>
          <p:nvPr/>
        </p:nvSpPr>
        <p:spPr bwMode="auto">
          <a:xfrm>
            <a:off x="4138971" y="3496940"/>
            <a:ext cx="7609984" cy="240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hu-HU" altLang="de-DE" sz="2400">
                <a:latin typeface="Calibri Light"/>
              </a:rPr>
              <a:t>Roland Emmerich rendező szerint (pl. “Independence Day” (A függetlenség napja):</a:t>
            </a:r>
            <a:br>
              <a:rPr lang="hu-HU" altLang="de-DE" sz="2400">
                <a:latin typeface="Calibri Light"/>
              </a:rPr>
            </a:br>
            <a:r>
              <a:rPr lang="hu-HU" altLang="de-DE" sz="2400">
                <a:latin typeface="Calibri Light"/>
              </a:rPr>
              <a:t>“A holdra szállás (…) technikailag túl jó volt. Ilyesmit ebben a minőségben a 60-as években még egyáltalán nem tudtunk volna előállítani. Sőt, a mai technikával is csak nehezem lehetne lemásolni. ”</a:t>
            </a:r>
            <a:endParaRPr lang="de-DE" altLang="de-DE" sz="2400" i="1" dirty="0">
              <a:latin typeface="Calibri Light"/>
            </a:endParaRPr>
          </a:p>
        </p:txBody>
      </p:sp>
    </p:spTree>
    <p:extLst>
      <p:ext uri="{BB962C8B-B14F-4D97-AF65-F5344CB8AC3E}">
        <p14:creationId xmlns:p14="http://schemas.microsoft.com/office/powerpoint/2010/main" val="196050992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a:t>
            </a:r>
            <a:br>
              <a:rPr lang="en-US" sz="3600">
                <a:latin typeface="+mn-lt"/>
                <a:ea typeface="+mn-ea"/>
                <a:cs typeface="+mn-cs"/>
              </a:rPr>
            </a:br>
            <a:r>
              <a:rPr lang="en-US" sz="3600">
                <a:latin typeface="+mn-lt"/>
                <a:ea typeface="+mn-ea"/>
                <a:cs typeface="+mn-cs"/>
              </a:rPr>
              <a:t>összeesküvés elméletek?</a:t>
            </a:r>
          </a:p>
        </p:txBody>
      </p:sp>
      <p:sp>
        <p:nvSpPr>
          <p:cNvPr id="5" name="Content Placeholder 4"/>
          <p:cNvSpPr>
            <a:spLocks noGrp="1"/>
          </p:cNvSpPr>
          <p:nvPr>
            <p:ph idx="1"/>
          </p:nvPr>
        </p:nvSpPr>
        <p:spPr/>
        <p:txBody>
          <a:bodyPr/>
          <a:lstStyle/>
          <a:p>
            <a:pPr lvl="0" defTabSz="914400" fontAlgn="base"/>
            <a:r>
              <a:rPr lang="hu-HU"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134</a:t>
            </a:fld>
            <a:endParaRPr lang="de-DE" altLang="de-DE">
              <a:latin typeface="+mn-lt"/>
            </a:endParaRPr>
          </a:p>
        </p:txBody>
      </p:sp>
    </p:spTree>
    <p:extLst>
      <p:ext uri="{BB962C8B-B14F-4D97-AF65-F5344CB8AC3E}">
        <p14:creationId xmlns:p14="http://schemas.microsoft.com/office/powerpoint/2010/main" val="32023595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Hogyan keletkeznek az ilyen és ehhez hasonló</a:t>
            </a:r>
            <a:br>
              <a:rPr lang="en-US" sz="3600">
                <a:latin typeface="+mn-lt"/>
                <a:ea typeface="+mn-ea"/>
                <a:cs typeface="+mn-cs"/>
              </a:rPr>
            </a:br>
            <a:r>
              <a:rPr lang="en-US" sz="3600">
                <a:latin typeface="+mn-lt"/>
                <a:ea typeface="+mn-ea"/>
                <a:cs typeface="+mn-cs"/>
              </a:rPr>
              <a:t>összeesküvés elméletek?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u-HU" altLang="de-DE" sz="2400">
                <a:solidFill>
                  <a:srgbClr val="333333"/>
                </a:solidFill>
              </a:rPr>
              <a:t>Gyakran izgalmasabbak, mint a valóság</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Nehezen ellenőrizhető állításokon alapulnak</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a lobogó zászló mindenek előtt arra utal, hogy a fotók a Földön készültek), amelyeket egyesek gondolkodás nélkül elhisznek</a:t>
            </a:r>
          </a:p>
          <a:p>
            <a:pPr marL="342900" lvl="0" indent="-342900" defTabSz="914400" fontAlgn="base">
              <a:buClr>
                <a:srgbClr val="333333"/>
              </a:buClr>
              <a:buFont typeface="WingDings"/>
              <a:buChar char=""/>
            </a:pPr>
            <a:r>
              <a:rPr lang="hu-HU" altLang="de-DE" sz="2400" dirty="0">
                <a:solidFill>
                  <a:srgbClr val="333333"/>
                </a:solidFill>
              </a:rPr>
              <a:t>Nem szólnak a további lehetséges magyarázatokról</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hogy a csillagok nélküli ég az éjszakai fotó rövid megvilágítási idejének eredménye)</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A legendák kiragadnak egyes tényeket az összefüggésekből és unásig ismételgetik őket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 Tréning 2 – Elhamarkodott következtetések I</a:t>
            </a:r>
          </a:p>
        </p:txBody>
      </p:sp>
      <p:sp>
        <p:nvSpPr>
          <p:cNvPr id="4" name="Slide Number Placeholder 3"/>
          <p:cNvSpPr>
            <a:spLocks noGrp="1"/>
          </p:cNvSpPr>
          <p:nvPr>
            <p:ph type="sldNum" sz="quarter" idx="12"/>
          </p:nvPr>
        </p:nvSpPr>
        <p:spPr/>
        <p:txBody>
          <a:bodyPr/>
          <a:lstStyle/>
          <a:p>
            <a:fld id="{C909DB96-D37D-4C0B-A49D-A60CDBE9A6C6}" type="slidenum">
              <a:rPr lang="de-DE" altLang="de-DE" smtClean="0">
                <a:latin typeface="+mn-lt"/>
              </a:rPr>
              <a:pPr/>
              <a:t>135</a:t>
            </a:fld>
            <a:endParaRPr lang="de-DE" altLang="de-DE">
              <a:latin typeface="+mn-lt"/>
            </a:endParaRPr>
          </a:p>
        </p:txBody>
      </p:sp>
    </p:spTree>
    <p:extLst>
      <p:ext uri="{BB962C8B-B14F-4D97-AF65-F5344CB8AC3E}">
        <p14:creationId xmlns:p14="http://schemas.microsoft.com/office/powerpoint/2010/main" val="131092333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3</TotalTime>
  <Words>6028</Words>
  <Application>Microsoft Office PowerPoint</Application>
  <PresentationFormat>Custom</PresentationFormat>
  <Paragraphs>1207</Paragraphs>
  <Slides>135</Slides>
  <Notes>135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135</vt:i4>
      </vt:variant>
    </vt:vector>
  </HeadingPairs>
  <TitlesOfParts>
    <vt:vector size="143" baseType="lpstr">
      <vt:lpstr>WingDings</vt:lpstr>
      <vt:lpstr>Symbol</vt:lpstr>
      <vt:lpstr>Calibri Light</vt:lpstr>
      <vt:lpstr>Times New Roman</vt:lpstr>
      <vt:lpstr>Arial</vt:lpstr>
      <vt:lpstr>ＭＳ Ｐゴシック</vt:lpstr>
      <vt:lpstr>WingDings</vt:lpstr>
      <vt:lpstr>UKE_PPT-Vorlage_16zu9</vt:lpstr>
      <vt:lpstr>MKT 2 B – Elhamarkodott következtetések I</vt:lpstr>
      <vt:lpstr>Elhamarkodott következtetések</vt:lpstr>
      <vt:lpstr>Elhamarkodott következtetések</vt:lpstr>
      <vt:lpstr>Elhamarkodott következtetések</vt:lpstr>
      <vt:lpstr>Elhamarkodott következtetések</vt:lpstr>
      <vt:lpstr>Elhamarkodott következtetések</vt:lpstr>
      <vt:lpstr>100%-os bizonyosság nélküli következtetések</vt:lpstr>
      <vt:lpstr>100%-os bizonyosság nélküli következtetések</vt:lpstr>
      <vt:lpstr>100%-os bizonyosság nélküli következtetések</vt:lpstr>
      <vt:lpstr>Rövidzárlati gondolkodás “akcióban”</vt:lpstr>
      <vt:lpstr>Rövidzárlati gondolkodás “akcióban”</vt:lpstr>
      <vt:lpstr>Rövidzárlati gondolkodás “akcióban”</vt:lpstr>
      <vt:lpstr>Találnak arra vonatkozó bizonyítékokat ez egy dollároson, hogy az USA-t titkos társaságok befolyásolják? - Modern legendák -</vt:lpstr>
      <vt:lpstr>Elhamarkodott következtetések akcióban Találnak arra vonatkozó bizonyítékokat ez egy dollároson, hogy az USA-t titkos társaságok befolyásolják?</vt:lpstr>
      <vt:lpstr>Elhamarkodott következtetések akcióban Találnak arra vonatkozó bizonyítékokat ez egy dollároson, hogy az USA-t titkos társaságok befolyásolják?</vt:lpstr>
      <vt:lpstr>Elhamarkodott következtetések - Modern legendák -</vt:lpstr>
      <vt:lpstr>Hogyan keletkeznek az ilyen és ehhez hasonló összeesküvés elméletek?</vt:lpstr>
      <vt:lpstr>Hogyan keletkeznek az ilyen és ehhez hasonló összeesküvés elméletek?</vt:lpstr>
      <vt:lpstr>Hogyan keletkeznek az ilyen és ehhez hasonló összeesküvés elméletek?</vt:lpstr>
      <vt:lpstr>Mit is jelent mindez?</vt:lpstr>
      <vt:lpstr>Mit is jelent mindez?</vt:lpstr>
      <vt:lpstr>Hogyan járulnak hozzá az elhamarkodott következtetések a téves ítéletekhez pszichózis alatt – Példák</vt:lpstr>
      <vt:lpstr>1. feladat</vt:lpstr>
      <vt:lpstr>1. feladat</vt:lpstr>
      <vt:lpstr>1. feladat</vt:lpstr>
      <vt:lpstr>1.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2.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3.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4.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Igény szerint: Videoklip</vt:lpstr>
      <vt:lpstr>5.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6.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7.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8.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Mit ábrázolhat ez a kép?</vt:lpstr>
      <vt:lpstr>2. feladatcsoport:</vt:lpstr>
      <vt:lpstr>Mit lát?</vt:lpstr>
      <vt:lpstr>Mit lát most?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Hogyan alkalmazzuk a mindennapokban?</vt:lpstr>
      <vt:lpstr>Hogyan alkalmazzuk a mindennapokban?</vt:lpstr>
      <vt:lpstr>Hogyan alkalmazzuk a mindennapokban?</vt:lpstr>
      <vt:lpstr>Hogyan alkalmazzuk a mindennapokban?</vt:lpstr>
      <vt:lpstr>Hogyan alkalmazzuk a mindennapokban?</vt:lpstr>
      <vt:lpstr>Mi köze van ennek a pszichózishoz?</vt:lpstr>
      <vt:lpstr>Mi köze van ennek a pszichózishoz?</vt:lpstr>
      <vt:lpstr>Mi köze van ennek a pszichózishoz?</vt:lpstr>
      <vt:lpstr>Köszönjük a figyelmet!</vt:lpstr>
      <vt:lpstr>PowerPoint Presentation</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Rövidzárlati gondolkodás “akcióban” - Modern legendák -</vt:lpstr>
      <vt:lpstr>Hogyan keletkeznek az ilyen és ehhez hasonló összeesküvés elméletek?</vt:lpstr>
      <vt:lpstr>Hogyan keletkeznek az ilyen és ehhez hasonló összeesküvés elméletek?</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350</cp:revision>
  <dcterms:created xsi:type="dcterms:W3CDTF">2002-10-15T10:55:06Z</dcterms:created>
  <dcterms:modified xsi:type="dcterms:W3CDTF">2025-02-22T09:17:28Z</dcterms:modified>
</cp:coreProperties>
</file>