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32" r:id="rId4"/>
  </p:sldMasterIdLst>
  <p:notesMasterIdLst>
    <p:notesMasterId r:id="rId93"/>
  </p:notesMasterIdLst>
  <p:handoutMasterIdLst>
    <p:handoutMasterId r:id="rId94"/>
  </p:handoutMasterIdLst>
  <p:sldIdLst>
    <p:sldId id="948" r:id="rId5"/>
    <p:sldId id="922" r:id="rId6"/>
    <p:sldId id="927" r:id="rId7"/>
    <p:sldId id="926" r:id="rId8"/>
    <p:sldId id="925" r:id="rId9"/>
    <p:sldId id="924" r:id="rId10"/>
    <p:sldId id="847" r:id="rId11"/>
    <p:sldId id="851" r:id="rId12"/>
    <p:sldId id="930" r:id="rId13"/>
    <p:sldId id="929" r:id="rId14"/>
    <p:sldId id="928" r:id="rId15"/>
    <p:sldId id="446" r:id="rId16"/>
    <p:sldId id="903" r:id="rId17"/>
    <p:sldId id="904" r:id="rId18"/>
    <p:sldId id="905" r:id="rId19"/>
    <p:sldId id="906" r:id="rId20"/>
    <p:sldId id="907" r:id="rId21"/>
    <p:sldId id="557" r:id="rId22"/>
    <p:sldId id="932" r:id="rId23"/>
    <p:sldId id="931" r:id="rId24"/>
    <p:sldId id="793" r:id="rId25"/>
    <p:sldId id="794" r:id="rId26"/>
    <p:sldId id="795" r:id="rId27"/>
    <p:sldId id="796" r:id="rId28"/>
    <p:sldId id="797" r:id="rId29"/>
    <p:sldId id="798" r:id="rId30"/>
    <p:sldId id="871" r:id="rId31"/>
    <p:sldId id="934" r:id="rId32"/>
    <p:sldId id="933" r:id="rId33"/>
    <p:sldId id="872" r:id="rId34"/>
    <p:sldId id="896" r:id="rId35"/>
    <p:sldId id="936" r:id="rId36"/>
    <p:sldId id="935" r:id="rId37"/>
    <p:sldId id="912" r:id="rId38"/>
    <p:sldId id="939" r:id="rId39"/>
    <p:sldId id="938" r:id="rId40"/>
    <p:sldId id="937" r:id="rId41"/>
    <p:sldId id="746" r:id="rId42"/>
    <p:sldId id="941" r:id="rId43"/>
    <p:sldId id="940" r:id="rId44"/>
    <p:sldId id="884" r:id="rId45"/>
    <p:sldId id="857" r:id="rId46"/>
    <p:sldId id="942" r:id="rId47"/>
    <p:sldId id="818" r:id="rId48"/>
    <p:sldId id="819" r:id="rId49"/>
    <p:sldId id="820" r:id="rId50"/>
    <p:sldId id="821" r:id="rId51"/>
    <p:sldId id="822" r:id="rId52"/>
    <p:sldId id="823" r:id="rId53"/>
    <p:sldId id="943" r:id="rId54"/>
    <p:sldId id="844" r:id="rId55"/>
    <p:sldId id="845" r:id="rId56"/>
    <p:sldId id="846" r:id="rId57"/>
    <p:sldId id="804" r:id="rId58"/>
    <p:sldId id="807" r:id="rId59"/>
    <p:sldId id="805" r:id="rId60"/>
    <p:sldId id="806" r:id="rId61"/>
    <p:sldId id="808" r:id="rId62"/>
    <p:sldId id="811" r:id="rId63"/>
    <p:sldId id="809" r:id="rId64"/>
    <p:sldId id="810" r:id="rId65"/>
    <p:sldId id="815" r:id="rId66"/>
    <p:sldId id="816" r:id="rId67"/>
    <p:sldId id="817" r:id="rId68"/>
    <p:sldId id="827" r:id="rId69"/>
    <p:sldId id="828" r:id="rId70"/>
    <p:sldId id="829" r:id="rId71"/>
    <p:sldId id="830" r:id="rId72"/>
    <p:sldId id="836" r:id="rId73"/>
    <p:sldId id="831" r:id="rId74"/>
    <p:sldId id="832" r:id="rId75"/>
    <p:sldId id="833" r:id="rId76"/>
    <p:sldId id="837" r:id="rId77"/>
    <p:sldId id="834" r:id="rId78"/>
    <p:sldId id="835" r:id="rId79"/>
    <p:sldId id="790" r:id="rId80"/>
    <p:sldId id="945" r:id="rId81"/>
    <p:sldId id="944" r:id="rId82"/>
    <p:sldId id="792" r:id="rId83"/>
    <p:sldId id="947" r:id="rId84"/>
    <p:sldId id="946" r:id="rId85"/>
    <p:sldId id="923" r:id="rId86"/>
    <p:sldId id="899" r:id="rId87"/>
    <p:sldId id="915" r:id="rId88"/>
    <p:sldId id="916" r:id="rId89"/>
    <p:sldId id="917" r:id="rId90"/>
    <p:sldId id="918" r:id="rId91"/>
    <p:sldId id="919" r:id="rId92"/>
  </p:sldIdLst>
  <p:sldSz cx="12195175" cy="6858000"/>
  <p:notesSz cx="6797675" cy="9926638"/>
  <p:embeddedFontLst>
    <p:embeddedFont>
      <p:font typeface="Calibri" panose="020F0502020204030204" pitchFamily="34" charset="0"/>
      <p:regular r:id="rId95"/>
      <p:bold r:id="rId96"/>
      <p:italic r:id="rId97"/>
      <p:boldItalic r:id="rId98"/>
    </p:embeddedFont>
    <p:embeddedFont>
      <p:font typeface="Calibri Light" panose="020F0302020204030204" pitchFamily="34" charset="0"/>
      <p:regular r:id="rId99"/>
      <p:italic r:id="rId100"/>
    </p:embeddedFont>
  </p:embeddedFontLst>
  <p:defaultTextStyle>
    <a:defPPr>
      <a:defRPr lang="de-DE"/>
    </a:defPPr>
    <a:lvl1pPr algn="l" rtl="0" fontAlgn="base">
      <a:spcBef>
        <a:spcPct val="0"/>
      </a:spcBef>
      <a:spcAft>
        <a:spcPct val="0"/>
      </a:spcAft>
      <a:defRPr sz="2800" kern="1200">
        <a:solidFill>
          <a:schemeClr val="tx1"/>
        </a:solidFill>
        <a:latin typeface="Calibri Light" pitchFamily="34" charset="0"/>
        <a:ea typeface="+mn-ea"/>
        <a:cs typeface="Calibri Light" pitchFamily="34" charset="0"/>
      </a:defRPr>
    </a:lvl1pPr>
    <a:lvl2pPr marL="457200" algn="l" rtl="0" fontAlgn="base">
      <a:spcBef>
        <a:spcPct val="0"/>
      </a:spcBef>
      <a:spcAft>
        <a:spcPct val="0"/>
      </a:spcAft>
      <a:defRPr sz="2800" kern="1200">
        <a:solidFill>
          <a:schemeClr val="tx1"/>
        </a:solidFill>
        <a:latin typeface="Calibri Light" pitchFamily="34" charset="0"/>
        <a:ea typeface="+mn-ea"/>
        <a:cs typeface="Calibri Light" pitchFamily="34" charset="0"/>
      </a:defRPr>
    </a:lvl2pPr>
    <a:lvl3pPr marL="914400" algn="l" rtl="0" fontAlgn="base">
      <a:spcBef>
        <a:spcPct val="0"/>
      </a:spcBef>
      <a:spcAft>
        <a:spcPct val="0"/>
      </a:spcAft>
      <a:defRPr sz="2800" kern="1200">
        <a:solidFill>
          <a:schemeClr val="tx1"/>
        </a:solidFill>
        <a:latin typeface="Calibri Light" pitchFamily="34" charset="0"/>
        <a:ea typeface="+mn-ea"/>
        <a:cs typeface="Calibri Light" pitchFamily="34" charset="0"/>
      </a:defRPr>
    </a:lvl3pPr>
    <a:lvl4pPr marL="1371600" algn="l" rtl="0" fontAlgn="base">
      <a:spcBef>
        <a:spcPct val="0"/>
      </a:spcBef>
      <a:spcAft>
        <a:spcPct val="0"/>
      </a:spcAft>
      <a:defRPr sz="2800" kern="1200">
        <a:solidFill>
          <a:schemeClr val="tx1"/>
        </a:solidFill>
        <a:latin typeface="Calibri Light" pitchFamily="34" charset="0"/>
        <a:ea typeface="+mn-ea"/>
        <a:cs typeface="Calibri Light" pitchFamily="34" charset="0"/>
      </a:defRPr>
    </a:lvl4pPr>
    <a:lvl5pPr marL="1828800" algn="l" rtl="0" fontAlgn="base">
      <a:spcBef>
        <a:spcPct val="0"/>
      </a:spcBef>
      <a:spcAft>
        <a:spcPct val="0"/>
      </a:spcAft>
      <a:defRPr sz="2800" kern="1200">
        <a:solidFill>
          <a:schemeClr val="tx1"/>
        </a:solidFill>
        <a:latin typeface="Calibri Light" pitchFamily="34" charset="0"/>
        <a:ea typeface="+mn-ea"/>
        <a:cs typeface="Calibri Light" pitchFamily="34" charset="0"/>
      </a:defRPr>
    </a:lvl5pPr>
    <a:lvl6pPr marL="2286000" algn="l" defTabSz="914400" rtl="0" eaLnBrk="1" latinLnBrk="0" hangingPunct="1">
      <a:defRPr sz="2800" kern="1200">
        <a:solidFill>
          <a:schemeClr val="tx1"/>
        </a:solidFill>
        <a:latin typeface="Calibri Light" pitchFamily="34" charset="0"/>
        <a:ea typeface="+mn-ea"/>
        <a:cs typeface="Calibri Light" pitchFamily="34" charset="0"/>
      </a:defRPr>
    </a:lvl6pPr>
    <a:lvl7pPr marL="2743200" algn="l" defTabSz="914400" rtl="0" eaLnBrk="1" latinLnBrk="0" hangingPunct="1">
      <a:defRPr sz="2800" kern="1200">
        <a:solidFill>
          <a:schemeClr val="tx1"/>
        </a:solidFill>
        <a:latin typeface="Calibri Light" pitchFamily="34" charset="0"/>
        <a:ea typeface="+mn-ea"/>
        <a:cs typeface="Calibri Light" pitchFamily="34" charset="0"/>
      </a:defRPr>
    </a:lvl7pPr>
    <a:lvl8pPr marL="3200400" algn="l" defTabSz="914400" rtl="0" eaLnBrk="1" latinLnBrk="0" hangingPunct="1">
      <a:defRPr sz="2800" kern="1200">
        <a:solidFill>
          <a:schemeClr val="tx1"/>
        </a:solidFill>
        <a:latin typeface="Calibri Light" pitchFamily="34" charset="0"/>
        <a:ea typeface="+mn-ea"/>
        <a:cs typeface="Calibri Light" pitchFamily="34" charset="0"/>
      </a:defRPr>
    </a:lvl8pPr>
    <a:lvl9pPr marL="3657600" algn="l" defTabSz="914400" rtl="0" eaLnBrk="1" latinLnBrk="0" hangingPunct="1">
      <a:defRPr sz="2800" kern="1200">
        <a:solidFill>
          <a:schemeClr val="tx1"/>
        </a:solidFill>
        <a:latin typeface="Calibri Light" pitchFamily="34" charset="0"/>
        <a:ea typeface="+mn-ea"/>
        <a:cs typeface="Calibri Light" pitchFamily="34" charset="0"/>
      </a:defRPr>
    </a:lvl9pPr>
  </p:defaultTextStyle>
  <p:extLst>
    <p:ext uri="{EFAFB233-063F-42B5-8137-9DF3F51BA10A}">
      <p15:sldGuideLst xmlns:p15="http://schemas.microsoft.com/office/powerpoint/2012/main">
        <p15:guide id="1" orient="horz" pos="1480">
          <p15:clr>
            <a:srgbClr val="A4A3A4"/>
          </p15:clr>
        </p15:guide>
        <p15:guide id="2"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82" autoAdjust="0"/>
    <p:restoredTop sz="82390"/>
  </p:normalViewPr>
  <p:slideViewPr>
    <p:cSldViewPr>
      <p:cViewPr varScale="1">
        <p:scale>
          <a:sx n="74" d="100"/>
          <a:sy n="74" d="100"/>
        </p:scale>
        <p:origin x="840" y="66"/>
      </p:cViewPr>
      <p:guideLst>
        <p:guide orient="horz" pos="1480"/>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font" Target="fonts/font1.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handoutMaster" Target="handoutMasters/handout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3.fntdata"/><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atin typeface="+mn-lt"/>
                <a:cs typeface="+mn-cs"/>
              </a:defRPr>
            </a:lvl1pPr>
          </a:lstStyle>
          <a:p>
            <a:pPr>
              <a:defRPr/>
            </a:pPr>
            <a:fld id="{EB845C96-8A27-4A1B-B12B-994BCFE01201}" type="slidenum">
              <a:rPr lang="en-GB" altLang="de-DE"/>
              <a:pPr>
                <a:defRPr/>
              </a:pPr>
              <a:t>‹Nr.›</a:t>
            </a:fld>
            <a:endParaRPr lang="en-GB" altLang="de-DE"/>
          </a:p>
        </p:txBody>
      </p:sp>
    </p:spTree>
    <p:extLst>
      <p:ext uri="{BB962C8B-B14F-4D97-AF65-F5344CB8AC3E}">
        <p14:creationId xmlns:p14="http://schemas.microsoft.com/office/powerpoint/2010/main" val="318288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cs typeface="+mn-cs"/>
              </a:defRPr>
            </a:lvl1pPr>
          </a:lstStyle>
          <a:p>
            <a:pPr>
              <a:defRPr/>
            </a:pPr>
            <a:endParaRPr lang="en-US"/>
          </a:p>
        </p:txBody>
      </p:sp>
      <p:sp>
        <p:nvSpPr>
          <p:cNvPr id="98308"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atin typeface="+mn-lt"/>
                <a:cs typeface="+mn-cs"/>
              </a:defRPr>
            </a:lvl1pPr>
          </a:lstStyle>
          <a:p>
            <a:pPr>
              <a:defRPr/>
            </a:pPr>
            <a:fld id="{FB07C119-937A-43B4-85F3-5055C81AA5E1}" type="slidenum">
              <a:rPr lang="en-US" altLang="de-DE"/>
              <a:pPr>
                <a:defRPr/>
              </a:pPr>
              <a:t>‹Nr.›</a:t>
            </a:fld>
            <a:endParaRPr lang="en-US" altLang="de-DE"/>
          </a:p>
        </p:txBody>
      </p:sp>
    </p:spTree>
    <p:extLst>
      <p:ext uri="{BB962C8B-B14F-4D97-AF65-F5344CB8AC3E}">
        <p14:creationId xmlns:p14="http://schemas.microsoft.com/office/powerpoint/2010/main" val="31161541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xfrm>
            <a:off x="303213" y="585788"/>
            <a:ext cx="5557837" cy="3125787"/>
          </a:xfrm>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47F55099-5DF4-446D-9022-E06E9DA5D7B8}" type="slidenum">
              <a:rPr lang="de-DE" smtClean="0">
                <a:solidFill>
                  <a:prstClr val="black"/>
                </a:solidFill>
              </a:rPr>
              <a:pPr>
                <a:defRPr/>
              </a:pPr>
              <a:t>1</a:t>
            </a:fld>
            <a:endParaRPr lang="de-DE"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BA76020-7973-4EC7-B8D6-5D3BD7C1ADF6}" type="slidenum">
              <a:rPr lang="en-US" altLang="de-DE" sz="1300" smtClean="0">
                <a:cs typeface="Calibri Light" pitchFamily="34" charset="0"/>
              </a:rPr>
              <a:pPr eaLnBrk="1" hangingPunct="1">
                <a:spcBef>
                  <a:spcPct val="0"/>
                </a:spcBef>
              </a:pPr>
              <a:t>2</a:t>
            </a:fld>
            <a:endParaRPr lang="en-US" altLang="de-DE" sz="1300">
              <a:cs typeface="Calibri Light"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473B848-48C9-4B6F-B6A4-080F9FE9AA11}" type="slidenum">
              <a:rPr lang="en-US" altLang="de-DE" sz="1300" smtClean="0">
                <a:cs typeface="Calibri Light" pitchFamily="34" charset="0"/>
              </a:rPr>
              <a:pPr eaLnBrk="1" hangingPunct="1">
                <a:spcBef>
                  <a:spcPct val="0"/>
                </a:spcBef>
              </a:pPr>
              <a:t>3</a:t>
            </a:fld>
            <a:endParaRPr lang="en-US" altLang="de-DE" sz="1300">
              <a:cs typeface="Calibri Light" pitchFamily="34"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D4EBFE1-00CB-4491-9EB5-A60A45548F89}" type="slidenum">
              <a:rPr lang="en-US" altLang="de-DE" sz="1300" smtClean="0">
                <a:cs typeface="Calibri Light" pitchFamily="34" charset="0"/>
              </a:rPr>
              <a:pPr eaLnBrk="1" hangingPunct="1">
                <a:spcBef>
                  <a:spcPct val="0"/>
                </a:spcBef>
              </a:pPr>
              <a:t>4</a:t>
            </a:fld>
            <a:endParaRPr lang="en-US" altLang="de-DE" sz="1300">
              <a:cs typeface="Calibri Light" pitchFamily="34"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1DFAEBC-3312-417E-9335-025908A8DB1B}" type="slidenum">
              <a:rPr lang="en-US" altLang="de-DE" sz="1300" smtClean="0">
                <a:cs typeface="Calibri Light" pitchFamily="34" charset="0"/>
              </a:rPr>
              <a:pPr eaLnBrk="1" hangingPunct="1">
                <a:spcBef>
                  <a:spcPct val="0"/>
                </a:spcBef>
              </a:pPr>
              <a:t>5</a:t>
            </a:fld>
            <a:endParaRPr lang="en-US" altLang="de-DE" sz="1300">
              <a:cs typeface="Calibri Light"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0D6A25D-8471-441B-AD50-B3EDC76ED1BD}" type="slidenum">
              <a:rPr lang="en-US" altLang="de-DE" sz="1300" smtClean="0">
                <a:cs typeface="Calibri Light" pitchFamily="34" charset="0"/>
              </a:rPr>
              <a:pPr eaLnBrk="1" hangingPunct="1">
                <a:spcBef>
                  <a:spcPct val="0"/>
                </a:spcBef>
              </a:pPr>
              <a:t>6</a:t>
            </a:fld>
            <a:endParaRPr lang="en-US" altLang="de-DE" sz="1300">
              <a:cs typeface="Calibri Light" pitchFamily="34"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503ED8F-7D43-4778-9A02-1E35344FD5AD}" type="slidenum">
              <a:rPr lang="en-US" altLang="de-DE" sz="1300" smtClean="0">
                <a:cs typeface="Calibri Light" pitchFamily="34" charset="0"/>
              </a:rPr>
              <a:pPr eaLnBrk="1" hangingPunct="1">
                <a:spcBef>
                  <a:spcPct val="0"/>
                </a:spcBef>
              </a:pPr>
              <a:t>7</a:t>
            </a:fld>
            <a:endParaRPr lang="en-US" altLang="de-DE" sz="1300">
              <a:cs typeface="Calibri Light" pitchFamily="34"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6D51731-D42B-48F3-8FA0-812FFF265D4C}" type="slidenum">
              <a:rPr lang="en-US" altLang="de-DE" sz="1300" smtClean="0">
                <a:cs typeface="Calibri Light" pitchFamily="34" charset="0"/>
              </a:rPr>
              <a:pPr eaLnBrk="1" hangingPunct="1">
                <a:spcBef>
                  <a:spcPct val="0"/>
                </a:spcBef>
              </a:pPr>
              <a:t>8</a:t>
            </a:fld>
            <a:endParaRPr lang="en-US" altLang="de-DE" sz="1300">
              <a:cs typeface="Calibri Light" pitchFamily="34"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D10BD6F-5864-457B-A4AD-59EAF583FEE6}" type="slidenum">
              <a:rPr lang="en-US" altLang="de-DE" sz="1300" smtClean="0">
                <a:cs typeface="Calibri Light" pitchFamily="34" charset="0"/>
              </a:rPr>
              <a:pPr eaLnBrk="1" hangingPunct="1">
                <a:spcBef>
                  <a:spcPct val="0"/>
                </a:spcBef>
              </a:pPr>
              <a:t>9</a:t>
            </a:fld>
            <a:endParaRPr lang="en-US" altLang="de-DE" sz="1300">
              <a:cs typeface="Calibri Light"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CBAC0AA-F18B-4F2F-A954-79F1214C74EB}" type="slidenum">
              <a:rPr lang="en-US" altLang="de-DE" sz="1300" smtClean="0">
                <a:cs typeface="Calibri Light" pitchFamily="34" charset="0"/>
              </a:rPr>
              <a:pPr eaLnBrk="1" hangingPunct="1">
                <a:spcBef>
                  <a:spcPct val="0"/>
                </a:spcBef>
              </a:pPr>
              <a:t>10</a:t>
            </a:fld>
            <a:endParaRPr lang="en-US" altLang="de-DE" sz="1300">
              <a:cs typeface="Calibri Light" pitchFamily="34"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2D71510-4C3E-4957-9E49-677F6154A7C6}" type="slidenum">
              <a:rPr lang="en-US" altLang="de-DE" sz="1300" smtClean="0">
                <a:cs typeface="Calibri Light" pitchFamily="34" charset="0"/>
              </a:rPr>
              <a:pPr eaLnBrk="1" hangingPunct="1">
                <a:spcBef>
                  <a:spcPct val="0"/>
                </a:spcBef>
              </a:pPr>
              <a:t>11</a:t>
            </a:fld>
            <a:endParaRPr lang="en-US" altLang="de-DE" sz="1300">
              <a:cs typeface="Calibri Light" pitchFamily="34"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5042656-EA03-4FB5-A4C6-E1D249C6BE79}" type="slidenum">
              <a:rPr lang="en-US" altLang="de-DE" sz="1300" smtClean="0">
                <a:cs typeface="Calibri Light" pitchFamily="34" charset="0"/>
              </a:rPr>
              <a:pPr eaLnBrk="1" hangingPunct="1">
                <a:spcBef>
                  <a:spcPct val="0"/>
                </a:spcBef>
              </a:pPr>
              <a:t>12</a:t>
            </a:fld>
            <a:endParaRPr lang="en-US" altLang="de-DE" sz="1300">
              <a:cs typeface="Calibri Light" pitchFamily="34"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445093C-A7C0-4023-AD42-D3100F9FB89C}" type="slidenum">
              <a:rPr lang="en-US" altLang="de-DE" sz="1300" smtClean="0">
                <a:cs typeface="Calibri Light" pitchFamily="34" charset="0"/>
              </a:rPr>
              <a:pPr eaLnBrk="1" hangingPunct="1">
                <a:spcBef>
                  <a:spcPct val="0"/>
                </a:spcBef>
              </a:pPr>
              <a:t>13</a:t>
            </a:fld>
            <a:endParaRPr lang="en-US" altLang="de-DE" sz="1300">
              <a:cs typeface="Calibri Light" pitchFamily="34" charset="0"/>
            </a:endParaRPr>
          </a:p>
        </p:txBody>
      </p:sp>
      <p:sp>
        <p:nvSpPr>
          <p:cNvPr id="111619"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810AA8A3-5972-4940-BF86-FECCA0B6E2B9}" type="slidenum">
              <a:rPr lang="de-DE" altLang="de-DE"/>
              <a:pPr algn="r" eaLnBrk="1" hangingPunct="1">
                <a:spcBef>
                  <a:spcPct val="0"/>
                </a:spcBef>
              </a:pPr>
              <a:t>13</a:t>
            </a:fld>
            <a:endParaRPr lang="de-DE" altLang="de-DE"/>
          </a:p>
        </p:txBody>
      </p:sp>
      <p:sp>
        <p:nvSpPr>
          <p:cNvPr id="111620" name="Rectangle 2"/>
          <p:cNvSpPr>
            <a:spLocks noGrp="1" noRot="1" noChangeAspect="1" noChangeArrowheads="1" noTextEdit="1"/>
          </p:cNvSpPr>
          <p:nvPr>
            <p:ph type="sldImg"/>
          </p:nvPr>
        </p:nvSpPr>
        <p:spPr>
          <a:xfrm>
            <a:off x="90488" y="744538"/>
            <a:ext cx="6616700" cy="3722687"/>
          </a:xfrm>
          <a:ln/>
        </p:spPr>
      </p:sp>
      <p:sp>
        <p:nvSpPr>
          <p:cNvPr id="1116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7885B90-BAF6-4118-A8BB-26B4BE959B61}" type="slidenum">
              <a:rPr lang="en-US" altLang="de-DE" sz="1300" smtClean="0">
                <a:cs typeface="Calibri Light" pitchFamily="34" charset="0"/>
              </a:rPr>
              <a:pPr eaLnBrk="1" hangingPunct="1">
                <a:spcBef>
                  <a:spcPct val="0"/>
                </a:spcBef>
              </a:pPr>
              <a:t>14</a:t>
            </a:fld>
            <a:endParaRPr lang="en-US" altLang="de-DE" sz="1300">
              <a:cs typeface="Calibri Light" pitchFamily="34" charset="0"/>
            </a:endParaRPr>
          </a:p>
        </p:txBody>
      </p:sp>
      <p:sp>
        <p:nvSpPr>
          <p:cNvPr id="112643"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EF21E6B3-1133-4508-BEC0-EBC99748B636}" type="slidenum">
              <a:rPr lang="de-DE" altLang="de-DE"/>
              <a:pPr algn="r" eaLnBrk="1" hangingPunct="1">
                <a:spcBef>
                  <a:spcPct val="0"/>
                </a:spcBef>
              </a:pPr>
              <a:t>14</a:t>
            </a:fld>
            <a:endParaRPr lang="de-DE" altLang="de-DE"/>
          </a:p>
        </p:txBody>
      </p:sp>
      <p:sp>
        <p:nvSpPr>
          <p:cNvPr id="112644" name="Rectangle 2"/>
          <p:cNvSpPr>
            <a:spLocks noGrp="1" noRot="1" noChangeAspect="1" noChangeArrowheads="1" noTextEdit="1"/>
          </p:cNvSpPr>
          <p:nvPr>
            <p:ph type="sldImg"/>
          </p:nvPr>
        </p:nvSpPr>
        <p:spPr>
          <a:xfrm>
            <a:off x="90488" y="744538"/>
            <a:ext cx="6616700" cy="3722687"/>
          </a:xfrm>
          <a:ln/>
        </p:spPr>
      </p:sp>
      <p:sp>
        <p:nvSpPr>
          <p:cNvPr id="112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8AE46A6-CA50-4E6B-BAA8-FB508FB3F2C3}" type="slidenum">
              <a:rPr lang="en-US" altLang="de-DE" sz="1300" smtClean="0">
                <a:cs typeface="Calibri Light" pitchFamily="34" charset="0"/>
              </a:rPr>
              <a:pPr eaLnBrk="1" hangingPunct="1">
                <a:spcBef>
                  <a:spcPct val="0"/>
                </a:spcBef>
              </a:pPr>
              <a:t>15</a:t>
            </a:fld>
            <a:endParaRPr lang="en-US" altLang="de-DE" sz="1300">
              <a:cs typeface="Calibri Light" pitchFamily="34" charset="0"/>
            </a:endParaRPr>
          </a:p>
        </p:txBody>
      </p:sp>
      <p:sp>
        <p:nvSpPr>
          <p:cNvPr id="113667"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567E7D7F-C47E-4AE3-B636-573F50E41BCB}" type="slidenum">
              <a:rPr lang="de-DE" altLang="de-DE"/>
              <a:pPr algn="r" eaLnBrk="1" hangingPunct="1">
                <a:spcBef>
                  <a:spcPct val="0"/>
                </a:spcBef>
              </a:pPr>
              <a:t>15</a:t>
            </a:fld>
            <a:endParaRPr lang="de-DE" altLang="de-DE"/>
          </a:p>
        </p:txBody>
      </p:sp>
      <p:sp>
        <p:nvSpPr>
          <p:cNvPr id="113668" name="Rectangle 2"/>
          <p:cNvSpPr>
            <a:spLocks noGrp="1" noRot="1" noChangeAspect="1" noChangeArrowheads="1" noTextEdit="1"/>
          </p:cNvSpPr>
          <p:nvPr>
            <p:ph type="sldImg"/>
          </p:nvPr>
        </p:nvSpPr>
        <p:spPr>
          <a:xfrm>
            <a:off x="90488" y="744538"/>
            <a:ext cx="6616700" cy="3722687"/>
          </a:xfrm>
          <a:ln/>
        </p:spPr>
      </p:sp>
      <p:sp>
        <p:nvSpPr>
          <p:cNvPr id="1136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A962524-AE05-432C-B281-CDA74D21C59F}" type="slidenum">
              <a:rPr lang="en-US" altLang="de-DE" sz="1300" smtClean="0">
                <a:cs typeface="Calibri Light" pitchFamily="34" charset="0"/>
              </a:rPr>
              <a:pPr eaLnBrk="1" hangingPunct="1">
                <a:spcBef>
                  <a:spcPct val="0"/>
                </a:spcBef>
              </a:pPr>
              <a:t>16</a:t>
            </a:fld>
            <a:endParaRPr lang="en-US" altLang="de-DE" sz="1300">
              <a:cs typeface="Calibri Light" pitchFamily="34" charset="0"/>
            </a:endParaRPr>
          </a:p>
        </p:txBody>
      </p:sp>
      <p:sp>
        <p:nvSpPr>
          <p:cNvPr id="114691"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05FFFAB8-E783-406F-8B07-12167B69F111}" type="slidenum">
              <a:rPr lang="de-DE" altLang="de-DE"/>
              <a:pPr algn="r" eaLnBrk="1" hangingPunct="1">
                <a:spcBef>
                  <a:spcPct val="0"/>
                </a:spcBef>
              </a:pPr>
              <a:t>16</a:t>
            </a:fld>
            <a:endParaRPr lang="de-DE" altLang="de-DE"/>
          </a:p>
        </p:txBody>
      </p:sp>
      <p:sp>
        <p:nvSpPr>
          <p:cNvPr id="114692" name="Rectangle 2"/>
          <p:cNvSpPr>
            <a:spLocks noGrp="1" noRot="1" noChangeAspect="1" noChangeArrowheads="1" noTextEdit="1"/>
          </p:cNvSpPr>
          <p:nvPr>
            <p:ph type="sldImg"/>
          </p:nvPr>
        </p:nvSpPr>
        <p:spPr>
          <a:xfrm>
            <a:off x="90488" y="744538"/>
            <a:ext cx="6616700" cy="3722687"/>
          </a:xfrm>
          <a:ln/>
        </p:spPr>
      </p:sp>
      <p:sp>
        <p:nvSpPr>
          <p:cNvPr id="1146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8EC801D-8D3E-4D8C-94AC-BFBF586C2012}" type="slidenum">
              <a:rPr lang="en-US" altLang="de-DE" sz="1300" smtClean="0">
                <a:cs typeface="Calibri Light" pitchFamily="34" charset="0"/>
              </a:rPr>
              <a:pPr eaLnBrk="1" hangingPunct="1">
                <a:spcBef>
                  <a:spcPct val="0"/>
                </a:spcBef>
              </a:pPr>
              <a:t>17</a:t>
            </a:fld>
            <a:endParaRPr lang="en-US" altLang="de-DE" sz="1300">
              <a:cs typeface="Calibri Light" pitchFamily="34" charset="0"/>
            </a:endParaRPr>
          </a:p>
        </p:txBody>
      </p:sp>
      <p:sp>
        <p:nvSpPr>
          <p:cNvPr id="115715"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4F5D7251-E033-4EB1-BF64-4E3E0335A07A}" type="slidenum">
              <a:rPr lang="de-DE" altLang="de-DE"/>
              <a:pPr algn="r" eaLnBrk="1" hangingPunct="1">
                <a:spcBef>
                  <a:spcPct val="0"/>
                </a:spcBef>
              </a:pPr>
              <a:t>17</a:t>
            </a:fld>
            <a:endParaRPr lang="de-DE" altLang="de-DE"/>
          </a:p>
        </p:txBody>
      </p:sp>
      <p:sp>
        <p:nvSpPr>
          <p:cNvPr id="115716" name="Rectangle 2"/>
          <p:cNvSpPr>
            <a:spLocks noGrp="1" noRot="1" noChangeAspect="1" noChangeArrowheads="1" noTextEdit="1"/>
          </p:cNvSpPr>
          <p:nvPr>
            <p:ph type="sldImg"/>
          </p:nvPr>
        </p:nvSpPr>
        <p:spPr>
          <a:xfrm>
            <a:off x="90488" y="744538"/>
            <a:ext cx="6616700" cy="3722687"/>
          </a:xfrm>
          <a:ln/>
        </p:spPr>
      </p:sp>
      <p:sp>
        <p:nvSpPr>
          <p:cNvPr id="1157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2CC596-C3A2-4258-968B-F92A42A41A7A}" type="slidenum">
              <a:rPr lang="en-US" altLang="de-DE" sz="1300" smtClean="0">
                <a:cs typeface="Calibri Light" pitchFamily="34" charset="0"/>
              </a:rPr>
              <a:pPr eaLnBrk="1" hangingPunct="1">
                <a:spcBef>
                  <a:spcPct val="0"/>
                </a:spcBef>
              </a:pPr>
              <a:t>18</a:t>
            </a:fld>
            <a:endParaRPr lang="en-US" altLang="de-DE" sz="1300">
              <a:cs typeface="Calibri Light" pitchFamily="34"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CC74FD1-9E64-4735-9861-489BCCB1064A}" type="slidenum">
              <a:rPr lang="en-US" altLang="de-DE" sz="1300" smtClean="0">
                <a:cs typeface="Calibri Light" pitchFamily="34" charset="0"/>
              </a:rPr>
              <a:pPr eaLnBrk="1" hangingPunct="1">
                <a:spcBef>
                  <a:spcPct val="0"/>
                </a:spcBef>
              </a:pPr>
              <a:t>19</a:t>
            </a:fld>
            <a:endParaRPr lang="en-US" altLang="de-DE" sz="1300">
              <a:cs typeface="Calibri Light" pitchFamily="34"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CFBB748-2DAD-47B3-9429-5BA575AA9530}" type="slidenum">
              <a:rPr lang="en-US" altLang="de-DE" sz="1300" smtClean="0">
                <a:cs typeface="Calibri Light" pitchFamily="34" charset="0"/>
              </a:rPr>
              <a:pPr eaLnBrk="1" hangingPunct="1">
                <a:spcBef>
                  <a:spcPct val="0"/>
                </a:spcBef>
              </a:pPr>
              <a:t>20</a:t>
            </a:fld>
            <a:endParaRPr lang="en-US" altLang="de-DE" sz="1300">
              <a:cs typeface="Calibri Light" pitchFamily="34"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7BDB55A-78ED-41D4-85CE-0191BE9F778B}" type="slidenum">
              <a:rPr lang="en-US" altLang="de-DE" sz="1300" smtClean="0">
                <a:cs typeface="Calibri Light" pitchFamily="34" charset="0"/>
              </a:rPr>
              <a:pPr eaLnBrk="1" hangingPunct="1">
                <a:spcBef>
                  <a:spcPct val="0"/>
                </a:spcBef>
              </a:pPr>
              <a:t>21</a:t>
            </a:fld>
            <a:endParaRPr lang="en-US" altLang="de-DE" sz="1300">
              <a:cs typeface="Calibri Light" pitchFamily="34" charset="0"/>
            </a:endParaRPr>
          </a:p>
        </p:txBody>
      </p:sp>
      <p:sp>
        <p:nvSpPr>
          <p:cNvPr id="119811" name="Rectangle 2"/>
          <p:cNvSpPr>
            <a:spLocks noGrp="1" noRot="1" noChangeAspect="1" noChangeArrowheads="1" noTextEdit="1"/>
          </p:cNvSpPr>
          <p:nvPr>
            <p:ph type="sldImg"/>
          </p:nvPr>
        </p:nvSpPr>
        <p:spPr>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D732525-228F-45CE-A116-E40F3CA6B870}" type="slidenum">
              <a:rPr lang="en-US" altLang="de-DE" sz="1300" smtClean="0">
                <a:cs typeface="Calibri Light" pitchFamily="34" charset="0"/>
              </a:rPr>
              <a:pPr eaLnBrk="1" hangingPunct="1">
                <a:spcBef>
                  <a:spcPct val="0"/>
                </a:spcBef>
              </a:pPr>
              <a:t>22</a:t>
            </a:fld>
            <a:endParaRPr lang="en-US" altLang="de-DE" sz="1300">
              <a:cs typeface="Calibri Light" pitchFamily="34" charset="0"/>
            </a:endParaRPr>
          </a:p>
        </p:txBody>
      </p:sp>
      <p:sp>
        <p:nvSpPr>
          <p:cNvPr id="120835" name="Rectangle 2"/>
          <p:cNvSpPr>
            <a:spLocks noGrp="1" noRot="1" noChangeAspect="1" noChangeArrowheads="1" noTextEdit="1"/>
          </p:cNvSpPr>
          <p:nvPr>
            <p:ph type="sldImg"/>
          </p:nvPr>
        </p:nvSpPr>
        <p:spPr>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DD34723-32C8-4007-9235-EC1B920EB08E}" type="slidenum">
              <a:rPr lang="en-US" altLang="de-DE" sz="1300" smtClean="0">
                <a:cs typeface="Calibri Light" pitchFamily="34" charset="0"/>
              </a:rPr>
              <a:pPr eaLnBrk="1" hangingPunct="1">
                <a:spcBef>
                  <a:spcPct val="0"/>
                </a:spcBef>
              </a:pPr>
              <a:t>23</a:t>
            </a:fld>
            <a:endParaRPr lang="en-US" altLang="de-DE" sz="1300">
              <a:cs typeface="Calibri Light" pitchFamily="34" charset="0"/>
            </a:endParaRPr>
          </a:p>
        </p:txBody>
      </p:sp>
      <p:sp>
        <p:nvSpPr>
          <p:cNvPr id="121859" name="Rectangle 2"/>
          <p:cNvSpPr>
            <a:spLocks noGrp="1" noRot="1" noChangeAspect="1" noChangeArrowheads="1" noTextEdit="1"/>
          </p:cNvSpPr>
          <p:nvPr>
            <p:ph type="sldImg"/>
          </p:nvPr>
        </p:nvSpPr>
        <p:spPr>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CCC1D0E-763E-460F-B748-ECB7DE57DE36}" type="slidenum">
              <a:rPr lang="en-US" altLang="de-DE" sz="1300" smtClean="0">
                <a:cs typeface="Calibri Light" pitchFamily="34" charset="0"/>
              </a:rPr>
              <a:pPr eaLnBrk="1" hangingPunct="1">
                <a:spcBef>
                  <a:spcPct val="0"/>
                </a:spcBef>
              </a:pPr>
              <a:t>24</a:t>
            </a:fld>
            <a:endParaRPr lang="en-US" altLang="de-DE" sz="1300">
              <a:cs typeface="Calibri Light" pitchFamily="34" charset="0"/>
            </a:endParaRPr>
          </a:p>
        </p:txBody>
      </p:sp>
      <p:sp>
        <p:nvSpPr>
          <p:cNvPr id="122883" name="Rectangle 2"/>
          <p:cNvSpPr>
            <a:spLocks noGrp="1" noRot="1" noChangeAspect="1" noChangeArrowheads="1" noTextEdit="1"/>
          </p:cNvSpPr>
          <p:nvPr>
            <p:ph type="sldImg"/>
          </p:nvPr>
        </p:nvSpPr>
        <p:spPr>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306C7F2-E071-4351-9608-41F1569EE7E6}" type="slidenum">
              <a:rPr lang="en-US" altLang="de-DE" sz="1300" smtClean="0">
                <a:cs typeface="Calibri Light" pitchFamily="34" charset="0"/>
              </a:rPr>
              <a:pPr eaLnBrk="1" hangingPunct="1">
                <a:spcBef>
                  <a:spcPct val="0"/>
                </a:spcBef>
              </a:pPr>
              <a:t>25</a:t>
            </a:fld>
            <a:endParaRPr lang="en-US" altLang="de-DE" sz="1300">
              <a:cs typeface="Calibri Light" pitchFamily="34" charset="0"/>
            </a:endParaRPr>
          </a:p>
        </p:txBody>
      </p:sp>
      <p:sp>
        <p:nvSpPr>
          <p:cNvPr id="123907" name="Rectangle 2"/>
          <p:cNvSpPr>
            <a:spLocks noGrp="1" noRot="1" noChangeAspect="1" noChangeArrowheads="1" noTextEdit="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BD664C4-5AEA-4626-968F-68CF6683A0EB}" type="slidenum">
              <a:rPr lang="en-US" altLang="de-DE" sz="1300" smtClean="0">
                <a:cs typeface="Calibri Light" pitchFamily="34" charset="0"/>
              </a:rPr>
              <a:pPr eaLnBrk="1" hangingPunct="1">
                <a:spcBef>
                  <a:spcPct val="0"/>
                </a:spcBef>
              </a:pPr>
              <a:t>26</a:t>
            </a:fld>
            <a:endParaRPr lang="en-US" altLang="de-DE" sz="1300">
              <a:cs typeface="Calibri Light" pitchFamily="34" charset="0"/>
            </a:endParaRPr>
          </a:p>
        </p:txBody>
      </p:sp>
      <p:sp>
        <p:nvSpPr>
          <p:cNvPr id="124931" name="Rectangle 2"/>
          <p:cNvSpPr>
            <a:spLocks noGrp="1" noRot="1" noChangeAspect="1" noChangeArrowheads="1" noTextEdit="1"/>
          </p:cNvSpPr>
          <p:nvPr>
            <p:ph type="sldImg"/>
          </p:nvPr>
        </p:nvSpPr>
        <p:spPr>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7D8BCE4-929A-45D6-9930-790CB4A852F4}" type="slidenum">
              <a:rPr lang="en-US" altLang="de-DE" sz="1300" smtClean="0">
                <a:cs typeface="Calibri Light" pitchFamily="34" charset="0"/>
              </a:rPr>
              <a:pPr eaLnBrk="1" hangingPunct="1">
                <a:spcBef>
                  <a:spcPct val="0"/>
                </a:spcBef>
              </a:pPr>
              <a:t>27</a:t>
            </a:fld>
            <a:endParaRPr lang="en-US" altLang="de-DE" sz="1300">
              <a:cs typeface="Calibri Light" pitchFamily="34"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298EB0D-E8F0-45A7-8E87-0F7C691D8A32}" type="slidenum">
              <a:rPr lang="en-US" altLang="de-DE" sz="1300" smtClean="0">
                <a:cs typeface="Calibri Light" pitchFamily="34" charset="0"/>
              </a:rPr>
              <a:pPr eaLnBrk="1" hangingPunct="1">
                <a:spcBef>
                  <a:spcPct val="0"/>
                </a:spcBef>
              </a:pPr>
              <a:t>28</a:t>
            </a:fld>
            <a:endParaRPr lang="en-US" altLang="de-DE" sz="1300">
              <a:cs typeface="Calibri Light" pitchFamily="34"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92C4FD9-4479-414C-A13C-12267C12823B}" type="slidenum">
              <a:rPr lang="en-US" altLang="de-DE" sz="1300" smtClean="0">
                <a:cs typeface="Calibri Light" pitchFamily="34" charset="0"/>
              </a:rPr>
              <a:pPr eaLnBrk="1" hangingPunct="1">
                <a:spcBef>
                  <a:spcPct val="0"/>
                </a:spcBef>
              </a:pPr>
              <a:t>29</a:t>
            </a:fld>
            <a:endParaRPr lang="en-US" altLang="de-DE" sz="1300">
              <a:cs typeface="Calibri Light"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0CDEDD-36BD-41A3-B916-4EB49BFE14BC}" type="slidenum">
              <a:rPr lang="en-US" altLang="de-DE" sz="1300" smtClean="0">
                <a:cs typeface="Calibri Light" pitchFamily="34" charset="0"/>
              </a:rPr>
              <a:pPr eaLnBrk="1" hangingPunct="1">
                <a:spcBef>
                  <a:spcPct val="0"/>
                </a:spcBef>
              </a:pPr>
              <a:t>30</a:t>
            </a:fld>
            <a:endParaRPr lang="en-US" altLang="de-DE" sz="1300">
              <a:cs typeface="Calibri Light" pitchFamily="34"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CA756C1-02C3-4BB0-8F14-9291148AE291}" type="slidenum">
              <a:rPr lang="en-US" altLang="de-DE" sz="1300" smtClean="0">
                <a:cs typeface="Calibri Light" pitchFamily="34" charset="0"/>
              </a:rPr>
              <a:pPr eaLnBrk="1" hangingPunct="1">
                <a:spcBef>
                  <a:spcPct val="0"/>
                </a:spcBef>
              </a:pPr>
              <a:t>31</a:t>
            </a:fld>
            <a:endParaRPr lang="en-US" altLang="de-DE" sz="1300">
              <a:cs typeface="Calibri Light" pitchFamily="34"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81AFC2F-F851-40A4-8F13-47C69EC58555}" type="slidenum">
              <a:rPr lang="en-US" altLang="de-DE" sz="1300" smtClean="0">
                <a:cs typeface="Calibri Light" pitchFamily="34" charset="0"/>
              </a:rPr>
              <a:pPr eaLnBrk="1" hangingPunct="1">
                <a:spcBef>
                  <a:spcPct val="0"/>
                </a:spcBef>
              </a:pPr>
              <a:t>32</a:t>
            </a:fld>
            <a:endParaRPr lang="en-US" altLang="de-DE" sz="1300">
              <a:cs typeface="Calibri Light" pitchFamily="34"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F0437BF-C065-44FD-97D0-5B36403779D9}" type="slidenum">
              <a:rPr lang="en-US" altLang="de-DE" sz="1300" smtClean="0">
                <a:cs typeface="Calibri Light" pitchFamily="34" charset="0"/>
              </a:rPr>
              <a:pPr eaLnBrk="1" hangingPunct="1">
                <a:spcBef>
                  <a:spcPct val="0"/>
                </a:spcBef>
              </a:pPr>
              <a:t>33</a:t>
            </a:fld>
            <a:endParaRPr lang="en-US" altLang="de-DE" sz="1300">
              <a:cs typeface="Calibri Light" pitchFamily="34"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EDF0177-72AE-4A14-8000-16A33CBD0E71}" type="slidenum">
              <a:rPr lang="en-US" altLang="de-DE" sz="1300" smtClean="0">
                <a:cs typeface="Calibri Light" pitchFamily="34" charset="0"/>
              </a:rPr>
              <a:pPr eaLnBrk="1" hangingPunct="1">
                <a:spcBef>
                  <a:spcPct val="0"/>
                </a:spcBef>
              </a:pPr>
              <a:t>34</a:t>
            </a:fld>
            <a:endParaRPr lang="en-US" altLang="de-DE" sz="1300">
              <a:cs typeface="Calibri Light" pitchFamily="34" charset="0"/>
            </a:endParaRPr>
          </a:p>
        </p:txBody>
      </p:sp>
      <p:sp>
        <p:nvSpPr>
          <p:cNvPr id="133123" name="Rectangle 2"/>
          <p:cNvSpPr>
            <a:spLocks noGrp="1" noRot="1" noChangeAspect="1" noChangeArrowheads="1" noTextEdit="1"/>
          </p:cNvSpPr>
          <p:nvPr>
            <p:ph type="sldImg"/>
          </p:nvPr>
        </p:nvSpPr>
        <p:spPr>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6607D94-1CC5-46C9-B51A-2A6C91D2847A}" type="slidenum">
              <a:rPr lang="en-US" altLang="de-DE" sz="1300" smtClean="0">
                <a:cs typeface="Calibri Light" pitchFamily="34" charset="0"/>
              </a:rPr>
              <a:pPr eaLnBrk="1" hangingPunct="1">
                <a:spcBef>
                  <a:spcPct val="0"/>
                </a:spcBef>
              </a:pPr>
              <a:t>35</a:t>
            </a:fld>
            <a:endParaRPr lang="en-US" altLang="de-DE" sz="1300">
              <a:cs typeface="Calibri Light" pitchFamily="34" charset="0"/>
            </a:endParaRPr>
          </a:p>
        </p:txBody>
      </p:sp>
      <p:sp>
        <p:nvSpPr>
          <p:cNvPr id="134147" name="Rectangle 2"/>
          <p:cNvSpPr>
            <a:spLocks noGrp="1" noRot="1" noChangeAspect="1" noChangeArrowheads="1" noTextEdit="1"/>
          </p:cNvSpPr>
          <p:nvPr>
            <p:ph type="sldImg"/>
          </p:nvPr>
        </p:nvSpPr>
        <p:spPr>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0B98B88-44F1-4749-8617-FD4FA4546CD7}" type="slidenum">
              <a:rPr lang="en-US" altLang="de-DE" sz="1300" smtClean="0">
                <a:cs typeface="Calibri Light" pitchFamily="34" charset="0"/>
              </a:rPr>
              <a:pPr eaLnBrk="1" hangingPunct="1">
                <a:spcBef>
                  <a:spcPct val="0"/>
                </a:spcBef>
              </a:pPr>
              <a:t>36</a:t>
            </a:fld>
            <a:endParaRPr lang="en-US" altLang="de-DE" sz="1300">
              <a:cs typeface="Calibri Light" pitchFamily="34" charset="0"/>
            </a:endParaRPr>
          </a:p>
        </p:txBody>
      </p:sp>
      <p:sp>
        <p:nvSpPr>
          <p:cNvPr id="135171" name="Rectangle 2"/>
          <p:cNvSpPr>
            <a:spLocks noGrp="1" noRot="1" noChangeAspect="1" noChangeArrowheads="1" noTextEdit="1"/>
          </p:cNvSpPr>
          <p:nvPr>
            <p:ph type="sldImg"/>
          </p:nvPr>
        </p:nvSpPr>
        <p:spPr>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E4AC3DC-4B20-409F-A7B7-BD56045523CE}" type="slidenum">
              <a:rPr lang="en-US" altLang="de-DE" sz="1300" smtClean="0">
                <a:cs typeface="Calibri Light" pitchFamily="34" charset="0"/>
              </a:rPr>
              <a:pPr eaLnBrk="1" hangingPunct="1">
                <a:spcBef>
                  <a:spcPct val="0"/>
                </a:spcBef>
              </a:pPr>
              <a:t>37</a:t>
            </a:fld>
            <a:endParaRPr lang="en-US" altLang="de-DE" sz="1300">
              <a:cs typeface="Calibri Light" pitchFamily="34" charset="0"/>
            </a:endParaRPr>
          </a:p>
        </p:txBody>
      </p:sp>
      <p:sp>
        <p:nvSpPr>
          <p:cNvPr id="136195" name="Rectangle 2"/>
          <p:cNvSpPr>
            <a:spLocks noGrp="1" noRot="1" noChangeAspect="1" noChangeArrowheads="1" noTextEdit="1"/>
          </p:cNvSpPr>
          <p:nvPr>
            <p:ph type="sldImg"/>
          </p:nvPr>
        </p:nvSpPr>
        <p:spPr>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ACE5994-5DA3-4DF0-9747-820A5BF74F33}" type="slidenum">
              <a:rPr lang="en-US" altLang="de-DE" sz="1300" smtClean="0">
                <a:cs typeface="Calibri Light" pitchFamily="34" charset="0"/>
              </a:rPr>
              <a:pPr eaLnBrk="1" hangingPunct="1">
                <a:spcBef>
                  <a:spcPct val="0"/>
                </a:spcBef>
              </a:pPr>
              <a:t>38</a:t>
            </a:fld>
            <a:endParaRPr lang="en-US" altLang="de-DE" sz="1300">
              <a:cs typeface="Calibri Light" pitchFamily="34" charset="0"/>
            </a:endParaRPr>
          </a:p>
        </p:txBody>
      </p:sp>
      <p:sp>
        <p:nvSpPr>
          <p:cNvPr id="137219" name="Rectangle 2"/>
          <p:cNvSpPr>
            <a:spLocks noGrp="1" noRot="1" noChangeAspect="1" noChangeArrowheads="1" noTextEdit="1"/>
          </p:cNvSpPr>
          <p:nvPr>
            <p:ph type="sldImg"/>
          </p:nvPr>
        </p:nvSpPr>
        <p:spPr>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BA9E1A1-86E0-4FE9-891B-B04E54EF0D8F}" type="slidenum">
              <a:rPr lang="en-US" altLang="de-DE" sz="1300" smtClean="0">
                <a:cs typeface="Calibri Light" pitchFamily="34" charset="0"/>
              </a:rPr>
              <a:pPr eaLnBrk="1" hangingPunct="1">
                <a:spcBef>
                  <a:spcPct val="0"/>
                </a:spcBef>
              </a:pPr>
              <a:t>39</a:t>
            </a:fld>
            <a:endParaRPr lang="en-US" altLang="de-DE" sz="1300">
              <a:cs typeface="Calibri Light" pitchFamily="34" charset="0"/>
            </a:endParaRPr>
          </a:p>
        </p:txBody>
      </p:sp>
      <p:sp>
        <p:nvSpPr>
          <p:cNvPr id="138243" name="Rectangle 2"/>
          <p:cNvSpPr>
            <a:spLocks noGrp="1" noRot="1" noChangeAspect="1" noChangeArrowheads="1" noTextEdit="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8A03A21-BC2E-4B06-98CF-E594A664EEAA}" type="slidenum">
              <a:rPr lang="en-US" altLang="de-DE" sz="1300" smtClean="0">
                <a:cs typeface="Calibri Light" pitchFamily="34" charset="0"/>
              </a:rPr>
              <a:pPr eaLnBrk="1" hangingPunct="1">
                <a:spcBef>
                  <a:spcPct val="0"/>
                </a:spcBef>
              </a:pPr>
              <a:t>40</a:t>
            </a:fld>
            <a:endParaRPr lang="en-US" altLang="de-DE" sz="1300">
              <a:cs typeface="Calibri Light" pitchFamily="34" charset="0"/>
            </a:endParaRPr>
          </a:p>
        </p:txBody>
      </p:sp>
      <p:sp>
        <p:nvSpPr>
          <p:cNvPr id="139267" name="Rectangle 2"/>
          <p:cNvSpPr>
            <a:spLocks noGrp="1" noRot="1" noChangeAspect="1" noChangeArrowheads="1" noTextEdit="1"/>
          </p:cNvSpPr>
          <p:nvPr>
            <p:ph type="sldImg"/>
          </p:nvPr>
        </p:nvSpPr>
        <p:spPr>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57BE3BE-7F00-43C0-ACF3-6A293C410D78}" type="slidenum">
              <a:rPr lang="en-US" altLang="de-DE" sz="1300" smtClean="0">
                <a:cs typeface="Calibri Light" pitchFamily="34" charset="0"/>
              </a:rPr>
              <a:pPr eaLnBrk="1" hangingPunct="1">
                <a:spcBef>
                  <a:spcPct val="0"/>
                </a:spcBef>
              </a:pPr>
              <a:t>41</a:t>
            </a:fld>
            <a:endParaRPr lang="en-US" altLang="de-DE" sz="1300">
              <a:cs typeface="Calibri Light"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850466D-F5CF-4118-A1E6-DF5F935FCCC8}" type="slidenum">
              <a:rPr lang="en-US" altLang="de-DE" sz="1300" smtClean="0">
                <a:cs typeface="Calibri Light" pitchFamily="34" charset="0"/>
              </a:rPr>
              <a:pPr eaLnBrk="1" hangingPunct="1">
                <a:spcBef>
                  <a:spcPct val="0"/>
                </a:spcBef>
              </a:pPr>
              <a:t>42</a:t>
            </a:fld>
            <a:endParaRPr lang="en-US" altLang="de-DE" sz="1300">
              <a:cs typeface="Calibri Light"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FF9AF2E-7F3A-4085-8722-1B2B6EC86CB9}" type="slidenum">
              <a:rPr lang="en-US" altLang="de-DE" sz="1300" smtClean="0">
                <a:cs typeface="Calibri Light" pitchFamily="34" charset="0"/>
              </a:rPr>
              <a:pPr eaLnBrk="1" hangingPunct="1">
                <a:spcBef>
                  <a:spcPct val="0"/>
                </a:spcBef>
              </a:pPr>
              <a:t>43</a:t>
            </a:fld>
            <a:endParaRPr lang="en-US" altLang="de-DE" sz="1300">
              <a:cs typeface="Calibri Light" pitchFamily="34"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A000280-33DF-4D20-B25B-BB9C13FD3AFF}" type="slidenum">
              <a:rPr lang="en-US" altLang="de-DE" sz="1300" smtClean="0">
                <a:cs typeface="Calibri Light" pitchFamily="34" charset="0"/>
              </a:rPr>
              <a:pPr eaLnBrk="1" hangingPunct="1">
                <a:spcBef>
                  <a:spcPct val="0"/>
                </a:spcBef>
              </a:pPr>
              <a:t>44</a:t>
            </a:fld>
            <a:endParaRPr lang="en-US" altLang="de-DE" sz="1300">
              <a:cs typeface="Calibri Light" pitchFamily="34" charset="0"/>
            </a:endParaRPr>
          </a:p>
        </p:txBody>
      </p:sp>
      <p:sp>
        <p:nvSpPr>
          <p:cNvPr id="143363" name="Rectangle 2"/>
          <p:cNvSpPr>
            <a:spLocks noGrp="1" noRot="1" noChangeAspect="1" noChangeArrowheads="1" noTextEdit="1"/>
          </p:cNvSpPr>
          <p:nvPr>
            <p:ph type="sldImg"/>
          </p:nvPr>
        </p:nvSpPr>
        <p:spPr>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420B411-B577-4365-B3FE-7BE12225E00C}" type="slidenum">
              <a:rPr lang="en-US" altLang="de-DE" sz="1300" smtClean="0">
                <a:cs typeface="Calibri Light" pitchFamily="34" charset="0"/>
              </a:rPr>
              <a:pPr eaLnBrk="1" hangingPunct="1">
                <a:spcBef>
                  <a:spcPct val="0"/>
                </a:spcBef>
              </a:pPr>
              <a:t>45</a:t>
            </a:fld>
            <a:endParaRPr lang="en-US" altLang="de-DE" sz="1300">
              <a:cs typeface="Calibri Light" pitchFamily="34" charset="0"/>
            </a:endParaRPr>
          </a:p>
        </p:txBody>
      </p:sp>
      <p:sp>
        <p:nvSpPr>
          <p:cNvPr id="144387" name="Rectangle 2"/>
          <p:cNvSpPr>
            <a:spLocks noGrp="1" noRot="1" noChangeAspect="1" noChangeArrowheads="1" noTextEdit="1"/>
          </p:cNvSpPr>
          <p:nvPr>
            <p:ph type="sldImg"/>
          </p:nvPr>
        </p:nvSpPr>
        <p:spPr>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076A649-5B96-407A-A1C3-EBB70FB3AD60}" type="slidenum">
              <a:rPr lang="en-US" altLang="de-DE" sz="1300" smtClean="0">
                <a:cs typeface="Calibri Light" pitchFamily="34" charset="0"/>
              </a:rPr>
              <a:pPr eaLnBrk="1" hangingPunct="1">
                <a:spcBef>
                  <a:spcPct val="0"/>
                </a:spcBef>
              </a:pPr>
              <a:t>46</a:t>
            </a:fld>
            <a:endParaRPr lang="en-US" altLang="de-DE" sz="1300">
              <a:cs typeface="Calibri Light" pitchFamily="34" charset="0"/>
            </a:endParaRPr>
          </a:p>
        </p:txBody>
      </p:sp>
      <p:sp>
        <p:nvSpPr>
          <p:cNvPr id="145411" name="Rectangle 2"/>
          <p:cNvSpPr>
            <a:spLocks noGrp="1" noRot="1" noChangeAspect="1" noChangeArrowheads="1" noTextEdit="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39B71DD-C1BE-46CA-ACD8-EA010DF9A18D}" type="slidenum">
              <a:rPr lang="en-US" altLang="de-DE" sz="1300" smtClean="0">
                <a:cs typeface="Calibri Light" pitchFamily="34" charset="0"/>
              </a:rPr>
              <a:pPr eaLnBrk="1" hangingPunct="1">
                <a:spcBef>
                  <a:spcPct val="0"/>
                </a:spcBef>
              </a:pPr>
              <a:t>47</a:t>
            </a:fld>
            <a:endParaRPr lang="en-US" altLang="de-DE" sz="1300">
              <a:cs typeface="Calibri Light" pitchFamily="34" charset="0"/>
            </a:endParaRPr>
          </a:p>
        </p:txBody>
      </p:sp>
      <p:sp>
        <p:nvSpPr>
          <p:cNvPr id="146435" name="Rectangle 2"/>
          <p:cNvSpPr>
            <a:spLocks noGrp="1" noRot="1" noChangeAspect="1" noChangeArrowheads="1" noTextEdit="1"/>
          </p:cNvSpPr>
          <p:nvPr>
            <p:ph type="sldImg"/>
          </p:nvPr>
        </p:nvSpPr>
        <p:spPr>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8ADE199-4DB2-46D0-8D93-FD1FF17F533E}" type="slidenum">
              <a:rPr lang="en-US" altLang="de-DE" sz="1300" smtClean="0">
                <a:cs typeface="Calibri Light" pitchFamily="34" charset="0"/>
              </a:rPr>
              <a:pPr eaLnBrk="1" hangingPunct="1">
                <a:spcBef>
                  <a:spcPct val="0"/>
                </a:spcBef>
              </a:pPr>
              <a:t>48</a:t>
            </a:fld>
            <a:endParaRPr lang="en-US" altLang="de-DE" sz="1300">
              <a:cs typeface="Calibri Light" pitchFamily="34" charset="0"/>
            </a:endParaRPr>
          </a:p>
        </p:txBody>
      </p:sp>
      <p:sp>
        <p:nvSpPr>
          <p:cNvPr id="147459" name="Rectangle 1026"/>
          <p:cNvSpPr>
            <a:spLocks noGrp="1" noRot="1" noChangeAspect="1" noChangeArrowheads="1" noTextEdit="1"/>
          </p:cNvSpPr>
          <p:nvPr>
            <p:ph type="sldImg"/>
          </p:nvPr>
        </p:nvSpPr>
        <p:spPr>
          <a:solidFill>
            <a:srgbClr val="FFFFFF"/>
          </a:solidFill>
          <a:ln/>
        </p:spPr>
      </p:sp>
      <p:sp>
        <p:nvSpPr>
          <p:cNvPr id="147460"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B642F19-9D2C-44B7-A7E1-63428F68F2A9}" type="slidenum">
              <a:rPr lang="en-US" altLang="de-DE" sz="1300" smtClean="0">
                <a:cs typeface="Calibri Light" pitchFamily="34" charset="0"/>
              </a:rPr>
              <a:pPr eaLnBrk="1" hangingPunct="1">
                <a:spcBef>
                  <a:spcPct val="0"/>
                </a:spcBef>
              </a:pPr>
              <a:t>49</a:t>
            </a:fld>
            <a:endParaRPr lang="en-US" altLang="de-DE" sz="1300">
              <a:cs typeface="Calibri Light" pitchFamily="34" charset="0"/>
            </a:endParaRPr>
          </a:p>
        </p:txBody>
      </p:sp>
      <p:sp>
        <p:nvSpPr>
          <p:cNvPr id="148483" name="Rectangle 2"/>
          <p:cNvSpPr>
            <a:spLocks noGrp="1" noRot="1" noChangeAspect="1" noChangeArrowheads="1" noTextEdit="1"/>
          </p:cNvSpPr>
          <p:nvPr>
            <p:ph type="sldImg"/>
          </p:nvPr>
        </p:nvSpPr>
        <p:spPr>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p:txBody>
          <a:bodyPr/>
          <a:lstStyle/>
          <a:p>
            <a:pPr>
              <a:defRPr/>
            </a:pPr>
            <a:fld id="{91082070-DE24-48FC-9DCE-3D146123112E}" type="slidenum">
              <a:rPr lang="de-DE" smtClean="0">
                <a:solidFill>
                  <a:prstClr val="black"/>
                </a:solidFill>
              </a:rPr>
              <a:pPr>
                <a:defRPr/>
              </a:pPr>
              <a:t>50</a:t>
            </a:fld>
            <a:endParaRPr lang="de-DE" dirty="0">
              <a:solidFill>
                <a:prstClr val="black"/>
              </a:solidFill>
            </a:endParaRPr>
          </a:p>
        </p:txBody>
      </p:sp>
      <p:sp>
        <p:nvSpPr>
          <p:cNvPr id="149507" name="Folienbildplatzhalter 5"/>
          <p:cNvSpPr>
            <a:spLocks noGrp="1" noRot="1" noChangeAspect="1" noTextEdit="1"/>
          </p:cNvSpPr>
          <p:nvPr>
            <p:ph type="sldImg"/>
          </p:nvPr>
        </p:nvSpPr>
        <p:spPr>
          <a:xfrm>
            <a:off x="303213" y="585788"/>
            <a:ext cx="5557837" cy="3125787"/>
          </a:xfrm>
          <a:ln/>
        </p:spPr>
      </p:sp>
      <p:sp>
        <p:nvSpPr>
          <p:cNvPr id="149508" name="Notizenplatzhalter 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A2EDA94-8D7D-4186-98EB-A6E84FE03C92}" type="slidenum">
              <a:rPr lang="en-US" altLang="de-DE" sz="1300" smtClean="0">
                <a:cs typeface="Calibri Light" pitchFamily="34" charset="0"/>
              </a:rPr>
              <a:pPr eaLnBrk="1" hangingPunct="1">
                <a:spcBef>
                  <a:spcPct val="0"/>
                </a:spcBef>
              </a:pPr>
              <a:t>51</a:t>
            </a:fld>
            <a:endParaRPr lang="en-US" altLang="de-DE" sz="1300">
              <a:cs typeface="Calibri Light"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2A89ED1-32F7-41B7-BC03-A014D06AE31A}" type="slidenum">
              <a:rPr lang="en-US" altLang="de-DE" sz="1300" smtClean="0">
                <a:cs typeface="Calibri Light" pitchFamily="34" charset="0"/>
              </a:rPr>
              <a:pPr eaLnBrk="1" hangingPunct="1">
                <a:spcBef>
                  <a:spcPct val="0"/>
                </a:spcBef>
              </a:pPr>
              <a:t>52</a:t>
            </a:fld>
            <a:endParaRPr lang="en-US" altLang="de-DE" sz="1300">
              <a:cs typeface="Calibri Light"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1F4FE9C-0D98-4E5A-A09A-C864FF48EE96}" type="slidenum">
              <a:rPr lang="en-US" altLang="de-DE" sz="1300" smtClean="0">
                <a:cs typeface="Calibri Light" pitchFamily="34" charset="0"/>
              </a:rPr>
              <a:pPr eaLnBrk="1" hangingPunct="1">
                <a:spcBef>
                  <a:spcPct val="0"/>
                </a:spcBef>
              </a:pPr>
              <a:t>53</a:t>
            </a:fld>
            <a:endParaRPr lang="en-US" altLang="de-DE" sz="1300">
              <a:cs typeface="Calibri Light"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70AE583-C400-46CA-B55B-3B5AB0D97731}" type="slidenum">
              <a:rPr lang="en-US" altLang="de-DE" sz="1300" smtClean="0">
                <a:cs typeface="Calibri Light" pitchFamily="34" charset="0"/>
              </a:rPr>
              <a:pPr eaLnBrk="1" hangingPunct="1">
                <a:spcBef>
                  <a:spcPct val="0"/>
                </a:spcBef>
              </a:pPr>
              <a:t>54</a:t>
            </a:fld>
            <a:endParaRPr lang="en-US" altLang="de-DE" sz="1300">
              <a:cs typeface="Calibri Light" pitchFamily="34" charset="0"/>
            </a:endParaRPr>
          </a:p>
        </p:txBody>
      </p:sp>
      <p:sp>
        <p:nvSpPr>
          <p:cNvPr id="153603" name="Rectangle 2"/>
          <p:cNvSpPr>
            <a:spLocks noGrp="1" noRot="1" noChangeAspect="1" noChangeArrowheads="1" noTextEdit="1"/>
          </p:cNvSpPr>
          <p:nvPr>
            <p:ph type="sldImg"/>
          </p:nvPr>
        </p:nvSpPr>
        <p:spPr>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FD34C8C-8ADD-475B-8651-F5CF8DCC1569}" type="slidenum">
              <a:rPr lang="en-US" altLang="de-DE" sz="1300" smtClean="0">
                <a:cs typeface="Calibri Light" pitchFamily="34" charset="0"/>
              </a:rPr>
              <a:pPr eaLnBrk="1" hangingPunct="1">
                <a:spcBef>
                  <a:spcPct val="0"/>
                </a:spcBef>
              </a:pPr>
              <a:t>55</a:t>
            </a:fld>
            <a:endParaRPr lang="en-US" altLang="de-DE" sz="1300">
              <a:cs typeface="Calibri Light"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81E476F-EBC4-4437-B412-90A7580A34B4}" type="slidenum">
              <a:rPr lang="en-US" altLang="de-DE" sz="1300" smtClean="0">
                <a:cs typeface="Calibri Light" pitchFamily="34" charset="0"/>
              </a:rPr>
              <a:pPr eaLnBrk="1" hangingPunct="1">
                <a:spcBef>
                  <a:spcPct val="0"/>
                </a:spcBef>
              </a:pPr>
              <a:t>56</a:t>
            </a:fld>
            <a:endParaRPr lang="en-US" altLang="de-DE" sz="1300">
              <a:cs typeface="Calibri Light" pitchFamily="34" charset="0"/>
            </a:endParaRPr>
          </a:p>
        </p:txBody>
      </p:sp>
      <p:sp>
        <p:nvSpPr>
          <p:cNvPr id="155651" name="Rectangle 2"/>
          <p:cNvSpPr>
            <a:spLocks noGrp="1" noRot="1" noChangeAspect="1" noChangeArrowheads="1" noTextEdit="1"/>
          </p:cNvSpPr>
          <p:nvPr>
            <p:ph type="sldImg"/>
          </p:nvPr>
        </p:nvSpPr>
        <p:spPr>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6367C80-24D0-4828-B380-1B385B448A04}" type="slidenum">
              <a:rPr lang="en-US" altLang="de-DE" sz="1300" smtClean="0">
                <a:cs typeface="Calibri Light" pitchFamily="34" charset="0"/>
              </a:rPr>
              <a:pPr eaLnBrk="1" hangingPunct="1">
                <a:spcBef>
                  <a:spcPct val="0"/>
                </a:spcBef>
              </a:pPr>
              <a:t>57</a:t>
            </a:fld>
            <a:endParaRPr lang="en-US" altLang="de-DE" sz="1300">
              <a:cs typeface="Calibri Light" pitchFamily="34" charset="0"/>
            </a:endParaRPr>
          </a:p>
        </p:txBody>
      </p:sp>
      <p:sp>
        <p:nvSpPr>
          <p:cNvPr id="156675" name="Rectangle 2"/>
          <p:cNvSpPr>
            <a:spLocks noGrp="1" noRot="1" noChangeAspect="1" noChangeArrowheads="1" noTextEdit="1"/>
          </p:cNvSpPr>
          <p:nvPr>
            <p:ph type="sldImg"/>
          </p:nvPr>
        </p:nvSpPr>
        <p:spPr>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9E7E35A-EBA3-4185-A7D5-23A2E15FE6F9}" type="slidenum">
              <a:rPr lang="en-US" altLang="de-DE" sz="1300" smtClean="0">
                <a:cs typeface="Calibri Light" pitchFamily="34" charset="0"/>
              </a:rPr>
              <a:pPr eaLnBrk="1" hangingPunct="1">
                <a:spcBef>
                  <a:spcPct val="0"/>
                </a:spcBef>
              </a:pPr>
              <a:t>58</a:t>
            </a:fld>
            <a:endParaRPr lang="en-US" altLang="de-DE" sz="1300">
              <a:cs typeface="Calibri Light" pitchFamily="34" charset="0"/>
            </a:endParaRPr>
          </a:p>
        </p:txBody>
      </p:sp>
      <p:sp>
        <p:nvSpPr>
          <p:cNvPr id="157699" name="Rectangle 2"/>
          <p:cNvSpPr>
            <a:spLocks noGrp="1" noRot="1" noChangeAspect="1" noChangeArrowheads="1" noTextEdit="1"/>
          </p:cNvSpPr>
          <p:nvPr>
            <p:ph type="sldImg"/>
          </p:nvPr>
        </p:nvSpPr>
        <p:spPr>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6365FB2-9141-4CD3-BB85-D036794BB924}" type="slidenum">
              <a:rPr lang="en-US" altLang="de-DE" sz="1300" smtClean="0">
                <a:cs typeface="Calibri Light" pitchFamily="34" charset="0"/>
              </a:rPr>
              <a:pPr eaLnBrk="1" hangingPunct="1">
                <a:spcBef>
                  <a:spcPct val="0"/>
                </a:spcBef>
              </a:pPr>
              <a:t>59</a:t>
            </a:fld>
            <a:endParaRPr lang="en-US" altLang="de-DE" sz="1300">
              <a:cs typeface="Calibri Light"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FFD1754-9EBB-4300-8528-E11BDAFF524B}" type="slidenum">
              <a:rPr lang="en-US" altLang="de-DE" sz="1300" smtClean="0">
                <a:cs typeface="Calibri Light" pitchFamily="34" charset="0"/>
              </a:rPr>
              <a:pPr eaLnBrk="1" hangingPunct="1">
                <a:spcBef>
                  <a:spcPct val="0"/>
                </a:spcBef>
              </a:pPr>
              <a:t>60</a:t>
            </a:fld>
            <a:endParaRPr lang="en-US" altLang="de-DE" sz="1300">
              <a:cs typeface="Calibri Light" pitchFamily="34" charset="0"/>
            </a:endParaRPr>
          </a:p>
        </p:txBody>
      </p:sp>
      <p:sp>
        <p:nvSpPr>
          <p:cNvPr id="159747" name="Rectangle 1026"/>
          <p:cNvSpPr>
            <a:spLocks noGrp="1" noRot="1" noChangeAspect="1" noChangeArrowheads="1" noTextEdit="1"/>
          </p:cNvSpPr>
          <p:nvPr>
            <p:ph type="sldImg"/>
          </p:nvPr>
        </p:nvSpPr>
        <p:spPr>
          <a:solidFill>
            <a:srgbClr val="FFFFFF"/>
          </a:solidFill>
          <a:ln/>
        </p:spPr>
      </p:sp>
      <p:sp>
        <p:nvSpPr>
          <p:cNvPr id="15974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CDA2BAA-8821-45D3-B6CF-94492967239C}" type="slidenum">
              <a:rPr lang="en-US" altLang="de-DE" sz="1300" smtClean="0">
                <a:cs typeface="Calibri Light" pitchFamily="34" charset="0"/>
              </a:rPr>
              <a:pPr eaLnBrk="1" hangingPunct="1">
                <a:spcBef>
                  <a:spcPct val="0"/>
                </a:spcBef>
              </a:pPr>
              <a:t>61</a:t>
            </a:fld>
            <a:endParaRPr lang="en-US" altLang="de-DE" sz="1300">
              <a:cs typeface="Calibri Light" pitchFamily="34" charset="0"/>
            </a:endParaRPr>
          </a:p>
        </p:txBody>
      </p:sp>
      <p:sp>
        <p:nvSpPr>
          <p:cNvPr id="160771" name="Rectangle 1026"/>
          <p:cNvSpPr>
            <a:spLocks noGrp="1" noRot="1" noChangeAspect="1" noChangeArrowheads="1" noTextEdit="1"/>
          </p:cNvSpPr>
          <p:nvPr>
            <p:ph type="sldImg"/>
          </p:nvPr>
        </p:nvSpPr>
        <p:spPr>
          <a:solidFill>
            <a:srgbClr val="FFFFFF"/>
          </a:solidFill>
          <a:ln/>
        </p:spPr>
      </p:sp>
      <p:sp>
        <p:nvSpPr>
          <p:cNvPr id="16077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9ADE66F-4088-4651-9833-AB4532D15E66}" type="slidenum">
              <a:rPr lang="en-US" altLang="de-DE" sz="1300" smtClean="0">
                <a:cs typeface="Calibri Light" pitchFamily="34" charset="0"/>
              </a:rPr>
              <a:pPr eaLnBrk="1" hangingPunct="1">
                <a:spcBef>
                  <a:spcPct val="0"/>
                </a:spcBef>
              </a:pPr>
              <a:t>62</a:t>
            </a:fld>
            <a:endParaRPr lang="en-US" altLang="de-DE" sz="1300">
              <a:cs typeface="Calibri Light" pitchFamily="34" charset="0"/>
            </a:endParaRPr>
          </a:p>
        </p:txBody>
      </p:sp>
      <p:sp>
        <p:nvSpPr>
          <p:cNvPr id="161795" name="Rectangle 2"/>
          <p:cNvSpPr>
            <a:spLocks noGrp="1" noRot="1" noChangeAspect="1" noChangeArrowheads="1" noTextEdit="1"/>
          </p:cNvSpPr>
          <p:nvPr>
            <p:ph type="sldImg"/>
          </p:nvPr>
        </p:nvSpPr>
        <p:spPr>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EA1198A-80B6-4A42-B87E-41DFC472B79A}" type="slidenum">
              <a:rPr lang="en-US" altLang="de-DE" sz="1300" smtClean="0">
                <a:cs typeface="Calibri Light" pitchFamily="34" charset="0"/>
              </a:rPr>
              <a:pPr eaLnBrk="1" hangingPunct="1">
                <a:spcBef>
                  <a:spcPct val="0"/>
                </a:spcBef>
              </a:pPr>
              <a:t>63</a:t>
            </a:fld>
            <a:endParaRPr lang="en-US" altLang="de-DE" sz="1300">
              <a:cs typeface="Calibri Light" pitchFamily="34" charset="0"/>
            </a:endParaRPr>
          </a:p>
        </p:txBody>
      </p:sp>
      <p:sp>
        <p:nvSpPr>
          <p:cNvPr id="162819" name="Rectangle 2"/>
          <p:cNvSpPr>
            <a:spLocks noGrp="1" noRot="1" noChangeAspect="1" noChangeArrowheads="1" noTextEdit="1"/>
          </p:cNvSpPr>
          <p:nvPr>
            <p:ph type="sldImg"/>
          </p:nvPr>
        </p:nvSpPr>
        <p:spPr>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CA67E68-87F7-40DA-AB2E-DE46C5E23A4C}" type="slidenum">
              <a:rPr lang="en-US" altLang="de-DE" sz="1300" smtClean="0">
                <a:cs typeface="Calibri Light" pitchFamily="34" charset="0"/>
              </a:rPr>
              <a:pPr eaLnBrk="1" hangingPunct="1">
                <a:spcBef>
                  <a:spcPct val="0"/>
                </a:spcBef>
              </a:pPr>
              <a:t>64</a:t>
            </a:fld>
            <a:endParaRPr lang="en-US" altLang="de-DE" sz="1300">
              <a:cs typeface="Calibri Light" pitchFamily="34" charset="0"/>
            </a:endParaRPr>
          </a:p>
        </p:txBody>
      </p:sp>
      <p:sp>
        <p:nvSpPr>
          <p:cNvPr id="163843" name="Rectangle 2"/>
          <p:cNvSpPr>
            <a:spLocks noGrp="1" noRot="1" noChangeAspect="1" noChangeArrowheads="1" noTextEdit="1"/>
          </p:cNvSpPr>
          <p:nvPr>
            <p:ph type="sldImg"/>
          </p:nvPr>
        </p:nvSpPr>
        <p:spPr>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67E569C-E600-42F5-AAA8-01A133C98673}" type="slidenum">
              <a:rPr lang="en-US" altLang="de-DE" sz="1300" smtClean="0">
                <a:cs typeface="Calibri Light" pitchFamily="34" charset="0"/>
              </a:rPr>
              <a:pPr eaLnBrk="1" hangingPunct="1">
                <a:spcBef>
                  <a:spcPct val="0"/>
                </a:spcBef>
              </a:pPr>
              <a:t>65</a:t>
            </a:fld>
            <a:endParaRPr lang="en-US" altLang="de-DE" sz="1300">
              <a:cs typeface="Calibri Light" pitchFamily="34" charset="0"/>
            </a:endParaRPr>
          </a:p>
        </p:txBody>
      </p:sp>
      <p:sp>
        <p:nvSpPr>
          <p:cNvPr id="164867" name="Rectangle 2"/>
          <p:cNvSpPr>
            <a:spLocks noGrp="1" noRot="1" noChangeAspect="1" noChangeArrowheads="1" noTextEdit="1"/>
          </p:cNvSpPr>
          <p:nvPr>
            <p:ph type="sldImg"/>
          </p:nvPr>
        </p:nvSpPr>
        <p:spPr>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3E579A4-D719-4D7E-9B1C-AC50B2EAD820}" type="slidenum">
              <a:rPr lang="en-US" altLang="de-DE" sz="1300" smtClean="0">
                <a:cs typeface="Calibri Light" pitchFamily="34" charset="0"/>
              </a:rPr>
              <a:pPr eaLnBrk="1" hangingPunct="1">
                <a:spcBef>
                  <a:spcPct val="0"/>
                </a:spcBef>
              </a:pPr>
              <a:t>66</a:t>
            </a:fld>
            <a:endParaRPr lang="en-US" altLang="de-DE" sz="1300">
              <a:cs typeface="Calibri Light" pitchFamily="34" charset="0"/>
            </a:endParaRPr>
          </a:p>
        </p:txBody>
      </p:sp>
      <p:sp>
        <p:nvSpPr>
          <p:cNvPr id="165891" name="Rectangle 2"/>
          <p:cNvSpPr>
            <a:spLocks noGrp="1" noRot="1" noChangeAspect="1" noChangeArrowheads="1" noTextEdit="1"/>
          </p:cNvSpPr>
          <p:nvPr>
            <p:ph type="sldImg"/>
          </p:nvPr>
        </p:nvSpPr>
        <p:spPr>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9355D87-4CE3-41D7-86D1-84C393F6F10A}" type="slidenum">
              <a:rPr lang="en-US" altLang="de-DE" sz="1300" smtClean="0">
                <a:cs typeface="Calibri Light" pitchFamily="34" charset="0"/>
              </a:rPr>
              <a:pPr eaLnBrk="1" hangingPunct="1">
                <a:spcBef>
                  <a:spcPct val="0"/>
                </a:spcBef>
              </a:pPr>
              <a:t>67</a:t>
            </a:fld>
            <a:endParaRPr lang="en-US" altLang="de-DE" sz="1300">
              <a:cs typeface="Calibri Light" pitchFamily="34" charset="0"/>
            </a:endParaRPr>
          </a:p>
        </p:txBody>
      </p:sp>
      <p:sp>
        <p:nvSpPr>
          <p:cNvPr id="166915" name="Rectangle 2"/>
          <p:cNvSpPr>
            <a:spLocks noGrp="1" noRot="1" noChangeAspect="1" noChangeArrowheads="1" noTextEdit="1"/>
          </p:cNvSpPr>
          <p:nvPr>
            <p:ph type="sldImg"/>
          </p:nvPr>
        </p:nvSpPr>
        <p:spPr>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8536ED0-2643-4004-8AEA-95C261742D59}" type="slidenum">
              <a:rPr lang="en-US" altLang="de-DE" sz="1300" smtClean="0">
                <a:cs typeface="Calibri Light" pitchFamily="34" charset="0"/>
              </a:rPr>
              <a:pPr eaLnBrk="1" hangingPunct="1">
                <a:spcBef>
                  <a:spcPct val="0"/>
                </a:spcBef>
              </a:pPr>
              <a:t>68</a:t>
            </a:fld>
            <a:endParaRPr lang="en-US" altLang="de-DE" sz="1300">
              <a:cs typeface="Calibri Light" pitchFamily="34" charset="0"/>
            </a:endParaRPr>
          </a:p>
        </p:txBody>
      </p:sp>
      <p:sp>
        <p:nvSpPr>
          <p:cNvPr id="167939" name="Rectangle 2"/>
          <p:cNvSpPr>
            <a:spLocks noGrp="1" noRot="1" noChangeAspect="1" noChangeArrowheads="1" noTextEdit="1"/>
          </p:cNvSpPr>
          <p:nvPr>
            <p:ph type="sldImg"/>
          </p:nvPr>
        </p:nvSpPr>
        <p:spPr>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5F21209-B221-46B7-A653-09BFBE146088}" type="slidenum">
              <a:rPr lang="en-US" altLang="de-DE" sz="1300" smtClean="0">
                <a:cs typeface="Calibri Light" pitchFamily="34" charset="0"/>
              </a:rPr>
              <a:pPr eaLnBrk="1" hangingPunct="1">
                <a:spcBef>
                  <a:spcPct val="0"/>
                </a:spcBef>
              </a:pPr>
              <a:t>69</a:t>
            </a:fld>
            <a:endParaRPr lang="en-US" altLang="de-DE" sz="1300">
              <a:cs typeface="Calibri Light"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16F22F2-2D47-440E-993B-B82E2A28B0EB}" type="slidenum">
              <a:rPr lang="en-US" altLang="de-DE" sz="1300" smtClean="0">
                <a:cs typeface="Calibri Light" pitchFamily="34" charset="0"/>
              </a:rPr>
              <a:pPr eaLnBrk="1" hangingPunct="1">
                <a:spcBef>
                  <a:spcPct val="0"/>
                </a:spcBef>
              </a:pPr>
              <a:t>70</a:t>
            </a:fld>
            <a:endParaRPr lang="en-US" altLang="de-DE" sz="1300">
              <a:cs typeface="Calibri Light" pitchFamily="34" charset="0"/>
            </a:endParaRPr>
          </a:p>
        </p:txBody>
      </p:sp>
      <p:sp>
        <p:nvSpPr>
          <p:cNvPr id="169987" name="Rectangle 2"/>
          <p:cNvSpPr>
            <a:spLocks noGrp="1" noRot="1" noChangeAspect="1" noChangeArrowheads="1" noTextEdit="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FF9A06B-B106-4DB7-ACC0-3AC550A21F58}" type="slidenum">
              <a:rPr lang="en-US" altLang="de-DE" sz="1300" smtClean="0">
                <a:cs typeface="Calibri Light" pitchFamily="34" charset="0"/>
              </a:rPr>
              <a:pPr eaLnBrk="1" hangingPunct="1">
                <a:spcBef>
                  <a:spcPct val="0"/>
                </a:spcBef>
              </a:pPr>
              <a:t>71</a:t>
            </a:fld>
            <a:endParaRPr lang="en-US" altLang="de-DE" sz="1300">
              <a:cs typeface="Calibri Light" pitchFamily="34" charset="0"/>
            </a:endParaRPr>
          </a:p>
        </p:txBody>
      </p:sp>
      <p:sp>
        <p:nvSpPr>
          <p:cNvPr id="171011" name="Rectangle 2"/>
          <p:cNvSpPr>
            <a:spLocks noGrp="1" noRot="1" noChangeAspect="1" noChangeArrowheads="1" noTextEdit="1"/>
          </p:cNvSpPr>
          <p:nvPr>
            <p:ph type="sldImg"/>
          </p:nvPr>
        </p:nvSpPr>
        <p:spPr>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1FDEDCD-B5B6-4A6F-BF4E-3969028ABF43}" type="slidenum">
              <a:rPr lang="en-US" altLang="de-DE" sz="1300" smtClean="0">
                <a:cs typeface="Calibri Light" pitchFamily="34" charset="0"/>
              </a:rPr>
              <a:pPr eaLnBrk="1" hangingPunct="1">
                <a:spcBef>
                  <a:spcPct val="0"/>
                </a:spcBef>
              </a:pPr>
              <a:t>72</a:t>
            </a:fld>
            <a:endParaRPr lang="en-US" altLang="de-DE" sz="1300">
              <a:cs typeface="Calibri Light" pitchFamily="34" charset="0"/>
            </a:endParaRPr>
          </a:p>
        </p:txBody>
      </p:sp>
      <p:sp>
        <p:nvSpPr>
          <p:cNvPr id="172035" name="Rectangle 2"/>
          <p:cNvSpPr>
            <a:spLocks noGrp="1" noRot="1" noChangeAspect="1" noChangeArrowheads="1" noTextEdit="1"/>
          </p:cNvSpPr>
          <p:nvPr>
            <p:ph type="sldImg"/>
          </p:nvPr>
        </p:nvSpPr>
        <p:spPr>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85ADB63-24B8-48FA-A11A-8273B58E94ED}" type="slidenum">
              <a:rPr lang="en-US" altLang="de-DE" sz="1300" smtClean="0">
                <a:cs typeface="Calibri Light" pitchFamily="34" charset="0"/>
              </a:rPr>
              <a:pPr eaLnBrk="1" hangingPunct="1">
                <a:spcBef>
                  <a:spcPct val="0"/>
                </a:spcBef>
              </a:pPr>
              <a:t>73</a:t>
            </a:fld>
            <a:endParaRPr lang="en-US" altLang="de-DE" sz="1300">
              <a:cs typeface="Calibri Light"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8A91250-DAEF-4765-8BAA-C89D79D3D275}" type="slidenum">
              <a:rPr lang="en-US" altLang="de-DE" sz="1300" smtClean="0">
                <a:cs typeface="Calibri Light" pitchFamily="34" charset="0"/>
              </a:rPr>
              <a:pPr eaLnBrk="1" hangingPunct="1">
                <a:spcBef>
                  <a:spcPct val="0"/>
                </a:spcBef>
              </a:pPr>
              <a:t>74</a:t>
            </a:fld>
            <a:endParaRPr lang="en-US" altLang="de-DE" sz="1300">
              <a:cs typeface="Calibri Light" pitchFamily="34" charset="0"/>
            </a:endParaRPr>
          </a:p>
        </p:txBody>
      </p:sp>
      <p:sp>
        <p:nvSpPr>
          <p:cNvPr id="174083" name="Rectangle 2"/>
          <p:cNvSpPr>
            <a:spLocks noGrp="1" noRot="1" noChangeAspect="1" noChangeArrowheads="1" noTextEdit="1"/>
          </p:cNvSpPr>
          <p:nvPr>
            <p:ph type="sldImg"/>
          </p:nvPr>
        </p:nvSpPr>
        <p:spPr>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773CDCE-37BE-4355-9E46-40319B6A71D2}" type="slidenum">
              <a:rPr lang="en-US" altLang="de-DE" sz="1300" smtClean="0">
                <a:cs typeface="Calibri Light" pitchFamily="34" charset="0"/>
              </a:rPr>
              <a:pPr eaLnBrk="1" hangingPunct="1">
                <a:spcBef>
                  <a:spcPct val="0"/>
                </a:spcBef>
              </a:pPr>
              <a:t>75</a:t>
            </a:fld>
            <a:endParaRPr lang="en-US" altLang="de-DE" sz="1300">
              <a:cs typeface="Calibri Light" pitchFamily="34" charset="0"/>
            </a:endParaRPr>
          </a:p>
        </p:txBody>
      </p:sp>
      <p:sp>
        <p:nvSpPr>
          <p:cNvPr id="175107" name="Rectangle 2"/>
          <p:cNvSpPr>
            <a:spLocks noGrp="1" noRot="1" noChangeAspect="1" noChangeArrowheads="1" noTextEdit="1"/>
          </p:cNvSpPr>
          <p:nvPr>
            <p:ph type="sldImg"/>
          </p:nvPr>
        </p:nvSpPr>
        <p:spPr>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C152991-31D2-4D41-BAD4-3C794631E2D4}" type="slidenum">
              <a:rPr lang="en-US" altLang="de-DE" sz="1300" smtClean="0">
                <a:cs typeface="Calibri Light" pitchFamily="34" charset="0"/>
              </a:rPr>
              <a:pPr eaLnBrk="1" hangingPunct="1">
                <a:spcBef>
                  <a:spcPct val="0"/>
                </a:spcBef>
              </a:pPr>
              <a:t>76</a:t>
            </a:fld>
            <a:endParaRPr lang="en-US" altLang="de-DE" sz="1300">
              <a:cs typeface="Calibri Light" pitchFamily="34" charset="0"/>
            </a:endParaRPr>
          </a:p>
        </p:txBody>
      </p:sp>
      <p:sp>
        <p:nvSpPr>
          <p:cNvPr id="176131" name="Rectangle 2"/>
          <p:cNvSpPr>
            <a:spLocks noGrp="1" noRot="1" noChangeAspect="1" noChangeArrowheads="1" noTextEdit="1"/>
          </p:cNvSpPr>
          <p:nvPr>
            <p:ph type="sldImg"/>
          </p:nvPr>
        </p:nvSpPr>
        <p:spPr>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5312DE3-6B7F-489C-AC00-A780C0204048}" type="slidenum">
              <a:rPr lang="en-US" altLang="de-DE" sz="1300" smtClean="0">
                <a:cs typeface="Calibri Light" pitchFamily="34" charset="0"/>
              </a:rPr>
              <a:pPr eaLnBrk="1" hangingPunct="1">
                <a:spcBef>
                  <a:spcPct val="0"/>
                </a:spcBef>
              </a:pPr>
              <a:t>77</a:t>
            </a:fld>
            <a:endParaRPr lang="en-US" altLang="de-DE" sz="1300">
              <a:cs typeface="Calibri Light" pitchFamily="34" charset="0"/>
            </a:endParaRPr>
          </a:p>
        </p:txBody>
      </p:sp>
      <p:sp>
        <p:nvSpPr>
          <p:cNvPr id="177155" name="Rectangle 2"/>
          <p:cNvSpPr>
            <a:spLocks noGrp="1" noRot="1" noChangeAspect="1" noChangeArrowheads="1" noTextEdit="1"/>
          </p:cNvSpPr>
          <p:nvPr>
            <p:ph type="sldImg"/>
          </p:nvPr>
        </p:nvSpPr>
        <p:spPr>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EB0A108-CE0D-4BBE-8886-4A7EACB0E16C}" type="slidenum">
              <a:rPr lang="en-US" altLang="de-DE" sz="1300" smtClean="0">
                <a:cs typeface="Calibri Light" pitchFamily="34" charset="0"/>
              </a:rPr>
              <a:pPr eaLnBrk="1" hangingPunct="1">
                <a:spcBef>
                  <a:spcPct val="0"/>
                </a:spcBef>
              </a:pPr>
              <a:t>78</a:t>
            </a:fld>
            <a:endParaRPr lang="en-US" altLang="de-DE" sz="1300">
              <a:cs typeface="Calibri Light" pitchFamily="34" charset="0"/>
            </a:endParaRPr>
          </a:p>
        </p:txBody>
      </p:sp>
      <p:sp>
        <p:nvSpPr>
          <p:cNvPr id="178179" name="Rectangle 2"/>
          <p:cNvSpPr>
            <a:spLocks noGrp="1" noRot="1" noChangeAspect="1" noChangeArrowheads="1" noTextEdit="1"/>
          </p:cNvSpPr>
          <p:nvPr>
            <p:ph type="sldImg"/>
          </p:nvPr>
        </p:nvSpPr>
        <p:spPr>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65C40D6-198C-48BC-A00E-52EBBF05BC32}" type="slidenum">
              <a:rPr lang="en-US" altLang="de-DE" sz="1300" smtClean="0">
                <a:cs typeface="Calibri Light" pitchFamily="34" charset="0"/>
              </a:rPr>
              <a:pPr eaLnBrk="1" hangingPunct="1">
                <a:spcBef>
                  <a:spcPct val="0"/>
                </a:spcBef>
              </a:pPr>
              <a:t>79</a:t>
            </a:fld>
            <a:endParaRPr lang="en-US" altLang="de-DE" sz="1300">
              <a:cs typeface="Calibri Light"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5416027-6B85-4F8E-AB58-DCD31544E31E}" type="slidenum">
              <a:rPr lang="en-US" altLang="de-DE" sz="1300" smtClean="0">
                <a:cs typeface="Calibri Light" pitchFamily="34" charset="0"/>
              </a:rPr>
              <a:pPr eaLnBrk="1" hangingPunct="1">
                <a:spcBef>
                  <a:spcPct val="0"/>
                </a:spcBef>
              </a:pPr>
              <a:t>80</a:t>
            </a:fld>
            <a:endParaRPr lang="en-US" altLang="de-DE" sz="1300">
              <a:cs typeface="Calibri Light"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3444A99-5B5F-4887-91B6-440ABBEA1DFD}" type="slidenum">
              <a:rPr lang="en-US" altLang="de-DE" sz="1300" smtClean="0">
                <a:cs typeface="Calibri Light" pitchFamily="34" charset="0"/>
              </a:rPr>
              <a:pPr eaLnBrk="1" hangingPunct="1">
                <a:spcBef>
                  <a:spcPct val="0"/>
                </a:spcBef>
              </a:pPr>
              <a:t>81</a:t>
            </a:fld>
            <a:endParaRPr lang="en-US" altLang="de-DE" sz="1300">
              <a:cs typeface="Calibri Light"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a:xfrm>
            <a:off x="303213" y="585788"/>
            <a:ext cx="5557837" cy="3125787"/>
          </a:xfrm>
          <a:ln/>
        </p:spPr>
      </p:sp>
      <p:sp>
        <p:nvSpPr>
          <p:cNvPr id="182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82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2800">
                <a:solidFill>
                  <a:schemeClr val="tx1"/>
                </a:solidFill>
                <a:latin typeface="Calibri Light" pitchFamily="34" charset="0"/>
                <a:cs typeface="Calibri Light" pitchFamily="34" charset="0"/>
              </a:defRPr>
            </a:lvl1pPr>
            <a:lvl2pPr marL="742950" indent="-285750" defTabSz="955675" eaLnBrk="0" hangingPunct="0">
              <a:defRPr sz="2800">
                <a:solidFill>
                  <a:schemeClr val="tx1"/>
                </a:solidFill>
                <a:latin typeface="Calibri Light" pitchFamily="34" charset="0"/>
                <a:cs typeface="Calibri Light" pitchFamily="34" charset="0"/>
              </a:defRPr>
            </a:lvl2pPr>
            <a:lvl3pPr marL="1143000" indent="-228600" defTabSz="955675" eaLnBrk="0" hangingPunct="0">
              <a:defRPr sz="2800">
                <a:solidFill>
                  <a:schemeClr val="tx1"/>
                </a:solidFill>
                <a:latin typeface="Calibri Light" pitchFamily="34" charset="0"/>
                <a:cs typeface="Calibri Light" pitchFamily="34" charset="0"/>
              </a:defRPr>
            </a:lvl3pPr>
            <a:lvl4pPr marL="1600200" indent="-228600" defTabSz="955675" eaLnBrk="0" hangingPunct="0">
              <a:defRPr sz="2800">
                <a:solidFill>
                  <a:schemeClr val="tx1"/>
                </a:solidFill>
                <a:latin typeface="Calibri Light" pitchFamily="34" charset="0"/>
                <a:cs typeface="Calibri Light" pitchFamily="34" charset="0"/>
              </a:defRPr>
            </a:lvl4pPr>
            <a:lvl5pPr marL="2057400" indent="-228600" defTabSz="955675" eaLnBrk="0" hangingPunct="0">
              <a:defRPr sz="2800">
                <a:solidFill>
                  <a:schemeClr val="tx1"/>
                </a:solidFill>
                <a:latin typeface="Calibri Light" pitchFamily="34" charset="0"/>
                <a:cs typeface="Calibri Light" pitchFamily="34" charset="0"/>
              </a:defRPr>
            </a:lvl5pPr>
            <a:lvl6pPr marL="25146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fld id="{B8809393-2A03-4043-8F93-5CC4756E2B84}" type="slidenum">
              <a:rPr lang="en-US" altLang="de-DE" sz="1300" smtClean="0">
                <a:solidFill>
                  <a:srgbClr val="000000"/>
                </a:solidFill>
                <a:latin typeface="Arial" charset="0"/>
              </a:rPr>
              <a:pPr eaLnBrk="1" hangingPunct="1"/>
              <a:t>82</a:t>
            </a:fld>
            <a:endParaRPr lang="en-US" altLang="de-DE" sz="1300">
              <a:solidFill>
                <a:srgbClr val="000000"/>
              </a:solidFill>
              <a:latin typeface="Arial"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034E1DC-E4A5-4A41-8A0F-B66995BC1CA7}" type="slidenum">
              <a:rPr lang="en-US" altLang="de-DE" sz="1300" smtClean="0">
                <a:cs typeface="Calibri Light" pitchFamily="34" charset="0"/>
              </a:rPr>
              <a:pPr eaLnBrk="1" hangingPunct="1">
                <a:spcBef>
                  <a:spcPct val="0"/>
                </a:spcBef>
              </a:pPr>
              <a:t>83</a:t>
            </a:fld>
            <a:endParaRPr lang="en-US" altLang="de-DE" sz="1300">
              <a:cs typeface="Calibri Light"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F27D61C-F07C-46F3-BAE4-FDBFBC495A64}" type="slidenum">
              <a:rPr lang="en-US" altLang="de-DE" sz="1300" smtClean="0">
                <a:cs typeface="Calibri Light" pitchFamily="34" charset="0"/>
              </a:rPr>
              <a:pPr eaLnBrk="1" hangingPunct="1">
                <a:spcBef>
                  <a:spcPct val="0"/>
                </a:spcBef>
              </a:pPr>
              <a:t>84</a:t>
            </a:fld>
            <a:endParaRPr lang="en-US" altLang="de-DE" sz="1300">
              <a:cs typeface="Calibri Light" pitchFamily="34" charset="0"/>
            </a:endParaRPr>
          </a:p>
        </p:txBody>
      </p:sp>
      <p:sp>
        <p:nvSpPr>
          <p:cNvPr id="184323" name="Rectangle 2"/>
          <p:cNvSpPr>
            <a:spLocks noGrp="1" noRot="1" noChangeAspect="1" noChangeArrowheads="1" noTextEdit="1"/>
          </p:cNvSpPr>
          <p:nvPr>
            <p:ph type="sldImg"/>
          </p:nvPr>
        </p:nvSpPr>
        <p:spPr>
          <a:xfrm>
            <a:off x="90488" y="744538"/>
            <a:ext cx="6616700"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997A3EE-F1D9-4811-B618-D12E81854E73}" type="slidenum">
              <a:rPr lang="en-US" altLang="de-DE" sz="1300" smtClean="0">
                <a:cs typeface="Calibri Light" pitchFamily="34" charset="0"/>
              </a:rPr>
              <a:pPr eaLnBrk="1" hangingPunct="1">
                <a:spcBef>
                  <a:spcPct val="0"/>
                </a:spcBef>
              </a:pPr>
              <a:t>85</a:t>
            </a:fld>
            <a:endParaRPr lang="en-US" altLang="de-DE" sz="1300">
              <a:cs typeface="Calibri Light" pitchFamily="34" charset="0"/>
            </a:endParaRPr>
          </a:p>
        </p:txBody>
      </p:sp>
      <p:sp>
        <p:nvSpPr>
          <p:cNvPr id="185347" name="Rectangle 2"/>
          <p:cNvSpPr>
            <a:spLocks noGrp="1" noRot="1" noChangeAspect="1" noChangeArrowheads="1" noTextEdit="1"/>
          </p:cNvSpPr>
          <p:nvPr>
            <p:ph type="sldImg"/>
          </p:nvPr>
        </p:nvSpPr>
        <p:spPr>
          <a:xfrm>
            <a:off x="90488" y="744538"/>
            <a:ext cx="6616700"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9E3BA6A-44DD-40F6-8A34-22B78119209E}" type="slidenum">
              <a:rPr lang="en-US" altLang="de-DE" sz="1300" smtClean="0">
                <a:cs typeface="Calibri Light" pitchFamily="34" charset="0"/>
              </a:rPr>
              <a:pPr eaLnBrk="1" hangingPunct="1">
                <a:spcBef>
                  <a:spcPct val="0"/>
                </a:spcBef>
              </a:pPr>
              <a:t>86</a:t>
            </a:fld>
            <a:endParaRPr lang="en-US" altLang="de-DE" sz="1300">
              <a:cs typeface="Calibri Light" pitchFamily="34" charset="0"/>
            </a:endParaRPr>
          </a:p>
        </p:txBody>
      </p:sp>
      <p:sp>
        <p:nvSpPr>
          <p:cNvPr id="186371" name="Rectangle 2"/>
          <p:cNvSpPr>
            <a:spLocks noGrp="1" noRot="1" noChangeAspect="1" noChangeArrowheads="1" noTextEdit="1"/>
          </p:cNvSpPr>
          <p:nvPr>
            <p:ph type="sldImg"/>
          </p:nvPr>
        </p:nvSpPr>
        <p:spPr>
          <a:xfrm>
            <a:off x="90488" y="744538"/>
            <a:ext cx="6616700"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ChangeArrowheads="1" noTextEdit="1"/>
          </p:cNvSpPr>
          <p:nvPr>
            <p:ph type="sldImg"/>
          </p:nvPr>
        </p:nvSpPr>
        <p:spPr>
          <a:ln/>
        </p:spPr>
      </p:sp>
      <p:sp>
        <p:nvSpPr>
          <p:cNvPr id="187395"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s-IS" altLang="is-IS"/>
          </a:p>
        </p:txBody>
      </p:sp>
      <p:sp>
        <p:nvSpPr>
          <p:cNvPr id="187396" name="Slide Number Placehold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2800">
                <a:solidFill>
                  <a:schemeClr val="tx1"/>
                </a:solidFill>
                <a:latin typeface="Calibri Light" pitchFamily="34" charset="0"/>
                <a:cs typeface="Calibri Light" pitchFamily="34" charset="0"/>
              </a:defRPr>
            </a:lvl1pPr>
            <a:lvl2pPr marL="742950" indent="-285750" defTabSz="955675" eaLnBrk="0" hangingPunct="0">
              <a:defRPr sz="2800">
                <a:solidFill>
                  <a:schemeClr val="tx1"/>
                </a:solidFill>
                <a:latin typeface="Calibri Light" pitchFamily="34" charset="0"/>
                <a:cs typeface="Calibri Light" pitchFamily="34" charset="0"/>
              </a:defRPr>
            </a:lvl2pPr>
            <a:lvl3pPr marL="1143000" indent="-228600" defTabSz="955675" eaLnBrk="0" hangingPunct="0">
              <a:defRPr sz="2800">
                <a:solidFill>
                  <a:schemeClr val="tx1"/>
                </a:solidFill>
                <a:latin typeface="Calibri Light" pitchFamily="34" charset="0"/>
                <a:cs typeface="Calibri Light" pitchFamily="34" charset="0"/>
              </a:defRPr>
            </a:lvl3pPr>
            <a:lvl4pPr marL="1600200" indent="-228600" defTabSz="955675" eaLnBrk="0" hangingPunct="0">
              <a:defRPr sz="2800">
                <a:solidFill>
                  <a:schemeClr val="tx1"/>
                </a:solidFill>
                <a:latin typeface="Calibri Light" pitchFamily="34" charset="0"/>
                <a:cs typeface="Calibri Light" pitchFamily="34" charset="0"/>
              </a:defRPr>
            </a:lvl4pPr>
            <a:lvl5pPr marL="2057400" indent="-228600" defTabSz="955675" eaLnBrk="0" hangingPunct="0">
              <a:defRPr sz="2800">
                <a:solidFill>
                  <a:schemeClr val="tx1"/>
                </a:solidFill>
                <a:latin typeface="Calibri Light" pitchFamily="34" charset="0"/>
                <a:cs typeface="Calibri Light" pitchFamily="34" charset="0"/>
              </a:defRPr>
            </a:lvl5pPr>
            <a:lvl6pPr marL="25146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defTabSz="955675"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fld id="{3BF892AC-1F75-45BB-B2C3-1C2F03E88F5F}" type="slidenum">
              <a:rPr lang="en-US" altLang="de-DE" sz="1300" smtClean="0">
                <a:latin typeface="Arial" charset="0"/>
              </a:rPr>
              <a:pPr eaLnBrk="1" hangingPunct="1"/>
              <a:t>87</a:t>
            </a:fld>
            <a:endParaRPr lang="en-US" altLang="de-DE" sz="1300">
              <a:latin typeface="Arial"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charset="0"/>
              </a:defRPr>
            </a:lvl1pPr>
            <a:lvl2pPr marL="742950" indent="-285750" defTabSz="955675" eaLnBrk="0" hangingPunct="0">
              <a:spcBef>
                <a:spcPct val="30000"/>
              </a:spcBef>
              <a:defRPr sz="1200">
                <a:solidFill>
                  <a:schemeClr val="tx1"/>
                </a:solidFill>
                <a:latin typeface="Arial" charset="0"/>
              </a:defRPr>
            </a:lvl2pPr>
            <a:lvl3pPr marL="1143000" indent="-228600" defTabSz="955675" eaLnBrk="0" hangingPunct="0">
              <a:spcBef>
                <a:spcPct val="30000"/>
              </a:spcBef>
              <a:defRPr sz="1200">
                <a:solidFill>
                  <a:schemeClr val="tx1"/>
                </a:solidFill>
                <a:latin typeface="Arial" charset="0"/>
              </a:defRPr>
            </a:lvl3pPr>
            <a:lvl4pPr marL="1600200" indent="-228600" defTabSz="955675" eaLnBrk="0" hangingPunct="0">
              <a:spcBef>
                <a:spcPct val="30000"/>
              </a:spcBef>
              <a:defRPr sz="1200">
                <a:solidFill>
                  <a:schemeClr val="tx1"/>
                </a:solidFill>
                <a:latin typeface="Arial" charset="0"/>
              </a:defRPr>
            </a:lvl4pPr>
            <a:lvl5pPr marL="2057400" indent="-228600" defTabSz="955675" eaLnBrk="0" hangingPunct="0">
              <a:spcBef>
                <a:spcPct val="30000"/>
              </a:spcBef>
              <a:defRPr sz="1200">
                <a:solidFill>
                  <a:schemeClr val="tx1"/>
                </a:solidFill>
                <a:latin typeface="Arial" charset="0"/>
              </a:defRPr>
            </a:lvl5pPr>
            <a:lvl6pPr marL="2514600" indent="-228600" defTabSz="955675" eaLnBrk="0" fontAlgn="base" hangingPunct="0">
              <a:spcBef>
                <a:spcPct val="30000"/>
              </a:spcBef>
              <a:spcAft>
                <a:spcPct val="0"/>
              </a:spcAft>
              <a:defRPr sz="1200">
                <a:solidFill>
                  <a:schemeClr val="tx1"/>
                </a:solidFill>
                <a:latin typeface="Arial" charset="0"/>
              </a:defRPr>
            </a:lvl6pPr>
            <a:lvl7pPr marL="2971800" indent="-228600" defTabSz="955675" eaLnBrk="0" fontAlgn="base" hangingPunct="0">
              <a:spcBef>
                <a:spcPct val="30000"/>
              </a:spcBef>
              <a:spcAft>
                <a:spcPct val="0"/>
              </a:spcAft>
              <a:defRPr sz="1200">
                <a:solidFill>
                  <a:schemeClr val="tx1"/>
                </a:solidFill>
                <a:latin typeface="Arial" charset="0"/>
              </a:defRPr>
            </a:lvl7pPr>
            <a:lvl8pPr marL="3429000" indent="-228600" defTabSz="955675" eaLnBrk="0" fontAlgn="base" hangingPunct="0">
              <a:spcBef>
                <a:spcPct val="30000"/>
              </a:spcBef>
              <a:spcAft>
                <a:spcPct val="0"/>
              </a:spcAft>
              <a:defRPr sz="1200">
                <a:solidFill>
                  <a:schemeClr val="tx1"/>
                </a:solidFill>
                <a:latin typeface="Arial" charset="0"/>
              </a:defRPr>
            </a:lvl8pPr>
            <a:lvl9pPr marL="3886200" indent="-228600" defTabSz="9556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F0D0541-E049-477E-AE6B-0CBFBF269117}" type="slidenum">
              <a:rPr lang="en-US" altLang="de-DE" sz="1300" smtClean="0">
                <a:cs typeface="Calibri Light" pitchFamily="34" charset="0"/>
              </a:rPr>
              <a:pPr eaLnBrk="1" hangingPunct="1">
                <a:spcBef>
                  <a:spcPct val="0"/>
                </a:spcBef>
              </a:pPr>
              <a:t>88</a:t>
            </a:fld>
            <a:endParaRPr lang="en-US" altLang="de-DE" sz="1300">
              <a:cs typeface="Calibri Light" pitchFamily="34" charset="0"/>
            </a:endParaRPr>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6" name="Grafik 13"/>
          <p:cNvPicPr>
            <a:picLocks/>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91440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15"/>
          <p:cNvPicPr>
            <a:picLocks/>
          </p:cNvPicPr>
          <p:nvPr/>
        </p:nvPicPr>
        <p:blipFill>
          <a:blip r:embed="rId3">
            <a:extLst>
              <a:ext uri="{28A0092B-C50C-407E-A947-70E740481C1C}">
                <a14:useLocalDpi xmlns:a14="http://schemas.microsoft.com/office/drawing/2010/main" val="0"/>
              </a:ext>
            </a:extLst>
          </a:blip>
          <a:srcRect l="46996"/>
          <a:stretch>
            <a:fillRect/>
          </a:stretch>
        </p:blipFill>
        <p:spPr bwMode="gray">
          <a:xfrm>
            <a:off x="4297363" y="0"/>
            <a:ext cx="7897812"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eaLnBrk="0" hangingPunct="0">
              <a:defRPr/>
            </a:pPr>
            <a:endParaRPr lang="de-DE" sz="800" dirty="0"/>
          </a:p>
        </p:txBody>
      </p:sp>
      <p:sp>
        <p:nvSpPr>
          <p:cNvPr id="9" name="Rechteck 10"/>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eaLnBrk="0" hangingPunct="0">
              <a:defRPr/>
            </a:pPr>
            <a:endParaRPr lang="de-DE" dirty="0"/>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Tree>
    <p:extLst>
      <p:ext uri="{BB962C8B-B14F-4D97-AF65-F5344CB8AC3E}">
        <p14:creationId xmlns:p14="http://schemas.microsoft.com/office/powerpoint/2010/main" val="3074440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8" name="Rechteck 8"/>
          <p:cNvSpPr/>
          <p:nvPr/>
        </p:nvSpPr>
        <p:spPr bwMode="gray">
          <a:xfrm>
            <a:off x="0" y="3573463"/>
            <a:ext cx="12195175" cy="1655762"/>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eaLnBrk="0" hangingPunct="0">
              <a:defRPr/>
            </a:pPr>
            <a:endParaRPr lang="de-DE" sz="800" dirty="0"/>
          </a:p>
        </p:txBody>
      </p:sp>
      <p:sp>
        <p:nvSpPr>
          <p:cNvPr id="9" name="Rechteck 12"/>
          <p:cNvSpPr/>
          <p:nvPr/>
        </p:nvSpPr>
        <p:spPr bwMode="gray">
          <a:xfrm>
            <a:off x="0" y="3429000"/>
            <a:ext cx="12195175" cy="71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eaLnBrk="0" hangingPunct="0">
              <a:defRPr/>
            </a:pPr>
            <a:endParaRPr lang="de-DE" dirty="0"/>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9842500" y="6096000"/>
            <a:ext cx="19431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Bildplatzhalter 4"/>
          <p:cNvSpPr>
            <a:spLocks noGrp="1"/>
          </p:cNvSpPr>
          <p:nvPr>
            <p:ph type="pic" sz="quarter" idx="12"/>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ctrTitle"/>
          </p:nvPr>
        </p:nvSpPr>
        <p:spPr bwMode="gray">
          <a:xfrm>
            <a:off x="408955" y="4077137"/>
            <a:ext cx="11376000" cy="936000"/>
          </a:xfrm>
        </p:spPr>
        <p:txBody>
          <a:bodyPr/>
          <a:lstStyle>
            <a:lvl1pPr algn="l">
              <a:lnSpc>
                <a:spcPct val="90000"/>
              </a:lnSpc>
              <a:defRPr sz="3600" baseline="0"/>
            </a:lvl1pPr>
          </a:lstStyle>
          <a:p>
            <a:r>
              <a:rPr lang="en-US"/>
              <a:t>Click to edit Master title style</a:t>
            </a:r>
            <a:endParaRPr lang="de-DE" dirty="0"/>
          </a:p>
        </p:txBody>
      </p:sp>
      <p:sp>
        <p:nvSpPr>
          <p:cNvPr id="3" name="Subtitle 2"/>
          <p:cNvSpPr>
            <a:spLocks noGrp="1"/>
          </p:cNvSpPr>
          <p:nvPr>
            <p:ph type="subTitle" idx="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en-US"/>
              <a:t>Click to edit Master subtitle style</a:t>
            </a:r>
            <a:endParaRPr lang="de-DE" dirty="0"/>
          </a:p>
        </p:txBody>
      </p:sp>
      <p:sp>
        <p:nvSpPr>
          <p:cNvPr id="15" name="Textplatzhalter 14"/>
          <p:cNvSpPr>
            <a:spLocks noGrp="1"/>
          </p:cNvSpPr>
          <p:nvPr>
            <p:ph type="body" sz="quarter" idx="10"/>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en-US"/>
              <a:t>Click to edit Master text styles</a:t>
            </a:r>
          </a:p>
          <a:p>
            <a:pPr lvl="1"/>
            <a:r>
              <a:rPr lang="en-US"/>
              <a:t>Second level</a:t>
            </a:r>
          </a:p>
        </p:txBody>
      </p:sp>
      <p:sp>
        <p:nvSpPr>
          <p:cNvPr id="21"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10" name="Textplatzhalter 9"/>
          <p:cNvSpPr>
            <a:spLocks noGrp="1"/>
          </p:cNvSpPr>
          <p:nvPr>
            <p:ph type="body" sz="quarter" idx="13"/>
          </p:nvPr>
        </p:nvSpPr>
        <p:spPr bwMode="gray">
          <a:xfrm>
            <a:off x="408955" y="404665"/>
            <a:ext cx="882000" cy="936000"/>
          </a:xfrm>
          <a:blipFill>
            <a:blip r:embed="rId3"/>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305334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4" name="Subtitle 2"/>
          <p:cNvSpPr txBox="1">
            <a:spLocks/>
          </p:cNvSpPr>
          <p:nvPr/>
        </p:nvSpPr>
        <p:spPr bwMode="gray">
          <a:xfrm>
            <a:off x="409575" y="3721100"/>
            <a:ext cx="11376025" cy="288925"/>
          </a:xfrm>
          <a:prstGeom prst="rect">
            <a:avLst/>
          </a:prstGeom>
        </p:spPr>
        <p:txBody>
          <a:bodyPr lIns="0" tIns="0" rIns="0" bIns="0" anchor="b"/>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Hugræn</a:t>
            </a:r>
            <a:r>
              <a:rPr lang="en-US" altLang="ko-KR" dirty="0">
                <a:solidFill>
                  <a:srgbClr val="004992"/>
                </a:solidFill>
              </a:rPr>
              <a:t> </a:t>
            </a:r>
            <a:r>
              <a:rPr lang="en-US" altLang="ko-KR" dirty="0" err="1">
                <a:solidFill>
                  <a:srgbClr val="004992"/>
                </a:solidFill>
              </a:rPr>
              <a:t>Innsæisþjálfun</a:t>
            </a:r>
            <a:r>
              <a:rPr lang="en-US" altLang="ko-KR" dirty="0">
                <a:solidFill>
                  <a:srgbClr val="004992"/>
                </a:solidFill>
              </a:rPr>
              <a:t> (HI)</a:t>
            </a:r>
            <a:endParaRPr lang="de-DE" dirty="0">
              <a:solidFill>
                <a:srgbClr val="004992"/>
              </a:solidFill>
            </a:endParaRPr>
          </a:p>
        </p:txBody>
      </p:sp>
      <p:sp>
        <p:nvSpPr>
          <p:cNvPr id="6" name="Rectangle 5"/>
          <p:cNvSpPr/>
          <p:nvPr/>
        </p:nvSpPr>
        <p:spPr bwMode="gray">
          <a:xfrm>
            <a:off x="0" y="3427413"/>
            <a:ext cx="12198350" cy="73025"/>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eaLnBrk="0" hangingPunct="0">
              <a:defRPr/>
            </a:pPr>
            <a:endParaRPr lang="en-US" dirty="0" err="1">
              <a:solidFill>
                <a:schemeClr val="tx1"/>
              </a:solidFill>
              <a:latin typeface="+mj-lt"/>
            </a:endParaRPr>
          </a:p>
        </p:txBody>
      </p:sp>
      <p:pic>
        <p:nvPicPr>
          <p:cNvPr id="7" name="Bild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10475" y="620713"/>
            <a:ext cx="35464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409575" y="6300788"/>
            <a:ext cx="640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FontTx/>
              <a:buNone/>
              <a:defRPr/>
            </a:pPr>
            <a:r>
              <a:rPr lang="en-US" altLang="ko-KR" sz="1000" dirty="0" err="1">
                <a:latin typeface="+mj-lt"/>
              </a:rPr>
              <a:t>Birting</a:t>
            </a:r>
            <a:r>
              <a:rPr lang="en-US" altLang="ko-KR" sz="1000" dirty="0">
                <a:latin typeface="+mj-lt"/>
              </a:rPr>
              <a:t> </a:t>
            </a:r>
            <a:r>
              <a:rPr lang="en-US" altLang="ko-KR" sz="1000" dirty="0" err="1">
                <a:latin typeface="+mj-lt"/>
              </a:rPr>
              <a:t>myndefnis</a:t>
            </a:r>
            <a:r>
              <a:rPr lang="en-US" altLang="ko-KR" sz="1000" dirty="0">
                <a:latin typeface="+mj-lt"/>
              </a:rPr>
              <a:t> </a:t>
            </a:r>
            <a:r>
              <a:rPr lang="en-US" altLang="ko-KR" sz="1000" dirty="0" err="1">
                <a:latin typeface="+mj-lt"/>
              </a:rPr>
              <a:t>er</a:t>
            </a:r>
            <a:r>
              <a:rPr lang="en-US" altLang="ko-KR" sz="1000" dirty="0">
                <a:latin typeface="+mj-lt"/>
              </a:rPr>
              <a:t> </a:t>
            </a:r>
            <a:r>
              <a:rPr lang="en-US" altLang="ko-KR" sz="1000" dirty="0" err="1">
                <a:latin typeface="+mj-lt"/>
              </a:rPr>
              <a:t>með</a:t>
            </a:r>
            <a:r>
              <a:rPr lang="en-US" altLang="ko-KR" sz="1000" dirty="0">
                <a:latin typeface="+mj-lt"/>
              </a:rPr>
              <a:t> </a:t>
            </a:r>
            <a:r>
              <a:rPr lang="en-US" altLang="ko-KR" sz="1000" dirty="0" err="1">
                <a:latin typeface="+mj-lt"/>
              </a:rPr>
              <a:t>góðfúslegu</a:t>
            </a:r>
            <a:r>
              <a:rPr lang="en-US" altLang="ko-KR" sz="1000" dirty="0">
                <a:latin typeface="+mj-lt"/>
              </a:rPr>
              <a:t> </a:t>
            </a:r>
            <a:r>
              <a:rPr lang="en-US" altLang="ko-KR" sz="1000" dirty="0" err="1">
                <a:latin typeface="+mj-lt"/>
              </a:rPr>
              <a:t>leyfi</a:t>
            </a:r>
            <a:r>
              <a:rPr lang="en-US" altLang="ko-KR" sz="1000" dirty="0">
                <a:latin typeface="+mj-lt"/>
              </a:rPr>
              <a:t> </a:t>
            </a:r>
            <a:r>
              <a:rPr lang="en-US" altLang="ko-KR" sz="1000" dirty="0" err="1">
                <a:latin typeface="+mj-lt"/>
              </a:rPr>
              <a:t>listamanna</a:t>
            </a:r>
            <a:r>
              <a:rPr lang="en-US" altLang="ko-KR" sz="1000" dirty="0">
                <a:latin typeface="+mj-lt"/>
              </a:rPr>
              <a:t> </a:t>
            </a:r>
            <a:r>
              <a:rPr lang="en-US" altLang="ko-KR" sz="1000" dirty="0" err="1">
                <a:latin typeface="+mj-lt"/>
              </a:rPr>
              <a:t>og</a:t>
            </a:r>
            <a:r>
              <a:rPr lang="en-US" altLang="ko-KR" sz="1000" dirty="0">
                <a:latin typeface="+mj-lt"/>
              </a:rPr>
              <a:t> </a:t>
            </a:r>
            <a:r>
              <a:rPr lang="en-US" altLang="ko-KR" sz="1000" dirty="0" err="1">
                <a:latin typeface="+mj-lt"/>
              </a:rPr>
              <a:t>höfundarréttarhafa</a:t>
            </a:r>
            <a:r>
              <a:rPr lang="en-US" altLang="ko-KR" sz="1000" dirty="0">
                <a:latin typeface="+mj-lt"/>
              </a:rPr>
              <a:t>. </a:t>
            </a:r>
            <a:r>
              <a:rPr lang="en-US" altLang="ko-KR" sz="1000" dirty="0" err="1">
                <a:latin typeface="+mj-lt"/>
              </a:rPr>
              <a:t>Nánari</a:t>
            </a:r>
            <a:r>
              <a:rPr lang="en-US" altLang="ko-KR" sz="1000" dirty="0">
                <a:latin typeface="+mj-lt"/>
              </a:rPr>
              <a:t> </a:t>
            </a:r>
            <a:r>
              <a:rPr lang="en-US" altLang="ko-KR" sz="1000" dirty="0" err="1">
                <a:latin typeface="+mj-lt"/>
              </a:rPr>
              <a:t>upplýsingar</a:t>
            </a:r>
            <a:r>
              <a:rPr lang="en-US" altLang="ko-KR" sz="1000" dirty="0">
                <a:latin typeface="+mj-lt"/>
              </a:rPr>
              <a:t> (</a:t>
            </a:r>
            <a:r>
              <a:rPr lang="en-US" altLang="ko-KR" sz="1000" dirty="0" err="1">
                <a:latin typeface="+mj-lt"/>
              </a:rPr>
              <a:t>listamaður</a:t>
            </a:r>
            <a:r>
              <a:rPr lang="en-US" altLang="ko-KR" sz="1000" dirty="0">
                <a:latin typeface="+mj-lt"/>
              </a:rPr>
              <a:t>, </a:t>
            </a:r>
            <a:r>
              <a:rPr lang="en-US" altLang="ko-KR" sz="1000" dirty="0" err="1">
                <a:latin typeface="+mj-lt"/>
              </a:rPr>
              <a:t>titill</a:t>
            </a:r>
            <a:r>
              <a:rPr lang="en-US" altLang="ko-KR" sz="1000" dirty="0">
                <a:latin typeface="+mj-lt"/>
              </a:rPr>
              <a:t>) </a:t>
            </a:r>
            <a:r>
              <a:rPr lang="en-US" altLang="ko-KR" sz="1000" dirty="0" err="1">
                <a:latin typeface="+mj-lt"/>
              </a:rPr>
              <a:t>má</a:t>
            </a:r>
            <a:r>
              <a:rPr lang="en-US" altLang="ko-KR" sz="1000" dirty="0">
                <a:latin typeface="+mj-lt"/>
              </a:rPr>
              <a:t> </a:t>
            </a:r>
            <a:r>
              <a:rPr lang="en-US" altLang="ko-KR" sz="1000" dirty="0" err="1">
                <a:latin typeface="+mj-lt"/>
              </a:rPr>
              <a:t>finna</a:t>
            </a:r>
            <a:r>
              <a:rPr lang="en-US" altLang="ko-KR" sz="1000" dirty="0">
                <a:latin typeface="+mj-lt"/>
              </a:rPr>
              <a:t> í </a:t>
            </a:r>
            <a:r>
              <a:rPr lang="en-US" altLang="ko-KR" sz="1000" dirty="0" err="1">
                <a:latin typeface="+mj-lt"/>
              </a:rPr>
              <a:t>lok</a:t>
            </a:r>
            <a:r>
              <a:rPr lang="en-US" altLang="ko-KR" sz="1000" dirty="0">
                <a:latin typeface="+mj-lt"/>
              </a:rPr>
              <a:t> </a:t>
            </a:r>
            <a:r>
              <a:rPr lang="en-US" altLang="ko-KR" sz="1000" dirty="0" err="1">
                <a:latin typeface="+mj-lt"/>
              </a:rPr>
              <a:t>kynningar</a:t>
            </a:r>
            <a:r>
              <a:rPr lang="en-US" altLang="ko-KR" sz="1000" dirty="0">
                <a:latin typeface="+mj-lt"/>
              </a:rPr>
              <a:t>.</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39538" y="6407150"/>
            <a:ext cx="24765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p:nvPr>
        </p:nvSpPr>
        <p:spPr bwMode="gray">
          <a:xfrm>
            <a:off x="408955" y="404665"/>
            <a:ext cx="882000" cy="936000"/>
          </a:xfrm>
          <a:blipFill>
            <a:blip r:embed="rId4"/>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90231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5"/>
          </p:nvPr>
        </p:nvSpPr>
        <p:spPr/>
        <p:txBody>
          <a:bodyPr/>
          <a:lstStyle>
            <a:lvl1pPr>
              <a:defRPr/>
            </a:lvl1pPr>
          </a:lstStyle>
          <a:p>
            <a:pPr>
              <a:defRPr/>
            </a:pPr>
            <a:fld id="{8DADA9EC-C61D-431F-B630-5C69511C8F09}" type="slidenum">
              <a:rPr lang="de-DE" altLang="de-DE"/>
              <a:pPr>
                <a:defRPr/>
              </a:pPr>
              <a:t>‹Nr.›</a:t>
            </a:fld>
            <a:endParaRPr lang="de-DE" altLang="de-DE"/>
          </a:p>
        </p:txBody>
      </p:sp>
    </p:spTree>
    <p:extLst>
      <p:ext uri="{BB962C8B-B14F-4D97-AF65-F5344CB8AC3E}">
        <p14:creationId xmlns:p14="http://schemas.microsoft.com/office/powerpoint/2010/main" val="294404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Footer Placeholder 4"/>
          <p:cNvSpPr>
            <a:spLocks noGrp="1"/>
          </p:cNvSpPr>
          <p:nvPr>
            <p:ph type="ftr" sz="quarter" idx="10"/>
          </p:nvPr>
        </p:nvSpPr>
        <p:spPr/>
        <p:txBody>
          <a:bodyPr>
            <a:noAutofit/>
          </a:bodyPr>
          <a:lstStyle>
            <a:lvl1pPr>
              <a:defRPr b="0" smtClean="0"/>
            </a:lvl1pPr>
          </a:lstStyle>
          <a:p>
            <a:pPr>
              <a:defRPr/>
            </a:pPr>
            <a:r>
              <a:rPr lang="de-DE"/>
              <a:t>Hugræn Innsæisþjálfun 5 – Minni</a:t>
            </a:r>
          </a:p>
        </p:txBody>
      </p:sp>
      <p:sp>
        <p:nvSpPr>
          <p:cNvPr id="5" name="Slide Number Placeholder 5"/>
          <p:cNvSpPr>
            <a:spLocks noGrp="1"/>
          </p:cNvSpPr>
          <p:nvPr>
            <p:ph type="sldNum" sz="quarter" idx="11"/>
          </p:nvPr>
        </p:nvSpPr>
        <p:spPr/>
        <p:txBody>
          <a:bodyPr>
            <a:noAutofit/>
          </a:bodyPr>
          <a:lstStyle>
            <a:lvl1pPr>
              <a:defRPr b="0" smtClean="0"/>
            </a:lvl1pPr>
          </a:lstStyle>
          <a:p>
            <a:pPr>
              <a:defRPr/>
            </a:pPr>
            <a:fld id="{81CC56E2-DED5-400C-AC6F-756912902E78}" type="slidenum">
              <a:rPr lang="de-DE" altLang="de-DE"/>
              <a:pPr>
                <a:defRPr/>
              </a:pPr>
              <a:t>‹Nr.›</a:t>
            </a:fld>
            <a:endParaRPr lang="de-DE" altLang="de-DE"/>
          </a:p>
        </p:txBody>
      </p:sp>
    </p:spTree>
    <p:extLst>
      <p:ext uri="{BB962C8B-B14F-4D97-AF65-F5344CB8AC3E}">
        <p14:creationId xmlns:p14="http://schemas.microsoft.com/office/powerpoint/2010/main" val="2965109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6" name="Rechteck 20"/>
          <p:cNvSpPr/>
          <p:nvPr/>
        </p:nvSpPr>
        <p:spPr bwMode="gray">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eaLnBrk="0" hangingPunct="0">
              <a:defRPr/>
            </a:pPr>
            <a:endParaRPr lang="de-DE" dirty="0"/>
          </a:p>
        </p:txBody>
      </p:sp>
      <p:sp>
        <p:nvSpPr>
          <p:cNvPr id="7" name="Rechteck 11"/>
          <p:cNvSpPr/>
          <p:nvPr/>
        </p:nvSpPr>
        <p:spPr bwMode="gray">
          <a:xfrm>
            <a:off x="0" y="3573463"/>
            <a:ext cx="12195175" cy="3284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eaLnBrk="0" hangingPunct="0">
              <a:defRPr/>
            </a:pPr>
            <a:endParaRPr lang="de-DE" sz="800" dirty="0"/>
          </a:p>
        </p:txBody>
      </p:sp>
      <p:sp>
        <p:nvSpPr>
          <p:cNvPr id="8" name="Rechteck 8"/>
          <p:cNvSpPr/>
          <p:nvPr/>
        </p:nvSpPr>
        <p:spPr bwMode="gray">
          <a:xfrm>
            <a:off x="0" y="3429000"/>
            <a:ext cx="12195175"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eaLnBrk="0" hangingPunct="0">
              <a:defRPr/>
            </a:pPr>
            <a:endParaRPr lang="de-DE" dirty="0"/>
          </a:p>
        </p:txBody>
      </p:sp>
      <p:sp>
        <p:nvSpPr>
          <p:cNvPr id="19" name="Bildplatzhalter 4"/>
          <p:cNvSpPr>
            <a:spLocks noGrp="1"/>
          </p:cNvSpPr>
          <p:nvPr>
            <p:ph type="pic" sz="quarter" idx="13"/>
          </p:nvPr>
        </p:nvSpPr>
        <p:spPr bwMode="gray">
          <a:xfrm>
            <a:off x="3" y="1"/>
            <a:ext cx="12195179" cy="3357563"/>
          </a:xfrm>
          <a:noFill/>
        </p:spPr>
        <p:txBody>
          <a:bodyPr lIns="6372000" anchor="ctr"/>
          <a:lstStyle>
            <a:lvl1pPr algn="l">
              <a:spcBef>
                <a:spcPts val="0"/>
              </a:spcBef>
              <a:defRPr sz="1000" b="0" i="0" baseline="0">
                <a:solidFill>
                  <a:schemeClr val="tx1"/>
                </a:solidFill>
              </a:defRPr>
            </a:lvl1pPr>
          </a:lstStyle>
          <a:p>
            <a:pPr lvl="0"/>
            <a:r>
              <a:rPr lang="en-US" noProof="0"/>
              <a:t>Click icon to add picture</a:t>
            </a:r>
            <a:endParaRPr lang="de-DE" noProof="0" dirty="0"/>
          </a:p>
        </p:txBody>
      </p:sp>
      <p:sp>
        <p:nvSpPr>
          <p:cNvPr id="2" name="Title 1"/>
          <p:cNvSpPr>
            <a:spLocks noGrp="1"/>
          </p:cNvSpPr>
          <p:nvPr>
            <p:ph type="title"/>
          </p:nvPr>
        </p:nvSpPr>
        <p:spPr bwMode="gray">
          <a:xfrm>
            <a:off x="408955" y="4077072"/>
            <a:ext cx="11376000" cy="1008000"/>
          </a:xfrm>
        </p:spPr>
        <p:txBody>
          <a:bodyPr bIns="35994" anchor="b"/>
          <a:lstStyle>
            <a:lvl1pPr>
              <a:defRPr sz="3600" baseline="0">
                <a:solidFill>
                  <a:schemeClr val="tx2"/>
                </a:solidFill>
                <a:latin typeface="+mj-lt"/>
              </a:defRPr>
            </a:lvl1pPr>
          </a:lstStyle>
          <a:p>
            <a:r>
              <a:rPr lang="en-US"/>
              <a:t>Click to edit Master title style</a:t>
            </a:r>
            <a:endParaRPr lang="de-DE" dirty="0"/>
          </a:p>
        </p:txBody>
      </p:sp>
      <p:sp>
        <p:nvSpPr>
          <p:cNvPr id="3" name="Text Placeholder 2"/>
          <p:cNvSpPr>
            <a:spLocks noGrp="1"/>
          </p:cNvSpPr>
          <p:nvPr>
            <p:ph type="body" idx="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20" name="Textplatzhalter 9"/>
          <p:cNvSpPr>
            <a:spLocks noGrp="1"/>
          </p:cNvSpPr>
          <p:nvPr>
            <p:ph type="body" sz="quarter" idx="14"/>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en-US"/>
              <a:t>Click to edit Master text styles</a:t>
            </a:r>
          </a:p>
        </p:txBody>
      </p:sp>
    </p:spTree>
    <p:extLst>
      <p:ext uri="{BB962C8B-B14F-4D97-AF65-F5344CB8AC3E}">
        <p14:creationId xmlns:p14="http://schemas.microsoft.com/office/powerpoint/2010/main" val="3729644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lvl1pPr>
              <a:defRPr/>
            </a:lvl1pPr>
          </a:lstStyle>
          <a:p>
            <a:pPr>
              <a:defRPr/>
            </a:pPr>
            <a:fld id="{F606A09D-D1CC-4D00-BC5C-3821C90CB131}" type="slidenum">
              <a:rPr lang="de-DE" altLang="de-DE"/>
              <a:pPr>
                <a:defRPr/>
              </a:pPr>
              <a:t>‹Nr.›</a:t>
            </a:fld>
            <a:endParaRPr lang="de-DE" altLang="de-DE"/>
          </a:p>
        </p:txBody>
      </p:sp>
    </p:spTree>
    <p:extLst>
      <p:ext uri="{BB962C8B-B14F-4D97-AF65-F5344CB8AC3E}">
        <p14:creationId xmlns:p14="http://schemas.microsoft.com/office/powerpoint/2010/main" val="3812220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9" name="Bildplatzhalter 8"/>
          <p:cNvSpPr>
            <a:spLocks noGrp="1"/>
          </p:cNvSpPr>
          <p:nvPr>
            <p:ph type="pic" sz="quarter" idx="13"/>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5"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6" name="Slide Number Placeholder 5"/>
          <p:cNvSpPr>
            <a:spLocks noGrp="1"/>
          </p:cNvSpPr>
          <p:nvPr>
            <p:ph type="sldNum" sz="quarter" idx="15"/>
          </p:nvPr>
        </p:nvSpPr>
        <p:spPr/>
        <p:txBody>
          <a:bodyPr/>
          <a:lstStyle>
            <a:lvl1pPr>
              <a:defRPr/>
            </a:lvl1pPr>
          </a:lstStyle>
          <a:p>
            <a:pPr>
              <a:defRPr/>
            </a:pPr>
            <a:fld id="{4DCA2BA7-C5E6-4942-964D-DCFD5F5815BB}" type="slidenum">
              <a:rPr lang="de-DE" altLang="de-DE"/>
              <a:pPr>
                <a:defRPr/>
              </a:pPr>
              <a:t>‹Nr.›</a:t>
            </a:fld>
            <a:endParaRPr lang="de-DE" altLang="de-DE"/>
          </a:p>
        </p:txBody>
      </p:sp>
    </p:spTree>
    <p:extLst>
      <p:ext uri="{BB962C8B-B14F-4D97-AF65-F5344CB8AC3E}">
        <p14:creationId xmlns:p14="http://schemas.microsoft.com/office/powerpoint/2010/main" val="2952878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9" name="Bildplatzhalter 8"/>
          <p:cNvSpPr>
            <a:spLocks noGrp="1"/>
          </p:cNvSpPr>
          <p:nvPr>
            <p:ph type="pic" sz="quarter" idx="13"/>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pPr lvl="0"/>
            <a:r>
              <a:rPr lang="en-US" noProof="0"/>
              <a:t>Click icon to add picture</a:t>
            </a:r>
            <a:endParaRPr lang="de-DE" noProof="0" dirty="0"/>
          </a:p>
        </p:txBody>
      </p:sp>
      <p:sp>
        <p:nvSpPr>
          <p:cNvPr id="2" name="Titel 1"/>
          <p:cNvSpPr>
            <a:spLocks noGrp="1"/>
          </p:cNvSpPr>
          <p:nvPr>
            <p:ph type="title"/>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en-US"/>
              <a:t>Click to edit Master title style</a:t>
            </a:r>
            <a:endParaRPr lang="de-DE" dirty="0"/>
          </a:p>
        </p:txBody>
      </p:sp>
      <p:sp>
        <p:nvSpPr>
          <p:cNvPr id="4" name="Footer Placeholder 4"/>
          <p:cNvSpPr>
            <a:spLocks noGrp="1"/>
          </p:cNvSpPr>
          <p:nvPr>
            <p:ph type="ftr" sz="quarter" idx="14"/>
          </p:nvPr>
        </p:nvSpPr>
        <p:spPr/>
        <p:txBody>
          <a:bodyPr/>
          <a:lstStyle>
            <a:lvl1pPr>
              <a:defRPr/>
            </a:lvl1pPr>
          </a:lstStyle>
          <a:p>
            <a:pPr>
              <a:defRPr/>
            </a:pPr>
            <a:r>
              <a:rPr lang="de-DE"/>
              <a:t>Hugræn Innsæisþjálfun 5 – Minni</a:t>
            </a:r>
          </a:p>
        </p:txBody>
      </p:sp>
      <p:sp>
        <p:nvSpPr>
          <p:cNvPr id="5" name="Slide Number Placeholder 5"/>
          <p:cNvSpPr>
            <a:spLocks noGrp="1"/>
          </p:cNvSpPr>
          <p:nvPr>
            <p:ph type="sldNum" sz="quarter" idx="15"/>
          </p:nvPr>
        </p:nvSpPr>
        <p:spPr/>
        <p:txBody>
          <a:bodyPr/>
          <a:lstStyle>
            <a:lvl1pPr>
              <a:defRPr/>
            </a:lvl1pPr>
          </a:lstStyle>
          <a:p>
            <a:pPr>
              <a:defRPr/>
            </a:pPr>
            <a:fld id="{BEA14CDA-80AF-4B9B-A3AD-FF396ED26F71}" type="slidenum">
              <a:rPr lang="de-DE" altLang="de-DE"/>
              <a:pPr>
                <a:defRPr/>
              </a:pPr>
              <a:t>‹Nr.›</a:t>
            </a:fld>
            <a:endParaRPr lang="de-DE" altLang="de-DE"/>
          </a:p>
        </p:txBody>
      </p:sp>
    </p:spTree>
    <p:extLst>
      <p:ext uri="{BB962C8B-B14F-4D97-AF65-F5344CB8AC3E}">
        <p14:creationId xmlns:p14="http://schemas.microsoft.com/office/powerpoint/2010/main" val="2841939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4" name="Slide Number Placeholder 5"/>
          <p:cNvSpPr>
            <a:spLocks noGrp="1"/>
          </p:cNvSpPr>
          <p:nvPr>
            <p:ph type="sldNum" sz="quarter" idx="11"/>
          </p:nvPr>
        </p:nvSpPr>
        <p:spPr/>
        <p:txBody>
          <a:bodyPr/>
          <a:lstStyle>
            <a:lvl1pPr>
              <a:defRPr/>
            </a:lvl1pPr>
          </a:lstStyle>
          <a:p>
            <a:pPr>
              <a:defRPr/>
            </a:pPr>
            <a:fld id="{993D33B5-4B2F-4D3C-858B-502AEC686FA3}" type="slidenum">
              <a:rPr lang="de-DE" altLang="de-DE"/>
              <a:pPr>
                <a:defRPr/>
              </a:pPr>
              <a:t>‹Nr.›</a:t>
            </a:fld>
            <a:endParaRPr lang="de-DE" altLang="de-DE"/>
          </a:p>
        </p:txBody>
      </p:sp>
    </p:spTree>
    <p:extLst>
      <p:ext uri="{BB962C8B-B14F-4D97-AF65-F5344CB8AC3E}">
        <p14:creationId xmlns:p14="http://schemas.microsoft.com/office/powerpoint/2010/main" val="3531319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de-DE"/>
              <a:t>Hugræn Innsæisþjálfun 5 – Minni</a:t>
            </a:r>
          </a:p>
        </p:txBody>
      </p:sp>
      <p:sp>
        <p:nvSpPr>
          <p:cNvPr id="3" name="Slide Number Placeholder 5"/>
          <p:cNvSpPr>
            <a:spLocks noGrp="1"/>
          </p:cNvSpPr>
          <p:nvPr>
            <p:ph type="sldNum" sz="quarter" idx="11"/>
          </p:nvPr>
        </p:nvSpPr>
        <p:spPr/>
        <p:txBody>
          <a:bodyPr/>
          <a:lstStyle>
            <a:lvl1pPr>
              <a:defRPr/>
            </a:lvl1pPr>
          </a:lstStyle>
          <a:p>
            <a:pPr>
              <a:defRPr/>
            </a:pPr>
            <a:fld id="{1D54085C-BFCD-4F64-A989-A42CB606328E}" type="slidenum">
              <a:rPr lang="de-DE" altLang="de-DE"/>
              <a:pPr>
                <a:defRPr/>
              </a:pPr>
              <a:t>‹Nr.›</a:t>
            </a:fld>
            <a:endParaRPr lang="de-DE" altLang="de-DE"/>
          </a:p>
        </p:txBody>
      </p:sp>
    </p:spTree>
    <p:extLst>
      <p:ext uri="{BB962C8B-B14F-4D97-AF65-F5344CB8AC3E}">
        <p14:creationId xmlns:p14="http://schemas.microsoft.com/office/powerpoint/2010/main" val="204575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5" name="Rechteck 14"/>
          <p:cNvSpPr/>
          <p:nvPr/>
        </p:nvSpPr>
        <p:spPr bwMode="gray">
          <a:xfrm>
            <a:off x="0" y="3573463"/>
            <a:ext cx="12195175" cy="3284537"/>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991" tIns="35994" rIns="53991" bIns="35994" anchor="b"/>
          <a:lstStyle/>
          <a:p>
            <a:pPr algn="r" eaLnBrk="0" hangingPunct="0">
              <a:defRPr/>
            </a:pPr>
            <a:endParaRPr lang="de-DE" sz="800" dirty="0"/>
          </a:p>
        </p:txBody>
      </p:sp>
      <p:sp>
        <p:nvSpPr>
          <p:cNvPr id="8" name="Rechteck 9"/>
          <p:cNvSpPr/>
          <p:nvPr/>
        </p:nvSpPr>
        <p:spPr bwMode="gray">
          <a:xfrm>
            <a:off x="0" y="3429000"/>
            <a:ext cx="12195175" cy="71438"/>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eaLnBrk="0" hangingPunct="0">
              <a:defRPr/>
            </a:pPr>
            <a:endParaRPr lang="de-DE" dirty="0"/>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9575" y="404813"/>
            <a:ext cx="87947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platzhalter 20"/>
          <p:cNvSpPr>
            <a:spLocks noGrp="1"/>
          </p:cNvSpPr>
          <p:nvPr>
            <p:ph type="body" sz="quarter" idx="1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en-US"/>
              <a:t>Click to edit Master text styles</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4282556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gray">
          <a:xfrm>
            <a:off x="409575" y="1125538"/>
            <a:ext cx="113760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Titelmasterformat durch Klicken bearbeiten</a:t>
            </a:r>
          </a:p>
        </p:txBody>
      </p:sp>
      <p:sp>
        <p:nvSpPr>
          <p:cNvPr id="3" name="Text Placeholder 2"/>
          <p:cNvSpPr>
            <a:spLocks noGrp="1"/>
          </p:cNvSpPr>
          <p:nvPr>
            <p:ph type="body" idx="1"/>
          </p:nvPr>
        </p:nvSpPr>
        <p:spPr bwMode="gray">
          <a:xfrm>
            <a:off x="409575" y="2205038"/>
            <a:ext cx="11339513" cy="424815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250" y="333375"/>
            <a:ext cx="5184775" cy="215900"/>
          </a:xfrm>
          <a:prstGeom prst="rect">
            <a:avLst/>
          </a:prstGeom>
        </p:spPr>
        <p:txBody>
          <a:bodyPr vert="horz" lIns="0" tIns="28795" rIns="0" bIns="0" rtlCol="0" anchor="t"/>
          <a:lstStyle>
            <a:lvl1pPr algn="r" eaLnBrk="0" hangingPunct="0">
              <a:defRPr sz="1000" b="0" baseline="0" smtClean="0">
                <a:solidFill>
                  <a:schemeClr val="tx1"/>
                </a:solidFill>
                <a:latin typeface="+mj-lt"/>
                <a:cs typeface="+mn-cs"/>
              </a:defRPr>
            </a:lvl1pPr>
          </a:lstStyle>
          <a:p>
            <a:pPr>
              <a:defRPr/>
            </a:pPr>
            <a:r>
              <a:rPr lang="de-DE"/>
              <a:t>Hugræn Innsæisþjálfun 5 – Minni</a:t>
            </a:r>
          </a:p>
        </p:txBody>
      </p:sp>
      <p:sp>
        <p:nvSpPr>
          <p:cNvPr id="6" name="Slide Number Placeholder 5"/>
          <p:cNvSpPr>
            <a:spLocks noGrp="1"/>
          </p:cNvSpPr>
          <p:nvPr>
            <p:ph type="sldNum" sz="quarter" idx="4"/>
          </p:nvPr>
        </p:nvSpPr>
        <p:spPr bwMode="gray">
          <a:xfrm>
            <a:off x="10614025" y="333375"/>
            <a:ext cx="360363" cy="215900"/>
          </a:xfrm>
          <a:prstGeom prst="rect">
            <a:avLst/>
          </a:prstGeom>
        </p:spPr>
        <p:txBody>
          <a:bodyPr vert="horz" lIns="0" tIns="28795" rIns="0" bIns="0" rtlCol="0" anchor="t"/>
          <a:lstStyle>
            <a:lvl1pPr algn="r" eaLnBrk="0" hangingPunct="0">
              <a:defRPr sz="1000" b="0" smtClean="0">
                <a:solidFill>
                  <a:schemeClr val="tx1"/>
                </a:solidFill>
                <a:latin typeface="+mj-lt"/>
                <a:cs typeface="+mn-cs"/>
              </a:defRPr>
            </a:lvl1pPr>
          </a:lstStyle>
          <a:p>
            <a:pPr>
              <a:defRPr/>
            </a:pPr>
            <a:fld id="{D52D47F3-0D25-454A-9AC7-EA4FDF311C38}" type="slidenum">
              <a:rPr lang="de-DE" altLang="de-DE"/>
              <a:pPr>
                <a:defRPr/>
              </a:pPr>
              <a:t>‹Nr.›</a:t>
            </a:fld>
            <a:endParaRPr lang="de-DE" altLang="de-DE"/>
          </a:p>
        </p:txBody>
      </p:sp>
      <p:grpSp>
        <p:nvGrpSpPr>
          <p:cNvPr id="1030" name="Gruppieren 23"/>
          <p:cNvGrpSpPr>
            <a:grpSpLocks/>
          </p:cNvGrpSpPr>
          <p:nvPr/>
        </p:nvGrpSpPr>
        <p:grpSpPr bwMode="auto">
          <a:xfrm>
            <a:off x="409575" y="-171450"/>
            <a:ext cx="11376025" cy="71437"/>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565"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03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3669"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80330"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96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434"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1" name="Gruppieren 22"/>
          <p:cNvGrpSpPr>
            <a:grpSpLocks/>
          </p:cNvGrpSpPr>
          <p:nvPr/>
        </p:nvGrpSpPr>
        <p:grpSpPr bwMode="auto">
          <a:xfrm>
            <a:off x="-241300" y="2205038"/>
            <a:ext cx="96837" cy="4248150"/>
            <a:chOff x="-756592" y="2204864"/>
            <a:chExt cx="360000" cy="4248472"/>
          </a:xfrm>
        </p:grpSpPr>
        <p:cxnSp>
          <p:nvCxnSpPr>
            <p:cNvPr id="21" name="Gerade Verbindung 20"/>
            <p:cNvCxnSpPr/>
            <p:nvPr userDrawn="1"/>
          </p:nvCxnSpPr>
          <p:spPr bwMode="gray">
            <a:xfrm rot="16200000">
              <a:off x="-576590" y="2024863"/>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0" y="6273335"/>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0" y="765175"/>
            <a:ext cx="11660188" cy="34925"/>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anchor="ctr"/>
          <a:lstStyle/>
          <a:p>
            <a:pPr algn="ctr" eaLnBrk="0" hangingPunct="0">
              <a:defRPr/>
            </a:pPr>
            <a:endParaRPr lang="de-DE" dirty="0"/>
          </a:p>
        </p:txBody>
      </p:sp>
      <p:pic>
        <p:nvPicPr>
          <p:cNvPr id="103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9575" y="161925"/>
            <a:ext cx="43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Grafik 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1095038" y="85725"/>
            <a:ext cx="10223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69" r:id="rId4"/>
    <p:sldLayoutId id="2147484178" r:id="rId5"/>
    <p:sldLayoutId id="2147484179" r:id="rId6"/>
    <p:sldLayoutId id="2147484170" r:id="rId7"/>
    <p:sldLayoutId id="2147484171" r:id="rId8"/>
    <p:sldLayoutId id="2147484172" r:id="rId9"/>
    <p:sldLayoutId id="2147484173" r:id="rId10"/>
    <p:sldLayoutId id="2147484174" r:id="rId11"/>
    <p:sldLayoutId id="2147484180" r:id="rId12"/>
  </p:sldLayoutIdLst>
  <p:txStyles>
    <p:titleStyle>
      <a:lvl1pPr algn="l" defTabSz="912813" rtl="0" eaLnBrk="0" fontAlgn="base" hangingPunct="0">
        <a:lnSpc>
          <a:spcPct val="90000"/>
        </a:lnSpc>
        <a:spcBef>
          <a:spcPct val="0"/>
        </a:spcBef>
        <a:spcAft>
          <a:spcPct val="0"/>
        </a:spcAft>
        <a:defRPr sz="2800" kern="1200">
          <a:solidFill>
            <a:schemeClr val="accent1"/>
          </a:solidFill>
          <a:latin typeface="+mj-lt"/>
          <a:ea typeface="+mj-ea"/>
          <a:cs typeface="+mj-cs"/>
        </a:defRPr>
      </a:lvl1pPr>
      <a:lvl2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2pPr>
      <a:lvl3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3pPr>
      <a:lvl4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4pPr>
      <a:lvl5pPr algn="l" defTabSz="912813" rtl="0" eaLnBrk="0" fontAlgn="base" hangingPunct="0">
        <a:lnSpc>
          <a:spcPct val="90000"/>
        </a:lnSpc>
        <a:spcBef>
          <a:spcPct val="0"/>
        </a:spcBef>
        <a:spcAft>
          <a:spcPct val="0"/>
        </a:spcAft>
        <a:defRPr sz="2800">
          <a:solidFill>
            <a:schemeClr val="accent1"/>
          </a:solidFill>
          <a:latin typeface="Calibri Light" pitchFamily="34" charset="0"/>
          <a:cs typeface="Calibri Light" pitchFamily="34" charset="0"/>
        </a:defRPr>
      </a:lvl5pPr>
      <a:lvl6pPr marL="4572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6pPr>
      <a:lvl7pPr marL="9144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7pPr>
      <a:lvl8pPr marL="13716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8pPr>
      <a:lvl9pPr marL="1828800" algn="l" defTabSz="912813" rtl="0" fontAlgn="base">
        <a:lnSpc>
          <a:spcPct val="90000"/>
        </a:lnSpc>
        <a:spcBef>
          <a:spcPct val="0"/>
        </a:spcBef>
        <a:spcAft>
          <a:spcPct val="0"/>
        </a:spcAft>
        <a:defRPr sz="2800">
          <a:solidFill>
            <a:schemeClr val="accent1"/>
          </a:solidFill>
          <a:latin typeface="Calibri Light" pitchFamily="34" charset="0"/>
          <a:cs typeface="Calibri Light" pitchFamily="34" charset="0"/>
        </a:defRPr>
      </a:lvl9pPr>
    </p:titleStyle>
    <p:bodyStyle>
      <a:lvl1pPr algn="l" defTabSz="912813" rtl="0" eaLnBrk="0" fontAlgn="base" hangingPunct="0">
        <a:lnSpc>
          <a:spcPct val="105000"/>
        </a:lnSpc>
        <a:spcBef>
          <a:spcPts val="2000"/>
        </a:spcBef>
        <a:spcAft>
          <a:spcPct val="0"/>
        </a:spcAft>
        <a:buFont typeface="Arial" charset="0"/>
        <a:defRPr kern="1200">
          <a:solidFill>
            <a:schemeClr val="accent1"/>
          </a:solidFill>
          <a:latin typeface="+mn-lt"/>
          <a:ea typeface="+mn-ea"/>
          <a:cs typeface="+mn-cs"/>
        </a:defRPr>
      </a:lvl1pPr>
      <a:lvl2pPr algn="l" defTabSz="912813" rtl="0" eaLnBrk="0" fontAlgn="base" hangingPunct="0">
        <a:lnSpc>
          <a:spcPct val="105000"/>
        </a:lnSpc>
        <a:spcBef>
          <a:spcPts val="500"/>
        </a:spcBef>
        <a:spcAft>
          <a:spcPts val="500"/>
        </a:spcAft>
        <a:buFont typeface="Arial" charset="0"/>
        <a:defRPr kern="1200">
          <a:solidFill>
            <a:schemeClr val="tx1"/>
          </a:solidFill>
          <a:latin typeface="+mn-lt"/>
          <a:ea typeface="+mn-ea"/>
          <a:cs typeface="+mn-cs"/>
        </a:defRPr>
      </a:lvl2pPr>
      <a:lvl3pPr marL="215900" indent="-215900" algn="l" defTabSz="912813" rtl="0" eaLnBrk="0" fontAlgn="base" hangingPunct="0">
        <a:lnSpc>
          <a:spcPct val="105000"/>
        </a:lnSpc>
        <a:spcBef>
          <a:spcPts val="500"/>
        </a:spcBef>
        <a:spcAft>
          <a:spcPts val="500"/>
        </a:spcAft>
        <a:buFont typeface="Arial" charset="0"/>
        <a:buChar char="•"/>
        <a:defRPr kern="1200">
          <a:solidFill>
            <a:schemeClr val="tx1"/>
          </a:solidFill>
          <a:latin typeface="+mn-lt"/>
          <a:ea typeface="+mn-ea"/>
          <a:cs typeface="+mn-cs"/>
        </a:defRPr>
      </a:lvl3pPr>
      <a:lvl4pPr marL="431800" indent="-215900" algn="l" defTabSz="912813" rtl="0" eaLnBrk="0" fontAlgn="base" hangingPunct="0">
        <a:lnSpc>
          <a:spcPct val="105000"/>
        </a:lnSpc>
        <a:spcBef>
          <a:spcPct val="0"/>
        </a:spcBef>
        <a:spcAft>
          <a:spcPct val="0"/>
        </a:spcAft>
        <a:buFont typeface="Symbol" pitchFamily="18" charset="2"/>
        <a:buChar char="-"/>
        <a:defRPr kern="1200">
          <a:solidFill>
            <a:schemeClr val="tx1"/>
          </a:solidFill>
          <a:latin typeface="+mn-lt"/>
          <a:ea typeface="+mn-ea"/>
          <a:cs typeface="+mn-cs"/>
        </a:defRPr>
      </a:lvl4pPr>
      <a:lvl5pPr marL="647700" indent="-215900" algn="l" defTabSz="912813" rtl="0" eaLnBrk="0" fontAlgn="base" hangingPunct="0">
        <a:lnSpc>
          <a:spcPct val="105000"/>
        </a:lnSpc>
        <a:spcBef>
          <a:spcPct val="0"/>
        </a:spcBef>
        <a:spcAft>
          <a:spcPct val="0"/>
        </a:spcAft>
        <a:buFont typeface="Symbol" pitchFamily="18" charset="2"/>
        <a:buChar char="-"/>
        <a:defRPr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950"/>
            <a:ext cx="12198350" cy="1728788"/>
          </a:xfrm>
        </p:spPr>
        <p:txBody>
          <a:bodyPr/>
          <a:lstStyle/>
          <a:p>
            <a:pPr eaLnBrk="1" hangingPunct="1">
              <a:defRPr/>
            </a:pPr>
            <a:r>
              <a:rPr lang="en-US" altLang="ja-JP" dirty="0">
                <a:latin typeface="+mn-lt"/>
                <a:ea typeface="+mn-ea"/>
                <a:cs typeface="+mn-cs"/>
              </a:rPr>
              <a:t>HI 5 B – </a:t>
            </a:r>
            <a:r>
              <a:rPr lang="en-US" altLang="ja-JP" dirty="0" err="1">
                <a:latin typeface="+mn-lt"/>
                <a:ea typeface="+mn-ea"/>
                <a:cs typeface="+mn-cs"/>
              </a:rPr>
              <a:t>Minni</a:t>
            </a:r>
            <a:endParaRPr lang="en-US" dirty="0">
              <a:latin typeface="+mn-lt"/>
              <a:ea typeface="+mn-ea"/>
              <a:cs typeface="+mn-cs"/>
            </a:endParaRPr>
          </a:p>
        </p:txBody>
      </p:sp>
      <p:sp>
        <p:nvSpPr>
          <p:cNvPr id="8195" name="Text Placeholder 2"/>
          <p:cNvSpPr>
            <a:spLocks noGrp="1"/>
          </p:cNvSpPr>
          <p:nvPr>
            <p:ph type="body" sz="quarter" idx="13"/>
          </p:nvPr>
        </p:nvSpPr>
        <p:spPr>
          <a:xfrm>
            <a:off x="409575" y="404813"/>
            <a:ext cx="881063" cy="936625"/>
          </a:xfrm>
          <a:blipFill dpi="0" rotWithShape="1">
            <a:srcRect/>
          </a:blipFill>
        </p:spPr>
        <p:txBody>
          <a:bodyPr wrap="square" numCol="1" anchor="t" anchorCtr="0" compatLnSpc="1">
            <a:prstTxWarp prst="textNoShape">
              <a:avLst/>
            </a:prstTxWarp>
          </a:bodyPr>
          <a:lstStyle/>
          <a:p>
            <a:pPr eaLnBrk="1" hangingPunct="1">
              <a:spcBef>
                <a:spcPct val="0"/>
              </a:spcBef>
              <a:spcAft>
                <a:spcPct val="0"/>
              </a:spcAft>
              <a:buFont typeface="Arial" charset="0"/>
              <a:buNone/>
            </a:pPr>
            <a:endParaRPr lang="en-US" altLang="en-US"/>
          </a:p>
        </p:txBody>
      </p:sp>
      <p:sp>
        <p:nvSpPr>
          <p:cNvPr id="8196" name="Textplatzhalter 7"/>
          <p:cNvSpPr txBox="1">
            <a:spLocks/>
          </p:cNvSpPr>
          <p:nvPr/>
        </p:nvSpPr>
        <p:spPr bwMode="gray">
          <a:xfrm>
            <a:off x="409575" y="5349875"/>
            <a:ext cx="868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defTabSz="912813" eaLnBrk="0" hangingPunct="0">
              <a:lnSpc>
                <a:spcPct val="105000"/>
              </a:lnSpc>
              <a:spcBef>
                <a:spcPts val="2000"/>
              </a:spcBef>
              <a:buFont typeface="Arial" charset="0"/>
              <a:defRPr>
                <a:solidFill>
                  <a:schemeClr val="accent1"/>
                </a:solidFill>
                <a:latin typeface="Calibri Light" pitchFamily="34" charset="0"/>
                <a:cs typeface="Calibri Light" pitchFamily="34" charset="0"/>
              </a:defRPr>
            </a:lvl1pPr>
            <a:lvl2pPr defTabSz="912813" eaLnBrk="0" hangingPunct="0">
              <a:lnSpc>
                <a:spcPct val="105000"/>
              </a:lnSpc>
              <a:spcBef>
                <a:spcPts val="500"/>
              </a:spcBef>
              <a:spcAft>
                <a:spcPts val="500"/>
              </a:spcAft>
              <a:buFont typeface="Arial" charset="0"/>
              <a:defRPr>
                <a:solidFill>
                  <a:schemeClr val="tx1"/>
                </a:solidFill>
                <a:latin typeface="Calibri Light" pitchFamily="34" charset="0"/>
                <a:cs typeface="Calibri Light" pitchFamily="34" charset="0"/>
              </a:defRPr>
            </a:lvl2pPr>
            <a:lvl3pPr marL="215900" indent="-215900" defTabSz="912813" eaLnBrk="0" hangingPunct="0">
              <a:lnSpc>
                <a:spcPct val="105000"/>
              </a:lnSpc>
              <a:spcBef>
                <a:spcPts val="500"/>
              </a:spcBef>
              <a:spcAft>
                <a:spcPts val="500"/>
              </a:spcAft>
              <a:buFont typeface="Arial" charset="0"/>
              <a:buChar char="•"/>
              <a:defRPr>
                <a:solidFill>
                  <a:schemeClr val="tx1"/>
                </a:solidFill>
                <a:latin typeface="Calibri Light" pitchFamily="34" charset="0"/>
                <a:cs typeface="Calibri Light" pitchFamily="34" charset="0"/>
              </a:defRPr>
            </a:lvl3pPr>
            <a:lvl4pPr marL="431800" indent="-215900" defTabSz="912813" eaLnBrk="0" hangingPunct="0">
              <a:lnSpc>
                <a:spcPct val="105000"/>
              </a:lnSpc>
              <a:buFont typeface="Symbol" pitchFamily="18" charset="2"/>
              <a:buChar char="-"/>
              <a:defRPr>
                <a:solidFill>
                  <a:schemeClr val="tx1"/>
                </a:solidFill>
                <a:latin typeface="Calibri Light" pitchFamily="34" charset="0"/>
                <a:cs typeface="Calibri Light" pitchFamily="34" charset="0"/>
              </a:defRPr>
            </a:lvl4pPr>
            <a:lvl5pPr marL="647700" indent="-215900" defTabSz="912813" eaLnBrk="0" hangingPunct="0">
              <a:lnSpc>
                <a:spcPct val="105000"/>
              </a:lnSpc>
              <a:buFont typeface="Symbol" pitchFamily="18" charset="2"/>
              <a:buChar char="-"/>
              <a:defRPr>
                <a:solidFill>
                  <a:schemeClr val="tx1"/>
                </a:solidFill>
                <a:latin typeface="Calibri Light" pitchFamily="34" charset="0"/>
                <a:cs typeface="Calibri Light" pitchFamily="34" charset="0"/>
              </a:defRPr>
            </a:lvl5pPr>
            <a:lvl6pPr marL="11049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6pPr>
            <a:lvl7pPr marL="15621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7pPr>
            <a:lvl8pPr marL="20193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8pPr>
            <a:lvl9pPr marL="2476500" indent="-215900" defTabSz="912813" eaLnBrk="0" fontAlgn="base" hangingPunct="0">
              <a:lnSpc>
                <a:spcPct val="105000"/>
              </a:lnSpc>
              <a:spcBef>
                <a:spcPct val="0"/>
              </a:spcBef>
              <a:spcAft>
                <a:spcPct val="0"/>
              </a:spcAft>
              <a:buFont typeface="Symbol" pitchFamily="18" charset="2"/>
              <a:buChar char="-"/>
              <a:defRPr>
                <a:solidFill>
                  <a:schemeClr val="tx1"/>
                </a:solidFill>
                <a:latin typeface="Calibri Light" pitchFamily="34" charset="0"/>
                <a:cs typeface="Calibri Light" pitchFamily="34" charset="0"/>
              </a:defRPr>
            </a:lvl9pPr>
          </a:lstStyle>
          <a:p>
            <a:pPr eaLnBrk="1" hangingPunct="1">
              <a:lnSpc>
                <a:spcPct val="100000"/>
              </a:lnSpc>
              <a:spcBef>
                <a:spcPct val="0"/>
              </a:spcBef>
            </a:pPr>
            <a:r>
              <a:rPr lang="pt-BR" altLang="en-US" sz="1600" dirty="0">
                <a:solidFill>
                  <a:srgbClr val="004992"/>
                </a:solidFill>
              </a:rPr>
              <a:t>© Moritz, Woodward &amp; Viðarsdóttir </a:t>
            </a:r>
            <a:r>
              <a:rPr lang="nl-NL" altLang="en-US" sz="1600" dirty="0">
                <a:solidFill>
                  <a:srgbClr val="004992"/>
                </a:solidFill>
              </a:rPr>
              <a:t>(12|22)</a:t>
            </a:r>
            <a:endParaRPr lang="pt-BR" altLang="en-US" sz="1600" dirty="0">
              <a:solidFill>
                <a:srgbClr val="004992"/>
              </a:solidFill>
            </a:endParaRPr>
          </a:p>
          <a:p>
            <a:pPr eaLnBrk="1" hangingPunct="1">
              <a:lnSpc>
                <a:spcPct val="100000"/>
              </a:lnSpc>
              <a:spcBef>
                <a:spcPct val="0"/>
              </a:spcBef>
            </a:pPr>
            <a:r>
              <a:rPr lang="pt-BR" altLang="en-US" sz="1600" dirty="0">
                <a:solidFill>
                  <a:srgbClr val="004992"/>
                </a:solidFill>
              </a:rPr>
              <a:t>www.uke.de/mct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921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D685F74E-86F5-413D-9CF0-E13C589374EF}" type="slidenum">
              <a:rPr lang="de-DE" altLang="de-DE"/>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024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D71BA8D3-001D-453A-80B7-02AB0FA1D391}" type="slidenum">
              <a:rPr lang="de-DE" altLang="de-DE"/>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126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333333"/>
              </a:buClr>
              <a:buFont typeface="Wingdings" pitchFamily="2" charset="2"/>
              <a:buChar char=""/>
            </a:pPr>
            <a:r>
              <a:rPr lang="is-IS" altLang="de-DE" sz="2400">
                <a:solidFill>
                  <a:srgbClr val="004992"/>
                </a:solidFill>
              </a:rPr>
              <a:t>Kostir:</a:t>
            </a:r>
            <a:r>
              <a:rPr lang="is-IS" altLang="de-DE" sz="2400">
                <a:solidFill>
                  <a:srgbClr val="333333"/>
                </a:solidFill>
              </a:rPr>
              <a:t> ??? </a:t>
            </a:r>
            <a:r>
              <a:rPr lang="is-IS" altLang="de-DE" sz="2400">
                <a:solidFill>
                  <a:srgbClr val="FFFFFF"/>
                </a:solidFill>
              </a:rPr>
              <a:t>Heilinn er ekki yfirfullur af gagnslausum upplýsingum. Oftast gleymum við upplýsingum sem skipta ekki máli... </a:t>
            </a:r>
            <a:r>
              <a:rPr lang="is-IS" altLang="de-DE" sz="2400" i="1">
                <a:solidFill>
                  <a:srgbClr val="FFFFFF"/>
                </a:solidFill>
              </a:rPr>
              <a:t>en</a:t>
            </a:r>
          </a:p>
          <a:p>
            <a:pPr marL="342900" indent="-342900" defTabSz="914400" eaLnBrk="1" hangingPunct="1">
              <a:buClr>
                <a:srgbClr val="333333"/>
              </a:buClr>
              <a:buFont typeface="Wingdings" pitchFamily="2" charset="2"/>
              <a:buChar char=""/>
            </a:pPr>
            <a:r>
              <a:rPr lang="is-IS" altLang="de-DE" sz="2400">
                <a:solidFill>
                  <a:srgbClr val="004992"/>
                </a:solidFill>
              </a:rPr>
              <a:t>Gallar:</a:t>
            </a:r>
            <a:r>
              <a:rPr lang="is-IS" altLang="de-DE" sz="2400">
                <a:solidFill>
                  <a:srgbClr val="333333"/>
                </a:solidFill>
              </a:rPr>
              <a:t> ??? </a:t>
            </a:r>
            <a:r>
              <a:rPr lang="is-IS" altLang="de-DE" sz="2400">
                <a:solidFill>
                  <a:srgbClr val="FFFFFF"/>
                </a:solidFill>
              </a:rPr>
              <a:t>...Mikilvægar upplýsingar eiga það líka til að gleymast (bókaðir tímar, góðar minningar, það sem við lærðum í skóla ...)</a:t>
            </a:r>
            <a:endParaRPr lang="en-US" altLang="en-US" sz="2400">
              <a:solidFill>
                <a:srgbClr val="FFFFFF"/>
              </a:solidFill>
            </a:endParaRP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8DC48C43-7C26-496E-A9A3-20898D9D8151}" type="slidenum">
              <a:rPr lang="de-DE" altLang="de-DE"/>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229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000000"/>
              </a:buClr>
              <a:buFont typeface="Wingdings" pitchFamily="2" charset="2"/>
              <a:buChar char=""/>
            </a:pPr>
            <a:r>
              <a:rPr lang="is-IS" altLang="de-DE" sz="2400">
                <a:solidFill>
                  <a:srgbClr val="004992"/>
                </a:solidFill>
              </a:rPr>
              <a:t>Kostir:</a:t>
            </a:r>
            <a:r>
              <a:rPr lang="is-IS" altLang="de-DE" sz="2400">
                <a:solidFill>
                  <a:srgbClr val="333333"/>
                </a:solidFill>
              </a:rPr>
              <a:t> Heilinn er ekki yfirfullur af gagnslausum upplýsingum. Oftast gleymum við upplýsingum sem skipta ekki máli... </a:t>
            </a:r>
            <a:r>
              <a:rPr lang="is-IS" altLang="de-DE" sz="2400" i="1">
                <a:solidFill>
                  <a:srgbClr val="004992"/>
                </a:solidFill>
              </a:rPr>
              <a:t>en</a:t>
            </a:r>
          </a:p>
          <a:p>
            <a:pPr marL="342900" indent="-342900" defTabSz="914400" eaLnBrk="1" hangingPunct="1">
              <a:buClr>
                <a:srgbClr val="333333"/>
              </a:buClr>
              <a:buFont typeface="Wingdings" pitchFamily="2" charset="2"/>
              <a:buChar char=""/>
            </a:pPr>
            <a:r>
              <a:rPr lang="is-IS" altLang="de-DE" sz="2400">
                <a:solidFill>
                  <a:srgbClr val="004992"/>
                </a:solidFill>
              </a:rPr>
              <a:t>Gallar:</a:t>
            </a:r>
            <a:r>
              <a:rPr lang="is-IS" altLang="de-DE" sz="2400">
                <a:solidFill>
                  <a:srgbClr val="333333"/>
                </a:solidFill>
              </a:rPr>
              <a:t> ??? </a:t>
            </a:r>
            <a:r>
              <a:rPr lang="is-IS" altLang="de-DE" sz="2400">
                <a:solidFill>
                  <a:srgbClr val="FFFFFF"/>
                </a:solidFill>
              </a:rPr>
              <a:t>...Mikilvægar upplýsingar eiga það líka til að gleymast (bókaðir tímar, góðar minningar, það sem við lærðum í skóla ...)</a:t>
            </a:r>
            <a:endParaRPr lang="en-US" altLang="en-US" sz="2400">
              <a:solidFill>
                <a:srgbClr val="FFFFFF"/>
              </a:solidFill>
            </a:endParaRP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E190E6BD-BFA3-4BDC-811D-F14A69F60D01}" type="slidenum">
              <a:rPr lang="de-DE" altLang="de-DE"/>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a:t>
            </a:r>
          </a:p>
        </p:txBody>
      </p:sp>
      <p:sp>
        <p:nvSpPr>
          <p:cNvPr id="1331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Minnið okkar er takmarkað.</a:t>
            </a:r>
            <a:br>
              <a:rPr lang="is-IS" altLang="de-DE" sz="2400">
                <a:solidFill>
                  <a:srgbClr val="333333"/>
                </a:solidFill>
              </a:rPr>
            </a:br>
            <a:r>
              <a:rPr lang="is-IS" altLang="de-DE" sz="2400">
                <a:solidFill>
                  <a:srgbClr val="333333"/>
                </a:solidFill>
              </a:rPr>
              <a:t>Dæmi: Við munum aðeins um 60% af sögu sem við heyrðum hálftíma áður.</a:t>
            </a:r>
          </a:p>
          <a:p>
            <a:pPr marL="342900" indent="-342900" defTabSz="914400" eaLnBrk="1" hangingPunct="1">
              <a:buClr>
                <a:srgbClr val="000000"/>
              </a:buClr>
              <a:buFont typeface="Wingdings" pitchFamily="2" charset="2"/>
              <a:buChar char=""/>
            </a:pPr>
            <a:r>
              <a:rPr lang="is-IS" altLang="de-DE" sz="2400">
                <a:solidFill>
                  <a:srgbClr val="004992"/>
                </a:solidFill>
              </a:rPr>
              <a:t>Kostir:</a:t>
            </a:r>
            <a:r>
              <a:rPr lang="is-IS" altLang="de-DE" sz="2400">
                <a:solidFill>
                  <a:srgbClr val="333333"/>
                </a:solidFill>
              </a:rPr>
              <a:t> Heilinn er ekki yfirfullur af gagnslausum upplýsingum. Oftast gleymum við upplýsingum sem skipta ekki máli... </a:t>
            </a:r>
            <a:r>
              <a:rPr lang="is-IS" altLang="de-DE" sz="2400" i="1">
                <a:solidFill>
                  <a:srgbClr val="004992"/>
                </a:solidFill>
              </a:rPr>
              <a:t>en</a:t>
            </a:r>
          </a:p>
          <a:p>
            <a:pPr marL="342900" indent="-342900" defTabSz="914400" eaLnBrk="1" hangingPunct="1">
              <a:buClr>
                <a:srgbClr val="000000"/>
              </a:buClr>
              <a:buFont typeface="Wingdings" pitchFamily="2" charset="2"/>
              <a:buChar char=""/>
            </a:pPr>
            <a:r>
              <a:rPr lang="is-IS" altLang="de-DE" sz="2400">
                <a:solidFill>
                  <a:srgbClr val="004992"/>
                </a:solidFill>
              </a:rPr>
              <a:t>Gallar:</a:t>
            </a:r>
            <a:r>
              <a:rPr lang="is-IS" altLang="de-DE" sz="2400">
                <a:solidFill>
                  <a:srgbClr val="333333"/>
                </a:solidFill>
              </a:rPr>
              <a:t> ...Mikilvægar upplýsingar eiga það líka til að gleymast (bókaðir tímar, góðar minningar, það sem við lærðum í skóla ...)</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F0FAB094-75D1-468C-9F98-8BA098015720}" type="slidenum">
              <a:rPr lang="de-DE" altLang="de-DE"/>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dirty="0" err="1">
                <a:latin typeface="+mn-lt"/>
                <a:ea typeface="+mn-ea"/>
                <a:cs typeface="+mn-cs"/>
              </a:rPr>
              <a:t>Hvað</a:t>
            </a:r>
            <a:r>
              <a:rPr lang="en-US" sz="3600" dirty="0">
                <a:latin typeface="+mn-lt"/>
                <a:ea typeface="+mn-ea"/>
                <a:cs typeface="+mn-cs"/>
              </a:rPr>
              <a:t> </a:t>
            </a:r>
            <a:r>
              <a:rPr lang="en-US" sz="3600" dirty="0" err="1">
                <a:latin typeface="+mn-lt"/>
                <a:ea typeface="+mn-ea"/>
                <a:cs typeface="+mn-cs"/>
              </a:rPr>
              <a:t>getur</a:t>
            </a:r>
            <a:r>
              <a:rPr lang="en-US" sz="3600" dirty="0">
                <a:latin typeface="+mn-lt"/>
                <a:ea typeface="+mn-ea"/>
                <a:cs typeface="+mn-cs"/>
              </a:rPr>
              <a:t> </a:t>
            </a:r>
            <a:r>
              <a:rPr lang="en-US" sz="3600" dirty="0" err="1">
                <a:latin typeface="+mn-lt"/>
                <a:ea typeface="+mn-ea"/>
                <a:cs typeface="+mn-cs"/>
              </a:rPr>
              <a:t>truflað</a:t>
            </a:r>
            <a:r>
              <a:rPr lang="en-US" sz="3600" dirty="0">
                <a:latin typeface="+mn-lt"/>
                <a:ea typeface="+mn-ea"/>
                <a:cs typeface="+mn-cs"/>
              </a:rPr>
              <a:t> </a:t>
            </a:r>
            <a:r>
              <a:rPr lang="en-US" sz="3600" dirty="0" err="1">
                <a:latin typeface="+mn-lt"/>
                <a:ea typeface="+mn-ea"/>
                <a:cs typeface="+mn-cs"/>
              </a:rPr>
              <a:t>minnið</a:t>
            </a:r>
            <a:r>
              <a:rPr lang="en-US" sz="3600" dirty="0">
                <a:latin typeface="+mn-lt"/>
                <a:ea typeface="+mn-ea"/>
                <a:cs typeface="+mn-cs"/>
              </a:rPr>
              <a:t>?</a:t>
            </a:r>
          </a:p>
        </p:txBody>
      </p:sp>
      <p:sp>
        <p:nvSpPr>
          <p:cNvPr id="14339" name="Content Placeholder 4"/>
          <p:cNvSpPr>
            <a:spLocks noGrp="1"/>
          </p:cNvSpPr>
          <p:nvPr>
            <p:ph idx="1"/>
          </p:nvPr>
        </p:nvSpPr>
        <p:spPr/>
        <p:txBody>
          <a:bodyPr wrap="square" numCol="1" anchor="t" anchorCtr="0" compatLnSpc="1">
            <a:prstTxWarp prst="textNoShape">
              <a:avLst/>
            </a:prstTxWarp>
          </a:bodyPr>
          <a:lstStyle/>
          <a:p>
            <a:pPr defTabSz="914400" eaLnBrk="1" hangingPunct="1"/>
            <a:r>
              <a:rPr lang="de-DE" altLang="de-DE" sz="2400" dirty="0"/>
              <a:t>???</a:t>
            </a:r>
            <a:endParaRPr lang="en-US" altLang="en-US" sz="2400" dirty="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ABB80A91-3E0E-428F-90EE-E33EDE0A45D8}" type="slidenum">
              <a:rPr lang="de-DE" altLang="de-DE"/>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Hvað getur truflað minnið?</a:t>
            </a:r>
          </a:p>
        </p:txBody>
      </p:sp>
      <p:sp>
        <p:nvSpPr>
          <p:cNvPr id="1536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000000"/>
              </a:buClr>
              <a:buFont typeface="Wingdings" pitchFamily="2" charset="2"/>
              <a:buChar char=""/>
            </a:pPr>
            <a:r>
              <a:rPr lang="is-IS" altLang="de-DE" sz="2400">
                <a:solidFill>
                  <a:srgbClr val="004992"/>
                </a:solidFill>
              </a:rPr>
              <a:t>truflanir</a:t>
            </a:r>
            <a:r>
              <a:rPr lang="is-IS" altLang="de-DE" sz="2400">
                <a:solidFill>
                  <a:srgbClr val="333333"/>
                </a:solidFill>
              </a:rPr>
              <a:t> þegar verið er að læra (t.d. útvarp, aðrar manneskjur í herberginu, óþægilegt andrúmsloft)</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C14C93F6-C0A0-45A7-9BEA-83252FF7DC16}" type="slidenum">
              <a:rPr lang="de-DE" altLang="de-DE"/>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Hvað getur truflað minnið?</a:t>
            </a:r>
          </a:p>
        </p:txBody>
      </p:sp>
      <p:sp>
        <p:nvSpPr>
          <p:cNvPr id="1638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000000"/>
              </a:buClr>
              <a:buFont typeface="Wingdings" pitchFamily="2" charset="2"/>
              <a:buChar char=""/>
            </a:pPr>
            <a:r>
              <a:rPr lang="is-IS" altLang="de-DE" sz="2400">
                <a:solidFill>
                  <a:srgbClr val="004992"/>
                </a:solidFill>
              </a:rPr>
              <a:t>truflanir</a:t>
            </a:r>
            <a:r>
              <a:rPr lang="is-IS" altLang="de-DE" sz="2400">
                <a:solidFill>
                  <a:srgbClr val="333333"/>
                </a:solidFill>
              </a:rPr>
              <a:t> þegar verið er að læra (t.d. útvarp, aðrar manneskjur í herberginu, óþægilegt andrúmsloft)</a:t>
            </a:r>
          </a:p>
          <a:p>
            <a:pPr marL="342900" indent="-342900" defTabSz="914400" eaLnBrk="1" hangingPunct="1">
              <a:buClr>
                <a:srgbClr val="333333"/>
              </a:buClr>
              <a:buFont typeface="Wingdings" pitchFamily="2" charset="2"/>
              <a:buChar char=""/>
            </a:pPr>
            <a:r>
              <a:rPr lang="is-IS" altLang="de-DE" sz="2400">
                <a:solidFill>
                  <a:srgbClr val="004992"/>
                </a:solidFill>
              </a:rPr>
              <a:t>streita &amp; álag</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ED86E3BB-F322-4FA1-80EB-195F1CF84168}" type="slidenum">
              <a:rPr lang="de-DE" altLang="de-DE"/>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Hvað getur truflað minnið?</a:t>
            </a:r>
          </a:p>
        </p:txBody>
      </p:sp>
      <p:sp>
        <p:nvSpPr>
          <p:cNvPr id="1741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000000"/>
              </a:buClr>
              <a:buFont typeface="Wingdings" pitchFamily="2" charset="2"/>
              <a:buChar char=""/>
            </a:pPr>
            <a:r>
              <a:rPr lang="is-IS" altLang="de-DE" sz="2400">
                <a:solidFill>
                  <a:srgbClr val="004992"/>
                </a:solidFill>
              </a:rPr>
              <a:t>truflanir</a:t>
            </a:r>
            <a:r>
              <a:rPr lang="is-IS" altLang="de-DE" sz="2400">
                <a:solidFill>
                  <a:srgbClr val="333333"/>
                </a:solidFill>
              </a:rPr>
              <a:t> þegar verið er að læra (t.d. útvarp, aðrar manneskjur í herberginu, óþægilegt andrúmsloft)</a:t>
            </a:r>
          </a:p>
          <a:p>
            <a:pPr marL="342900" indent="-342900" defTabSz="914400" eaLnBrk="1" hangingPunct="1">
              <a:buClr>
                <a:srgbClr val="333333"/>
              </a:buClr>
              <a:buFont typeface="Wingdings" pitchFamily="2" charset="2"/>
              <a:buChar char=""/>
            </a:pPr>
            <a:r>
              <a:rPr lang="is-IS" altLang="de-DE" sz="2400">
                <a:solidFill>
                  <a:srgbClr val="004992"/>
                </a:solidFill>
              </a:rPr>
              <a:t>streita &amp; álag</a:t>
            </a:r>
            <a:endParaRPr lang="is-IS" altLang="de-DE" sz="2400">
              <a:solidFill>
                <a:srgbClr val="333333"/>
              </a:solidFill>
            </a:endParaRPr>
          </a:p>
          <a:p>
            <a:pPr marL="342900" indent="-342900" defTabSz="914400" eaLnBrk="1" hangingPunct="1">
              <a:buClr>
                <a:srgbClr val="333333"/>
              </a:buClr>
              <a:buFont typeface="Wingdings" pitchFamily="2" charset="2"/>
              <a:buChar char=""/>
            </a:pPr>
            <a:r>
              <a:rPr lang="is-IS" altLang="de-DE" sz="2400">
                <a:solidFill>
                  <a:srgbClr val="004992"/>
                </a:solidFill>
              </a:rPr>
              <a:t>óhófleg áfengisneysla!</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F0F94DDD-C85E-43DF-B23B-7FEB07D19C8A}" type="slidenum">
              <a:rPr lang="de-DE" altLang="de-DE"/>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Hvað getur truflað minnið?</a:t>
            </a:r>
          </a:p>
        </p:txBody>
      </p:sp>
      <p:sp>
        <p:nvSpPr>
          <p:cNvPr id="1843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000000"/>
              </a:buClr>
              <a:buFont typeface="Wingdings" pitchFamily="2" charset="2"/>
              <a:buChar char=""/>
            </a:pPr>
            <a:r>
              <a:rPr lang="is-IS" altLang="de-DE" sz="2400">
                <a:solidFill>
                  <a:srgbClr val="004992"/>
                </a:solidFill>
              </a:rPr>
              <a:t>truflanir</a:t>
            </a:r>
            <a:r>
              <a:rPr lang="is-IS" altLang="de-DE" sz="2400">
                <a:solidFill>
                  <a:srgbClr val="333333"/>
                </a:solidFill>
              </a:rPr>
              <a:t> þegar verið er að læra (t.d. útvarp, aðrar manneskjur í herberginu, óþægilegt andrúmsloft)</a:t>
            </a:r>
          </a:p>
          <a:p>
            <a:pPr marL="342900" indent="-342900" defTabSz="914400" eaLnBrk="1" hangingPunct="1">
              <a:buClr>
                <a:srgbClr val="333333"/>
              </a:buClr>
              <a:buFont typeface="Wingdings" pitchFamily="2" charset="2"/>
              <a:buChar char=""/>
            </a:pPr>
            <a:r>
              <a:rPr lang="is-IS" altLang="de-DE" sz="2400">
                <a:solidFill>
                  <a:srgbClr val="004992"/>
                </a:solidFill>
              </a:rPr>
              <a:t>streita &amp; álag</a:t>
            </a:r>
            <a:endParaRPr lang="is-IS" altLang="de-DE" sz="2400">
              <a:solidFill>
                <a:srgbClr val="333333"/>
              </a:solidFill>
            </a:endParaRPr>
          </a:p>
          <a:p>
            <a:pPr marL="342900" indent="-342900" defTabSz="914400" eaLnBrk="1" hangingPunct="1">
              <a:buClr>
                <a:srgbClr val="333333"/>
              </a:buClr>
              <a:buFont typeface="Wingdings" pitchFamily="2" charset="2"/>
              <a:buChar char=""/>
            </a:pPr>
            <a:r>
              <a:rPr lang="is-IS" altLang="de-DE" sz="2400">
                <a:solidFill>
                  <a:srgbClr val="004992"/>
                </a:solidFill>
              </a:rPr>
              <a:t>óhófleg áfengisneysla!</a:t>
            </a:r>
          </a:p>
          <a:p>
            <a:pPr marL="342900" indent="-342900" defTabSz="914400" eaLnBrk="1" hangingPunct="1">
              <a:buClr>
                <a:srgbClr val="000000"/>
              </a:buClr>
              <a:buFont typeface="Wingdings" pitchFamily="2" charset="2"/>
              <a:buChar char=""/>
            </a:pPr>
            <a:r>
              <a:rPr lang="is-IS" altLang="de-DE" sz="2400">
                <a:solidFill>
                  <a:srgbClr val="004992"/>
                </a:solidFill>
              </a:rPr>
              <a:t>truflandi athafnir eftir lærdóm </a:t>
            </a:r>
            <a:r>
              <a:rPr lang="is-IS" altLang="de-DE" sz="2400">
                <a:solidFill>
                  <a:srgbClr val="333333"/>
                </a:solidFill>
              </a:rPr>
              <a:t>(t.d. horfa á sjónvarp)</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A5D51E19-3C59-4653-B461-4B13E42FD990}" type="slidenum">
              <a:rPr lang="de-DE" altLang="de-DE"/>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4"/>
          <p:cNvSpPr>
            <a:spLocks noGrp="1"/>
          </p:cNvSpPr>
          <p:nvPr>
            <p:ph idx="1"/>
          </p:nvPr>
        </p:nvSpPr>
        <p:spPr>
          <a:xfrm>
            <a:off x="409575" y="2205038"/>
            <a:ext cx="5486400" cy="4248150"/>
          </a:xfrm>
        </p:spPr>
        <p:txBody>
          <a:bodyPr wrap="square" numCol="1" anchor="t" anchorCtr="0" compatLnSpc="1">
            <a:prstTxWarp prst="textNoShape">
              <a:avLst/>
            </a:prstTxWarp>
          </a:bodyPr>
          <a:lstStyle/>
          <a:p>
            <a:pPr defTabSz="914400" eaLnBrk="1" hangingPunct="1"/>
            <a:r>
              <a:rPr lang="de-DE" altLang="de-DE" sz="2400">
                <a:solidFill>
                  <a:srgbClr val="004992"/>
                </a:solidFill>
              </a:rPr>
              <a:t>Því fleiri skynfæri sem við notum, því betur munum við!</a:t>
            </a:r>
            <a:endParaRPr lang="en-US" altLang="en-US" sz="2400"/>
          </a:p>
        </p:txBody>
      </p:sp>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dirty="0" err="1">
                <a:latin typeface="+mn-lt"/>
                <a:ea typeface="+mn-ea"/>
                <a:cs typeface="+mn-cs"/>
              </a:rPr>
              <a:t>Hvernig</a:t>
            </a:r>
            <a:r>
              <a:rPr lang="en-US" sz="3600" dirty="0">
                <a:latin typeface="+mn-lt"/>
                <a:ea typeface="+mn-ea"/>
                <a:cs typeface="+mn-cs"/>
              </a:rPr>
              <a:t> get </a:t>
            </a:r>
            <a:r>
              <a:rPr lang="en-US" sz="3600" dirty="0" err="1">
                <a:latin typeface="+mn-lt"/>
                <a:ea typeface="+mn-ea"/>
                <a:cs typeface="+mn-cs"/>
              </a:rPr>
              <a:t>ég</a:t>
            </a:r>
            <a:r>
              <a:rPr lang="en-US" sz="3600" dirty="0">
                <a:latin typeface="+mn-lt"/>
                <a:ea typeface="+mn-ea"/>
                <a:cs typeface="+mn-cs"/>
              </a:rPr>
              <a:t> </a:t>
            </a:r>
            <a:r>
              <a:rPr lang="en-US" sz="3600" dirty="0" err="1">
                <a:latin typeface="+mn-lt"/>
                <a:ea typeface="+mn-ea"/>
                <a:cs typeface="+mn-cs"/>
              </a:rPr>
              <a:t>bætt</a:t>
            </a:r>
            <a:r>
              <a:rPr lang="en-US" sz="3600" dirty="0">
                <a:latin typeface="+mn-lt"/>
                <a:ea typeface="+mn-ea"/>
                <a:cs typeface="+mn-cs"/>
              </a:rPr>
              <a:t> </a:t>
            </a:r>
            <a:r>
              <a:rPr lang="en-US" sz="3600" dirty="0" err="1">
                <a:latin typeface="+mn-lt"/>
                <a:ea typeface="+mn-ea"/>
                <a:cs typeface="+mn-cs"/>
              </a:rPr>
              <a:t>minnið</a:t>
            </a:r>
            <a:r>
              <a:rPr lang="en-US" sz="3600" dirty="0">
                <a:latin typeface="+mn-lt"/>
                <a:ea typeface="+mn-ea"/>
                <a:cs typeface="+mn-cs"/>
              </a:rPr>
              <a:t>?</a:t>
            </a:r>
          </a:p>
        </p:txBody>
      </p:sp>
      <p:pic>
        <p:nvPicPr>
          <p:cNvPr id="19460" name="Picture 4" descr="img0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575" y="2203450"/>
            <a:ext cx="558165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29838"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nota</a:t>
            </a:r>
            <a:endParaRPr lang="en-GB" altLang="de-DE" sz="1200" b="1" dirty="0">
              <a:latin typeface="+mn-lt"/>
            </a:endParaRPr>
          </a:p>
        </p:txBody>
      </p:sp>
      <p:sp>
        <p:nvSpPr>
          <p:cNvPr id="22" name="Caption_14"/>
          <p:cNvSpPr txBox="1">
            <a:spLocks noChangeArrowheads="1"/>
          </p:cNvSpPr>
          <p:nvPr/>
        </p:nvSpPr>
        <p:spPr bwMode="auto">
          <a:xfrm>
            <a:off x="8888413"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ræða</a:t>
            </a:r>
            <a:endParaRPr lang="en-GB" altLang="de-DE" sz="1200" b="1" dirty="0">
              <a:latin typeface="+mn-lt"/>
            </a:endParaRPr>
          </a:p>
        </p:txBody>
      </p:sp>
      <p:sp>
        <p:nvSpPr>
          <p:cNvPr id="23" name="Caption_13"/>
          <p:cNvSpPr txBox="1">
            <a:spLocks noChangeArrowheads="1"/>
          </p:cNvSpPr>
          <p:nvPr/>
        </p:nvSpPr>
        <p:spPr bwMode="auto">
          <a:xfrm>
            <a:off x="8888413" y="5300663"/>
            <a:ext cx="1096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ræða</a:t>
            </a:r>
            <a:endParaRPr lang="en-GB" altLang="de-DE" sz="1200" b="1" dirty="0">
              <a:latin typeface="+mn-lt"/>
            </a:endParaRPr>
          </a:p>
        </p:txBody>
      </p:sp>
      <p:sp>
        <p:nvSpPr>
          <p:cNvPr id="24" name="Caption_12"/>
          <p:cNvSpPr txBox="1">
            <a:spLocks noChangeArrowheads="1"/>
          </p:cNvSpPr>
          <p:nvPr/>
        </p:nvSpPr>
        <p:spPr bwMode="auto">
          <a:xfrm>
            <a:off x="7969250" y="6092825"/>
            <a:ext cx="1098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horfa</a:t>
            </a:r>
            <a:endParaRPr lang="en-GB" altLang="de-DE" sz="1200" b="1" dirty="0">
              <a:latin typeface="+mn-lt"/>
            </a:endParaRPr>
          </a:p>
        </p:txBody>
      </p:sp>
      <p:sp>
        <p:nvSpPr>
          <p:cNvPr id="25" name="Caption_11"/>
          <p:cNvSpPr txBox="1">
            <a:spLocks noChangeArrowheads="1"/>
          </p:cNvSpPr>
          <p:nvPr/>
        </p:nvSpPr>
        <p:spPr bwMode="auto">
          <a:xfrm>
            <a:off x="7969250" y="5300663"/>
            <a:ext cx="10985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horfa</a:t>
            </a:r>
            <a:endParaRPr lang="en-GB" altLang="de-DE" sz="1200" b="1" dirty="0">
              <a:latin typeface="+mn-lt"/>
            </a:endParaRPr>
          </a:p>
        </p:txBody>
      </p:sp>
      <p:sp>
        <p:nvSpPr>
          <p:cNvPr id="26" name="Caption_10"/>
          <p:cNvSpPr txBox="1">
            <a:spLocks noChangeArrowheads="1"/>
          </p:cNvSpPr>
          <p:nvPr/>
        </p:nvSpPr>
        <p:spPr bwMode="auto">
          <a:xfrm>
            <a:off x="7969250" y="4508500"/>
            <a:ext cx="1098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horfa</a:t>
            </a:r>
            <a:endParaRPr lang="en-GB" altLang="de-DE" sz="1200" b="1" dirty="0">
              <a:latin typeface="+mn-lt"/>
            </a:endParaRPr>
          </a:p>
        </p:txBody>
      </p:sp>
      <p:sp>
        <p:nvSpPr>
          <p:cNvPr id="27" name="Caption_9"/>
          <p:cNvSpPr txBox="1">
            <a:spLocks noChangeArrowheads="1"/>
          </p:cNvSpPr>
          <p:nvPr/>
        </p:nvSpPr>
        <p:spPr bwMode="auto">
          <a:xfrm>
            <a:off x="6980238" y="3729038"/>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horfa</a:t>
            </a:r>
            <a:endParaRPr lang="en-GB" altLang="de-DE" sz="1200" b="1" dirty="0">
              <a:latin typeface="+mn-lt"/>
            </a:endParaRPr>
          </a:p>
        </p:txBody>
      </p:sp>
      <p:sp>
        <p:nvSpPr>
          <p:cNvPr id="28" name="Caption_8"/>
          <p:cNvSpPr txBox="1">
            <a:spLocks noChangeArrowheads="1"/>
          </p:cNvSpPr>
          <p:nvPr/>
        </p:nvSpPr>
        <p:spPr bwMode="auto">
          <a:xfrm>
            <a:off x="6980238" y="6092825"/>
            <a:ext cx="1096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hlusta</a:t>
            </a:r>
            <a:endParaRPr lang="en-GB" altLang="de-DE" sz="1200" b="1" dirty="0">
              <a:latin typeface="+mn-lt"/>
            </a:endParaRPr>
          </a:p>
        </p:txBody>
      </p:sp>
      <p:sp>
        <p:nvSpPr>
          <p:cNvPr id="29" name="Caption_7"/>
          <p:cNvSpPr txBox="1">
            <a:spLocks noChangeArrowheads="1"/>
          </p:cNvSpPr>
          <p:nvPr/>
        </p:nvSpPr>
        <p:spPr bwMode="auto">
          <a:xfrm>
            <a:off x="6980238" y="4508500"/>
            <a:ext cx="10969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hlusta</a:t>
            </a:r>
            <a:endParaRPr lang="en-GB" altLang="de-DE" sz="1200" b="1" dirty="0">
              <a:latin typeface="+mn-lt"/>
            </a:endParaRPr>
          </a:p>
        </p:txBody>
      </p:sp>
      <p:sp>
        <p:nvSpPr>
          <p:cNvPr id="30" name="Caption_6"/>
          <p:cNvSpPr txBox="1">
            <a:spLocks noChangeArrowheads="1"/>
          </p:cNvSpPr>
          <p:nvPr/>
        </p:nvSpPr>
        <p:spPr bwMode="auto">
          <a:xfrm>
            <a:off x="6980238" y="5300663"/>
            <a:ext cx="1096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hlusta</a:t>
            </a:r>
            <a:endParaRPr lang="en-GB" altLang="de-DE" sz="1200" b="1" dirty="0">
              <a:latin typeface="+mn-lt"/>
            </a:endParaRPr>
          </a:p>
        </p:txBody>
      </p:sp>
      <p:sp>
        <p:nvSpPr>
          <p:cNvPr id="31" name="Caption_5"/>
          <p:cNvSpPr txBox="1">
            <a:spLocks noChangeArrowheads="1"/>
          </p:cNvSpPr>
          <p:nvPr/>
        </p:nvSpPr>
        <p:spPr bwMode="auto">
          <a:xfrm>
            <a:off x="6980238" y="2924175"/>
            <a:ext cx="10969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200" b="1">
                <a:latin typeface="+mn-lt"/>
              </a:rPr>
              <a:t>hlusta</a:t>
            </a:r>
            <a:endParaRPr lang="en-GB" altLang="de-DE" sz="1200" b="1" dirty="0">
              <a:latin typeface="+mn-lt"/>
            </a:endParaRPr>
          </a:p>
        </p:txBody>
      </p:sp>
      <p:sp>
        <p:nvSpPr>
          <p:cNvPr id="32" name="Caption_20"/>
          <p:cNvSpPr txBox="1">
            <a:spLocks noChangeArrowheads="1"/>
          </p:cNvSpPr>
          <p:nvPr/>
        </p:nvSpPr>
        <p:spPr bwMode="auto">
          <a:xfrm>
            <a:off x="6124575" y="1898650"/>
            <a:ext cx="5581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ct val="50000"/>
              </a:spcBef>
              <a:buClrTx/>
              <a:buFontTx/>
              <a:buNone/>
              <a:defRPr/>
            </a:pPr>
            <a:r>
              <a:rPr lang="fr-FR" altLang="de-DE" sz="1400" b="1">
                <a:latin typeface="+mn-lt"/>
              </a:rPr>
              <a:t>Endurheimt minnis í %</a:t>
            </a:r>
            <a:endParaRPr lang="en-GB" altLang="de-DE" sz="1400" b="1" dirty="0">
              <a:latin typeface="+mn-lt"/>
            </a:endParaRPr>
          </a:p>
        </p:txBody>
      </p:sp>
      <p:sp>
        <p:nvSpPr>
          <p:cNvPr id="33" name="Shape Penutup"/>
          <p:cNvSpPr/>
          <p:nvPr/>
        </p:nvSpPr>
        <p:spPr bwMode="gray">
          <a:xfrm>
            <a:off x="6086475" y="6418263"/>
            <a:ext cx="5657850"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eaLnBrk="0" hangingPunct="0">
              <a:defRPr/>
            </a:pPr>
            <a:endParaRPr lang="en-US" dirty="0" err="1">
              <a:solidFill>
                <a:schemeClr val="tx1"/>
              </a:solidFill>
              <a:latin typeface="+mj-lt"/>
            </a:endParaRPr>
          </a:p>
        </p:txBody>
      </p:sp>
      <p:sp>
        <p:nvSpPr>
          <p:cNvPr id="34" name="Shape Penutup"/>
          <p:cNvSpPr/>
          <p:nvPr/>
        </p:nvSpPr>
        <p:spPr bwMode="gray">
          <a:xfrm>
            <a:off x="6086475" y="2165350"/>
            <a:ext cx="5657850" cy="5556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eaLnBrk="0" hangingPunct="0">
              <a:defRPr/>
            </a:pPr>
            <a:endParaRPr lang="en-US" dirty="0" err="1">
              <a:solidFill>
                <a:schemeClr val="tx1"/>
              </a:solidFill>
              <a:latin typeface="+mj-lt"/>
            </a:endParaRPr>
          </a:p>
        </p:txBody>
      </p:sp>
      <p:sp>
        <p:nvSpPr>
          <p:cNvPr id="35" name="Shape Penutup"/>
          <p:cNvSpPr/>
          <p:nvPr/>
        </p:nvSpPr>
        <p:spPr bwMode="gray">
          <a:xfrm>
            <a:off x="11668125" y="2165350"/>
            <a:ext cx="76200" cy="432911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eaLnBrk="0" hangingPunct="0">
              <a:defRPr/>
            </a:pPr>
            <a:endParaRPr lang="en-US" dirty="0" err="1">
              <a:solidFill>
                <a:schemeClr val="tx1"/>
              </a:solidFill>
              <a:latin typeface="+mj-lt"/>
            </a:endParaRPr>
          </a:p>
        </p:txBody>
      </p:sp>
      <p:sp>
        <p:nvSpPr>
          <p:cNvPr id="36" name="Shape Penutup"/>
          <p:cNvSpPr/>
          <p:nvPr/>
        </p:nvSpPr>
        <p:spPr bwMode="gray">
          <a:xfrm>
            <a:off x="6086475" y="2165350"/>
            <a:ext cx="76200" cy="4329113"/>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ctr" eaLnBrk="0" hangingPunct="0">
              <a:defRPr/>
            </a:pPr>
            <a:endParaRPr lang="en-US" dirty="0" err="1">
              <a:solidFill>
                <a:schemeClr val="tx1"/>
              </a:solidFill>
              <a:latin typeface="+mj-lt"/>
            </a:endParaRP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CE9BAF59-BFF9-4A55-9542-72ED9CC1CAAE}" type="slidenum">
              <a:rPr lang="de-DE" altLang="de-DE"/>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776287"/>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Virkar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minni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okkar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myndbandsupptaka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fyrir</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aðra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æfingu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sjá</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enda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kynningar</a:t>
            </a:r>
            <a:r>
              <a:rPr lang="en-US" sz="1800" dirty="0">
                <a:solidFill>
                  <a:srgbClr val="004992"/>
                </a:solidFill>
                <a:latin typeface="+mn-lt"/>
                <a:ea typeface="+mn-ea"/>
                <a:cs typeface="+mn-cs"/>
              </a:rPr>
              <a:t>]</a:t>
            </a:r>
          </a:p>
        </p:txBody>
      </p:sp>
      <p:pic>
        <p:nvPicPr>
          <p:cNvPr id="2048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625" y="5654675"/>
            <a:ext cx="4333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75" y="2203450"/>
            <a:ext cx="4251325"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
          <p:cNvSpPr txBox="1">
            <a:spLocks noChangeArrowheads="1"/>
          </p:cNvSpPr>
          <p:nvPr/>
        </p:nvSpPr>
        <p:spPr bwMode="auto">
          <a:xfrm>
            <a:off x="409575" y="5197475"/>
            <a:ext cx="1137602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Font typeface="Wingdings" panose="05000000000000000000" pitchFamily="2" charset="2"/>
              <a:buNone/>
              <a:defRPr/>
            </a:pPr>
            <a:r>
              <a:rPr lang="en-US" altLang="de-DE" sz="2400" dirty="0" err="1">
                <a:solidFill>
                  <a:srgbClr val="333333"/>
                </a:solidFill>
                <a:latin typeface="+mn-lt"/>
                <a:ea typeface="+mn-ea"/>
              </a:rPr>
              <a:t>Bandaríski</a:t>
            </a:r>
            <a:r>
              <a:rPr lang="en-US" altLang="de-DE" sz="2400" dirty="0">
                <a:solidFill>
                  <a:srgbClr val="333333"/>
                </a:solidFill>
                <a:latin typeface="+mn-lt"/>
                <a:ea typeface="+mn-ea"/>
              </a:rPr>
              <a:t> </a:t>
            </a:r>
            <a:r>
              <a:rPr lang="en-US" altLang="de-DE" sz="2400" dirty="0" err="1">
                <a:solidFill>
                  <a:srgbClr val="333333"/>
                </a:solidFill>
                <a:latin typeface="+mn-lt"/>
                <a:ea typeface="+mn-ea"/>
              </a:rPr>
              <a:t>sálfræðingurinn</a:t>
            </a:r>
            <a:r>
              <a:rPr lang="en-US" altLang="de-DE" sz="2400" dirty="0">
                <a:solidFill>
                  <a:srgbClr val="333333"/>
                </a:solidFill>
                <a:latin typeface="+mn-lt"/>
                <a:ea typeface="+mn-ea"/>
              </a:rPr>
              <a:t> Elizabeth Loftus </a:t>
            </a:r>
            <a:r>
              <a:rPr lang="en-US" altLang="de-DE" sz="2400" dirty="0" err="1">
                <a:solidFill>
                  <a:srgbClr val="333333"/>
                </a:solidFill>
                <a:latin typeface="+mn-lt"/>
                <a:ea typeface="+mn-ea"/>
              </a:rPr>
              <a:t>sýndi</a:t>
            </a:r>
            <a:r>
              <a:rPr lang="en-US" altLang="de-DE" sz="2400" dirty="0">
                <a:solidFill>
                  <a:srgbClr val="333333"/>
                </a:solidFill>
                <a:latin typeface="+mn-lt"/>
                <a:ea typeface="+mn-ea"/>
              </a:rPr>
              <a:t> </a:t>
            </a:r>
            <a:r>
              <a:rPr lang="en-US" altLang="de-DE" sz="2400" dirty="0" err="1">
                <a:solidFill>
                  <a:srgbClr val="333333"/>
                </a:solidFill>
                <a:latin typeface="+mn-lt"/>
                <a:ea typeface="+mn-ea"/>
              </a:rPr>
              <a:t>þátttakendum</a:t>
            </a:r>
            <a:r>
              <a:rPr lang="en-US" altLang="de-DE" sz="2400" dirty="0">
                <a:solidFill>
                  <a:srgbClr val="333333"/>
                </a:solidFill>
                <a:latin typeface="+mn-lt"/>
                <a:ea typeface="+mn-ea"/>
              </a:rPr>
              <a:t> </a:t>
            </a:r>
            <a:r>
              <a:rPr lang="en-US" altLang="de-DE" sz="2400" dirty="0" err="1">
                <a:solidFill>
                  <a:srgbClr val="333333"/>
                </a:solidFill>
                <a:latin typeface="+mn-lt"/>
                <a:ea typeface="+mn-ea"/>
              </a:rPr>
              <a:t>röð</a:t>
            </a:r>
            <a:r>
              <a:rPr lang="en-US" altLang="de-DE" sz="2400" dirty="0">
                <a:solidFill>
                  <a:srgbClr val="333333"/>
                </a:solidFill>
                <a:latin typeface="+mn-lt"/>
                <a:ea typeface="+mn-ea"/>
              </a:rPr>
              <a:t> </a:t>
            </a:r>
            <a:r>
              <a:rPr lang="en-US" altLang="de-DE" sz="2400" dirty="0" err="1">
                <a:solidFill>
                  <a:srgbClr val="333333"/>
                </a:solidFill>
                <a:latin typeface="+mn-lt"/>
                <a:ea typeface="+mn-ea"/>
              </a:rPr>
              <a:t>ljósmynda</a:t>
            </a:r>
            <a:r>
              <a:rPr lang="en-US" altLang="de-DE" sz="2400" dirty="0">
                <a:solidFill>
                  <a:srgbClr val="333333"/>
                </a:solidFill>
                <a:latin typeface="+mn-lt"/>
                <a:ea typeface="+mn-ea"/>
              </a:rPr>
              <a:t>. Á </a:t>
            </a:r>
            <a:r>
              <a:rPr lang="en-US" altLang="de-DE" sz="2400" dirty="0" err="1">
                <a:solidFill>
                  <a:srgbClr val="333333"/>
                </a:solidFill>
                <a:latin typeface="+mn-lt"/>
                <a:ea typeface="+mn-ea"/>
              </a:rPr>
              <a:t>einni</a:t>
            </a:r>
            <a:r>
              <a:rPr lang="en-US" altLang="de-DE" sz="2400" dirty="0">
                <a:solidFill>
                  <a:srgbClr val="333333"/>
                </a:solidFill>
                <a:latin typeface="+mn-lt"/>
                <a:ea typeface="+mn-ea"/>
              </a:rPr>
              <a:t> </a:t>
            </a:r>
            <a:r>
              <a:rPr lang="en-US" altLang="de-DE" sz="2400" dirty="0" err="1">
                <a:solidFill>
                  <a:srgbClr val="333333"/>
                </a:solidFill>
                <a:latin typeface="+mn-lt"/>
                <a:ea typeface="+mn-ea"/>
              </a:rPr>
              <a:t>þeirra</a:t>
            </a:r>
            <a:r>
              <a:rPr lang="en-US" altLang="de-DE" sz="2400" dirty="0">
                <a:solidFill>
                  <a:srgbClr val="333333"/>
                </a:solidFill>
                <a:latin typeface="+mn-lt"/>
                <a:ea typeface="+mn-ea"/>
              </a:rPr>
              <a:t> </a:t>
            </a:r>
            <a:r>
              <a:rPr lang="en-US" altLang="de-DE" sz="2400" dirty="0" err="1">
                <a:solidFill>
                  <a:srgbClr val="333333"/>
                </a:solidFill>
                <a:latin typeface="+mn-lt"/>
                <a:ea typeface="+mn-ea"/>
              </a:rPr>
              <a:t>var</a:t>
            </a:r>
            <a:r>
              <a:rPr lang="en-US" altLang="de-DE" sz="2400" dirty="0">
                <a:solidFill>
                  <a:srgbClr val="333333"/>
                </a:solidFill>
                <a:latin typeface="+mn-lt"/>
                <a:ea typeface="+mn-ea"/>
              </a:rPr>
              <a:t> </a:t>
            </a:r>
            <a:r>
              <a:rPr lang="en-US" altLang="de-DE" sz="2400" dirty="0" err="1">
                <a:solidFill>
                  <a:srgbClr val="333333"/>
                </a:solidFill>
                <a:latin typeface="+mn-lt"/>
                <a:ea typeface="+mn-ea"/>
              </a:rPr>
              <a:t>rauður</a:t>
            </a:r>
            <a:r>
              <a:rPr lang="en-US" altLang="de-DE" sz="2400" dirty="0">
                <a:solidFill>
                  <a:srgbClr val="333333"/>
                </a:solidFill>
                <a:latin typeface="+mn-lt"/>
                <a:ea typeface="+mn-ea"/>
              </a:rPr>
              <a:t> </a:t>
            </a:r>
            <a:r>
              <a:rPr lang="en-US" altLang="de-DE" sz="2400" dirty="0" err="1">
                <a:solidFill>
                  <a:srgbClr val="333333"/>
                </a:solidFill>
                <a:latin typeface="+mn-lt"/>
                <a:ea typeface="+mn-ea"/>
              </a:rPr>
              <a:t>bíll</a:t>
            </a:r>
            <a:r>
              <a:rPr lang="en-US" altLang="de-DE" sz="2400" dirty="0">
                <a:solidFill>
                  <a:srgbClr val="333333"/>
                </a:solidFill>
                <a:latin typeface="+mn-lt"/>
                <a:ea typeface="+mn-ea"/>
              </a:rPr>
              <a:t> </a:t>
            </a:r>
            <a:r>
              <a:rPr lang="en-US" altLang="de-DE" sz="2400" dirty="0" err="1">
                <a:solidFill>
                  <a:srgbClr val="333333"/>
                </a:solidFill>
                <a:latin typeface="+mn-lt"/>
                <a:ea typeface="+mn-ea"/>
              </a:rPr>
              <a:t>sem</a:t>
            </a:r>
            <a:r>
              <a:rPr lang="en-US" altLang="de-DE" sz="2400" dirty="0">
                <a:solidFill>
                  <a:srgbClr val="333333"/>
                </a:solidFill>
                <a:latin typeface="+mn-lt"/>
                <a:ea typeface="+mn-ea"/>
              </a:rPr>
              <a:t> </a:t>
            </a:r>
            <a:r>
              <a:rPr lang="en-US" altLang="de-DE" sz="2400" dirty="0" err="1">
                <a:solidFill>
                  <a:srgbClr val="333333"/>
                </a:solidFill>
                <a:latin typeface="+mn-lt"/>
                <a:ea typeface="+mn-ea"/>
              </a:rPr>
              <a:t>staðnæmndist</a:t>
            </a:r>
            <a:r>
              <a:rPr lang="en-US" altLang="de-DE" sz="2400" dirty="0">
                <a:solidFill>
                  <a:srgbClr val="333333"/>
                </a:solidFill>
                <a:latin typeface="+mn-lt"/>
                <a:ea typeface="+mn-ea"/>
              </a:rPr>
              <a:t> </a:t>
            </a:r>
            <a:r>
              <a:rPr lang="en-US" altLang="de-DE" sz="2400" dirty="0" err="1">
                <a:solidFill>
                  <a:srgbClr val="333333"/>
                </a:solidFill>
                <a:latin typeface="+mn-lt"/>
                <a:ea typeface="+mn-ea"/>
              </a:rPr>
              <a:t>við</a:t>
            </a:r>
            <a:r>
              <a:rPr lang="en-US" altLang="de-DE" sz="2400" dirty="0">
                <a:solidFill>
                  <a:srgbClr val="333333"/>
                </a:solidFill>
                <a:latin typeface="+mn-lt"/>
                <a:ea typeface="+mn-ea"/>
              </a:rPr>
              <a:t> </a:t>
            </a:r>
            <a:r>
              <a:rPr lang="en-US" altLang="de-DE" sz="2400" dirty="0" err="1">
                <a:solidFill>
                  <a:srgbClr val="333333"/>
                </a:solidFill>
                <a:latin typeface="+mn-lt"/>
                <a:ea typeface="+mn-ea"/>
              </a:rPr>
              <a:t>biðskyldu</a:t>
            </a:r>
            <a:r>
              <a:rPr lang="en-US" altLang="de-DE" sz="2400" dirty="0">
                <a:solidFill>
                  <a:srgbClr val="333333"/>
                </a:solidFill>
                <a:latin typeface="+mn-lt"/>
                <a:ea typeface="+mn-ea"/>
              </a:rPr>
              <a:t>     .</a:t>
            </a: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F3500396-D99C-45A2-8FCC-A09DB7C66B21}" type="slidenum">
              <a:rPr lang="de-DE" altLang="de-DE"/>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Eftir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myndirnar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voru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sýndar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reyndi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rannsakandi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hafa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áhrif</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minni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sumra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þátttakenda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leiðandi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spurningum</a:t>
            </a:r>
            <a:r>
              <a:rPr lang="en-US" sz="3600" dirty="0">
                <a:solidFill>
                  <a:srgbClr val="004992"/>
                </a:solidFill>
                <a:latin typeface="+mn-lt"/>
                <a:ea typeface="+mn-ea"/>
                <a:cs typeface="+mn-cs"/>
              </a:rPr>
              <a:t>.</a:t>
            </a:r>
          </a:p>
        </p:txBody>
      </p:sp>
      <p:sp>
        <p:nvSpPr>
          <p:cNvPr id="21507" name="Content Placeholder 6"/>
          <p:cNvSpPr>
            <a:spLocks noGrp="1"/>
          </p:cNvSpPr>
          <p:nvPr>
            <p:ph idx="1"/>
          </p:nvPr>
        </p:nvSpPr>
        <p:spPr/>
        <p:txBody>
          <a:bodyPr wrap="square" numCol="1" anchor="t" anchorCtr="0" compatLnSpc="1">
            <a:prstTxWarp prst="textNoShape">
              <a:avLst/>
            </a:prstTxWarp>
          </a:bodyPr>
          <a:lstStyle/>
          <a:p>
            <a:pPr defTabSz="914400" eaLnBrk="1" hangingPunct="1"/>
            <a:r>
              <a:rPr lang="is-IS" altLang="de-DE" sz="2400" i="1">
                <a:solidFill>
                  <a:srgbClr val="333333"/>
                </a:solidFill>
              </a:rPr>
              <a:t>Á myndinni, keyrði annar bíll fram hjá rauða bílnum á meðan hann staðnæmdist við </a:t>
            </a:r>
            <a:r>
              <a:rPr lang="is-IS" altLang="de-DE" sz="2400" i="1">
                <a:solidFill>
                  <a:srgbClr val="FF0000"/>
                </a:solidFill>
              </a:rPr>
              <a:t>stöðvunarskylduna</a:t>
            </a:r>
            <a:r>
              <a:rPr lang="is-IS" altLang="de-DE" sz="2400" i="1">
                <a:solidFill>
                  <a:srgbClr val="333333"/>
                </a:solidFill>
              </a:rPr>
              <a:t>?</a:t>
            </a:r>
          </a:p>
          <a:p>
            <a:pPr defTabSz="914400" eaLnBrk="1" hangingPunct="1"/>
            <a:r>
              <a:rPr lang="is-IS" altLang="de-DE" sz="2400">
                <a:solidFill>
                  <a:srgbClr val="333333"/>
                </a:solidFill>
              </a:rPr>
              <a:t>[í raun, staðnæmdist bíllinn við </a:t>
            </a:r>
            <a:r>
              <a:rPr lang="is-IS" altLang="de-DE" sz="2400" i="1">
                <a:solidFill>
                  <a:srgbClr val="FF0000"/>
                </a:solidFill>
              </a:rPr>
              <a:t>biðskyldu</a:t>
            </a:r>
            <a:r>
              <a:rPr lang="is-IS" altLang="de-DE" sz="2400">
                <a:solidFill>
                  <a:srgbClr val="333333"/>
                </a:solidFill>
              </a:rPr>
              <a:t>!]</a:t>
            </a:r>
            <a:endParaRPr lang="en-US" altLang="en-US" sz="2400"/>
          </a:p>
        </p:txBody>
      </p:sp>
      <p:sp>
        <p:nvSpPr>
          <p:cNvPr id="8" name="Footer Placeholder 7"/>
          <p:cNvSpPr>
            <a:spLocks noGrp="1"/>
          </p:cNvSpPr>
          <p:nvPr>
            <p:ph type="ftr" sz="quarter" idx="10"/>
          </p:nvPr>
        </p:nvSpPr>
        <p:spPr/>
        <p:txBody>
          <a:bodyPr/>
          <a:lstStyle/>
          <a:p>
            <a:pPr>
              <a:defRPr/>
            </a:pPr>
            <a:r>
              <a:rPr lang="de-DE"/>
              <a:t>Hugræn Innsæisþjálfun 5 – Minni</a:t>
            </a:r>
          </a:p>
        </p:txBody>
      </p:sp>
      <p:sp>
        <p:nvSpPr>
          <p:cNvPr id="9" name="Slide Number Placeholder 8"/>
          <p:cNvSpPr>
            <a:spLocks noGrp="1"/>
          </p:cNvSpPr>
          <p:nvPr>
            <p:ph type="sldNum" sz="quarter" idx="11"/>
          </p:nvPr>
        </p:nvSpPr>
        <p:spPr/>
        <p:txBody>
          <a:bodyPr/>
          <a:lstStyle/>
          <a:p>
            <a:pPr>
              <a:defRPr/>
            </a:pPr>
            <a:fld id="{13745C8B-5D4A-4253-BE6F-4DAB2CE386EB}" type="slidenum">
              <a:rPr lang="de-DE" altLang="de-DE"/>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4" y="936323"/>
            <a:ext cx="11376025" cy="1495794"/>
          </a:xfrm>
        </p:spPr>
        <p:txBody>
          <a:bodyPr rtlCol="0">
            <a:spAutoFit/>
          </a:bodyPr>
          <a:lstStyle/>
          <a:p>
            <a:pPr marL="190500" defTabSz="914377" eaLnBrk="1" fontAlgn="auto" hangingPunct="1">
              <a:spcBef>
                <a:spcPts val="0"/>
              </a:spcBef>
              <a:spcAft>
                <a:spcPts val="0"/>
              </a:spcAft>
              <a:defRPr/>
            </a:pPr>
            <a:r>
              <a:rPr lang="en-US" sz="3600" dirty="0" err="1">
                <a:latin typeface="+mn-lt"/>
                <a:ea typeface="+mn-ea"/>
                <a:cs typeface="+mn-cs"/>
              </a:rPr>
              <a:t>Seinna</a:t>
            </a:r>
            <a:r>
              <a:rPr lang="en-US" sz="3600" dirty="0">
                <a:latin typeface="+mn-lt"/>
                <a:ea typeface="+mn-ea"/>
                <a:cs typeface="+mn-cs"/>
              </a:rPr>
              <a:t> </a:t>
            </a:r>
            <a:r>
              <a:rPr lang="en-US" sz="3600" dirty="0" err="1">
                <a:latin typeface="+mn-lt"/>
                <a:ea typeface="+mn-ea"/>
                <a:cs typeface="+mn-cs"/>
              </a:rPr>
              <a:t>voru</a:t>
            </a:r>
            <a:r>
              <a:rPr lang="en-US" sz="3600" dirty="0">
                <a:latin typeface="+mn-lt"/>
                <a:ea typeface="+mn-ea"/>
                <a:cs typeface="+mn-cs"/>
              </a:rPr>
              <a:t> </a:t>
            </a:r>
            <a:r>
              <a:rPr lang="en-US" sz="3600" dirty="0" err="1">
                <a:latin typeface="+mn-lt"/>
                <a:ea typeface="+mn-ea"/>
                <a:cs typeface="+mn-cs"/>
              </a:rPr>
              <a:t>tvær</a:t>
            </a:r>
            <a:r>
              <a:rPr lang="en-US" sz="3600" dirty="0">
                <a:latin typeface="+mn-lt"/>
                <a:ea typeface="+mn-ea"/>
                <a:cs typeface="+mn-cs"/>
              </a:rPr>
              <a:t> </a:t>
            </a:r>
            <a:r>
              <a:rPr lang="en-US" sz="3600" dirty="0" err="1">
                <a:latin typeface="+mn-lt"/>
                <a:ea typeface="+mn-ea"/>
                <a:cs typeface="+mn-cs"/>
              </a:rPr>
              <a:t>myndir</a:t>
            </a:r>
            <a:r>
              <a:rPr lang="en-US" sz="3600" dirty="0">
                <a:latin typeface="+mn-lt"/>
                <a:ea typeface="+mn-ea"/>
                <a:cs typeface="+mn-cs"/>
              </a:rPr>
              <a:t> </a:t>
            </a:r>
            <a:r>
              <a:rPr lang="en-US" sz="3600" dirty="0" err="1">
                <a:latin typeface="+mn-lt"/>
                <a:ea typeface="+mn-ea"/>
                <a:cs typeface="+mn-cs"/>
              </a:rPr>
              <a:t>sýndar</a:t>
            </a:r>
            <a:r>
              <a:rPr lang="en-US" sz="3600" dirty="0">
                <a:latin typeface="+mn-lt"/>
                <a:ea typeface="+mn-ea"/>
                <a:cs typeface="+mn-cs"/>
              </a:rPr>
              <a:t>. </a:t>
            </a:r>
            <a:r>
              <a:rPr lang="en-US" sz="3600" dirty="0" err="1">
                <a:latin typeface="+mn-lt"/>
                <a:ea typeface="+mn-ea"/>
                <a:cs typeface="+mn-cs"/>
              </a:rPr>
              <a:t>Þátttakendurnir</a:t>
            </a:r>
            <a:r>
              <a:rPr lang="en-US" sz="3600" dirty="0">
                <a:latin typeface="+mn-lt"/>
                <a:ea typeface="+mn-ea"/>
                <a:cs typeface="+mn-cs"/>
              </a:rPr>
              <a:t> </a:t>
            </a:r>
            <a:r>
              <a:rPr lang="en-US" sz="3600" dirty="0" err="1">
                <a:latin typeface="+mn-lt"/>
                <a:ea typeface="+mn-ea"/>
                <a:cs typeface="+mn-cs"/>
              </a:rPr>
              <a:t>þurftu</a:t>
            </a:r>
            <a:r>
              <a:rPr lang="en-US" sz="3600" dirty="0">
                <a:latin typeface="+mn-lt"/>
                <a:ea typeface="+mn-ea"/>
                <a:cs typeface="+mn-cs"/>
              </a:rPr>
              <a:t> </a:t>
            </a:r>
            <a:r>
              <a:rPr lang="en-US" sz="3600" dirty="0" err="1">
                <a:latin typeface="+mn-lt"/>
                <a:ea typeface="+mn-ea"/>
                <a:cs typeface="+mn-cs"/>
              </a:rPr>
              <a:t>að</a:t>
            </a:r>
            <a:r>
              <a:rPr lang="en-US" sz="3600" dirty="0">
                <a:latin typeface="+mn-lt"/>
                <a:ea typeface="+mn-ea"/>
                <a:cs typeface="+mn-cs"/>
              </a:rPr>
              <a:t> </a:t>
            </a:r>
            <a:r>
              <a:rPr lang="en-US" sz="3600" dirty="0" err="1">
                <a:latin typeface="+mn-lt"/>
                <a:ea typeface="+mn-ea"/>
                <a:cs typeface="+mn-cs"/>
              </a:rPr>
              <a:t>svara</a:t>
            </a:r>
            <a:r>
              <a:rPr lang="en-US" sz="3600" dirty="0">
                <a:latin typeface="+mn-lt"/>
                <a:ea typeface="+mn-ea"/>
                <a:cs typeface="+mn-cs"/>
              </a:rPr>
              <a:t> </a:t>
            </a:r>
            <a:r>
              <a:rPr lang="en-US" sz="3600" dirty="0" err="1">
                <a:latin typeface="+mn-lt"/>
                <a:ea typeface="+mn-ea"/>
                <a:cs typeface="+mn-cs"/>
              </a:rPr>
              <a:t>hvaða</a:t>
            </a:r>
            <a:r>
              <a:rPr lang="en-US" sz="3600" dirty="0">
                <a:latin typeface="+mn-lt"/>
                <a:ea typeface="+mn-ea"/>
                <a:cs typeface="+mn-cs"/>
              </a:rPr>
              <a:t> </a:t>
            </a:r>
            <a:r>
              <a:rPr lang="en-US" sz="3600" dirty="0" err="1">
                <a:latin typeface="+mn-lt"/>
                <a:ea typeface="+mn-ea"/>
                <a:cs typeface="+mn-cs"/>
              </a:rPr>
              <a:t>mynd</a:t>
            </a:r>
            <a:r>
              <a:rPr lang="en-US" sz="3600" dirty="0">
                <a:latin typeface="+mn-lt"/>
                <a:ea typeface="+mn-ea"/>
                <a:cs typeface="+mn-cs"/>
              </a:rPr>
              <a:t> </a:t>
            </a:r>
            <a:r>
              <a:rPr lang="en-US" sz="3600" dirty="0" err="1">
                <a:latin typeface="+mn-lt"/>
                <a:ea typeface="+mn-ea"/>
                <a:cs typeface="+mn-cs"/>
              </a:rPr>
              <a:t>þeir</a:t>
            </a:r>
            <a:r>
              <a:rPr lang="en-US" sz="3600" dirty="0">
                <a:latin typeface="+mn-lt"/>
                <a:ea typeface="+mn-ea"/>
                <a:cs typeface="+mn-cs"/>
              </a:rPr>
              <a:t> </a:t>
            </a:r>
            <a:r>
              <a:rPr lang="en-US" sz="3600" dirty="0" err="1">
                <a:latin typeface="+mn-lt"/>
                <a:ea typeface="+mn-ea"/>
                <a:cs typeface="+mn-cs"/>
              </a:rPr>
              <a:t>sáu</a:t>
            </a:r>
            <a:r>
              <a:rPr lang="en-US" sz="3600" dirty="0">
                <a:latin typeface="+mn-lt"/>
                <a:ea typeface="+mn-ea"/>
                <a:cs typeface="+mn-cs"/>
              </a:rPr>
              <a:t> </a:t>
            </a:r>
            <a:r>
              <a:rPr lang="en-US" sz="3600" dirty="0" err="1">
                <a:latin typeface="+mn-lt"/>
                <a:ea typeface="+mn-ea"/>
                <a:cs typeface="+mn-cs"/>
              </a:rPr>
              <a:t>fyrst</a:t>
            </a:r>
            <a:r>
              <a:rPr lang="en-US" sz="3600" dirty="0">
                <a:latin typeface="+mn-lt"/>
                <a:ea typeface="+mn-ea"/>
                <a:cs typeface="+mn-cs"/>
              </a:rPr>
              <a:t>. </a:t>
            </a:r>
            <a:r>
              <a:rPr lang="en-US" sz="3600" dirty="0" err="1">
                <a:latin typeface="+mn-lt"/>
                <a:ea typeface="+mn-ea"/>
                <a:cs typeface="+mn-cs"/>
              </a:rPr>
              <a:t>Telur</a:t>
            </a:r>
            <a:r>
              <a:rPr lang="en-US" sz="3600" dirty="0">
                <a:latin typeface="+mn-lt"/>
                <a:ea typeface="+mn-ea"/>
                <a:cs typeface="+mn-cs"/>
              </a:rPr>
              <a:t> </a:t>
            </a:r>
            <a:r>
              <a:rPr lang="en-US" sz="3600" dirty="0" err="1">
                <a:latin typeface="+mn-lt"/>
                <a:ea typeface="+mn-ea"/>
                <a:cs typeface="+mn-cs"/>
              </a:rPr>
              <a:t>þú</a:t>
            </a:r>
            <a:r>
              <a:rPr lang="en-US" sz="3600" dirty="0">
                <a:latin typeface="+mn-lt"/>
                <a:ea typeface="+mn-ea"/>
                <a:cs typeface="+mn-cs"/>
              </a:rPr>
              <a:t> </a:t>
            </a:r>
            <a:r>
              <a:rPr lang="en-US" sz="3600" dirty="0" err="1">
                <a:latin typeface="+mn-lt"/>
                <a:ea typeface="+mn-ea"/>
                <a:cs typeface="+mn-cs"/>
              </a:rPr>
              <a:t>að</a:t>
            </a:r>
            <a:r>
              <a:rPr lang="en-US" sz="3600" dirty="0">
                <a:latin typeface="+mn-lt"/>
                <a:ea typeface="+mn-ea"/>
                <a:cs typeface="+mn-cs"/>
              </a:rPr>
              <a:t> </a:t>
            </a:r>
            <a:r>
              <a:rPr lang="en-US" sz="3600" dirty="0" err="1">
                <a:latin typeface="+mn-lt"/>
                <a:ea typeface="+mn-ea"/>
                <a:cs typeface="+mn-cs"/>
              </a:rPr>
              <a:t>hægt</a:t>
            </a:r>
            <a:r>
              <a:rPr lang="en-US" sz="3600" dirty="0">
                <a:latin typeface="+mn-lt"/>
                <a:ea typeface="+mn-ea"/>
                <a:cs typeface="+mn-cs"/>
              </a:rPr>
              <a:t> </a:t>
            </a:r>
            <a:r>
              <a:rPr lang="en-US" sz="3600" dirty="0" err="1">
                <a:latin typeface="+mn-lt"/>
                <a:ea typeface="+mn-ea"/>
                <a:cs typeface="+mn-cs"/>
              </a:rPr>
              <a:t>sé</a:t>
            </a:r>
            <a:r>
              <a:rPr lang="en-US" sz="3600" dirty="0">
                <a:latin typeface="+mn-lt"/>
                <a:ea typeface="+mn-ea"/>
                <a:cs typeface="+mn-cs"/>
              </a:rPr>
              <a:t> </a:t>
            </a:r>
            <a:r>
              <a:rPr lang="en-US" sz="3600" dirty="0" err="1">
                <a:latin typeface="+mn-lt"/>
                <a:ea typeface="+mn-ea"/>
                <a:cs typeface="+mn-cs"/>
              </a:rPr>
              <a:t>að</a:t>
            </a:r>
            <a:r>
              <a:rPr lang="en-US" sz="3600" dirty="0">
                <a:latin typeface="+mn-lt"/>
                <a:ea typeface="+mn-ea"/>
                <a:cs typeface="+mn-cs"/>
              </a:rPr>
              <a:t> </a:t>
            </a:r>
            <a:r>
              <a:rPr lang="en-US" sz="3600" dirty="0" err="1">
                <a:latin typeface="+mn-lt"/>
                <a:ea typeface="+mn-ea"/>
                <a:cs typeface="+mn-cs"/>
              </a:rPr>
              <a:t>hafa</a:t>
            </a:r>
            <a:r>
              <a:rPr lang="en-US" sz="3600" dirty="0">
                <a:latin typeface="+mn-lt"/>
                <a:ea typeface="+mn-ea"/>
                <a:cs typeface="+mn-cs"/>
              </a:rPr>
              <a:t> </a:t>
            </a:r>
            <a:r>
              <a:rPr lang="en-US" sz="3600" dirty="0" err="1">
                <a:latin typeface="+mn-lt"/>
                <a:ea typeface="+mn-ea"/>
                <a:cs typeface="+mn-cs"/>
              </a:rPr>
              <a:t>áhrif</a:t>
            </a:r>
            <a:r>
              <a:rPr lang="en-US" sz="3600" dirty="0">
                <a:latin typeface="+mn-lt"/>
                <a:ea typeface="+mn-ea"/>
                <a:cs typeface="+mn-cs"/>
              </a:rPr>
              <a:t> á </a:t>
            </a:r>
            <a:r>
              <a:rPr lang="en-US" sz="3600" dirty="0" err="1">
                <a:latin typeface="+mn-lt"/>
                <a:ea typeface="+mn-ea"/>
                <a:cs typeface="+mn-cs"/>
              </a:rPr>
              <a:t>minni</a:t>
            </a:r>
            <a:r>
              <a:rPr lang="en-US" sz="3600" dirty="0">
                <a:latin typeface="+mn-lt"/>
                <a:ea typeface="+mn-ea"/>
                <a:cs typeface="+mn-cs"/>
              </a:rPr>
              <a:t> </a:t>
            </a:r>
            <a:r>
              <a:rPr lang="en-US" sz="3600" dirty="0" err="1">
                <a:latin typeface="+mn-lt"/>
                <a:ea typeface="+mn-ea"/>
                <a:cs typeface="+mn-cs"/>
              </a:rPr>
              <a:t>annarra</a:t>
            </a:r>
            <a:r>
              <a:rPr lang="en-US" sz="3600" dirty="0">
                <a:latin typeface="+mn-lt"/>
                <a:ea typeface="+mn-ea"/>
                <a:cs typeface="+mn-cs"/>
              </a:rPr>
              <a:t>? </a:t>
            </a:r>
          </a:p>
        </p:txBody>
      </p:sp>
      <p:pic>
        <p:nvPicPr>
          <p:cNvPr id="22531"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513" y="3040063"/>
            <a:ext cx="2560637"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225" y="3040063"/>
            <a:ext cx="2560638"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784225" y="2670175"/>
            <a:ext cx="2560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ct val="50000"/>
              </a:spcBef>
              <a:buClrTx/>
              <a:buFontTx/>
              <a:buNone/>
              <a:defRPr/>
            </a:pPr>
            <a:r>
              <a:rPr lang="de-DE" altLang="de-DE" sz="1800">
                <a:latin typeface="+mn-lt"/>
              </a:rPr>
              <a:t>Upprunalega myndin!</a:t>
            </a:r>
            <a:endParaRPr lang="de-DE" altLang="de-DE" sz="1800" dirty="0">
              <a:latin typeface="+mn-lt"/>
            </a:endParaRPr>
          </a:p>
        </p:txBody>
      </p:sp>
      <p:sp>
        <p:nvSpPr>
          <p:cNvPr id="20" name="Caption_27"/>
          <p:cNvSpPr txBox="1">
            <a:spLocks noChangeArrowheads="1"/>
          </p:cNvSpPr>
          <p:nvPr/>
        </p:nvSpPr>
        <p:spPr bwMode="auto">
          <a:xfrm>
            <a:off x="4346575" y="3487738"/>
            <a:ext cx="3170238" cy="738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n-US" altLang="ko-KR" sz="1400" i="1" dirty="0" err="1">
                <a:latin typeface="+mn-lt"/>
              </a:rPr>
              <a:t>Keyrði</a:t>
            </a:r>
            <a:r>
              <a:rPr lang="en-US" altLang="ko-KR" sz="1400" i="1" dirty="0">
                <a:latin typeface="+mn-lt"/>
              </a:rPr>
              <a:t> </a:t>
            </a:r>
            <a:r>
              <a:rPr lang="en-US" altLang="ko-KR" sz="1400" i="1" dirty="0" err="1">
                <a:latin typeface="+mn-lt"/>
              </a:rPr>
              <a:t>annar</a:t>
            </a:r>
            <a:r>
              <a:rPr lang="en-US" altLang="ko-KR" sz="1400" i="1" dirty="0">
                <a:latin typeface="+mn-lt"/>
              </a:rPr>
              <a:t> </a:t>
            </a:r>
            <a:r>
              <a:rPr lang="en-US" altLang="ko-KR" sz="1400" i="1" dirty="0" err="1">
                <a:latin typeface="+mn-lt"/>
              </a:rPr>
              <a:t>bíll</a:t>
            </a:r>
            <a:r>
              <a:rPr lang="en-US" altLang="ko-KR" sz="1400" i="1" dirty="0">
                <a:latin typeface="+mn-lt"/>
              </a:rPr>
              <a:t> </a:t>
            </a:r>
            <a:r>
              <a:rPr lang="en-US" altLang="ko-KR" sz="1400" i="1" dirty="0" err="1">
                <a:latin typeface="+mn-lt"/>
              </a:rPr>
              <a:t>fram</a:t>
            </a:r>
            <a:r>
              <a:rPr lang="en-US" altLang="ko-KR" sz="1400" i="1" dirty="0">
                <a:latin typeface="+mn-lt"/>
              </a:rPr>
              <a:t> </a:t>
            </a:r>
            <a:r>
              <a:rPr lang="en-US" altLang="ko-KR" sz="1400" i="1" dirty="0" err="1">
                <a:latin typeface="+mn-lt"/>
              </a:rPr>
              <a:t>hjá</a:t>
            </a:r>
            <a:r>
              <a:rPr lang="en-US" altLang="ko-KR" sz="1400" i="1" dirty="0">
                <a:latin typeface="+mn-lt"/>
              </a:rPr>
              <a:t> </a:t>
            </a:r>
            <a:r>
              <a:rPr lang="en-US" altLang="ko-KR" sz="1400" i="1" dirty="0" err="1">
                <a:latin typeface="+mn-lt"/>
              </a:rPr>
              <a:t>rauða</a:t>
            </a:r>
            <a:r>
              <a:rPr lang="en-US" altLang="ko-KR" sz="1400" i="1" dirty="0">
                <a:latin typeface="+mn-lt"/>
              </a:rPr>
              <a:t> </a:t>
            </a:r>
            <a:r>
              <a:rPr lang="en-US" altLang="ko-KR" sz="1400" i="1" dirty="0" err="1">
                <a:latin typeface="+mn-lt"/>
              </a:rPr>
              <a:t>bílnum</a:t>
            </a:r>
            <a:r>
              <a:rPr lang="en-US" altLang="ko-KR" sz="1400" i="1" dirty="0">
                <a:latin typeface="+mn-lt"/>
              </a:rPr>
              <a:t> á </a:t>
            </a:r>
            <a:r>
              <a:rPr lang="en-US" altLang="ko-KR" sz="1400" i="1" dirty="0" err="1">
                <a:latin typeface="+mn-lt"/>
              </a:rPr>
              <a:t>meðan</a:t>
            </a:r>
            <a:r>
              <a:rPr lang="en-US" altLang="ko-KR" sz="1400" i="1" dirty="0">
                <a:latin typeface="+mn-lt"/>
              </a:rPr>
              <a:t> </a:t>
            </a:r>
            <a:r>
              <a:rPr lang="en-US" altLang="ko-KR" sz="1400" i="1" dirty="0" err="1">
                <a:latin typeface="+mn-lt"/>
              </a:rPr>
              <a:t>hann</a:t>
            </a:r>
            <a:r>
              <a:rPr lang="en-US" altLang="ko-KR" sz="1400" i="1" dirty="0">
                <a:latin typeface="+mn-lt"/>
              </a:rPr>
              <a:t> </a:t>
            </a:r>
            <a:r>
              <a:rPr lang="en-US" altLang="ko-KR" sz="1400" i="1" dirty="0" err="1">
                <a:latin typeface="+mn-lt"/>
              </a:rPr>
              <a:t>staðnæmdist</a:t>
            </a:r>
            <a:r>
              <a:rPr lang="en-US" altLang="ko-KR" sz="1400" i="1" dirty="0">
                <a:latin typeface="+mn-lt"/>
              </a:rPr>
              <a:t> </a:t>
            </a:r>
            <a:r>
              <a:rPr lang="en-US" altLang="ko-KR" sz="1400" i="1" dirty="0" err="1">
                <a:latin typeface="+mn-lt"/>
              </a:rPr>
              <a:t>við</a:t>
            </a:r>
            <a:r>
              <a:rPr lang="en-US" altLang="ko-KR" sz="1400" i="1" dirty="0">
                <a:latin typeface="+mn-lt"/>
              </a:rPr>
              <a:t> </a:t>
            </a:r>
            <a:r>
              <a:rPr lang="en-US" altLang="ko-KR" sz="1400" i="1" dirty="0" err="1">
                <a:solidFill>
                  <a:srgbClr val="FF0000"/>
                </a:solidFill>
                <a:latin typeface="+mn-lt"/>
              </a:rPr>
              <a:t>stöðvunarskylduna</a:t>
            </a:r>
            <a:r>
              <a:rPr lang="en-US" altLang="ko-KR" sz="1400" i="1" dirty="0">
                <a:latin typeface="+mn-lt"/>
              </a:rPr>
              <a:t>? </a:t>
            </a:r>
            <a:endParaRPr lang="fr-FR" altLang="de-DE" sz="1400" i="1" dirty="0">
              <a:latin typeface="+mn-lt"/>
            </a:endParaRPr>
          </a:p>
        </p:txBody>
      </p:sp>
      <p:sp>
        <p:nvSpPr>
          <p:cNvPr id="21" name="Caption_28"/>
          <p:cNvSpPr txBox="1">
            <a:spLocks noChangeArrowheads="1"/>
          </p:cNvSpPr>
          <p:nvPr/>
        </p:nvSpPr>
        <p:spPr bwMode="auto">
          <a:xfrm>
            <a:off x="7700963" y="2670175"/>
            <a:ext cx="4157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ct val="50000"/>
              </a:spcBef>
              <a:buClrTx/>
              <a:buFontTx/>
              <a:buNone/>
              <a:defRPr/>
            </a:pPr>
            <a:r>
              <a:rPr lang="en-US" altLang="de-DE" sz="1800">
                <a:latin typeface="+mn-lt"/>
              </a:rPr>
              <a:t>Hvor myndin var sýnd fyrst?</a:t>
            </a:r>
            <a:endParaRPr lang="de-DE" altLang="de-DE" sz="1800" dirty="0">
              <a:latin typeface="+mn-lt"/>
            </a:endParaRPr>
          </a:p>
        </p:txBody>
      </p:sp>
      <p:sp>
        <p:nvSpPr>
          <p:cNvPr id="22" name="Caption_29"/>
          <p:cNvSpPr txBox="1">
            <a:spLocks noChangeArrowheads="1"/>
          </p:cNvSpPr>
          <p:nvPr/>
        </p:nvSpPr>
        <p:spPr bwMode="auto">
          <a:xfrm>
            <a:off x="4176713" y="2670175"/>
            <a:ext cx="3524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ct val="50000"/>
              </a:spcBef>
              <a:buClrTx/>
              <a:buFontTx/>
              <a:buNone/>
              <a:defRPr/>
            </a:pPr>
            <a:r>
              <a:rPr lang="de-DE" altLang="de-DE" sz="1800">
                <a:latin typeface="+mn-lt"/>
              </a:rPr>
              <a:t>Leiðandi spurning</a:t>
            </a:r>
            <a:endParaRPr lang="de-DE" altLang="de-DE" sz="1800" dirty="0">
              <a:latin typeface="+mn-lt"/>
            </a:endParaRPr>
          </a:p>
        </p:txBody>
      </p:sp>
      <p:sp>
        <p:nvSpPr>
          <p:cNvPr id="23" name="Caption_33"/>
          <p:cNvSpPr txBox="1">
            <a:spLocks noChangeArrowheads="1"/>
          </p:cNvSpPr>
          <p:nvPr/>
        </p:nvSpPr>
        <p:spPr bwMode="auto">
          <a:xfrm>
            <a:off x="527050" y="6154738"/>
            <a:ext cx="3649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de-DE" altLang="de-DE" sz="1800" i="1">
                <a:latin typeface="+mn-lt"/>
              </a:rPr>
              <a:t>Tímalengd</a:t>
            </a:r>
            <a:endParaRPr lang="de-DE" altLang="de-DE" sz="1800" i="1" dirty="0">
              <a:latin typeface="+mn-lt"/>
            </a:endParaRPr>
          </a:p>
        </p:txBody>
      </p:sp>
      <p:sp>
        <p:nvSpPr>
          <p:cNvPr id="22538" name="Caption_32"/>
          <p:cNvSpPr>
            <a:spLocks noChangeShapeType="1"/>
          </p:cNvSpPr>
          <p:nvPr/>
        </p:nvSpPr>
        <p:spPr bwMode="auto">
          <a:xfrm>
            <a:off x="527050" y="6524625"/>
            <a:ext cx="1116171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39" name="Caption_31"/>
          <p:cNvSpPr>
            <a:spLocks noChangeShapeType="1"/>
          </p:cNvSpPr>
          <p:nvPr/>
        </p:nvSpPr>
        <p:spPr bwMode="auto">
          <a:xfrm>
            <a:off x="7700963" y="2670175"/>
            <a:ext cx="0" cy="3854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0" name="Caption_30"/>
          <p:cNvSpPr>
            <a:spLocks noChangeShapeType="1"/>
          </p:cNvSpPr>
          <p:nvPr/>
        </p:nvSpPr>
        <p:spPr bwMode="auto">
          <a:xfrm>
            <a:off x="4176713" y="2670175"/>
            <a:ext cx="0" cy="3854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E0F533F0-50D2-431C-9331-EAA3002B75E1}" type="slidenum">
              <a:rPr lang="de-DE" altLang="de-DE"/>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Text Box 7"/>
          <p:cNvSpPr txBox="1">
            <a:spLocks noChangeArrowheads="1"/>
          </p:cNvSpPr>
          <p:nvPr/>
        </p:nvSpPr>
        <p:spPr bwMode="auto">
          <a:xfrm>
            <a:off x="6529388" y="2562225"/>
            <a:ext cx="5221287" cy="389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lnSpc>
                <a:spcPct val="105000"/>
              </a:lnSpc>
              <a:spcBef>
                <a:spcPts val="1999"/>
              </a:spcBef>
              <a:spcAft>
                <a:spcPts val="0"/>
              </a:spcAft>
              <a:buClr>
                <a:srgbClr val="333333"/>
              </a:buClr>
              <a:defRPr/>
            </a:pPr>
            <a:r>
              <a:rPr lang="is-IS" altLang="de-DE" sz="2400" dirty="0">
                <a:solidFill>
                  <a:srgbClr val="333333"/>
                </a:solidFill>
                <a:latin typeface="+mn-lt"/>
                <a:cs typeface="+mn-cs"/>
              </a:rPr>
              <a:t>Án leiðandi spurninga, sögðust aðeins 25% þátttakenda hafa séð stöðvunarskyldu á upprunalegu myndinni.</a:t>
            </a:r>
          </a:p>
          <a:p>
            <a:pPr>
              <a:lnSpc>
                <a:spcPct val="105000"/>
              </a:lnSpc>
              <a:spcBef>
                <a:spcPts val="1999"/>
              </a:spcBef>
              <a:spcAft>
                <a:spcPts val="0"/>
              </a:spcAft>
              <a:buClr>
                <a:srgbClr val="333333"/>
              </a:buClr>
              <a:defRPr/>
            </a:pPr>
            <a:r>
              <a:rPr lang="is-IS" altLang="de-DE" sz="2400" dirty="0">
                <a:solidFill>
                  <a:srgbClr val="333333"/>
                </a:solidFill>
                <a:latin typeface="+mn-lt"/>
                <a:cs typeface="+mn-cs"/>
              </a:rPr>
              <a:t>…aftur á móti sögðust 59% þeirra sem fengu leiðandi spurningu hafa séð stöðvunarskyldu!</a:t>
            </a:r>
          </a:p>
        </p:txBody>
      </p:sp>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 okkar passar ekki fullkomlega við raunveruleikann!</a:t>
            </a:r>
          </a:p>
        </p:txBody>
      </p:sp>
      <p:pic>
        <p:nvPicPr>
          <p:cNvPr id="23556"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163" y="2562225"/>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6638" y="2554288"/>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163" y="2225675"/>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n-US" altLang="de-DE" sz="1600" b="1" i="1">
                <a:latin typeface="+mn-lt"/>
              </a:rPr>
              <a:t>1. Fyrsta myndin!</a:t>
            </a:r>
            <a:endParaRPr lang="en-US" altLang="de-DE" sz="1600" b="1" i="1" dirty="0">
              <a:latin typeface="+mn-lt"/>
            </a:endParaRPr>
          </a:p>
        </p:txBody>
      </p:sp>
      <p:sp>
        <p:nvSpPr>
          <p:cNvPr id="15" name="Caption_13"/>
          <p:cNvSpPr txBox="1">
            <a:spLocks noChangeArrowheads="1"/>
          </p:cNvSpPr>
          <p:nvPr/>
        </p:nvSpPr>
        <p:spPr bwMode="auto">
          <a:xfrm>
            <a:off x="3576638" y="2217738"/>
            <a:ext cx="2835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n-US" altLang="de-DE" sz="1600" b="1" i="1">
                <a:latin typeface="+mn-lt"/>
              </a:rPr>
              <a:t>2. …en hvað munum við?</a:t>
            </a:r>
            <a:endParaRPr lang="en-US" altLang="de-DE" sz="1600" b="1" i="1" dirty="0">
              <a:latin typeface="+mn-lt"/>
            </a:endParaRP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09E44C1C-43E5-44A0-B5C1-8566B8965C3F}" type="slidenum">
              <a:rPr lang="de-DE" altLang="de-DE"/>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 okkar passar ekki fullkomlega við raunveruleikann!</a:t>
            </a:r>
          </a:p>
        </p:txBody>
      </p:sp>
      <p:sp>
        <p:nvSpPr>
          <p:cNvPr id="24579" name="Rectangle 2"/>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is-IS" altLang="de-DE" sz="2400">
                <a:solidFill>
                  <a:srgbClr val="333333"/>
                </a:solidFill>
              </a:rPr>
              <a:t>Þessi rannsókn, ásamt fjölda annarra, sýndi að minnið er ágætt en ekki fullkomið.	</a:t>
            </a:r>
          </a:p>
          <a:p>
            <a:pPr eaLnBrk="1" hangingPunct="1"/>
            <a:r>
              <a:rPr lang="is-IS" altLang="de-DE" sz="2400">
                <a:solidFill>
                  <a:srgbClr val="333333"/>
                </a:solidFill>
              </a:rPr>
              <a:t>Við höfum tilhneigingu til að bæta við minningar einhverju sem gerðist fyrir atburðinn eða sem við heyrðum af eftir atburðinn.</a:t>
            </a: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5532D235-24DC-44B7-AD03-0CCB704EFE4A}" type="slidenum">
              <a:rPr lang="de-DE" altLang="de-DE"/>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5603" name="Rectangle 6"/>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tabLst>
                <a:tab pos="361950" algn="l"/>
              </a:tabLst>
            </a:pPr>
            <a:r>
              <a:rPr lang="is-IS" altLang="de-DE" sz="2400">
                <a:solidFill>
                  <a:srgbClr val="333333"/>
                </a:solidFill>
              </a:rPr>
              <a:t>Sýndar verða myndir með mörgum smáatriðum (t.d. frá strönd, lestarstöð).</a:t>
            </a:r>
            <a:endParaRPr lang="is-IS" altLang="de-DE" sz="2400">
              <a:solidFill>
                <a:srgbClr val="004992"/>
              </a:solidFill>
            </a:endParaRP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8DA62F41-C09A-47E4-A341-435B3EC1E84C}" type="slidenum">
              <a:rPr lang="de-DE" altLang="de-DE"/>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6627" name="Rectangle 6"/>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tabLst>
                <a:tab pos="361950" algn="l"/>
              </a:tabLst>
            </a:pPr>
            <a:r>
              <a:rPr lang="is-IS" altLang="de-DE" sz="2400">
                <a:solidFill>
                  <a:srgbClr val="333333"/>
                </a:solidFill>
              </a:rPr>
              <a:t>Sýndar verða myndir með mörgum smáatriðum (t.d. frá strönd, lestarstöð).</a:t>
            </a:r>
          </a:p>
          <a:p>
            <a:pPr marL="342900" indent="-342900" eaLnBrk="1" hangingPunct="1">
              <a:buClr>
                <a:srgbClr val="333333"/>
              </a:buClr>
              <a:buFont typeface="Wingdings" pitchFamily="2" charset="2"/>
              <a:buChar char=""/>
              <a:tabLst>
                <a:tab pos="361950" algn="l"/>
              </a:tabLst>
            </a:pPr>
            <a:r>
              <a:rPr lang="is-IS" altLang="ko-KR" sz="2400">
                <a:solidFill>
                  <a:srgbClr val="333333"/>
                </a:solidFill>
                <a:ea typeface="굴림" charset="-127"/>
              </a:rPr>
              <a:t>Eftir að myndirnar eru sýndar verðið þið beðin um að rifja upp það sem þið sáuð á myndinni og hversu viss þið eruð.</a:t>
            </a:r>
            <a:endParaRPr lang="is-IS" altLang="de-DE" sz="2400">
              <a:solidFill>
                <a:srgbClr val="004992"/>
              </a:solidFill>
            </a:endParaRP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A45F8EC3-1479-4EE4-8BEA-9188387B3F94}" type="slidenum">
              <a:rPr lang="de-DE" altLang="de-DE"/>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Æfing</a:t>
            </a:r>
          </a:p>
        </p:txBody>
      </p:sp>
      <p:sp>
        <p:nvSpPr>
          <p:cNvPr id="27651" name="Rectangle 6"/>
          <p:cNvSpPr>
            <a:spLocks noGrp="1" noChangeArrowheads="1"/>
          </p:cNvSpPr>
          <p:nvPr>
            <p:ph idx="1"/>
          </p:nvPr>
        </p:nvSpPr>
        <p:spPr>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spcBef>
                <a:spcPts val="1999"/>
              </a:spcBef>
              <a:spcAft>
                <a:spcPts val="0"/>
              </a:spcAft>
              <a:buClr>
                <a:srgbClr val="333333"/>
              </a:buClr>
              <a:buFont typeface="WingDings"/>
              <a:buChar char=""/>
              <a:tabLst>
                <a:tab pos="361950" algn="l"/>
              </a:tabLst>
              <a:defRPr/>
            </a:pPr>
            <a:r>
              <a:rPr lang="is-IS" altLang="de-DE" sz="2400" dirty="0">
                <a:solidFill>
                  <a:srgbClr val="333333"/>
                </a:solidFill>
              </a:rPr>
              <a:t>Sýndar verða myndir með mörgum smáatriðum (t.d. frá strönd, lestarstöð).</a:t>
            </a:r>
          </a:p>
          <a:p>
            <a:pPr marL="342900" indent="-342900" eaLnBrk="1" hangingPunct="1">
              <a:spcBef>
                <a:spcPts val="1999"/>
              </a:spcBef>
              <a:spcAft>
                <a:spcPts val="0"/>
              </a:spcAft>
              <a:buClr>
                <a:srgbClr val="333333"/>
              </a:buClr>
              <a:buFont typeface="WingDings"/>
              <a:buChar char=""/>
              <a:tabLst>
                <a:tab pos="361950" algn="l"/>
              </a:tabLst>
              <a:defRPr/>
            </a:pPr>
            <a:r>
              <a:rPr lang="is-IS" altLang="ko-KR" sz="2400" dirty="0">
                <a:solidFill>
                  <a:srgbClr val="333333"/>
                </a:solidFill>
              </a:rPr>
              <a:t>Eftir að myndirnar eru sýndar verðið þið beðin um að rifja upp það sem þið sáuð á myndinni og hversu viss þið eruð.</a:t>
            </a:r>
          </a:p>
          <a:p>
            <a:pPr algn="ctr" eaLnBrk="1" hangingPunct="1">
              <a:spcBef>
                <a:spcPts val="1999"/>
              </a:spcBef>
              <a:spcAft>
                <a:spcPts val="0"/>
              </a:spcAft>
              <a:tabLst>
                <a:tab pos="361950" algn="l"/>
              </a:tabLst>
              <a:defRPr/>
            </a:pPr>
            <a:r>
              <a:rPr lang="is-IS" altLang="de-DE" sz="2400" dirty="0">
                <a:solidFill>
                  <a:srgbClr val="004992"/>
                </a:solidFill>
              </a:rPr>
              <a:t>Reynið að muna eins mörg smáatriði og þið getið!</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0AD5CDCD-F867-4574-BFC9-EC90A92047DE}" type="slidenum">
              <a:rPr lang="de-DE" altLang="de-DE"/>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175" y="1079500"/>
            <a:ext cx="58054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C4836CF7-287F-4E51-A3C0-C37D94C7B9C6}" type="slidenum">
              <a:rPr lang="de-DE" altLang="de-DE"/>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Járnsmiðurinn</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Hversu viss ertu?</a:t>
            </a:r>
          </a:p>
        </p:txBody>
      </p:sp>
      <p:sp>
        <p:nvSpPr>
          <p:cNvPr id="2969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glugga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steðji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leður búnað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áhorfendur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verkfæri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hamar</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62749713-015F-4197-8F9A-375C21E5E304}" type="slidenum">
              <a:rPr lang="de-DE" altLang="de-DE"/>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a:latin typeface="+mn-lt"/>
                <a:ea typeface="+mn-ea"/>
                <a:cs typeface="+mn-cs"/>
              </a:rPr>
              <a:t>Járnsmiðurinn</a:t>
            </a:r>
          </a:p>
        </p:txBody>
      </p:sp>
      <p:sp>
        <p:nvSpPr>
          <p:cNvPr id="3072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glugga</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steðji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leður búnað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áhorfendur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verkfæri</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hamar</a:t>
            </a: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4600" y="2203450"/>
            <a:ext cx="459105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3072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0EF11FF3-07AE-458F-BAA4-0065557CC574}" type="slidenum">
              <a:rPr lang="de-DE" altLang="de-DE"/>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Piraten2"/>
          <p:cNvPicPr>
            <a:picLocks noChangeAspect="1" noChangeArrowheads="1"/>
          </p:cNvPicPr>
          <p:nvPr/>
        </p:nvPicPr>
        <p:blipFill>
          <a:blip r:embed="rId3">
            <a:extLst>
              <a:ext uri="{28A0092B-C50C-407E-A947-70E740481C1C}">
                <a14:useLocalDpi xmlns:a14="http://schemas.microsoft.com/office/drawing/2010/main" val="0"/>
              </a:ext>
            </a:extLst>
          </a:blip>
          <a:srcRect t="19432"/>
          <a:stretch>
            <a:fillRect/>
          </a:stretch>
        </p:blipFill>
        <p:spPr bwMode="auto">
          <a:xfrm>
            <a:off x="2333625" y="1079500"/>
            <a:ext cx="74945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340A3C36-34D0-4AEF-B1D7-FD73708C8978}" type="slidenum">
              <a:rPr lang="de-DE" altLang="de-DE"/>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Sjóræningjaskip</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Hversu viss ertu?</a:t>
            </a:r>
          </a:p>
        </p:txBody>
      </p:sp>
      <p:sp>
        <p:nvSpPr>
          <p:cNvPr id="32771"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segl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sjóræningjafána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útsýnispall á mastrinu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akkeri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apa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stiga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glugga</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B04D521B-EDE0-49B8-B232-F392F2E04E31}" type="slidenum">
              <a:rPr lang="de-DE" altLang="de-DE"/>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Sjóræningjaskip</a:t>
            </a:r>
          </a:p>
        </p:txBody>
      </p:sp>
      <p:sp>
        <p:nvSpPr>
          <p:cNvPr id="33795" name="Rectangle 4"/>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segl</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sjóræningjafána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útsýnispall á mastrinu</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akkeri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apa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stiga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glugga</a:t>
            </a:r>
          </a:p>
        </p:txBody>
      </p:sp>
      <p:pic>
        <p:nvPicPr>
          <p:cNvPr id="33796" name="Picture 3" descr="Piraten2"/>
          <p:cNvPicPr>
            <a:picLocks noChangeAspect="1" noChangeArrowheads="1"/>
          </p:cNvPicPr>
          <p:nvPr/>
        </p:nvPicPr>
        <p:blipFill>
          <a:blip r:embed="rId3" cstate="print">
            <a:extLst>
              <a:ext uri="{28A0092B-C50C-407E-A947-70E740481C1C}">
                <a14:useLocalDpi xmlns:a14="http://schemas.microsoft.com/office/drawing/2010/main" val="0"/>
              </a:ext>
            </a:extLst>
          </a:blip>
          <a:srcRect t="19432"/>
          <a:stretch>
            <a:fillRect/>
          </a:stretch>
        </p:blipFill>
        <p:spPr bwMode="auto">
          <a:xfrm>
            <a:off x="3690938" y="2203450"/>
            <a:ext cx="5668962"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33798"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E5A05357-8A38-476C-BE36-2C534490FC70}" type="slidenum">
              <a:rPr lang="de-DE" altLang="de-DE"/>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4819" name="Rectangle 1026"/>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endParaRPr lang="de-DE" altLang="de-DE" sz="2400">
              <a:solidFill>
                <a:srgbClr val="333333"/>
              </a:solidFill>
            </a:endParaRP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3C5723B2-1EF8-4D9B-AA51-AA12E9A9DE39}" type="slidenum">
              <a:rPr lang="de-DE" altLang="de-DE"/>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5843" name="Rectangle 1026"/>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p>
          <a:p>
            <a:pPr marL="342900" indent="-342900" eaLnBrk="1" hangingPunct="1">
              <a:buClr>
                <a:srgbClr val="333333"/>
              </a:buClr>
              <a:buFont typeface="Wingdings" pitchFamily="2" charset="2"/>
              <a:buChar char=""/>
            </a:pPr>
            <a:r>
              <a:rPr lang="is-IS" altLang="de-DE" sz="2400">
                <a:solidFill>
                  <a:srgbClr val="333333"/>
                </a:solidFill>
              </a:rPr>
              <a:t>Í stað þeirra upplýsinga sem við missum af bætir heilinn við upplýsingum frá svipuðum aðstæðum (t.d. þegar við vorum sjálf á ströndinni).</a:t>
            </a:r>
            <a:br>
              <a:rPr lang="is-IS" altLang="de-DE" sz="2400">
                <a:solidFill>
                  <a:srgbClr val="333333"/>
                </a:solidFill>
              </a:rPr>
            </a:br>
            <a:r>
              <a:rPr lang="is-IS" altLang="de-DE" sz="2400">
                <a:solidFill>
                  <a:srgbClr val="333333"/>
                </a:solidFill>
              </a:rPr>
              <a:t>Sumum hlutum er bætt við með “rökhugsun” (dæmi: bolti, handklæði)!</a:t>
            </a:r>
            <a:endParaRPr lang="de-DE" altLang="de-DE" sz="2400">
              <a:solidFill>
                <a:srgbClr val="333333"/>
              </a:solidFill>
            </a:endParaRP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0D4183EE-0C4C-4F43-B0FE-A906CC687D78}" type="slidenum">
              <a:rPr lang="de-DE" altLang="de-DE"/>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 í daglegu lífi</a:t>
            </a:r>
          </a:p>
        </p:txBody>
      </p:sp>
      <p:sp>
        <p:nvSpPr>
          <p:cNvPr id="36867" name="Rectangle 1026"/>
          <p:cNvSpPr>
            <a:spLocks noGrp="1" noChangeArrowheads="1"/>
          </p:cNvSpPr>
          <p:nvPr>
            <p:ph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Það hefur ekki allt sem við munum gerst í raun og veru!</a:t>
            </a:r>
          </a:p>
          <a:p>
            <a:pPr marL="342900" indent="-342900" eaLnBrk="1" hangingPunct="1">
              <a:buClr>
                <a:srgbClr val="333333"/>
              </a:buClr>
              <a:buFont typeface="Wingdings" pitchFamily="2" charset="2"/>
              <a:buChar char=""/>
            </a:pPr>
            <a:r>
              <a:rPr lang="is-IS" altLang="de-DE" sz="2400">
                <a:solidFill>
                  <a:srgbClr val="333333"/>
                </a:solidFill>
              </a:rPr>
              <a:t>Í stað þeirra upplýsinga sem við missum af bætir heilinn við upplýsingum frá svipuðum aðstæðum (t.d. þegar við vorum sjálf á ströndinni).</a:t>
            </a:r>
            <a:br>
              <a:rPr lang="is-IS" altLang="de-DE" sz="2400">
                <a:solidFill>
                  <a:srgbClr val="333333"/>
                </a:solidFill>
              </a:rPr>
            </a:br>
            <a:r>
              <a:rPr lang="is-IS" altLang="de-DE" sz="2400">
                <a:solidFill>
                  <a:srgbClr val="333333"/>
                </a:solidFill>
              </a:rPr>
              <a:t>Sumum hlutum er bætt við með “rökhugsun” (dæmi: bolti, handklæði)!</a:t>
            </a:r>
          </a:p>
          <a:p>
            <a:pPr marL="342900" indent="-342900" eaLnBrk="1" hangingPunct="1">
              <a:buClr>
                <a:srgbClr val="000000"/>
              </a:buClr>
              <a:buFont typeface="Wingdings" pitchFamily="2" charset="2"/>
              <a:buChar char=""/>
            </a:pPr>
            <a:r>
              <a:rPr lang="is-IS" altLang="de-DE" sz="2400">
                <a:solidFill>
                  <a:srgbClr val="333333"/>
                </a:solidFill>
              </a:rPr>
              <a:t>Raunverulegar minningar eru oft mun </a:t>
            </a:r>
            <a:r>
              <a:rPr lang="is-IS" altLang="de-DE" sz="2400">
                <a:solidFill>
                  <a:srgbClr val="004992"/>
                </a:solidFill>
              </a:rPr>
              <a:t>skýrari</a:t>
            </a:r>
            <a:r>
              <a:rPr lang="is-IS" altLang="de-DE" sz="2400">
                <a:solidFill>
                  <a:srgbClr val="333333"/>
                </a:solidFill>
              </a:rPr>
              <a:t> en falskar minningar: falskar minningar eru frekar “daufar” og innihalda minna af smáatriðum</a:t>
            </a:r>
            <a:r>
              <a:rPr lang="de-DE" altLang="de-DE" sz="2400">
                <a:solidFill>
                  <a:srgbClr val="333333"/>
                </a:solidFill>
              </a:rPr>
              <a:t>.</a:t>
            </a: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2A5553BE-272D-4D60-8ED4-16250B9D9D76}" type="slidenum">
              <a:rPr lang="de-DE" altLang="de-DE"/>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37891" name="Content Placeholder 4"/>
          <p:cNvSpPr>
            <a:spLocks noGrp="1"/>
          </p:cNvSpPr>
          <p:nvPr>
            <p:ph idx="1"/>
          </p:nvPr>
        </p:nvSpPr>
        <p:spPr/>
        <p:txBody>
          <a:bodyPr wrap="square" numCol="1" anchor="t" anchorCtr="0" compatLnSpc="1">
            <a:prstTxWarp prst="textNoShape">
              <a:avLst/>
            </a:prstTxWarp>
          </a:bodyPr>
          <a:lstStyle/>
          <a:p>
            <a:pPr defTabSz="914400" eaLnBrk="1" hangingPunct="1"/>
            <a:r>
              <a:rPr lang="de-DE" altLang="de-DE" sz="2400">
                <a:solidFill>
                  <a:srgbClr val="004992"/>
                </a:solidFill>
              </a:rPr>
              <a:t>???</a:t>
            </a:r>
            <a:endParaRPr lang="en-US" altLang="en-US" sz="2400">
              <a:solidFill>
                <a:srgbClr val="004992"/>
              </a:solidFill>
            </a:endParaRP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AE216CFA-9B86-4F3A-8757-02DA7BFA82D1}" type="slidenum">
              <a:rPr lang="de-DE" altLang="de-DE"/>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38915"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2D65430D-D8C0-4092-8CBB-873390C368C0}" type="slidenum">
              <a:rPr lang="de-DE" altLang="de-DE"/>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39939"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p>
          <a:p>
            <a:pPr marL="342900" indent="-342900" defTabSz="914400" eaLnBrk="1" hangingPunct="1">
              <a:buClr>
                <a:srgbClr val="333333"/>
              </a:buClr>
              <a:buFont typeface="Wingdings" pitchFamily="2" charset="2"/>
              <a:buChar char=""/>
            </a:pPr>
            <a:r>
              <a:rPr lang="en-US" altLang="de-DE" sz="2400">
                <a:solidFill>
                  <a:srgbClr val="333333"/>
                </a:solidFill>
              </a:rPr>
              <a:t>Minnisskekkja: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rPr>
              <a:t> Að muna frekar jákvæða atburði heldur en neikvæða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sym typeface="Wingdings" pitchFamily="2" charset="2"/>
              </a:rPr>
              <a:t> Minnisskekkja í þunglyndi</a:t>
            </a:r>
            <a:r>
              <a:rPr lang="en-US" altLang="de-DE" sz="2400">
                <a:solidFill>
                  <a:srgbClr val="333333"/>
                </a:solidFill>
              </a:rPr>
              <a:t>: að muna frekar neikvæða atburði heldur en jákvæða</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C4FE3907-05D0-47F7-8B92-DA3FA07BA770}" type="slidenum">
              <a:rPr lang="de-DE" altLang="de-DE"/>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Minnisvandi</a:t>
            </a:r>
          </a:p>
        </p:txBody>
      </p:sp>
      <p:sp>
        <p:nvSpPr>
          <p:cNvPr id="4096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en-US" altLang="de-DE" sz="2400">
                <a:solidFill>
                  <a:srgbClr val="004992"/>
                </a:solidFill>
              </a:rPr>
              <a:t>Gleymska</a:t>
            </a:r>
          </a:p>
          <a:p>
            <a:pPr marL="342900" indent="-342900" defTabSz="914400" eaLnBrk="1" hangingPunct="1">
              <a:buClr>
                <a:srgbClr val="333333"/>
              </a:buClr>
              <a:buFont typeface="Wingdings" pitchFamily="2" charset="2"/>
              <a:buChar char=""/>
            </a:pPr>
            <a:r>
              <a:rPr lang="en-US" altLang="de-DE" sz="2400">
                <a:solidFill>
                  <a:srgbClr val="333333"/>
                </a:solidFill>
              </a:rPr>
              <a:t>Minnisskekkja: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rPr>
              <a:t> Að muna frekar jákvæða atburði heldur en neikvæða</a:t>
            </a:r>
            <a:br>
              <a:rPr lang="en-US" altLang="de-DE" sz="2400">
                <a:solidFill>
                  <a:srgbClr val="333333"/>
                </a:solidFill>
              </a:rPr>
            </a:br>
            <a:r>
              <a:rPr lang="en-US" altLang="de-DE" sz="2400">
                <a:solidFill>
                  <a:srgbClr val="333333"/>
                </a:solidFill>
                <a:latin typeface="Times New Roman" pitchFamily="18" charset="0"/>
                <a:sym typeface="Wingdings" pitchFamily="2" charset="2"/>
              </a:rPr>
              <a:t>→</a:t>
            </a:r>
            <a:r>
              <a:rPr lang="en-US" altLang="de-DE" sz="2400">
                <a:solidFill>
                  <a:srgbClr val="333333"/>
                </a:solidFill>
                <a:sym typeface="Wingdings" pitchFamily="2" charset="2"/>
              </a:rPr>
              <a:t> Minnisskekkja í þunglyndi</a:t>
            </a:r>
            <a:r>
              <a:rPr lang="en-US" altLang="de-DE" sz="2400">
                <a:solidFill>
                  <a:srgbClr val="333333"/>
                </a:solidFill>
              </a:rPr>
              <a:t>: að muna frekar neikvæða atburði heldur en jákvæða</a:t>
            </a:r>
          </a:p>
          <a:p>
            <a:pPr marL="342900" indent="-342900" defTabSz="914400" eaLnBrk="1" hangingPunct="1">
              <a:buClr>
                <a:srgbClr val="000000"/>
              </a:buClr>
              <a:buFont typeface="Wingdings" pitchFamily="2" charset="2"/>
              <a:buChar char=""/>
            </a:pPr>
            <a:r>
              <a:rPr lang="en-US" altLang="de-DE" sz="2400">
                <a:solidFill>
                  <a:srgbClr val="004992"/>
                </a:solidFill>
              </a:rPr>
              <a:t>Skynvilla/falskar minningar:</a:t>
            </a:r>
            <a:r>
              <a:rPr lang="en-US" altLang="de-DE" sz="2400">
                <a:solidFill>
                  <a:srgbClr val="333333"/>
                </a:solidFill>
              </a:rPr>
              <a:t> að muna atburði sem gerðust ekki!</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1C9AE1AB-C037-4BA3-92B2-B25667908729}" type="slidenum">
              <a:rPr lang="de-DE" altLang="de-DE"/>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graphicFrame>
        <p:nvGraphicFramePr>
          <p:cNvPr id="14" name="Table 13"/>
          <p:cNvGraphicFramePr>
            <a:graphicFrameLocks noGrp="1"/>
          </p:cNvGraphicFramePr>
          <p:nvPr/>
        </p:nvGraphicFramePr>
        <p:xfrm>
          <a:off x="409575" y="2205038"/>
          <a:ext cx="11376025" cy="1189037"/>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89037">
                <a:tc>
                  <a:txBody>
                    <a:bodyPr/>
                    <a:lstStyle/>
                    <a:p>
                      <a:endParaRPr lang="en-US" sz="1800" b="0" i="0" u="none" dirty="0">
                        <a:solidFill>
                          <a:srgbClr val="333333"/>
                        </a:solidFill>
                        <a:latin typeface="+mn-lt"/>
                        <a:ea typeface="+mn-ea"/>
                        <a:cs typeface="+mn-cs"/>
                      </a:endParaRPr>
                    </a:p>
                  </a:txBody>
                  <a:tcPr marT="45732" marB="4573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“Spilaðu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aftur</a:t>
                      </a:r>
                      <a:r>
                        <a:rPr kumimoji="0" lang="en-US" sz="1800" b="0" i="0" u="none" strike="noStrike" cap="none" normalizeH="0" baseline="0">
                          <a:ln>
                            <a:noFill/>
                          </a:ln>
                          <a:solidFill>
                            <a:srgbClr val="333333"/>
                          </a:solidFill>
                          <a:effectLst/>
                          <a:latin typeface="+mn-lt"/>
                          <a:ea typeface="+mn-ea"/>
                          <a:cs typeface="+mn-cs"/>
                        </a:rPr>
                        <a:t>, Sam” </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eða</a:t>
                      </a:r>
                      <a:r>
                        <a:rPr kumimoji="0" lang="en-US" sz="1800" b="0" i="0" u="none" strike="noStrike" cap="none" normalizeH="0" baseline="0" dirty="0">
                          <a:ln>
                            <a:noFill/>
                          </a:ln>
                          <a:solidFill>
                            <a:srgbClr val="333333"/>
                          </a:solidFill>
                          <a:effectLst/>
                          <a:latin typeface="+mn-lt"/>
                          <a:ea typeface="+mn-ea"/>
                          <a:cs typeface="+mn-cs"/>
                        </a:rPr>
                        <a:t> Humphrey Bogart </a:t>
                      </a:r>
                      <a:r>
                        <a:rPr kumimoji="0" lang="en-US" sz="1800" b="0" i="0" u="none" strike="noStrike" cap="none" normalizeH="0" baseline="0" dirty="0" err="1">
                          <a:ln>
                            <a:noFill/>
                          </a:ln>
                          <a:solidFill>
                            <a:srgbClr val="333333"/>
                          </a:solidFill>
                          <a:effectLst/>
                          <a:latin typeface="+mn-lt"/>
                          <a:ea typeface="+mn-ea"/>
                          <a:cs typeface="+mn-cs"/>
                        </a:rPr>
                        <a:t>sögðu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aldrei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við</a:t>
                      </a:r>
                      <a:r>
                        <a:rPr kumimoji="0" lang="en-US" sz="1800" b="0" i="0" u="none" strike="noStrike" cap="none" normalizeH="0" baseline="0" dirty="0">
                          <a:ln>
                            <a:noFill/>
                          </a:ln>
                          <a:solidFill>
                            <a:srgbClr val="333333"/>
                          </a:solidFill>
                          <a:effectLst/>
                          <a:latin typeface="+mn-lt"/>
                          <a:ea typeface="+mn-ea"/>
                          <a:cs typeface="+mn-cs"/>
                        </a:rPr>
                        <a:t> Sam (Dooley Wilson), </a:t>
                      </a:r>
                      <a:r>
                        <a:rPr kumimoji="0" lang="en-US" sz="1800" b="0" i="0" u="none" strike="noStrike" cap="none" normalizeH="0" baseline="0" dirty="0" err="1">
                          <a:ln>
                            <a:noFill/>
                          </a:ln>
                          <a:solidFill>
                            <a:srgbClr val="333333"/>
                          </a:solidFill>
                          <a:effectLst/>
                          <a:latin typeface="+mn-lt"/>
                          <a:ea typeface="+mn-ea"/>
                          <a:cs typeface="+mn-cs"/>
                        </a:rPr>
                        <a:t>píanóleikara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næturklúbbsins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trega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flytjanda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hugljúfa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lagsins</a:t>
                      </a:r>
                      <a:r>
                        <a:rPr kumimoji="0" lang="en-US" sz="1800" b="0" i="0" u="none" strike="noStrike" cap="none" normalizeH="0" baseline="0" dirty="0">
                          <a:ln>
                            <a:noFill/>
                          </a:ln>
                          <a:solidFill>
                            <a:srgbClr val="333333"/>
                          </a:solidFill>
                          <a:effectLst/>
                          <a:latin typeface="+mn-lt"/>
                          <a:ea typeface="+mn-ea"/>
                          <a:cs typeface="+mn-cs"/>
                        </a:rPr>
                        <a:t> ‘As Time Goes By’ í Casablanca (1942).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komst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setningunni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þetta</a:t>
                      </a:r>
                      <a:r>
                        <a:rPr kumimoji="0" lang="en-US" sz="1800" b="0" i="0" u="none" strike="noStrike" cap="none" normalizeH="0" baseline="0">
                          <a:ln>
                            <a:noFill/>
                          </a:ln>
                          <a:solidFill>
                            <a:srgbClr val="333333"/>
                          </a:solidFill>
                          <a:effectLst/>
                          <a:latin typeface="+mn-lt"/>
                          <a:ea typeface="+mn-ea"/>
                          <a:cs typeface="+mn-cs"/>
                        </a:rPr>
                        <a:t>: “Þú </a:t>
                      </a:r>
                      <a:r>
                        <a:rPr kumimoji="0" lang="en-US" sz="1800" b="0" i="0" u="none" strike="noStrike" cap="none" normalizeH="0" baseline="0" dirty="0" err="1">
                          <a:ln>
                            <a:noFill/>
                          </a:ln>
                          <a:solidFill>
                            <a:srgbClr val="333333"/>
                          </a:solidFill>
                          <a:effectLst/>
                          <a:latin typeface="+mn-lt"/>
                          <a:ea typeface="+mn-ea"/>
                          <a:cs typeface="+mn-cs"/>
                        </a:rPr>
                        <a:t>spilaðir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mig</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Ef</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hún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þolað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get </a:t>
                      </a:r>
                      <a:r>
                        <a:rPr kumimoji="0" lang="en-US" sz="1800" b="0" i="0" u="none" strike="noStrike" cap="none" normalizeH="0" baseline="0" dirty="0" err="1">
                          <a:ln>
                            <a:noFill/>
                          </a:ln>
                          <a:solidFill>
                            <a:srgbClr val="333333"/>
                          </a:solidFill>
                          <a:effectLst/>
                          <a:latin typeface="+mn-lt"/>
                          <a:ea typeface="+mn-ea"/>
                          <a:cs typeface="+mn-cs"/>
                        </a:rPr>
                        <a:t>ég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það</a:t>
                      </a:r>
                      <a:r>
                        <a:rPr kumimoji="0" lang="en-US"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37" marB="4573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41995" name="Picture 14" descr="Humphrey Bogart 1948 - 1horsetown - 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2320925"/>
            <a:ext cx="66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BAD22587-596A-4629-9732-DDC60A04546C}" type="slidenum">
              <a:rPr lang="de-DE" altLang="de-DE"/>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graphicFrame>
        <p:nvGraphicFramePr>
          <p:cNvPr id="14" name="Table 13"/>
          <p:cNvGraphicFramePr>
            <a:graphicFrameLocks noGrp="1"/>
          </p:cNvGraphicFramePr>
          <p:nvPr/>
        </p:nvGraphicFramePr>
        <p:xfrm>
          <a:off x="409575" y="2205038"/>
          <a:ext cx="11376025" cy="2308531"/>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88398">
                <a:tc>
                  <a:txBody>
                    <a:bodyPr/>
                    <a:lstStyle/>
                    <a:p>
                      <a:endParaRPr lang="en-US" sz="1800" b="0" i="0" u="none" dirty="0">
                        <a:solidFill>
                          <a:srgbClr val="333333"/>
                        </a:solidFill>
                        <a:latin typeface="+mn-lt"/>
                        <a:ea typeface="+mn-ea"/>
                        <a:cs typeface="+mn-cs"/>
                      </a:endParaRPr>
                    </a:p>
                  </a:txBody>
                  <a:tcPr marT="45707" marB="45707">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“Spilaðu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aftur</a:t>
                      </a:r>
                      <a:r>
                        <a:rPr kumimoji="0" lang="en-US" sz="1800" b="0" i="0" u="none" strike="noStrike" cap="none" normalizeH="0" baseline="0">
                          <a:ln>
                            <a:noFill/>
                          </a:ln>
                          <a:solidFill>
                            <a:srgbClr val="333333"/>
                          </a:solidFill>
                          <a:effectLst/>
                          <a:latin typeface="+mn-lt"/>
                          <a:ea typeface="+mn-ea"/>
                          <a:cs typeface="+mn-cs"/>
                        </a:rPr>
                        <a:t>, Sam” </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eða</a:t>
                      </a:r>
                      <a:r>
                        <a:rPr kumimoji="0" lang="en-US" sz="1800" b="0" i="0" u="none" strike="noStrike" cap="none" normalizeH="0" baseline="0" dirty="0">
                          <a:ln>
                            <a:noFill/>
                          </a:ln>
                          <a:solidFill>
                            <a:srgbClr val="333333"/>
                          </a:solidFill>
                          <a:effectLst/>
                          <a:latin typeface="+mn-lt"/>
                          <a:ea typeface="+mn-ea"/>
                          <a:cs typeface="+mn-cs"/>
                        </a:rPr>
                        <a:t> Humphrey Bogart </a:t>
                      </a:r>
                      <a:r>
                        <a:rPr kumimoji="0" lang="en-US" sz="1800" b="0" i="0" u="none" strike="noStrike" cap="none" normalizeH="0" baseline="0" dirty="0" err="1">
                          <a:ln>
                            <a:noFill/>
                          </a:ln>
                          <a:solidFill>
                            <a:srgbClr val="333333"/>
                          </a:solidFill>
                          <a:effectLst/>
                          <a:latin typeface="+mn-lt"/>
                          <a:ea typeface="+mn-ea"/>
                          <a:cs typeface="+mn-cs"/>
                        </a:rPr>
                        <a:t>sögðu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aldrei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við</a:t>
                      </a:r>
                      <a:r>
                        <a:rPr kumimoji="0" lang="en-US" sz="1800" b="0" i="0" u="none" strike="noStrike" cap="none" normalizeH="0" baseline="0" dirty="0">
                          <a:ln>
                            <a:noFill/>
                          </a:ln>
                          <a:solidFill>
                            <a:srgbClr val="333333"/>
                          </a:solidFill>
                          <a:effectLst/>
                          <a:latin typeface="+mn-lt"/>
                          <a:ea typeface="+mn-ea"/>
                          <a:cs typeface="+mn-cs"/>
                        </a:rPr>
                        <a:t> Sam (Dooley Wilson), </a:t>
                      </a:r>
                      <a:r>
                        <a:rPr kumimoji="0" lang="en-US" sz="1800" b="0" i="0" u="none" strike="noStrike" cap="none" normalizeH="0" baseline="0" dirty="0" err="1">
                          <a:ln>
                            <a:noFill/>
                          </a:ln>
                          <a:solidFill>
                            <a:srgbClr val="333333"/>
                          </a:solidFill>
                          <a:effectLst/>
                          <a:latin typeface="+mn-lt"/>
                          <a:ea typeface="+mn-ea"/>
                          <a:cs typeface="+mn-cs"/>
                        </a:rPr>
                        <a:t>píanóleikara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næturklúbbsins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trega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flytjanda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hugljúfa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lagsins</a:t>
                      </a:r>
                      <a:r>
                        <a:rPr kumimoji="0" lang="en-US" sz="1800" b="0" i="0" u="none" strike="noStrike" cap="none" normalizeH="0" baseline="0" dirty="0">
                          <a:ln>
                            <a:noFill/>
                          </a:ln>
                          <a:solidFill>
                            <a:srgbClr val="333333"/>
                          </a:solidFill>
                          <a:effectLst/>
                          <a:latin typeface="+mn-lt"/>
                          <a:ea typeface="+mn-ea"/>
                          <a:cs typeface="+mn-cs"/>
                        </a:rPr>
                        <a:t> ‘As Time Goes By’ í Casablanca (1942).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komst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setningunni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þetta</a:t>
                      </a:r>
                      <a:r>
                        <a:rPr kumimoji="0" lang="en-US" sz="1800" b="0" i="0" u="none" strike="noStrike" cap="none" normalizeH="0" baseline="0">
                          <a:ln>
                            <a:noFill/>
                          </a:ln>
                          <a:solidFill>
                            <a:srgbClr val="333333"/>
                          </a:solidFill>
                          <a:effectLst/>
                          <a:latin typeface="+mn-lt"/>
                          <a:ea typeface="+mn-ea"/>
                          <a:cs typeface="+mn-cs"/>
                        </a:rPr>
                        <a:t>: “Þú </a:t>
                      </a:r>
                      <a:r>
                        <a:rPr kumimoji="0" lang="en-US" sz="1800" b="0" i="0" u="none" strike="noStrike" cap="none" normalizeH="0" baseline="0" dirty="0" err="1">
                          <a:ln>
                            <a:noFill/>
                          </a:ln>
                          <a:solidFill>
                            <a:srgbClr val="333333"/>
                          </a:solidFill>
                          <a:effectLst/>
                          <a:latin typeface="+mn-lt"/>
                          <a:ea typeface="+mn-ea"/>
                          <a:cs typeface="+mn-cs"/>
                        </a:rPr>
                        <a:t>spilaðir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mig</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Ef</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hún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þolað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get </a:t>
                      </a:r>
                      <a:r>
                        <a:rPr kumimoji="0" lang="en-US" sz="1800" b="0" i="0" u="none" strike="noStrike" cap="none" normalizeH="0" baseline="0" dirty="0" err="1">
                          <a:ln>
                            <a:noFill/>
                          </a:ln>
                          <a:solidFill>
                            <a:srgbClr val="333333"/>
                          </a:solidFill>
                          <a:effectLst/>
                          <a:latin typeface="+mn-lt"/>
                          <a:ea typeface="+mn-ea"/>
                          <a:cs typeface="+mn-cs"/>
                        </a:rPr>
                        <a:t>ég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það</a:t>
                      </a:r>
                      <a:r>
                        <a:rPr kumimoji="0" lang="en-US"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2" marB="4571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19827">
                <a:tc>
                  <a:txBody>
                    <a:bodyPr/>
                    <a:lstStyle/>
                    <a:p>
                      <a:endParaRPr lang="en-US" sz="1800" b="0" i="0" u="none">
                        <a:solidFill>
                          <a:srgbClr val="333333"/>
                        </a:solidFill>
                        <a:latin typeface="+mn-lt"/>
                        <a:ea typeface="+mn-ea"/>
                        <a:cs typeface="+mn-cs"/>
                      </a:endParaRPr>
                    </a:p>
                  </a:txBody>
                  <a:tcPr marT="45707" marB="45707">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Í </a:t>
                      </a:r>
                      <a:r>
                        <a:rPr kumimoji="0" lang="en-US" sz="1800" b="0" i="0" u="none" strike="noStrike" cap="none" normalizeH="0" baseline="0" dirty="0" err="1">
                          <a:ln>
                            <a:noFill/>
                          </a:ln>
                          <a:solidFill>
                            <a:srgbClr val="333333"/>
                          </a:solidFill>
                          <a:effectLst/>
                          <a:latin typeface="+mn-lt"/>
                          <a:ea typeface="+mn-ea"/>
                          <a:cs typeface="+mn-cs"/>
                        </a:rPr>
                        <a:t>forsetabaráttunni</a:t>
                      </a:r>
                      <a:r>
                        <a:rPr kumimoji="0" lang="en-US" sz="1800" b="0" i="0" u="none" strike="noStrike" cap="none" normalizeH="0" baseline="0" dirty="0">
                          <a:ln>
                            <a:noFill/>
                          </a:ln>
                          <a:solidFill>
                            <a:srgbClr val="333333"/>
                          </a:solidFill>
                          <a:effectLst/>
                          <a:latin typeface="+mn-lt"/>
                          <a:ea typeface="+mn-ea"/>
                          <a:cs typeface="+mn-cs"/>
                        </a:rPr>
                        <a:t> 1980, </a:t>
                      </a:r>
                      <a:r>
                        <a:rPr kumimoji="0" lang="en-US" sz="1800" b="0" i="0" u="none" strike="noStrike" cap="none" normalizeH="0" baseline="0" dirty="0" err="1">
                          <a:ln>
                            <a:noFill/>
                          </a:ln>
                          <a:solidFill>
                            <a:srgbClr val="333333"/>
                          </a:solidFill>
                          <a:effectLst/>
                          <a:latin typeface="+mn-lt"/>
                          <a:ea typeface="+mn-ea"/>
                          <a:cs typeface="+mn-cs"/>
                        </a:rPr>
                        <a:t>rifjaði</a:t>
                      </a:r>
                      <a:r>
                        <a:rPr kumimoji="0" lang="en-US" sz="1800" b="0" i="0" u="none" strike="noStrike" cap="none" normalizeH="0" baseline="0" dirty="0">
                          <a:ln>
                            <a:noFill/>
                          </a:ln>
                          <a:solidFill>
                            <a:srgbClr val="333333"/>
                          </a:solidFill>
                          <a:effectLst/>
                          <a:latin typeface="+mn-lt"/>
                          <a:ea typeface="+mn-ea"/>
                          <a:cs typeface="+mn-cs"/>
                        </a:rPr>
                        <a:t> Ronald Reagan </a:t>
                      </a:r>
                      <a:r>
                        <a:rPr kumimoji="0" lang="en-US" sz="1800" b="0" i="0" u="none" strike="noStrike" cap="none" normalizeH="0" baseline="0" dirty="0" err="1">
                          <a:ln>
                            <a:noFill/>
                          </a:ln>
                          <a:solidFill>
                            <a:srgbClr val="333333"/>
                          </a:solidFill>
                          <a:effectLst/>
                          <a:latin typeface="+mn-lt"/>
                          <a:ea typeface="+mn-ea"/>
                          <a:cs typeface="+mn-cs"/>
                        </a:rPr>
                        <a:t>upp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stríðsminningar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greinilega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blandaði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saman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senur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kvikmyndinni</a:t>
                      </a:r>
                      <a:r>
                        <a:rPr kumimoji="0" lang="en-US" sz="1800" b="0" i="0" u="none" strike="noStrike" cap="none" normalizeH="0" baseline="0" dirty="0">
                          <a:ln>
                            <a:noFill/>
                          </a:ln>
                          <a:solidFill>
                            <a:srgbClr val="333333"/>
                          </a:solidFill>
                          <a:effectLst/>
                          <a:latin typeface="+mn-lt"/>
                          <a:ea typeface="+mn-ea"/>
                          <a:cs typeface="+mn-cs"/>
                        </a:rPr>
                        <a:t> Wing and a Prayer.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2" marB="4571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43022" name="Picture 14" descr="Humphrey Bogart 1948 - 1horsetown - 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2320925"/>
            <a:ext cx="66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5" y="3503613"/>
            <a:ext cx="11715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CC070B59-F5C4-4F73-A6DD-418DA5897145}" type="slidenum">
              <a:rPr lang="de-DE" altLang="de-DE"/>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graphicFrame>
        <p:nvGraphicFramePr>
          <p:cNvPr id="14" name="Table 13"/>
          <p:cNvGraphicFramePr>
            <a:graphicFrameLocks noGrp="1"/>
          </p:cNvGraphicFramePr>
          <p:nvPr/>
        </p:nvGraphicFramePr>
        <p:xfrm>
          <a:off x="409575" y="2205038"/>
          <a:ext cx="11376025" cy="3429004"/>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88727">
                <a:tc>
                  <a:txBody>
                    <a:bodyPr/>
                    <a:lstStyle/>
                    <a:p>
                      <a:endParaRPr lang="en-US" sz="18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“Spilaðu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aftur</a:t>
                      </a:r>
                      <a:r>
                        <a:rPr kumimoji="0" lang="en-US" sz="1800" b="0" i="0" u="none" strike="noStrike" cap="none" normalizeH="0" baseline="0">
                          <a:ln>
                            <a:noFill/>
                          </a:ln>
                          <a:solidFill>
                            <a:srgbClr val="333333"/>
                          </a:solidFill>
                          <a:effectLst/>
                          <a:latin typeface="+mn-lt"/>
                          <a:ea typeface="+mn-ea"/>
                          <a:cs typeface="+mn-cs"/>
                        </a:rPr>
                        <a:t>, Sam” </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eða</a:t>
                      </a:r>
                      <a:r>
                        <a:rPr kumimoji="0" lang="en-US" sz="1800" b="0" i="0" u="none" strike="noStrike" cap="none" normalizeH="0" baseline="0" dirty="0">
                          <a:ln>
                            <a:noFill/>
                          </a:ln>
                          <a:solidFill>
                            <a:srgbClr val="333333"/>
                          </a:solidFill>
                          <a:effectLst/>
                          <a:latin typeface="+mn-lt"/>
                          <a:ea typeface="+mn-ea"/>
                          <a:cs typeface="+mn-cs"/>
                        </a:rPr>
                        <a:t> Humphrey Bogart </a:t>
                      </a:r>
                      <a:r>
                        <a:rPr kumimoji="0" lang="en-US" sz="1800" b="0" i="0" u="none" strike="noStrike" cap="none" normalizeH="0" baseline="0" dirty="0" err="1">
                          <a:ln>
                            <a:noFill/>
                          </a:ln>
                          <a:solidFill>
                            <a:srgbClr val="333333"/>
                          </a:solidFill>
                          <a:effectLst/>
                          <a:latin typeface="+mn-lt"/>
                          <a:ea typeface="+mn-ea"/>
                          <a:cs typeface="+mn-cs"/>
                        </a:rPr>
                        <a:t>sögðu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aldrei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við</a:t>
                      </a:r>
                      <a:r>
                        <a:rPr kumimoji="0" lang="en-US" sz="1800" b="0" i="0" u="none" strike="noStrike" cap="none" normalizeH="0" baseline="0" dirty="0">
                          <a:ln>
                            <a:noFill/>
                          </a:ln>
                          <a:solidFill>
                            <a:srgbClr val="333333"/>
                          </a:solidFill>
                          <a:effectLst/>
                          <a:latin typeface="+mn-lt"/>
                          <a:ea typeface="+mn-ea"/>
                          <a:cs typeface="+mn-cs"/>
                        </a:rPr>
                        <a:t> Sam (Dooley Wilson), </a:t>
                      </a:r>
                      <a:r>
                        <a:rPr kumimoji="0" lang="en-US" sz="1800" b="0" i="0" u="none" strike="noStrike" cap="none" normalizeH="0" baseline="0" dirty="0" err="1">
                          <a:ln>
                            <a:noFill/>
                          </a:ln>
                          <a:solidFill>
                            <a:srgbClr val="333333"/>
                          </a:solidFill>
                          <a:effectLst/>
                          <a:latin typeface="+mn-lt"/>
                          <a:ea typeface="+mn-ea"/>
                          <a:cs typeface="+mn-cs"/>
                        </a:rPr>
                        <a:t>píanóleikara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næturklúbbsins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trega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flytjanda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hugljúfa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lagsins</a:t>
                      </a:r>
                      <a:r>
                        <a:rPr kumimoji="0" lang="en-US" sz="1800" b="0" i="0" u="none" strike="noStrike" cap="none" normalizeH="0" baseline="0" dirty="0">
                          <a:ln>
                            <a:noFill/>
                          </a:ln>
                          <a:solidFill>
                            <a:srgbClr val="333333"/>
                          </a:solidFill>
                          <a:effectLst/>
                          <a:latin typeface="+mn-lt"/>
                          <a:ea typeface="+mn-ea"/>
                          <a:cs typeface="+mn-cs"/>
                        </a:rPr>
                        <a:t> ‘As Time Goes By’ í Casablanca (1942).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komst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setningunni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þetta</a:t>
                      </a:r>
                      <a:r>
                        <a:rPr kumimoji="0" lang="en-US" sz="1800" b="0" i="0" u="none" strike="noStrike" cap="none" normalizeH="0" baseline="0">
                          <a:ln>
                            <a:noFill/>
                          </a:ln>
                          <a:solidFill>
                            <a:srgbClr val="333333"/>
                          </a:solidFill>
                          <a:effectLst/>
                          <a:latin typeface="+mn-lt"/>
                          <a:ea typeface="+mn-ea"/>
                          <a:cs typeface="+mn-cs"/>
                        </a:rPr>
                        <a:t>: “Þú </a:t>
                      </a:r>
                      <a:r>
                        <a:rPr kumimoji="0" lang="en-US" sz="1800" b="0" i="0" u="none" strike="noStrike" cap="none" normalizeH="0" baseline="0" dirty="0" err="1">
                          <a:ln>
                            <a:noFill/>
                          </a:ln>
                          <a:solidFill>
                            <a:srgbClr val="333333"/>
                          </a:solidFill>
                          <a:effectLst/>
                          <a:latin typeface="+mn-lt"/>
                          <a:ea typeface="+mn-ea"/>
                          <a:cs typeface="+mn-cs"/>
                        </a:rPr>
                        <a:t>spilaðir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mig</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Ef</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hún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þolað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get </a:t>
                      </a:r>
                      <a:r>
                        <a:rPr kumimoji="0" lang="en-US" sz="1800" b="0" i="0" u="none" strike="noStrike" cap="none" normalizeH="0" baseline="0" dirty="0" err="1">
                          <a:ln>
                            <a:noFill/>
                          </a:ln>
                          <a:solidFill>
                            <a:srgbClr val="333333"/>
                          </a:solidFill>
                          <a:effectLst/>
                          <a:latin typeface="+mn-lt"/>
                          <a:ea typeface="+mn-ea"/>
                          <a:cs typeface="+mn-cs"/>
                        </a:rPr>
                        <a:t>ég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það</a:t>
                      </a:r>
                      <a:r>
                        <a:rPr kumimoji="0" lang="en-US"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37">
                <a:tc>
                  <a:txBody>
                    <a:bodyPr/>
                    <a:lstStyle/>
                    <a:p>
                      <a:endParaRPr lang="en-US" sz="18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Í forsetabaráttunni 1980, rifjaði Ronald Reagan upp stríðsminningar sem hann greinilega blandaði saman við senur úr kvikmyndinni Wing and a Prayer.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37">
                <a:tc>
                  <a:txBody>
                    <a:bodyPr/>
                    <a:lstStyle/>
                    <a:p>
                      <a:endParaRPr lang="en-US" sz="18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Með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ákveðnum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yfirheyrsluaðferðum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leiðandi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athugasemdum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hægt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að</a:t>
                      </a:r>
                      <a:r>
                        <a:rPr kumimoji="0" lang="en-US" sz="1800" b="0" i="0" u="none" strike="noStrike" cap="none" normalizeH="0" baseline="0">
                          <a:ln>
                            <a:noFill/>
                          </a:ln>
                          <a:solidFill>
                            <a:srgbClr val="333333"/>
                          </a:solidFill>
                          <a:effectLst/>
                          <a:latin typeface="+mn-lt"/>
                          <a:ea typeface="+mn-ea"/>
                          <a:cs typeface="+mn-cs"/>
                        </a:rPr>
                        <a:t> “búa til” </a:t>
                      </a:r>
                      <a:r>
                        <a:rPr kumimoji="0" lang="en-US" sz="1800" b="0" i="0" u="none" strike="noStrike" cap="none" normalizeH="0" baseline="0" dirty="0" err="1">
                          <a:ln>
                            <a:noFill/>
                          </a:ln>
                          <a:solidFill>
                            <a:srgbClr val="333333"/>
                          </a:solidFill>
                          <a:effectLst/>
                          <a:latin typeface="+mn-lt"/>
                          <a:ea typeface="+mn-ea"/>
                          <a:cs typeface="+mn-cs"/>
                        </a:rPr>
                        <a:t>falskar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minningar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fjöldi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dómsmála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saklaust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fólk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játar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dómi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eftir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hafa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verið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sannfært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ákafar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yfirheyrslur</a:t>
                      </a:r>
                      <a:r>
                        <a:rPr kumimoji="0" lang="en-US" sz="1800" b="0" i="0" u="none" strike="noStrike" cap="none" normalizeH="0" baseline="0" dirty="0">
                          <a:ln>
                            <a:noFill/>
                          </a:ln>
                          <a:solidFill>
                            <a:srgbClr val="333333"/>
                          </a:solidFill>
                          <a:effectLst/>
                          <a:latin typeface="+mn-lt"/>
                          <a:ea typeface="+mn-ea"/>
                          <a:cs typeface="+mn-cs"/>
                        </a:rPr>
                        <a:t>, um </a:t>
                      </a:r>
                      <a:r>
                        <a:rPr kumimoji="0" lang="en-US" sz="1800" b="0" i="0" u="none" strike="noStrike" cap="none" normalizeH="0" baseline="0" dirty="0" err="1">
                          <a:ln>
                            <a:noFill/>
                          </a:ln>
                          <a:solidFill>
                            <a:srgbClr val="333333"/>
                          </a:solidFill>
                          <a:effectLst/>
                          <a:latin typeface="+mn-lt"/>
                          <a:ea typeface="+mn-ea"/>
                          <a:cs typeface="+mn-cs"/>
                        </a:rPr>
                        <a:t>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hafa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framið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glæp</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44049" name="Picture 14" descr="Humphrey Bogart 1948 - 1horsetown - 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2320925"/>
            <a:ext cx="66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0"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5" y="3503613"/>
            <a:ext cx="11715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1"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75" y="4624388"/>
            <a:ext cx="13747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377F5987-F8AC-4FE9-9148-2716F5C4FDE5}" type="slidenum">
              <a:rPr lang="de-DE" altLang="de-DE"/>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Falskar minningar</a:t>
            </a:r>
          </a:p>
        </p:txBody>
      </p:sp>
      <p:graphicFrame>
        <p:nvGraphicFramePr>
          <p:cNvPr id="14" name="Table 13"/>
          <p:cNvGraphicFramePr>
            <a:graphicFrameLocks noGrp="1"/>
          </p:cNvGraphicFramePr>
          <p:nvPr/>
        </p:nvGraphicFramePr>
        <p:xfrm>
          <a:off x="409575" y="2205038"/>
          <a:ext cx="11376025" cy="4548419"/>
        </p:xfrm>
        <a:graphic>
          <a:graphicData uri="http://schemas.openxmlformats.org/drawingml/2006/table">
            <a:tbl>
              <a:tblPr firstRow="1" bandRow="1">
                <a:tableStyleId>{21E4AEA4-8DFA-4A89-87EB-49C32662AFE0}</a:tableStyleId>
              </a:tblPr>
              <a:tblGrid>
                <a:gridCol w="1582230">
                  <a:extLst>
                    <a:ext uri="{9D8B030D-6E8A-4147-A177-3AD203B41FA5}">
                      <a16:colId xmlns:a16="http://schemas.microsoft.com/office/drawing/2014/main" val="20000"/>
                    </a:ext>
                  </a:extLst>
                </a:gridCol>
                <a:gridCol w="9793795">
                  <a:extLst>
                    <a:ext uri="{9D8B030D-6E8A-4147-A177-3AD203B41FA5}">
                      <a16:colId xmlns:a16="http://schemas.microsoft.com/office/drawing/2014/main" val="20001"/>
                    </a:ext>
                  </a:extLst>
                </a:gridCol>
              </a:tblGrid>
              <a:tr h="1188478">
                <a:tc>
                  <a:txBody>
                    <a:bodyPr/>
                    <a:lstStyle/>
                    <a:p>
                      <a:endParaRPr lang="en-US" sz="1800" b="0" i="0" u="none" dirty="0">
                        <a:solidFill>
                          <a:srgbClr val="333333"/>
                        </a:solidFill>
                        <a:latin typeface="+mn-lt"/>
                        <a:ea typeface="+mn-ea"/>
                        <a:cs typeface="+mn-cs"/>
                      </a:endParaRPr>
                    </a:p>
                  </a:txBody>
                  <a:tcPr marT="45710" marB="45710">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“Spilaðu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aftur</a:t>
                      </a:r>
                      <a:r>
                        <a:rPr kumimoji="0" lang="en-US" sz="1800" b="0" i="0" u="none" strike="noStrike" cap="none" normalizeH="0" baseline="0">
                          <a:ln>
                            <a:noFill/>
                          </a:ln>
                          <a:solidFill>
                            <a:srgbClr val="333333"/>
                          </a:solidFill>
                          <a:effectLst/>
                          <a:latin typeface="+mn-lt"/>
                          <a:ea typeface="+mn-ea"/>
                          <a:cs typeface="+mn-cs"/>
                        </a:rPr>
                        <a:t>, Sam” </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eða</a:t>
                      </a:r>
                      <a:r>
                        <a:rPr kumimoji="0" lang="en-US" sz="1800" b="0" i="0" u="none" strike="noStrike" cap="none" normalizeH="0" baseline="0" dirty="0">
                          <a:ln>
                            <a:noFill/>
                          </a:ln>
                          <a:solidFill>
                            <a:srgbClr val="333333"/>
                          </a:solidFill>
                          <a:effectLst/>
                          <a:latin typeface="+mn-lt"/>
                          <a:ea typeface="+mn-ea"/>
                          <a:cs typeface="+mn-cs"/>
                        </a:rPr>
                        <a:t> Humphrey Bogart </a:t>
                      </a:r>
                      <a:r>
                        <a:rPr kumimoji="0" lang="en-US" sz="1800" b="0" i="0" u="none" strike="noStrike" cap="none" normalizeH="0" baseline="0" dirty="0" err="1">
                          <a:ln>
                            <a:noFill/>
                          </a:ln>
                          <a:solidFill>
                            <a:srgbClr val="333333"/>
                          </a:solidFill>
                          <a:effectLst/>
                          <a:latin typeface="+mn-lt"/>
                          <a:ea typeface="+mn-ea"/>
                          <a:cs typeface="+mn-cs"/>
                        </a:rPr>
                        <a:t>sögðu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aldrei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við</a:t>
                      </a:r>
                      <a:r>
                        <a:rPr kumimoji="0" lang="en-US" sz="1800" b="0" i="0" u="none" strike="noStrike" cap="none" normalizeH="0" baseline="0" dirty="0">
                          <a:ln>
                            <a:noFill/>
                          </a:ln>
                          <a:solidFill>
                            <a:srgbClr val="333333"/>
                          </a:solidFill>
                          <a:effectLst/>
                          <a:latin typeface="+mn-lt"/>
                          <a:ea typeface="+mn-ea"/>
                          <a:cs typeface="+mn-cs"/>
                        </a:rPr>
                        <a:t> Sam (Dooley Wilson), </a:t>
                      </a:r>
                      <a:r>
                        <a:rPr kumimoji="0" lang="en-US" sz="1800" b="0" i="0" u="none" strike="noStrike" cap="none" normalizeH="0" baseline="0" dirty="0" err="1">
                          <a:ln>
                            <a:noFill/>
                          </a:ln>
                          <a:solidFill>
                            <a:srgbClr val="333333"/>
                          </a:solidFill>
                          <a:effectLst/>
                          <a:latin typeface="+mn-lt"/>
                          <a:ea typeface="+mn-ea"/>
                          <a:cs typeface="+mn-cs"/>
                        </a:rPr>
                        <a:t>píanóleikara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næturklúbbsins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trega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flytjanda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hugljúfa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lagsins</a:t>
                      </a:r>
                      <a:r>
                        <a:rPr kumimoji="0" lang="en-US" sz="1800" b="0" i="0" u="none" strike="noStrike" cap="none" normalizeH="0" baseline="0" dirty="0">
                          <a:ln>
                            <a:noFill/>
                          </a:ln>
                          <a:solidFill>
                            <a:srgbClr val="333333"/>
                          </a:solidFill>
                          <a:effectLst/>
                          <a:latin typeface="+mn-lt"/>
                          <a:ea typeface="+mn-ea"/>
                          <a:cs typeface="+mn-cs"/>
                        </a:rPr>
                        <a:t> ‘As Time Goes By’ í Casablanca (1942).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næsta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komst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setningunni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þetta</a:t>
                      </a:r>
                      <a:r>
                        <a:rPr kumimoji="0" lang="en-US" sz="1800" b="0" i="0" u="none" strike="noStrike" cap="none" normalizeH="0" baseline="0">
                          <a:ln>
                            <a:noFill/>
                          </a:ln>
                          <a:solidFill>
                            <a:srgbClr val="333333"/>
                          </a:solidFill>
                          <a:effectLst/>
                          <a:latin typeface="+mn-lt"/>
                          <a:ea typeface="+mn-ea"/>
                          <a:cs typeface="+mn-cs"/>
                        </a:rPr>
                        <a:t>: “Þú </a:t>
                      </a:r>
                      <a:r>
                        <a:rPr kumimoji="0" lang="en-US" sz="1800" b="0" i="0" u="none" strike="noStrike" cap="none" normalizeH="0" baseline="0" dirty="0" err="1">
                          <a:ln>
                            <a:noFill/>
                          </a:ln>
                          <a:solidFill>
                            <a:srgbClr val="333333"/>
                          </a:solidFill>
                          <a:effectLst/>
                          <a:latin typeface="+mn-lt"/>
                          <a:ea typeface="+mn-ea"/>
                          <a:cs typeface="+mn-cs"/>
                        </a:rPr>
                        <a:t>spilaðir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þú</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fyrir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mig</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Ef</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hún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getur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þolað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get </a:t>
                      </a:r>
                      <a:r>
                        <a:rPr kumimoji="0" lang="en-US" sz="1800" b="0" i="0" u="none" strike="noStrike" cap="none" normalizeH="0" baseline="0" dirty="0" err="1">
                          <a:ln>
                            <a:noFill/>
                          </a:ln>
                          <a:solidFill>
                            <a:srgbClr val="333333"/>
                          </a:solidFill>
                          <a:effectLst/>
                          <a:latin typeface="+mn-lt"/>
                          <a:ea typeface="+mn-ea"/>
                          <a:cs typeface="+mn-cs"/>
                        </a:rPr>
                        <a:t>ég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Spilaðu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það</a:t>
                      </a:r>
                      <a:r>
                        <a:rPr kumimoji="0" lang="en-US"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19903">
                <a:tc>
                  <a:txBody>
                    <a:bodyPr/>
                    <a:lstStyle/>
                    <a:p>
                      <a:endParaRPr lang="en-US" sz="1800" b="0" i="0" u="none">
                        <a:solidFill>
                          <a:srgbClr val="333333"/>
                        </a:solidFill>
                        <a:latin typeface="+mn-lt"/>
                        <a:ea typeface="+mn-ea"/>
                        <a:cs typeface="+mn-cs"/>
                      </a:endParaRPr>
                    </a:p>
                  </a:txBody>
                  <a:tcPr marT="45710" marB="45710">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Í forsetabaráttunni 1980, rifjaði Ronald Reagan upp stríðsminningar sem hann greinilega blandaði saman við senur úr kvikmyndinni Wing and a Prayer.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19903">
                <a:tc>
                  <a:txBody>
                    <a:bodyPr/>
                    <a:lstStyle/>
                    <a:p>
                      <a:endParaRPr lang="en-US" sz="1800" b="0" i="0" u="none">
                        <a:solidFill>
                          <a:srgbClr val="333333"/>
                        </a:solidFill>
                        <a:latin typeface="+mn-lt"/>
                        <a:ea typeface="+mn-ea"/>
                        <a:cs typeface="+mn-cs"/>
                      </a:endParaRPr>
                    </a:p>
                  </a:txBody>
                  <a:tcPr marT="45710" marB="45710">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Með ákveðnum yfirheyrsluaðferðum og leiðandi athugasemdum er hægt að “búa til” falskar minningar. Til er fjöldi dómsmála þar sem saklaust fólk játar fyrir dómi, eftir að hafa verið sannfært við ákafar yfirheyrslur, um að hafa framið glæp.</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19903">
                <a:tc>
                  <a:txBody>
                    <a:bodyPr/>
                    <a:lstStyle/>
                    <a:p>
                      <a:endParaRPr lang="en-US" sz="1800" b="0" i="0" u="none" dirty="0">
                        <a:solidFill>
                          <a:srgbClr val="333333"/>
                        </a:solidFill>
                        <a:latin typeface="+mn-lt"/>
                        <a:ea typeface="+mn-ea"/>
                        <a:cs typeface="+mn-cs"/>
                      </a:endParaRPr>
                    </a:p>
                  </a:txBody>
                  <a:tcPr marT="45710" marB="45710">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Í </a:t>
                      </a:r>
                      <a:r>
                        <a:rPr kumimoji="0" lang="en-US" sz="1800" b="0" i="0" u="none" strike="noStrike" cap="none" normalizeH="0" baseline="0" dirty="0" err="1">
                          <a:ln>
                            <a:noFill/>
                          </a:ln>
                          <a:solidFill>
                            <a:srgbClr val="333333"/>
                          </a:solidFill>
                          <a:effectLst/>
                          <a:latin typeface="+mn-lt"/>
                          <a:ea typeface="+mn-ea"/>
                          <a:cs typeface="+mn-cs"/>
                        </a:rPr>
                        <a:t>tilraun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voru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þátttakendum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sýndar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meðhöndlaðar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myndir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þeir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svifu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með</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föður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sínum</a:t>
                      </a:r>
                      <a:r>
                        <a:rPr kumimoji="0" lang="en-US" sz="1800" b="0" i="0" u="none" strike="noStrike" cap="none" normalizeH="0" baseline="0" dirty="0">
                          <a:ln>
                            <a:noFill/>
                          </a:ln>
                          <a:solidFill>
                            <a:srgbClr val="333333"/>
                          </a:solidFill>
                          <a:effectLst/>
                          <a:latin typeface="+mn-lt"/>
                          <a:ea typeface="+mn-ea"/>
                          <a:cs typeface="+mn-cs"/>
                        </a:rPr>
                        <a:t> í </a:t>
                      </a:r>
                      <a:r>
                        <a:rPr kumimoji="0" lang="en-US" sz="1800" b="0" i="0" u="none" strike="noStrike" cap="none" normalizeH="0" baseline="0" dirty="0" err="1">
                          <a:ln>
                            <a:noFill/>
                          </a:ln>
                          <a:solidFill>
                            <a:srgbClr val="333333"/>
                          </a:solidFill>
                          <a:effectLst/>
                          <a:latin typeface="+mn-lt"/>
                          <a:ea typeface="+mn-ea"/>
                          <a:cs typeface="+mn-cs"/>
                        </a:rPr>
                        <a:t>loftbelg</a:t>
                      </a:r>
                      <a:r>
                        <a:rPr kumimoji="0" lang="en-US" sz="1800" b="0" i="0" u="none" strike="noStrike" cap="none" normalizeH="0" baseline="0" dirty="0">
                          <a:ln>
                            <a:noFill/>
                          </a:ln>
                          <a:solidFill>
                            <a:srgbClr val="333333"/>
                          </a:solidFill>
                          <a:effectLst/>
                          <a:latin typeface="+mn-lt"/>
                          <a:ea typeface="+mn-ea"/>
                          <a:cs typeface="+mn-cs"/>
                        </a:rPr>
                        <a:t>. Um 50% </a:t>
                      </a:r>
                      <a:r>
                        <a:rPr kumimoji="0" lang="en-US" sz="1800" b="0" i="0" u="none" strike="noStrike" cap="none" normalizeH="0" baseline="0" dirty="0" err="1">
                          <a:ln>
                            <a:noFill/>
                          </a:ln>
                          <a:solidFill>
                            <a:srgbClr val="333333"/>
                          </a:solidFill>
                          <a:effectLst/>
                          <a:latin typeface="+mn-lt"/>
                          <a:ea typeface="+mn-ea"/>
                          <a:cs typeface="+mn-cs"/>
                        </a:rPr>
                        <a:t>þátttakenda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sögðust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seinna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eftir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þessu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atviki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barnæsku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a:t>
                      </a:r>
                      <a:r>
                        <a:rPr kumimoji="0" lang="en-US" sz="1800" b="0" i="0" u="none" strike="noStrike" cap="none" normalizeH="0" baseline="0" dirty="0">
                          <a:ln>
                            <a:noFill/>
                          </a:ln>
                          <a:solidFill>
                            <a:srgbClr val="333333"/>
                          </a:solidFill>
                          <a:effectLst/>
                          <a:latin typeface="+mn-lt"/>
                          <a:ea typeface="+mn-ea"/>
                          <a:cs typeface="+mn-cs"/>
                        </a:rPr>
                        <a:t> í </a:t>
                      </a:r>
                      <a:r>
                        <a:rPr kumimoji="0" lang="en-US" sz="1800" b="0" i="0" u="none" strike="noStrike" cap="none" normalizeH="0" baseline="0" dirty="0" err="1">
                          <a:ln>
                            <a:noFill/>
                          </a:ln>
                          <a:solidFill>
                            <a:srgbClr val="333333"/>
                          </a:solidFill>
                          <a:effectLst/>
                          <a:latin typeface="+mn-lt"/>
                          <a:ea typeface="+mn-ea"/>
                          <a:cs typeface="+mn-cs"/>
                        </a:rPr>
                        <a:t>raun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átti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sér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aldrei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stað</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45076" name="Picture 14" descr="Humphrey Bogart 1948 - 1horsetown - 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2320925"/>
            <a:ext cx="66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7"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5" y="3503613"/>
            <a:ext cx="11715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8"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75" y="4624388"/>
            <a:ext cx="13747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9" name="Picture 17" descr="oefe - flickr - Noch ein Ballon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363" y="5754688"/>
            <a:ext cx="68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B738C304-FE9C-4459-B086-B36E1AA8E71D}" type="slidenum">
              <a:rPr lang="de-DE" altLang="de-DE"/>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Hvers vegna erum við að þessu?</a:t>
            </a:r>
          </a:p>
        </p:txBody>
      </p:sp>
      <p:sp>
        <p:nvSpPr>
          <p:cNvPr id="46083"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Rannsóknir sýna að fólk sem hefur farið í geðrof og/eða er með geðrofseinkenni er oft vissara en aðrir um að minningar þeirra séu réttar, þegar þær eru það ekki (falskar minningar).</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306C6907-5754-4307-8D07-DAE18D8D507E}" type="slidenum">
              <a:rPr lang="de-DE" altLang="de-DE"/>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Hvers vegna erum við að þessu?</a:t>
            </a:r>
          </a:p>
        </p:txBody>
      </p:sp>
      <p:sp>
        <p:nvSpPr>
          <p:cNvPr id="47107"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Rannsóknir sýna að fólk sem hefur farið í geðrof og/eða er með geðrofseinkenni er oft vissara en aðrir um að minningar þeirra séu réttar, þegar þær eru það ekki (falskar minningar).</a:t>
            </a:r>
          </a:p>
          <a:p>
            <a:pPr marL="342900" indent="-342900" defTabSz="914400" eaLnBrk="1" hangingPunct="1">
              <a:buClr>
                <a:srgbClr val="333333"/>
              </a:buClr>
              <a:buFont typeface="Wingdings" pitchFamily="2" charset="2"/>
              <a:buChar char=""/>
            </a:pPr>
            <a:r>
              <a:rPr lang="is-IS" altLang="de-DE" sz="2400">
                <a:solidFill>
                  <a:srgbClr val="333333"/>
                </a:solidFill>
              </a:rPr>
              <a:t>Á sama tíma er það oft óöruggara um sannar minningar (þ.e. hluti sem gerðust í raun og veru) heldur en aðrir</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108436C0-77C0-4873-A873-97893F13E795}" type="slidenum">
              <a:rPr lang="de-DE" altLang="de-DE"/>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Hvers vegna erum við að þessu?</a:t>
            </a:r>
          </a:p>
        </p:txBody>
      </p:sp>
      <p:sp>
        <p:nvSpPr>
          <p:cNvPr id="48131" name="Content Placeholder 4"/>
          <p:cNvSpPr>
            <a:spLocks noGrp="1"/>
          </p:cNvSpPr>
          <p:nvPr>
            <p:ph idx="1"/>
          </p:nvPr>
        </p:nvSpPr>
        <p:spPr/>
        <p:txBody>
          <a:bodyPr wrap="square" numCol="1" anchor="t" anchorCtr="0" compatLnSpc="1">
            <a:prstTxWarp prst="textNoShape">
              <a:avLst/>
            </a:prstTxWarp>
          </a:bodyPr>
          <a:lstStyle/>
          <a:p>
            <a:pPr marL="342900" indent="-342900" defTabSz="914400" eaLnBrk="1" hangingPunct="1">
              <a:buClr>
                <a:srgbClr val="333333"/>
              </a:buClr>
              <a:buFont typeface="Wingdings" pitchFamily="2" charset="2"/>
              <a:buChar char=""/>
            </a:pPr>
            <a:r>
              <a:rPr lang="is-IS" altLang="de-DE" sz="2400">
                <a:solidFill>
                  <a:srgbClr val="333333"/>
                </a:solidFill>
              </a:rPr>
              <a:t>Rannsóknir sýna að fólk sem hefur farið í geðrof og/eða er með geðrofseinkenni er oft vissara en aðrir um að minningar þeirra séu réttar, þegar þær eru það ekki (falskar minningar).</a:t>
            </a:r>
          </a:p>
          <a:p>
            <a:pPr marL="342900" indent="-342900" defTabSz="914400" eaLnBrk="1" hangingPunct="1">
              <a:buClr>
                <a:srgbClr val="333333"/>
              </a:buClr>
              <a:buFont typeface="Wingdings" pitchFamily="2" charset="2"/>
              <a:buChar char=""/>
            </a:pPr>
            <a:r>
              <a:rPr lang="is-IS" altLang="de-DE" sz="2400">
                <a:solidFill>
                  <a:srgbClr val="333333"/>
                </a:solidFill>
              </a:rPr>
              <a:t>Á sama tíma er það oft óöruggara um sannar minningar (þ.e. hluti sem gerðust í raun og veru) heldur en aðrir</a:t>
            </a:r>
          </a:p>
          <a:p>
            <a:pPr marL="342900" indent="-342900" defTabSz="914400" eaLnBrk="1" hangingPunct="1">
              <a:buClr>
                <a:srgbClr val="333333"/>
              </a:buClr>
              <a:buFont typeface="Wingdings" pitchFamily="2" charset="2"/>
              <a:buChar char=""/>
            </a:pPr>
            <a:r>
              <a:rPr lang="is-IS" altLang="de-DE" sz="2400">
                <a:solidFill>
                  <a:srgbClr val="333333"/>
                </a:solidFill>
              </a:rPr>
              <a:t>Þetta getur leitt til erfiðleika við að greina í sundur sannar minningar frá fölskum og hindrað raunsætt mat á aðstæðunum</a:t>
            </a:r>
            <a:endParaRPr lang="en-US" altLang="en-US" sz="24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5F1FDE50-516D-4D83-8D0C-52655D152222}" type="slidenum">
              <a:rPr lang="de-DE" altLang="de-DE"/>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pAutoFit/>
          </a:bodyPr>
          <a:lstStyle/>
          <a:p>
            <a:pPr defTabSz="914377" eaLnBrk="1" fontAlgn="auto" hangingPunct="1">
              <a:spcBef>
                <a:spcPts val="0"/>
              </a:spcBef>
              <a:spcAft>
                <a:spcPts val="0"/>
              </a:spcAft>
              <a:defRPr/>
            </a:pPr>
            <a:r>
              <a:rPr lang="en-US" sz="3600">
                <a:latin typeface="+mn-lt"/>
                <a:ea typeface="+mn-ea"/>
                <a:cs typeface="+mn-cs"/>
              </a:rPr>
              <a:t>Hvernig minnisvandi getur leitt til rangtúlkunar í geðrofi - dæmi</a:t>
            </a:r>
          </a:p>
        </p:txBody>
      </p:sp>
      <p:sp>
        <p:nvSpPr>
          <p:cNvPr id="49173" name="Rechteck 1"/>
          <p:cNvSpPr>
            <a:spLocks noChangeArrowheads="1"/>
          </p:cNvSpPr>
          <p:nvPr/>
        </p:nvSpPr>
        <p:spPr bwMode="auto">
          <a:xfrm>
            <a:off x="409575" y="6011863"/>
            <a:ext cx="11376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lgn="ctr">
              <a:defRPr/>
            </a:pPr>
            <a:r>
              <a:rPr lang="is-IS" altLang="de-DE" sz="2400">
                <a:solidFill>
                  <a:srgbClr val="004992"/>
                </a:solidFill>
                <a:latin typeface="+mn-lt"/>
                <a:cs typeface="+mn-cs"/>
              </a:rPr>
              <a:t>Getur einhver deild eigin reynslu?</a:t>
            </a:r>
          </a:p>
        </p:txBody>
      </p:sp>
      <p:graphicFrame>
        <p:nvGraphicFramePr>
          <p:cNvPr id="7" name="Table 6"/>
          <p:cNvGraphicFramePr>
            <a:graphicFrameLocks noGrp="1"/>
          </p:cNvGraphicFramePr>
          <p:nvPr/>
        </p:nvGraphicFramePr>
        <p:xfrm>
          <a:off x="409575" y="2203450"/>
          <a:ext cx="11376025" cy="3567113"/>
        </p:xfrm>
        <a:graphic>
          <a:graphicData uri="http://schemas.openxmlformats.org/drawingml/2006/table">
            <a:tbl>
              <a:tblPr firstRow="1" bandRow="1">
                <a:tableStyleId>{21E4AEA4-8DFA-4A89-87EB-49C32662AFE0}</a:tableStyleId>
              </a:tblPr>
              <a:tblGrid>
                <a:gridCol w="3024343">
                  <a:extLst>
                    <a:ext uri="{9D8B030D-6E8A-4147-A177-3AD203B41FA5}">
                      <a16:colId xmlns:a16="http://schemas.microsoft.com/office/drawing/2014/main" val="20000"/>
                    </a:ext>
                  </a:extLst>
                </a:gridCol>
                <a:gridCol w="3024342">
                  <a:extLst>
                    <a:ext uri="{9D8B030D-6E8A-4147-A177-3AD203B41FA5}">
                      <a16:colId xmlns:a16="http://schemas.microsoft.com/office/drawing/2014/main" val="20001"/>
                    </a:ext>
                  </a:extLst>
                </a:gridCol>
                <a:gridCol w="5327340">
                  <a:extLst>
                    <a:ext uri="{9D8B030D-6E8A-4147-A177-3AD203B41FA5}">
                      <a16:colId xmlns:a16="http://schemas.microsoft.com/office/drawing/2014/main" val="20002"/>
                    </a:ext>
                  </a:extLst>
                </a:gridCol>
              </a:tblGrid>
              <a:tr h="45732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Atburður</a:t>
                      </a: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Fölsk minning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Raunverulegar aðstæður</a:t>
                      </a: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43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Rifrildi við vin.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Hann kallaði þig “hálfvita.”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Vinur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þinn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hækkaði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róminn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Viss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orðatiltæki</a:t>
                      </a:r>
                      <a:r>
                        <a:rPr kumimoji="0" lang="en-US" sz="2400" b="0" i="0" u="none" strike="noStrike" cap="none" normalizeH="0" baseline="0">
                          <a:ln>
                            <a:noFill/>
                          </a:ln>
                          <a:solidFill>
                            <a:srgbClr val="333333"/>
                          </a:solidFill>
                          <a:effectLst/>
                          <a:latin typeface="+mn-lt"/>
                          <a:ea typeface="+mn-ea"/>
                          <a:cs typeface="+mn-cs"/>
                        </a:rPr>
                        <a:t> “voru í loftinu”,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voru</a:t>
                      </a:r>
                      <a:r>
                        <a:rPr kumimoji="0" lang="en-US" sz="2400" b="0" i="0" u="none" strike="noStrike" cap="none" normalizeH="0" baseline="0" dirty="0">
                          <a:ln>
                            <a:noFill/>
                          </a:ln>
                          <a:solidFill>
                            <a:srgbClr val="333333"/>
                          </a:solidFill>
                          <a:effectLst/>
                          <a:latin typeface="+mn-lt"/>
                          <a:ea typeface="+mn-ea"/>
                          <a:cs typeface="+mn-cs"/>
                        </a:rPr>
                        <a:t> í </a:t>
                      </a:r>
                      <a:r>
                        <a:rPr kumimoji="0" lang="en-US" sz="2400" b="0" i="0" u="none" strike="noStrike" cap="none" normalizeH="0" baseline="0" dirty="0" err="1">
                          <a:ln>
                            <a:noFill/>
                          </a:ln>
                          <a:solidFill>
                            <a:srgbClr val="333333"/>
                          </a:solidFill>
                          <a:effectLst/>
                          <a:latin typeface="+mn-lt"/>
                          <a:ea typeface="+mn-ea"/>
                          <a:cs typeface="+mn-cs"/>
                        </a:rPr>
                        <a:t>raun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aldrei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sögð</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6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Þú</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nálgast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hjúkrunarfræðinginn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spurningu</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Henni var alveg sama og hló jafnvel að þér.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Þó</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hjúkrunarfræðingurinn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skilningsríkur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því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miður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hafði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hún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engan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tíma</a:t>
                      </a:r>
                      <a:r>
                        <a:rPr kumimoji="0" lang="en-US" sz="2400" b="0"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reiði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vegna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annarra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hluta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olli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því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að</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atburðurinn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ekki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rétt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rifjaður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upp</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31" marB="4573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621DAB99-1D39-4A1F-9D08-62909AC98017}" type="slidenum">
              <a:rPr lang="de-DE" altLang="de-DE"/>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1029"/>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Æfing</a:t>
            </a:r>
          </a:p>
        </p:txBody>
      </p:sp>
      <p:sp>
        <p:nvSpPr>
          <p:cNvPr id="50179" name="Rectangle 1027"/>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Aftur verða sýndar myndir með mörgum smáatriðum.</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E91399F1-B422-4D42-84C7-14E6270B9563}" type="slidenum">
              <a:rPr lang="de-DE" altLang="de-DE"/>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1029"/>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Æfing</a:t>
            </a:r>
          </a:p>
        </p:txBody>
      </p:sp>
      <p:sp>
        <p:nvSpPr>
          <p:cNvPr id="51203" name="Rectangle 1027"/>
          <p:cNvSpPr>
            <a:spLocks noGrp="1" noChangeArrowheads="1"/>
          </p:cNvSpPr>
          <p:nvPr>
            <p:ph idx="1"/>
          </p:nvPr>
        </p:nvSpPr>
        <p:spPr/>
        <p:txBody>
          <a:bodyPr wrap="square" numCol="1" anchor="t" anchorCtr="0" compatLnSpc="1">
            <a:prstTxWarp prst="textNoShape">
              <a:avLst/>
            </a:prstTxWarp>
          </a:bodyPr>
          <a:lstStyle/>
          <a:p>
            <a:pPr marL="342900" indent="-342900" eaLnBrk="1" hangingPunct="1">
              <a:buClr>
                <a:srgbClr val="333333"/>
              </a:buClr>
              <a:buFont typeface="Wingdings" pitchFamily="2" charset="2"/>
              <a:buChar char=""/>
            </a:pPr>
            <a:r>
              <a:rPr lang="is-IS" altLang="de-DE" sz="2400">
                <a:solidFill>
                  <a:srgbClr val="333333"/>
                </a:solidFill>
              </a:rPr>
              <a:t>Aftur verða sýndar myndir með mörgum smáatriðum.</a:t>
            </a:r>
          </a:p>
          <a:p>
            <a:pPr marL="342900" indent="-342900" eaLnBrk="1" hangingPunct="1">
              <a:buClr>
                <a:srgbClr val="333333"/>
              </a:buClr>
              <a:buFont typeface="Wingdings" pitchFamily="2" charset="2"/>
              <a:buChar char=""/>
            </a:pPr>
            <a:r>
              <a:rPr lang="is-IS" altLang="de-DE" sz="2400">
                <a:solidFill>
                  <a:srgbClr val="333333"/>
                </a:solidFill>
              </a:rPr>
              <a:t>Takið eftir því sem sést á myndinni (smáatriðin sem voru ekki á myndinni eru seinna sýnd með bláum lit)</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42AF209F-6BB5-4359-B91D-BAC1EC262BDD}" type="slidenum">
              <a:rPr lang="de-DE" altLang="de-DE"/>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13" y="1079500"/>
            <a:ext cx="76438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7970C16C-5EC2-4C4C-A3FA-77AB6BD635C6}" type="slidenum">
              <a:rPr lang="de-DE" altLang="de-DE"/>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dirty="0">
                <a:solidFill>
                  <a:srgbClr val="004992"/>
                </a:solidFill>
                <a:latin typeface="+mn-lt"/>
                <a:ea typeface="+mn-ea"/>
                <a:cs typeface="+mn-cs"/>
              </a:rPr>
              <a:t>Bankaræningjar</a:t>
            </a:r>
            <a:br>
              <a:rPr lang="is-IS" altLang="de-DE" sz="3600" dirty="0">
                <a:solidFill>
                  <a:srgbClr val="004992"/>
                </a:solidFill>
                <a:latin typeface="+mn-lt"/>
                <a:ea typeface="+mn-ea"/>
                <a:cs typeface="+mn-cs"/>
              </a:rPr>
            </a:br>
            <a:r>
              <a:rPr lang="is-IS" altLang="de-DE" dirty="0">
                <a:solidFill>
                  <a:srgbClr val="004992"/>
                </a:solidFill>
                <a:latin typeface="+mn-lt"/>
                <a:ea typeface="+mn-ea"/>
                <a:cs typeface="+mn-cs"/>
              </a:rPr>
              <a:t>Hvað sástu á myndinni? Hversu viss ertu?</a:t>
            </a:r>
          </a:p>
        </p:txBody>
      </p:sp>
      <p:sp>
        <p:nvSpPr>
          <p:cNvPr id="53251"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opin peningaskáp</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logsuðutæki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suðutank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seðla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skiptimynt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grímu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vasaljós</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4CD71E1A-F9A4-4309-8E7F-1189EEB802FC}" type="slidenum">
              <a:rPr lang="de-DE" altLang="de-DE"/>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Bankaræningjar</a:t>
            </a:r>
          </a:p>
        </p:txBody>
      </p:sp>
      <p:sp>
        <p:nvSpPr>
          <p:cNvPr id="5427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opin peningaskáp</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logsuðutæki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suðutank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seðla</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skiptimynt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grímu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vasaljós</a:t>
            </a:r>
          </a:p>
        </p:txBody>
      </p:sp>
      <p:pic>
        <p:nvPicPr>
          <p:cNvPr id="5427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54278"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0B546188-54F5-48E5-9462-94F4C2C0C180}" type="slidenum">
              <a:rPr lang="de-DE" altLang="de-DE"/>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550" y="1079500"/>
            <a:ext cx="48847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B9B8D55E-61E6-4AFA-B6D6-EE58FC53846A}" type="slidenum">
              <a:rPr lang="de-DE" altLang="de-DE"/>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nb-NO" altLang="de-DE" sz="3600" dirty="0">
                <a:solidFill>
                  <a:srgbClr val="004992"/>
                </a:solidFill>
                <a:latin typeface="+mn-lt"/>
                <a:ea typeface="+mn-ea"/>
                <a:cs typeface="+mn-cs"/>
              </a:rPr>
              <a:t>Kennslustofa</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Hvað var ekki til staðar? Hversu viss ertu?</a:t>
            </a:r>
            <a:endParaRPr lang="is-IS" altLang="de-DE" dirty="0">
              <a:solidFill>
                <a:srgbClr val="004992"/>
              </a:solidFill>
              <a:latin typeface="+mn-lt"/>
              <a:ea typeface="+mn-ea"/>
              <a:cs typeface="+mn-cs"/>
            </a:endParaRPr>
          </a:p>
        </p:txBody>
      </p:sp>
      <p:sp>
        <p:nvSpPr>
          <p:cNvPr id="56323"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svampur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grá kápa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skrifborð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krítartafla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skólataska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krít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tagl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kennarastóll</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685B23A9-F259-4418-A84A-4EBB532701C5}" type="slidenum">
              <a:rPr lang="de-DE" altLang="de-DE"/>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Kennslustofa</a:t>
            </a:r>
          </a:p>
        </p:txBody>
      </p:sp>
      <p:sp>
        <p:nvSpPr>
          <p:cNvPr id="57347" name="Rectangle 4"/>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svampur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grá kápa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skrifborð</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krítartafla</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skólataska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krít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tagl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kennarastóll</a:t>
            </a:r>
          </a:p>
        </p:txBody>
      </p:sp>
      <p:pic>
        <p:nvPicPr>
          <p:cNvPr id="57348"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725" y="2203450"/>
            <a:ext cx="3862388"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57350"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9C2F7A47-D66F-4211-863B-3D935C1BCF4C}" type="slidenum">
              <a:rPr lang="de-DE" altLang="de-DE"/>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p:txBody>
          <a:bodyPr/>
          <a:lstStyle/>
          <a:p>
            <a:pPr eaLnBrk="1" hangingPunct="1">
              <a:defRPr/>
            </a:pPr>
            <a:r>
              <a:rPr lang="en-US" altLang="ko-KR" sz="3600" spc="-5" dirty="0" err="1">
                <a:latin typeface="+mn-lt"/>
                <a:ea typeface="+mn-ea"/>
                <a:cs typeface="+mn-cs"/>
              </a:rPr>
              <a:t>Valfrjálst</a:t>
            </a:r>
            <a:r>
              <a:rPr lang="en-US" altLang="ko-KR" sz="3600" spc="-5" dirty="0">
                <a:latin typeface="+mn-lt"/>
                <a:ea typeface="+mn-ea"/>
                <a:cs typeface="+mn-cs"/>
              </a:rPr>
              <a:t>: </a:t>
            </a:r>
            <a:r>
              <a:rPr lang="en-US" altLang="ko-KR" sz="3600" spc="-5" dirty="0" err="1">
                <a:latin typeface="+mn-lt"/>
                <a:ea typeface="+mn-ea"/>
                <a:cs typeface="+mn-cs"/>
              </a:rPr>
              <a:t>Myndband</a:t>
            </a:r>
            <a:endParaRPr lang="de-DE" sz="3600" dirty="0">
              <a:latin typeface="+mn-lt"/>
              <a:ea typeface="+mn-ea"/>
              <a:cs typeface="+mn-cs"/>
            </a:endParaRPr>
          </a:p>
        </p:txBody>
      </p:sp>
      <p:sp>
        <p:nvSpPr>
          <p:cNvPr id="58371" name="Content Placeholder 1"/>
          <p:cNvSpPr>
            <a:spLocks noGrp="1"/>
          </p:cNvSpPr>
          <p:nvPr>
            <p:ph idx="1"/>
          </p:nvPr>
        </p:nvSpPr>
        <p:spPr/>
        <p:txBody>
          <a:bodyPr wrap="square" numCol="1" anchor="t" anchorCtr="0" compatLnSpc="1">
            <a:prstTxWarp prst="textNoShape">
              <a:avLst/>
            </a:prstTxWarp>
          </a:bodyPr>
          <a:lstStyle/>
          <a:p>
            <a:pPr defTabSz="914400"/>
            <a:r>
              <a:rPr lang="en-US" altLang="ko-KR" sz="2400">
                <a:solidFill>
                  <a:srgbClr val="004992"/>
                </a:solidFill>
                <a:ea typeface="굴림" charset="-127"/>
              </a:rPr>
              <a:t>Valfrjálst: Myndband sem snýr að efni dagsins má finna á eftirfarandi vefslóð:</a:t>
            </a:r>
            <a:r>
              <a:rPr lang="de-DE" altLang="en-US" sz="2400">
                <a:solidFill>
                  <a:srgbClr val="004992"/>
                </a:solidFill>
              </a:rPr>
              <a:t> </a:t>
            </a:r>
            <a:br>
              <a:rPr lang="de-DE" altLang="en-US" sz="2400">
                <a:solidFill>
                  <a:srgbClr val="004992"/>
                </a:solidFill>
              </a:rPr>
            </a:br>
            <a:r>
              <a:rPr lang="de-DE" altLang="en-US">
                <a:solidFill>
                  <a:srgbClr val="004992"/>
                </a:solidFill>
                <a:hlinkClick r:id="rId3"/>
              </a:rPr>
              <a:t>http://www.uke.de/mct_videos</a:t>
            </a:r>
            <a:endParaRPr lang="de-DE" altLang="en-US">
              <a:solidFill>
                <a:srgbClr val="004992"/>
              </a:solidFill>
            </a:endParaRPr>
          </a:p>
          <a:p>
            <a:pPr defTabSz="914400"/>
            <a:r>
              <a:rPr lang="en-US" altLang="ko-KR" sz="2400">
                <a:solidFill>
                  <a:srgbClr val="333333"/>
                </a:solidFill>
                <a:ea typeface="굴림" charset="-127"/>
              </a:rPr>
              <a:t>Ræðið hvernig myndbandið tengist efni dagsins.</a:t>
            </a:r>
            <a:endParaRPr lang="de-DE" altLang="en-US" sz="2400">
              <a:solidFill>
                <a:srgbClr val="333333"/>
              </a:solidFill>
            </a:endParaRPr>
          </a:p>
        </p:txBody>
      </p:sp>
      <p:sp>
        <p:nvSpPr>
          <p:cNvPr id="12" name="object 3"/>
          <p:cNvSpPr txBox="1"/>
          <p:nvPr/>
        </p:nvSpPr>
        <p:spPr>
          <a:xfrm>
            <a:off x="455613" y="4659313"/>
            <a:ext cx="8128000" cy="1047750"/>
          </a:xfrm>
          <a:prstGeom prst="rect">
            <a:avLst/>
          </a:prstGeom>
        </p:spPr>
        <p:txBody>
          <a:bodyPr lIns="0" tIns="113664" rIns="0" bIns="0"/>
          <a:lstStyle/>
          <a:p>
            <a:pPr marL="635" eaLnBrk="0" hangingPunct="0">
              <a:spcBef>
                <a:spcPts val="894"/>
              </a:spcBef>
              <a:defRPr/>
            </a:pPr>
            <a:r>
              <a:rPr lang="en-US" sz="1800" spc="-5" dirty="0">
                <a:solidFill>
                  <a:srgbClr val="333333"/>
                </a:solidFill>
                <a:latin typeface="+mn-lt"/>
                <a:cs typeface="+mn-cs"/>
              </a:rPr>
              <a:t>[</a:t>
            </a:r>
            <a:r>
              <a:rPr lang="en-US" altLang="ko-KR" sz="1800" i="1" spc="-5" dirty="0" err="1">
                <a:solidFill>
                  <a:srgbClr val="333333"/>
                </a:solidFill>
                <a:latin typeface="+mn-lt"/>
                <a:cs typeface="+mn-cs"/>
              </a:rPr>
              <a:t>fyrir</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meðferðaraðila</a:t>
            </a:r>
            <a:r>
              <a:rPr lang="en-US" altLang="ko-KR" sz="1800" i="1" spc="-5" dirty="0">
                <a:solidFill>
                  <a:srgbClr val="333333"/>
                </a:solidFill>
                <a:latin typeface="+mn-lt"/>
                <a:cs typeface="+mn-cs"/>
              </a:rPr>
              <a:t>:</a:t>
            </a:r>
          </a:p>
          <a:p>
            <a:pPr marL="635" eaLnBrk="0" hangingPunct="0">
              <a:spcBef>
                <a:spcPts val="894"/>
              </a:spcBef>
              <a:defRPr/>
            </a:pPr>
            <a:r>
              <a:rPr lang="en-US" altLang="ko-KR" sz="1800" dirty="0">
                <a:solidFill>
                  <a:srgbClr val="333333"/>
                </a:solidFill>
                <a:latin typeface="+mn-lt"/>
                <a:cs typeface="+mn-cs"/>
              </a:rPr>
              <a:t>sum </a:t>
            </a:r>
            <a:r>
              <a:rPr lang="en-US" altLang="ko-KR" sz="1800" dirty="0" err="1">
                <a:solidFill>
                  <a:srgbClr val="333333"/>
                </a:solidFill>
                <a:latin typeface="+mn-lt"/>
                <a:cs typeface="+mn-cs"/>
              </a:rPr>
              <a:t>myndböndin</a:t>
            </a:r>
            <a:r>
              <a:rPr lang="en-US" altLang="ko-KR" sz="1800" dirty="0">
                <a:solidFill>
                  <a:srgbClr val="333333"/>
                </a:solidFill>
                <a:latin typeface="+mn-lt"/>
                <a:cs typeface="+mn-cs"/>
              </a:rPr>
              <a:t> </a:t>
            </a:r>
            <a:r>
              <a:rPr lang="en-US" altLang="ko-KR" sz="1800" dirty="0" err="1">
                <a:solidFill>
                  <a:srgbClr val="333333"/>
                </a:solidFill>
                <a:latin typeface="+mn-lt"/>
                <a:cs typeface="+mn-cs"/>
              </a:rPr>
              <a:t>innhalda</a:t>
            </a:r>
            <a:r>
              <a:rPr lang="en-US" altLang="ko-KR" sz="1800" dirty="0">
                <a:solidFill>
                  <a:srgbClr val="333333"/>
                </a:solidFill>
                <a:latin typeface="+mn-lt"/>
                <a:cs typeface="+mn-cs"/>
              </a:rPr>
              <a:t> </a:t>
            </a:r>
            <a:r>
              <a:rPr lang="en-US" altLang="ko-KR" sz="1800" dirty="0" err="1">
                <a:solidFill>
                  <a:srgbClr val="333333"/>
                </a:solidFill>
                <a:latin typeface="+mn-lt"/>
                <a:cs typeface="+mn-cs"/>
              </a:rPr>
              <a:t>málfar</a:t>
            </a:r>
            <a:r>
              <a:rPr lang="en-US" altLang="ko-KR" sz="1800" dirty="0">
                <a:solidFill>
                  <a:srgbClr val="333333"/>
                </a:solidFill>
                <a:latin typeface="+mn-lt"/>
                <a:cs typeface="+mn-cs"/>
              </a:rPr>
              <a:t> </a:t>
            </a:r>
            <a:r>
              <a:rPr lang="en-US" altLang="ko-KR" sz="1800" dirty="0" err="1">
                <a:solidFill>
                  <a:srgbClr val="333333"/>
                </a:solidFill>
                <a:latin typeface="+mn-lt"/>
                <a:cs typeface="+mn-cs"/>
              </a:rPr>
              <a:t>sem</a:t>
            </a:r>
            <a:r>
              <a:rPr lang="en-US" altLang="ko-KR" sz="1800" dirty="0">
                <a:solidFill>
                  <a:srgbClr val="333333"/>
                </a:solidFill>
                <a:latin typeface="+mn-lt"/>
                <a:cs typeface="+mn-cs"/>
              </a:rPr>
              <a:t> </a:t>
            </a:r>
            <a:r>
              <a:rPr lang="en-US" altLang="ko-KR" sz="1800" dirty="0" err="1">
                <a:solidFill>
                  <a:srgbClr val="333333"/>
                </a:solidFill>
                <a:latin typeface="+mn-lt"/>
                <a:cs typeface="+mn-cs"/>
              </a:rPr>
              <a:t>gæti</a:t>
            </a:r>
            <a:r>
              <a:rPr lang="en-US" altLang="ko-KR" sz="1800" dirty="0">
                <a:solidFill>
                  <a:srgbClr val="333333"/>
                </a:solidFill>
                <a:latin typeface="+mn-lt"/>
                <a:cs typeface="+mn-cs"/>
              </a:rPr>
              <a:t> </a:t>
            </a:r>
            <a:r>
              <a:rPr lang="en-US" altLang="ko-KR" sz="1800" dirty="0" err="1">
                <a:solidFill>
                  <a:srgbClr val="333333"/>
                </a:solidFill>
                <a:latin typeface="+mn-lt"/>
                <a:cs typeface="+mn-cs"/>
              </a:rPr>
              <a:t>verið</a:t>
            </a:r>
            <a:r>
              <a:rPr lang="en-US" altLang="ko-KR" sz="1800" dirty="0">
                <a:solidFill>
                  <a:srgbClr val="333333"/>
                </a:solidFill>
                <a:latin typeface="+mn-lt"/>
                <a:cs typeface="+mn-cs"/>
              </a:rPr>
              <a:t> </a:t>
            </a:r>
            <a:r>
              <a:rPr lang="en-US" altLang="ko-KR" sz="1800" dirty="0" err="1">
                <a:solidFill>
                  <a:srgbClr val="333333"/>
                </a:solidFill>
                <a:latin typeface="+mn-lt"/>
                <a:cs typeface="+mn-cs"/>
              </a:rPr>
              <a:t>óviðeigandi</a:t>
            </a:r>
            <a:r>
              <a:rPr lang="en-US" altLang="ko-KR" sz="1800" dirty="0">
                <a:solidFill>
                  <a:srgbClr val="333333"/>
                </a:solidFill>
                <a:latin typeface="+mn-lt"/>
                <a:cs typeface="+mn-cs"/>
              </a:rPr>
              <a:t> </a:t>
            </a:r>
            <a:r>
              <a:rPr lang="en-US" altLang="ko-KR" sz="1800" dirty="0" err="1">
                <a:solidFill>
                  <a:srgbClr val="333333"/>
                </a:solidFill>
                <a:latin typeface="+mn-lt"/>
                <a:cs typeface="+mn-cs"/>
              </a:rPr>
              <a:t>fyrir</a:t>
            </a:r>
            <a:r>
              <a:rPr lang="en-US" altLang="ko-KR" sz="1800" dirty="0">
                <a:solidFill>
                  <a:srgbClr val="333333"/>
                </a:solidFill>
                <a:latin typeface="+mn-lt"/>
                <a:cs typeface="+mn-cs"/>
              </a:rPr>
              <a:t> </a:t>
            </a:r>
            <a:r>
              <a:rPr lang="en-US" altLang="ko-KR" sz="1800" dirty="0" err="1">
                <a:solidFill>
                  <a:srgbClr val="333333"/>
                </a:solidFill>
                <a:latin typeface="+mn-lt"/>
                <a:cs typeface="+mn-cs"/>
              </a:rPr>
              <a:t>suma</a:t>
            </a:r>
            <a:r>
              <a:rPr lang="en-US" altLang="ko-KR" sz="1800" dirty="0">
                <a:solidFill>
                  <a:srgbClr val="333333"/>
                </a:solidFill>
                <a:latin typeface="+mn-lt"/>
                <a:cs typeface="+mn-cs"/>
              </a:rPr>
              <a:t> </a:t>
            </a:r>
            <a:r>
              <a:rPr lang="en-US" altLang="ko-KR" sz="1800" dirty="0" err="1">
                <a:solidFill>
                  <a:srgbClr val="333333"/>
                </a:solidFill>
                <a:latin typeface="+mn-lt"/>
                <a:cs typeface="+mn-cs"/>
              </a:rPr>
              <a:t>áhorfendur</a:t>
            </a:r>
            <a:r>
              <a:rPr lang="en-US" altLang="ko-KR" sz="1800" dirty="0">
                <a:solidFill>
                  <a:srgbClr val="333333"/>
                </a:solidFill>
                <a:latin typeface="+mn-lt"/>
                <a:cs typeface="+mn-cs"/>
              </a:rPr>
              <a:t> </a:t>
            </a:r>
            <a:r>
              <a:rPr lang="en-US" altLang="ko-KR" sz="1800" dirty="0" err="1">
                <a:solidFill>
                  <a:srgbClr val="333333"/>
                </a:solidFill>
                <a:latin typeface="+mn-lt"/>
                <a:cs typeface="+mn-cs"/>
              </a:rPr>
              <a:t>eða</a:t>
            </a:r>
            <a:r>
              <a:rPr lang="en-US" altLang="ko-KR" sz="1800" dirty="0">
                <a:solidFill>
                  <a:srgbClr val="333333"/>
                </a:solidFill>
                <a:latin typeface="+mn-lt"/>
                <a:cs typeface="+mn-cs"/>
              </a:rPr>
              <a:t> </a:t>
            </a:r>
            <a:r>
              <a:rPr lang="en-US" altLang="ko-KR" sz="1800" dirty="0" err="1">
                <a:solidFill>
                  <a:srgbClr val="333333"/>
                </a:solidFill>
                <a:latin typeface="+mn-lt"/>
                <a:cs typeface="+mn-cs"/>
              </a:rPr>
              <a:t>eftir</a:t>
            </a:r>
            <a:r>
              <a:rPr lang="en-US" altLang="ko-KR" sz="1800" dirty="0">
                <a:solidFill>
                  <a:srgbClr val="333333"/>
                </a:solidFill>
                <a:latin typeface="+mn-lt"/>
                <a:cs typeface="+mn-cs"/>
              </a:rPr>
              <a:t> </a:t>
            </a:r>
            <a:r>
              <a:rPr lang="en-US" altLang="ko-KR" sz="1800" dirty="0" err="1">
                <a:solidFill>
                  <a:srgbClr val="333333"/>
                </a:solidFill>
                <a:latin typeface="+mn-lt"/>
                <a:cs typeface="+mn-cs"/>
              </a:rPr>
              <a:t>menningu</a:t>
            </a:r>
            <a:r>
              <a:rPr lang="en-US" altLang="ko-KR" sz="1800" dirty="0">
                <a:solidFill>
                  <a:srgbClr val="333333"/>
                </a:solidFill>
                <a:latin typeface="+mn-lt"/>
                <a:cs typeface="+mn-cs"/>
              </a:rPr>
              <a:t>. </a:t>
            </a:r>
            <a:r>
              <a:rPr lang="en-US" altLang="ko-KR" sz="1800" dirty="0" err="1">
                <a:solidFill>
                  <a:srgbClr val="333333"/>
                </a:solidFill>
                <a:latin typeface="+mn-lt"/>
                <a:cs typeface="+mn-cs"/>
              </a:rPr>
              <a:t>Vinsamlegast</a:t>
            </a:r>
            <a:r>
              <a:rPr lang="en-US" altLang="ko-KR" sz="1800" dirty="0">
                <a:solidFill>
                  <a:srgbClr val="333333"/>
                </a:solidFill>
                <a:latin typeface="+mn-lt"/>
                <a:cs typeface="+mn-cs"/>
              </a:rPr>
              <a:t> </a:t>
            </a:r>
            <a:r>
              <a:rPr lang="en-US" altLang="ko-KR" sz="1800" dirty="0" err="1">
                <a:solidFill>
                  <a:srgbClr val="333333"/>
                </a:solidFill>
                <a:latin typeface="+mn-lt"/>
                <a:cs typeface="+mn-cs"/>
              </a:rPr>
              <a:t>horfið</a:t>
            </a:r>
            <a:r>
              <a:rPr lang="en-US" altLang="ko-KR" sz="1800" dirty="0">
                <a:solidFill>
                  <a:srgbClr val="333333"/>
                </a:solidFill>
                <a:latin typeface="+mn-lt"/>
                <a:cs typeface="+mn-cs"/>
              </a:rPr>
              <a:t> á </a:t>
            </a:r>
            <a:r>
              <a:rPr lang="en-US" altLang="ko-KR" sz="1800" dirty="0" err="1">
                <a:solidFill>
                  <a:srgbClr val="333333"/>
                </a:solidFill>
                <a:latin typeface="+mn-lt"/>
                <a:cs typeface="+mn-cs"/>
              </a:rPr>
              <a:t>myndböndin</a:t>
            </a:r>
            <a:r>
              <a:rPr lang="en-US" altLang="ko-KR" sz="1800" dirty="0">
                <a:solidFill>
                  <a:srgbClr val="333333"/>
                </a:solidFill>
                <a:latin typeface="+mn-lt"/>
                <a:cs typeface="+mn-cs"/>
              </a:rPr>
              <a:t> </a:t>
            </a:r>
            <a:r>
              <a:rPr lang="en-US" altLang="ko-KR" sz="1800" dirty="0" err="1">
                <a:solidFill>
                  <a:srgbClr val="333333"/>
                </a:solidFill>
                <a:latin typeface="+mn-lt"/>
                <a:cs typeface="+mn-cs"/>
              </a:rPr>
              <a:t>fyrir</a:t>
            </a:r>
            <a:r>
              <a:rPr lang="en-US" altLang="ko-KR" sz="1800" dirty="0">
                <a:solidFill>
                  <a:srgbClr val="333333"/>
                </a:solidFill>
                <a:latin typeface="+mn-lt"/>
                <a:cs typeface="+mn-cs"/>
              </a:rPr>
              <a:t> </a:t>
            </a:r>
            <a:r>
              <a:rPr lang="en-US" altLang="ko-KR" sz="1800" dirty="0" err="1">
                <a:solidFill>
                  <a:srgbClr val="333333"/>
                </a:solidFill>
                <a:latin typeface="+mn-lt"/>
                <a:cs typeface="+mn-cs"/>
              </a:rPr>
              <a:t>fram</a:t>
            </a:r>
            <a:r>
              <a:rPr lang="en-US" altLang="ko-KR" sz="1800" dirty="0">
                <a:solidFill>
                  <a:srgbClr val="333333"/>
                </a:solidFill>
                <a:latin typeface="+mn-lt"/>
                <a:cs typeface="+mn-cs"/>
              </a:rPr>
              <a:t> </a:t>
            </a:r>
            <a:r>
              <a:rPr lang="en-US" altLang="ko-KR" sz="1800" dirty="0" err="1">
                <a:solidFill>
                  <a:srgbClr val="333333"/>
                </a:solidFill>
                <a:latin typeface="+mn-lt"/>
                <a:cs typeface="+mn-cs"/>
              </a:rPr>
              <a:t>áður</a:t>
            </a:r>
            <a:r>
              <a:rPr lang="en-US" altLang="ko-KR" sz="1800" dirty="0">
                <a:solidFill>
                  <a:srgbClr val="333333"/>
                </a:solidFill>
                <a:latin typeface="+mn-lt"/>
                <a:cs typeface="+mn-cs"/>
              </a:rPr>
              <a:t> </a:t>
            </a:r>
            <a:r>
              <a:rPr lang="en-US" altLang="ko-KR" sz="1800" dirty="0" err="1">
                <a:solidFill>
                  <a:srgbClr val="333333"/>
                </a:solidFill>
                <a:latin typeface="+mn-lt"/>
                <a:cs typeface="+mn-cs"/>
              </a:rPr>
              <a:t>en</a:t>
            </a:r>
            <a:r>
              <a:rPr lang="en-US" altLang="ko-KR" sz="1800" dirty="0">
                <a:solidFill>
                  <a:srgbClr val="333333"/>
                </a:solidFill>
                <a:latin typeface="+mn-lt"/>
                <a:cs typeface="+mn-cs"/>
              </a:rPr>
              <a:t> </a:t>
            </a:r>
            <a:r>
              <a:rPr lang="en-US" altLang="ko-KR" sz="1800" dirty="0" err="1">
                <a:solidFill>
                  <a:srgbClr val="333333"/>
                </a:solidFill>
                <a:latin typeface="+mn-lt"/>
                <a:cs typeface="+mn-cs"/>
              </a:rPr>
              <a:t>tekin</a:t>
            </a:r>
            <a:r>
              <a:rPr lang="en-US" altLang="ko-KR" sz="1800" dirty="0">
                <a:solidFill>
                  <a:srgbClr val="333333"/>
                </a:solidFill>
                <a:latin typeface="+mn-lt"/>
                <a:cs typeface="+mn-cs"/>
              </a:rPr>
              <a:t> </a:t>
            </a:r>
            <a:r>
              <a:rPr lang="en-US" altLang="ko-KR" sz="1800" dirty="0" err="1">
                <a:solidFill>
                  <a:srgbClr val="333333"/>
                </a:solidFill>
                <a:latin typeface="+mn-lt"/>
                <a:cs typeface="+mn-cs"/>
              </a:rPr>
              <a:t>er</a:t>
            </a:r>
            <a:r>
              <a:rPr lang="en-US" altLang="ko-KR" sz="1800" dirty="0">
                <a:solidFill>
                  <a:srgbClr val="333333"/>
                </a:solidFill>
                <a:latin typeface="+mn-lt"/>
                <a:cs typeface="+mn-cs"/>
              </a:rPr>
              <a:t> </a:t>
            </a:r>
            <a:r>
              <a:rPr lang="en-US" altLang="ko-KR" sz="1800" dirty="0" err="1">
                <a:solidFill>
                  <a:srgbClr val="333333"/>
                </a:solidFill>
                <a:latin typeface="+mn-lt"/>
                <a:cs typeface="+mn-cs"/>
              </a:rPr>
              <a:t>ákvörðun</a:t>
            </a:r>
            <a:r>
              <a:rPr lang="en-US" altLang="ko-KR" sz="1800" dirty="0">
                <a:solidFill>
                  <a:srgbClr val="333333"/>
                </a:solidFill>
                <a:latin typeface="+mn-lt"/>
                <a:cs typeface="+mn-cs"/>
              </a:rPr>
              <a:t> um </a:t>
            </a:r>
            <a:r>
              <a:rPr lang="en-US" altLang="ko-KR" sz="1800" dirty="0" err="1">
                <a:solidFill>
                  <a:srgbClr val="333333"/>
                </a:solidFill>
                <a:latin typeface="+mn-lt"/>
                <a:cs typeface="+mn-cs"/>
              </a:rPr>
              <a:t>hvort</a:t>
            </a:r>
            <a:r>
              <a:rPr lang="en-US" altLang="ko-KR" sz="1800" dirty="0">
                <a:solidFill>
                  <a:srgbClr val="333333"/>
                </a:solidFill>
                <a:latin typeface="+mn-lt"/>
                <a:cs typeface="+mn-cs"/>
              </a:rPr>
              <a:t> </a:t>
            </a:r>
            <a:r>
              <a:rPr lang="en-US" altLang="ko-KR" sz="1800" dirty="0" err="1">
                <a:solidFill>
                  <a:srgbClr val="333333"/>
                </a:solidFill>
                <a:latin typeface="+mn-lt"/>
                <a:cs typeface="+mn-cs"/>
              </a:rPr>
              <a:t>þau</a:t>
            </a:r>
            <a:r>
              <a:rPr lang="en-US" altLang="ko-KR" sz="1800" dirty="0">
                <a:solidFill>
                  <a:srgbClr val="333333"/>
                </a:solidFill>
                <a:latin typeface="+mn-lt"/>
                <a:cs typeface="+mn-cs"/>
              </a:rPr>
              <a:t> </a:t>
            </a:r>
            <a:r>
              <a:rPr lang="en-US" altLang="ko-KR" sz="1800" dirty="0" err="1">
                <a:solidFill>
                  <a:srgbClr val="333333"/>
                </a:solidFill>
                <a:latin typeface="+mn-lt"/>
                <a:cs typeface="+mn-cs"/>
              </a:rPr>
              <a:t>verði</a:t>
            </a:r>
            <a:r>
              <a:rPr lang="en-US" altLang="ko-KR" sz="1800" dirty="0">
                <a:solidFill>
                  <a:srgbClr val="333333"/>
                </a:solidFill>
                <a:latin typeface="+mn-lt"/>
                <a:cs typeface="+mn-cs"/>
              </a:rPr>
              <a:t> </a:t>
            </a:r>
            <a:r>
              <a:rPr lang="en-US" altLang="ko-KR" sz="1800" dirty="0" err="1">
                <a:solidFill>
                  <a:srgbClr val="333333"/>
                </a:solidFill>
                <a:latin typeface="+mn-lt"/>
                <a:cs typeface="+mn-cs"/>
              </a:rPr>
              <a:t>sýnd</a:t>
            </a:r>
            <a:r>
              <a:rPr lang="en-US" altLang="ko-KR" sz="1800" dirty="0">
                <a:solidFill>
                  <a:srgbClr val="333333"/>
                </a:solidFill>
                <a:latin typeface="+mn-lt"/>
                <a:cs typeface="+mn-cs"/>
              </a:rPr>
              <a:t>.</a:t>
            </a:r>
            <a:r>
              <a:rPr lang="de-DE" sz="1800" dirty="0">
                <a:solidFill>
                  <a:srgbClr val="333333"/>
                </a:solidFill>
                <a:latin typeface="+mn-lt"/>
                <a:cs typeface="+mn-cs"/>
              </a:rPr>
              <a:t>]</a:t>
            </a:r>
          </a:p>
        </p:txBody>
      </p:sp>
      <p:grpSp>
        <p:nvGrpSpPr>
          <p:cNvPr id="58373" name="Group 2"/>
          <p:cNvGrpSpPr>
            <a:grpSpLocks/>
          </p:cNvGrpSpPr>
          <p:nvPr/>
        </p:nvGrpSpPr>
        <p:grpSpPr bwMode="auto">
          <a:xfrm>
            <a:off x="9875838" y="4383088"/>
            <a:ext cx="1838325" cy="1828800"/>
            <a:chOff x="9875318" y="4383231"/>
            <a:chExt cx="1838137" cy="1828164"/>
          </a:xfrm>
        </p:grpSpPr>
        <p:sp>
          <p:nvSpPr>
            <p:cNvPr id="58376" name="object 2"/>
            <p:cNvSpPr>
              <a:spLocks/>
            </p:cNvSpPr>
            <p:nvPr/>
          </p:nvSpPr>
          <p:spPr bwMode="auto">
            <a:xfrm>
              <a:off x="9875318" y="4919997"/>
              <a:ext cx="1442720" cy="927100"/>
            </a:xfrm>
            <a:custGeom>
              <a:avLst/>
              <a:gdLst>
                <a:gd name="T0" fmla="*/ 677983 w 1442720"/>
                <a:gd name="T1" fmla="*/ 0 h 927100"/>
                <a:gd name="T2" fmla="*/ 671561 w 1442720"/>
                <a:gd name="T3" fmla="*/ 912 h 927100"/>
                <a:gd name="T4" fmla="*/ 665141 w 1442720"/>
                <a:gd name="T5" fmla="*/ 912 h 927100"/>
                <a:gd name="T6" fmla="*/ 658718 w 1442720"/>
                <a:gd name="T7" fmla="*/ 1827 h 927100"/>
                <a:gd name="T8" fmla="*/ 652295 w 1442720"/>
                <a:gd name="T9" fmla="*/ 1827 h 927100"/>
                <a:gd name="T10" fmla="*/ 645873 w 1442720"/>
                <a:gd name="T11" fmla="*/ 2740 h 927100"/>
                <a:gd name="T12" fmla="*/ 638533 w 1442720"/>
                <a:gd name="T13" fmla="*/ 2740 h 927100"/>
                <a:gd name="T14" fmla="*/ 632112 w 1442720"/>
                <a:gd name="T15" fmla="*/ 3653 h 927100"/>
                <a:gd name="T16" fmla="*/ 624773 w 1442720"/>
                <a:gd name="T17" fmla="*/ 3653 h 927100"/>
                <a:gd name="T18" fmla="*/ 598168 w 1442720"/>
                <a:gd name="T19" fmla="*/ 4565 h 927100"/>
                <a:gd name="T20" fmla="*/ 573397 w 1442720"/>
                <a:gd name="T21" fmla="*/ 6390 h 927100"/>
                <a:gd name="T22" fmla="*/ 548626 w 1442720"/>
                <a:gd name="T23" fmla="*/ 7302 h 927100"/>
                <a:gd name="T24" fmla="*/ 523855 w 1442720"/>
                <a:gd name="T25" fmla="*/ 10043 h 927100"/>
                <a:gd name="T26" fmla="*/ 455046 w 1442720"/>
                <a:gd name="T27" fmla="*/ 17344 h 927100"/>
                <a:gd name="T28" fmla="*/ 392661 w 1442720"/>
                <a:gd name="T29" fmla="*/ 28300 h 927100"/>
                <a:gd name="T30" fmla="*/ 353212 w 1442720"/>
                <a:gd name="T31" fmla="*/ 37428 h 927100"/>
                <a:gd name="T32" fmla="*/ 299084 w 1442720"/>
                <a:gd name="T33" fmla="*/ 52948 h 927100"/>
                <a:gd name="T34" fmla="*/ 256882 w 1442720"/>
                <a:gd name="T35" fmla="*/ 68466 h 927100"/>
                <a:gd name="T36" fmla="*/ 209174 w 1442720"/>
                <a:gd name="T37" fmla="*/ 90374 h 927100"/>
                <a:gd name="T38" fmla="*/ 166972 w 1442720"/>
                <a:gd name="T39" fmla="*/ 115934 h 927100"/>
                <a:gd name="T40" fmla="*/ 130276 w 1442720"/>
                <a:gd name="T41" fmla="*/ 144235 h 927100"/>
                <a:gd name="T42" fmla="*/ 98166 w 1442720"/>
                <a:gd name="T43" fmla="*/ 176183 h 927100"/>
                <a:gd name="T44" fmla="*/ 70644 w 1442720"/>
                <a:gd name="T45" fmla="*/ 210874 h 927100"/>
                <a:gd name="T46" fmla="*/ 48624 w 1442720"/>
                <a:gd name="T47" fmla="*/ 248301 h 927100"/>
                <a:gd name="T48" fmla="*/ 29358 w 1442720"/>
                <a:gd name="T49" fmla="*/ 289380 h 927100"/>
                <a:gd name="T50" fmla="*/ 13762 w 1442720"/>
                <a:gd name="T51" fmla="*/ 341412 h 927100"/>
                <a:gd name="T52" fmla="*/ 2752 w 1442720"/>
                <a:gd name="T53" fmla="*/ 401663 h 927100"/>
                <a:gd name="T54" fmla="*/ 0 w 1442720"/>
                <a:gd name="T55" fmla="*/ 432699 h 927100"/>
                <a:gd name="T56" fmla="*/ 0 w 1442720"/>
                <a:gd name="T57" fmla="*/ 463738 h 927100"/>
                <a:gd name="T58" fmla="*/ 5505 w 1442720"/>
                <a:gd name="T59" fmla="*/ 526726 h 927100"/>
                <a:gd name="T60" fmla="*/ 19266 w 1442720"/>
                <a:gd name="T61" fmla="*/ 589713 h 927100"/>
                <a:gd name="T62" fmla="*/ 42201 w 1442720"/>
                <a:gd name="T63" fmla="*/ 652702 h 927100"/>
                <a:gd name="T64" fmla="*/ 72478 w 1442720"/>
                <a:gd name="T65" fmla="*/ 715688 h 927100"/>
                <a:gd name="T66" fmla="*/ 111009 w 1442720"/>
                <a:gd name="T67" fmla="*/ 777765 h 927100"/>
                <a:gd name="T68" fmla="*/ 158716 w 1442720"/>
                <a:gd name="T69" fmla="*/ 838014 h 927100"/>
                <a:gd name="T70" fmla="*/ 185321 w 1442720"/>
                <a:gd name="T71" fmla="*/ 868139 h 927100"/>
                <a:gd name="T72" fmla="*/ 213763 w 1442720"/>
                <a:gd name="T73" fmla="*/ 897350 h 927100"/>
                <a:gd name="T74" fmla="*/ 244954 w 1442720"/>
                <a:gd name="T75" fmla="*/ 926563 h 927100"/>
                <a:gd name="T76" fmla="*/ 244954 w 1442720"/>
                <a:gd name="T77" fmla="*/ 207221 h 927100"/>
                <a:gd name="T78" fmla="*/ 1442205 w 1442720"/>
                <a:gd name="T79" fmla="*/ 207221 h 927100"/>
                <a:gd name="T80" fmla="*/ 677983 w 1442720"/>
                <a:gd name="T81" fmla="*/ 0 h 927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77" name="object 3"/>
            <p:cNvSpPr>
              <a:spLocks/>
            </p:cNvSpPr>
            <p:nvPr/>
          </p:nvSpPr>
          <p:spPr bwMode="auto">
            <a:xfrm>
              <a:off x="10287245" y="4383231"/>
              <a:ext cx="1426210" cy="1828164"/>
            </a:xfrm>
            <a:custGeom>
              <a:avLst/>
              <a:gdLst>
                <a:gd name="T0" fmla="*/ 758717 w 1426209"/>
                <a:gd name="T1" fmla="*/ 0 h 1828165"/>
                <a:gd name="T2" fmla="*/ 696334 w 1426209"/>
                <a:gd name="T3" fmla="*/ 17344 h 1828165"/>
                <a:gd name="T4" fmla="*/ 622938 w 1426209"/>
                <a:gd name="T5" fmla="*/ 93112 h 1828165"/>
                <a:gd name="T6" fmla="*/ 564222 w 1426209"/>
                <a:gd name="T7" fmla="*/ 191702 h 1828165"/>
                <a:gd name="T8" fmla="*/ 518350 w 1426209"/>
                <a:gd name="T9" fmla="*/ 308549 h 1828165"/>
                <a:gd name="T10" fmla="*/ 1151380 w 1426209"/>
                <a:gd name="T11" fmla="*/ 750377 h 1828165"/>
                <a:gd name="T12" fmla="*/ 0 w 1426209"/>
                <a:gd name="T13" fmla="*/ 1588391 h 1828165"/>
                <a:gd name="T14" fmla="*/ 94496 w 1426209"/>
                <a:gd name="T15" fmla="*/ 1643162 h 1828165"/>
                <a:gd name="T16" fmla="*/ 170643 w 1426209"/>
                <a:gd name="T17" fmla="*/ 1680590 h 1828165"/>
                <a:gd name="T18" fmla="*/ 224771 w 1426209"/>
                <a:gd name="T19" fmla="*/ 1705238 h 1828165"/>
                <a:gd name="T20" fmla="*/ 280735 w 1426209"/>
                <a:gd name="T21" fmla="*/ 1728058 h 1828165"/>
                <a:gd name="T22" fmla="*/ 339451 w 1426209"/>
                <a:gd name="T23" fmla="*/ 1749055 h 1828165"/>
                <a:gd name="T24" fmla="*/ 400918 w 1426209"/>
                <a:gd name="T25" fmla="*/ 1769138 h 1828165"/>
                <a:gd name="T26" fmla="*/ 459634 w 1426209"/>
                <a:gd name="T27" fmla="*/ 1787397 h 1828165"/>
                <a:gd name="T28" fmla="*/ 565140 w 1426209"/>
                <a:gd name="T29" fmla="*/ 1812044 h 1828165"/>
                <a:gd name="T30" fmla="*/ 663305 w 1426209"/>
                <a:gd name="T31" fmla="*/ 1824823 h 1828165"/>
                <a:gd name="T32" fmla="*/ 733030 w 1426209"/>
                <a:gd name="T33" fmla="*/ 1827561 h 1828165"/>
                <a:gd name="T34" fmla="*/ 820186 w 1426209"/>
                <a:gd name="T35" fmla="*/ 1822085 h 1828165"/>
                <a:gd name="T36" fmla="*/ 951379 w 1426209"/>
                <a:gd name="T37" fmla="*/ 1792872 h 1828165"/>
                <a:gd name="T38" fmla="*/ 1029360 w 1426209"/>
                <a:gd name="T39" fmla="*/ 1760922 h 1828165"/>
                <a:gd name="T40" fmla="*/ 1100004 w 1426209"/>
                <a:gd name="T41" fmla="*/ 1719842 h 1828165"/>
                <a:gd name="T42" fmla="*/ 1180736 w 1426209"/>
                <a:gd name="T43" fmla="*/ 1654118 h 1828165"/>
                <a:gd name="T44" fmla="*/ 1207344 w 1426209"/>
                <a:gd name="T45" fmla="*/ 1625817 h 1828165"/>
                <a:gd name="T46" fmla="*/ 1219269 w 1426209"/>
                <a:gd name="T47" fmla="*/ 1613038 h 1828165"/>
                <a:gd name="T48" fmla="*/ 1230279 w 1426209"/>
                <a:gd name="T49" fmla="*/ 1599345 h 1828165"/>
                <a:gd name="T50" fmla="*/ 1241289 w 1426209"/>
                <a:gd name="T51" fmla="*/ 1585651 h 1828165"/>
                <a:gd name="T52" fmla="*/ 1251380 w 1426209"/>
                <a:gd name="T53" fmla="*/ 1571959 h 1828165"/>
                <a:gd name="T54" fmla="*/ 1299088 w 1426209"/>
                <a:gd name="T55" fmla="*/ 1498929 h 1828165"/>
                <a:gd name="T56" fmla="*/ 1339452 w 1426209"/>
                <a:gd name="T57" fmla="*/ 1420421 h 1828165"/>
                <a:gd name="T58" fmla="*/ 1371563 w 1426209"/>
                <a:gd name="T59" fmla="*/ 1338265 h 1828165"/>
                <a:gd name="T60" fmla="*/ 1396334 w 1426209"/>
                <a:gd name="T61" fmla="*/ 1252454 h 1828165"/>
                <a:gd name="T62" fmla="*/ 1412848 w 1426209"/>
                <a:gd name="T63" fmla="*/ 1165732 h 1828165"/>
                <a:gd name="T64" fmla="*/ 1422939 w 1426209"/>
                <a:gd name="T65" fmla="*/ 1078096 h 1828165"/>
                <a:gd name="T66" fmla="*/ 1425693 w 1426209"/>
                <a:gd name="T67" fmla="*/ 991375 h 1828165"/>
                <a:gd name="T68" fmla="*/ 1422022 w 1426209"/>
                <a:gd name="T69" fmla="*/ 906478 h 1828165"/>
                <a:gd name="T70" fmla="*/ 1396334 w 1426209"/>
                <a:gd name="T71" fmla="*/ 765896 h 1828165"/>
                <a:gd name="T72" fmla="*/ 1360555 w 1426209"/>
                <a:gd name="T73" fmla="*/ 656352 h 1828165"/>
                <a:gd name="T74" fmla="*/ 1330279 w 1426209"/>
                <a:gd name="T75" fmla="*/ 582410 h 1828165"/>
                <a:gd name="T76" fmla="*/ 1294499 w 1426209"/>
                <a:gd name="T77" fmla="*/ 509380 h 1828165"/>
                <a:gd name="T78" fmla="*/ 1255049 w 1426209"/>
                <a:gd name="T79" fmla="*/ 437263 h 1828165"/>
                <a:gd name="T80" fmla="*/ 1212847 w 1426209"/>
                <a:gd name="T81" fmla="*/ 368797 h 1828165"/>
                <a:gd name="T82" fmla="*/ 1138534 w 1426209"/>
                <a:gd name="T83" fmla="*/ 264731 h 1828165"/>
                <a:gd name="T84" fmla="*/ 1111930 w 1426209"/>
                <a:gd name="T85" fmla="*/ 231868 h 1828165"/>
                <a:gd name="T86" fmla="*/ 1043122 w 1426209"/>
                <a:gd name="T87" fmla="*/ 157013 h 1828165"/>
                <a:gd name="T88" fmla="*/ 973398 w 1426209"/>
                <a:gd name="T89" fmla="*/ 94024 h 1828165"/>
                <a:gd name="T90" fmla="*/ 932113 w 1426209"/>
                <a:gd name="T91" fmla="*/ 62987 h 1828165"/>
                <a:gd name="T92" fmla="*/ 880738 w 1426209"/>
                <a:gd name="T93" fmla="*/ 32863 h 1828165"/>
                <a:gd name="T94" fmla="*/ 861470 w 1426209"/>
                <a:gd name="T95" fmla="*/ 22822 h 1828165"/>
                <a:gd name="T96" fmla="*/ 841287 w 1426209"/>
                <a:gd name="T97" fmla="*/ 14605 h 1828165"/>
                <a:gd name="T98" fmla="*/ 822022 w 1426209"/>
                <a:gd name="T99" fmla="*/ 9128 h 1828165"/>
                <a:gd name="T100" fmla="*/ 803672 w 1426209"/>
                <a:gd name="T101" fmla="*/ 4563 h 1828165"/>
                <a:gd name="T102" fmla="*/ 788994 w 1426209"/>
                <a:gd name="T103" fmla="*/ 1825 h 1828165"/>
                <a:gd name="T104" fmla="*/ 773397 w 1426209"/>
                <a:gd name="T105" fmla="*/ 0 h 1828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78" name="object 4"/>
            <p:cNvSpPr>
              <a:spLocks/>
            </p:cNvSpPr>
            <p:nvPr/>
          </p:nvSpPr>
          <p:spPr bwMode="auto">
            <a:xfrm>
              <a:off x="10633119" y="4698170"/>
              <a:ext cx="262890" cy="264160"/>
            </a:xfrm>
            <a:custGeom>
              <a:avLst/>
              <a:gdLst>
                <a:gd name="T0" fmla="*/ 0 w 262890"/>
                <a:gd name="T1" fmla="*/ 0 h 264160"/>
                <a:gd name="T2" fmla="*/ 88990 w 262890"/>
                <a:gd name="T3" fmla="*/ 217262 h 264160"/>
                <a:gd name="T4" fmla="*/ 262385 w 262890"/>
                <a:gd name="T5" fmla="*/ 263818 h 264160"/>
                <a:gd name="T6" fmla="*/ 163302 w 262890"/>
                <a:gd name="T7" fmla="*/ 41079 h 264160"/>
                <a:gd name="T8" fmla="*/ 0 w 262890"/>
                <a:gd name="T9" fmla="*/ 0 h 264160"/>
              </a:gdLst>
              <a:ahLst/>
              <a:cxnLst>
                <a:cxn ang="0">
                  <a:pos x="T0" y="T1"/>
                </a:cxn>
                <a:cxn ang="0">
                  <a:pos x="T2" y="T3"/>
                </a:cxn>
                <a:cxn ang="0">
                  <a:pos x="T4" y="T5"/>
                </a:cxn>
                <a:cxn ang="0">
                  <a:pos x="T6" y="T7"/>
                </a:cxn>
                <a:cxn ang="0">
                  <a:pos x="T8" y="T9"/>
                </a:cxn>
              </a:cxnLst>
              <a:rect l="0" t="0" r="r" b="b"/>
              <a:pathLst>
                <a:path w="262890" h="264160">
                  <a:moveTo>
                    <a:pt x="0" y="0"/>
                  </a:moveTo>
                  <a:lnTo>
                    <a:pt x="88990" y="217262"/>
                  </a:lnTo>
                  <a:lnTo>
                    <a:pt x="262385" y="263818"/>
                  </a:lnTo>
                  <a:lnTo>
                    <a:pt x="163302" y="4107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79" name="object 5"/>
            <p:cNvSpPr>
              <a:spLocks/>
            </p:cNvSpPr>
            <p:nvPr/>
          </p:nvSpPr>
          <p:spPr bwMode="auto">
            <a:xfrm>
              <a:off x="10412017" y="4640659"/>
              <a:ext cx="257810" cy="260350"/>
            </a:xfrm>
            <a:custGeom>
              <a:avLst/>
              <a:gdLst>
                <a:gd name="T0" fmla="*/ 0 w 257809"/>
                <a:gd name="T1" fmla="*/ 0 h 260350"/>
                <a:gd name="T2" fmla="*/ 102754 w 257809"/>
                <a:gd name="T3" fmla="*/ 218175 h 260350"/>
                <a:gd name="T4" fmla="*/ 257798 w 257809"/>
                <a:gd name="T5" fmla="*/ 260167 h 260350"/>
                <a:gd name="T6" fmla="*/ 161470 w 257809"/>
                <a:gd name="T7" fmla="*/ 43817 h 260350"/>
                <a:gd name="T8" fmla="*/ 164221 w 257809"/>
                <a:gd name="T9" fmla="*/ 42904 h 260350"/>
                <a:gd name="T10" fmla="*/ 0 w 257809"/>
                <a:gd name="T11" fmla="*/ 0 h 260350"/>
              </a:gdLst>
              <a:ahLst/>
              <a:cxnLst>
                <a:cxn ang="0">
                  <a:pos x="T0" y="T1"/>
                </a:cxn>
                <a:cxn ang="0">
                  <a:pos x="T2" y="T3"/>
                </a:cxn>
                <a:cxn ang="0">
                  <a:pos x="T4" y="T5"/>
                </a:cxn>
                <a:cxn ang="0">
                  <a:pos x="T6" y="T7"/>
                </a:cxn>
                <a:cxn ang="0">
                  <a:pos x="T8" y="T9"/>
                </a:cxn>
                <a:cxn ang="0">
                  <a:pos x="T10" y="T11"/>
                </a:cxn>
              </a:cxnLst>
              <a:rect l="0" t="0"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80" name="object 6"/>
            <p:cNvSpPr>
              <a:spLocks/>
            </p:cNvSpPr>
            <p:nvPr/>
          </p:nvSpPr>
          <p:spPr bwMode="auto">
            <a:xfrm>
              <a:off x="10857891" y="4754766"/>
              <a:ext cx="255270" cy="266700"/>
            </a:xfrm>
            <a:custGeom>
              <a:avLst/>
              <a:gdLst>
                <a:gd name="T0" fmla="*/ 0 w 255270"/>
                <a:gd name="T1" fmla="*/ 0 h 266700"/>
                <a:gd name="T2" fmla="*/ 99081 w 255270"/>
                <a:gd name="T3" fmla="*/ 224565 h 266700"/>
                <a:gd name="T4" fmla="*/ 255044 w 255270"/>
                <a:gd name="T5" fmla="*/ 266559 h 266700"/>
                <a:gd name="T6" fmla="*/ 155044 w 255270"/>
                <a:gd name="T7" fmla="*/ 40166 h 266700"/>
                <a:gd name="T8" fmla="*/ 0 w 255270"/>
                <a:gd name="T9" fmla="*/ 0 h 266700"/>
              </a:gdLst>
              <a:ahLst/>
              <a:cxnLst>
                <a:cxn ang="0">
                  <a:pos x="T0" y="T1"/>
                </a:cxn>
                <a:cxn ang="0">
                  <a:pos x="T2" y="T3"/>
                </a:cxn>
                <a:cxn ang="0">
                  <a:pos x="T4" y="T5"/>
                </a:cxn>
                <a:cxn ang="0">
                  <a:pos x="T6" y="T7"/>
                </a:cxn>
                <a:cxn ang="0">
                  <a:pos x="T8" y="T9"/>
                </a:cxn>
              </a:cxnLst>
              <a:rect l="0" t="0" r="r" b="b"/>
              <a:pathLst>
                <a:path w="255270" h="266700">
                  <a:moveTo>
                    <a:pt x="0" y="0"/>
                  </a:moveTo>
                  <a:lnTo>
                    <a:pt x="99081" y="224565"/>
                  </a:lnTo>
                  <a:lnTo>
                    <a:pt x="255044" y="266559"/>
                  </a:lnTo>
                  <a:lnTo>
                    <a:pt x="155044" y="4016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81" name="object 7"/>
            <p:cNvSpPr>
              <a:spLocks/>
            </p:cNvSpPr>
            <p:nvPr/>
          </p:nvSpPr>
          <p:spPr bwMode="auto">
            <a:xfrm>
              <a:off x="11074403" y="4810451"/>
              <a:ext cx="274320" cy="274955"/>
            </a:xfrm>
            <a:custGeom>
              <a:avLst/>
              <a:gdLst>
                <a:gd name="T0" fmla="*/ 0 w 274320"/>
                <a:gd name="T1" fmla="*/ 0 h 274954"/>
                <a:gd name="T2" fmla="*/ 99083 w 274320"/>
                <a:gd name="T3" fmla="*/ 224565 h 274954"/>
                <a:gd name="T4" fmla="*/ 95414 w 274320"/>
                <a:gd name="T5" fmla="*/ 226390 h 274954"/>
                <a:gd name="T6" fmla="*/ 274313 w 274320"/>
                <a:gd name="T7" fmla="*/ 274773 h 274954"/>
                <a:gd name="T8" fmla="*/ 159633 w 274320"/>
                <a:gd name="T9" fmla="*/ 41079 h 274954"/>
                <a:gd name="T10" fmla="*/ 0 w 274320"/>
                <a:gd name="T11" fmla="*/ 0 h 274954"/>
              </a:gdLst>
              <a:ahLst/>
              <a:cxnLst>
                <a:cxn ang="0">
                  <a:pos x="T0" y="T1"/>
                </a:cxn>
                <a:cxn ang="0">
                  <a:pos x="T2" y="T3"/>
                </a:cxn>
                <a:cxn ang="0">
                  <a:pos x="T4" y="T5"/>
                </a:cxn>
                <a:cxn ang="0">
                  <a:pos x="T6" y="T7"/>
                </a:cxn>
                <a:cxn ang="0">
                  <a:pos x="T8" y="T9"/>
                </a:cxn>
                <a:cxn ang="0">
                  <a:pos x="T10" y="T11"/>
                </a:cxn>
              </a:cxnLst>
              <a:rect l="0" t="0"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82" name="object 8"/>
            <p:cNvSpPr>
              <a:spLocks/>
            </p:cNvSpPr>
            <p:nvPr/>
          </p:nvSpPr>
          <p:spPr bwMode="auto">
            <a:xfrm>
              <a:off x="11296424" y="4867962"/>
              <a:ext cx="153670" cy="212725"/>
            </a:xfrm>
            <a:custGeom>
              <a:avLst/>
              <a:gdLst>
                <a:gd name="T0" fmla="*/ 0 w 153670"/>
                <a:gd name="T1" fmla="*/ 0 h 212725"/>
                <a:gd name="T2" fmla="*/ 105505 w 153670"/>
                <a:gd name="T3" fmla="*/ 212699 h 212725"/>
                <a:gd name="T4" fmla="*/ 153210 w 153670"/>
                <a:gd name="T5" fmla="*/ 39254 h 212725"/>
                <a:gd name="T6" fmla="*/ 0 w 153670"/>
                <a:gd name="T7" fmla="*/ 0 h 212725"/>
              </a:gdLst>
              <a:ahLst/>
              <a:cxnLst>
                <a:cxn ang="0">
                  <a:pos x="T0" y="T1"/>
                </a:cxn>
                <a:cxn ang="0">
                  <a:pos x="T2" y="T3"/>
                </a:cxn>
                <a:cxn ang="0">
                  <a:pos x="T4" y="T5"/>
                </a:cxn>
                <a:cxn ang="0">
                  <a:pos x="T6" y="T7"/>
                </a:cxn>
              </a:cxnLst>
              <a:rect l="0" t="0" r="r" b="b"/>
              <a:pathLst>
                <a:path w="153670" h="212725">
                  <a:moveTo>
                    <a:pt x="0" y="0"/>
                  </a:moveTo>
                  <a:lnTo>
                    <a:pt x="105505" y="212699"/>
                  </a:lnTo>
                  <a:lnTo>
                    <a:pt x="153210" y="3925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83" name="object 9"/>
            <p:cNvSpPr>
              <a:spLocks/>
            </p:cNvSpPr>
            <p:nvPr/>
          </p:nvSpPr>
          <p:spPr bwMode="auto">
            <a:xfrm>
              <a:off x="10226696" y="4605968"/>
              <a:ext cx="226060" cy="236854"/>
            </a:xfrm>
            <a:custGeom>
              <a:avLst/>
              <a:gdLst>
                <a:gd name="T0" fmla="*/ 45872 w 226059"/>
                <a:gd name="T1" fmla="*/ 0 h 236854"/>
                <a:gd name="T2" fmla="*/ 0 w 226059"/>
                <a:gd name="T3" fmla="*/ 176183 h 236854"/>
                <a:gd name="T4" fmla="*/ 225688 w 226059"/>
                <a:gd name="T5" fmla="*/ 236432 h 236854"/>
                <a:gd name="T6" fmla="*/ 123853 w 226059"/>
                <a:gd name="T7" fmla="*/ 19170 h 236854"/>
                <a:gd name="T8" fmla="*/ 45872 w 226059"/>
                <a:gd name="T9" fmla="*/ 0 h 236854"/>
              </a:gdLst>
              <a:ahLst/>
              <a:cxnLst>
                <a:cxn ang="0">
                  <a:pos x="T0" y="T1"/>
                </a:cxn>
                <a:cxn ang="0">
                  <a:pos x="T2" y="T3"/>
                </a:cxn>
                <a:cxn ang="0">
                  <a:pos x="T4" y="T5"/>
                </a:cxn>
                <a:cxn ang="0">
                  <a:pos x="T6" y="T7"/>
                </a:cxn>
                <a:cxn ang="0">
                  <a:pos x="T8" y="T9"/>
                </a:cxn>
              </a:cxnLst>
              <a:rect l="0" t="0" r="r" b="b"/>
              <a:pathLst>
                <a:path w="226059" h="236854">
                  <a:moveTo>
                    <a:pt x="45872" y="0"/>
                  </a:moveTo>
                  <a:lnTo>
                    <a:pt x="0" y="176183"/>
                  </a:lnTo>
                  <a:lnTo>
                    <a:pt x="225688" y="236432"/>
                  </a:lnTo>
                  <a:lnTo>
                    <a:pt x="123853" y="19170"/>
                  </a:lnTo>
                  <a:lnTo>
                    <a:pt x="458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8384" name="object 10"/>
            <p:cNvSpPr>
              <a:spLocks/>
            </p:cNvSpPr>
            <p:nvPr/>
          </p:nvSpPr>
          <p:spPr bwMode="auto">
            <a:xfrm>
              <a:off x="10169814" y="5176510"/>
              <a:ext cx="1219835" cy="746125"/>
            </a:xfrm>
            <a:custGeom>
              <a:avLst/>
              <a:gdLst>
                <a:gd name="T0" fmla="*/ 0 w 1219834"/>
                <a:gd name="T1" fmla="*/ 745814 h 746125"/>
                <a:gd name="T2" fmla="*/ 1219269 w 1219834"/>
                <a:gd name="T3" fmla="*/ 745814 h 746125"/>
                <a:gd name="T4" fmla="*/ 1219269 w 1219834"/>
                <a:gd name="T5" fmla="*/ 0 h 746125"/>
                <a:gd name="T6" fmla="*/ 0 w 1219834"/>
                <a:gd name="T7" fmla="*/ 0 h 746125"/>
                <a:gd name="T8" fmla="*/ 0 w 1219834"/>
                <a:gd name="T9" fmla="*/ 745814 h 746125"/>
              </a:gdLst>
              <a:ahLst/>
              <a:cxnLst>
                <a:cxn ang="0">
                  <a:pos x="T0" y="T1"/>
                </a:cxn>
                <a:cxn ang="0">
                  <a:pos x="T2" y="T3"/>
                </a:cxn>
                <a:cxn ang="0">
                  <a:pos x="T4" y="T5"/>
                </a:cxn>
                <a:cxn ang="0">
                  <a:pos x="T6" y="T7"/>
                </a:cxn>
                <a:cxn ang="0">
                  <a:pos x="T8" y="T9"/>
                </a:cxn>
              </a:cxnLst>
              <a:rect l="0" t="0" r="r" b="b"/>
              <a:pathLst>
                <a:path w="1219834" h="746125">
                  <a:moveTo>
                    <a:pt x="0" y="745814"/>
                  </a:moveTo>
                  <a:lnTo>
                    <a:pt x="1219269" y="745814"/>
                  </a:lnTo>
                  <a:lnTo>
                    <a:pt x="1219269" y="0"/>
                  </a:lnTo>
                  <a:lnTo>
                    <a:pt x="0" y="0"/>
                  </a:lnTo>
                  <a:lnTo>
                    <a:pt x="0" y="7458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5D54456A-EBE4-4FF4-9CBA-784FAC4C1617}" type="slidenum">
              <a:rPr lang="de-DE" altLang="de-DE"/>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8225" y="1079500"/>
            <a:ext cx="75453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92DD0866-0E39-44AB-900D-9980B4B97F6C}" type="slidenum">
              <a:rPr lang="de-DE" altLang="de-DE"/>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6"/>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Strönd</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ekki? Hversu viss ertu?</a:t>
            </a:r>
          </a:p>
        </p:txBody>
      </p:sp>
      <p:sp>
        <p:nvSpPr>
          <p:cNvPr id="60419"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strandstól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veiðistöng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háhyrning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snorkl búnað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handklæði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bláan himinn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máv</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B29DBCC7-AABF-435B-B5DC-4072B7DF7063}" type="slidenum">
              <a:rPr lang="de-DE" altLang="de-DE"/>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Strönd</a:t>
            </a:r>
          </a:p>
        </p:txBody>
      </p:sp>
      <p:sp>
        <p:nvSpPr>
          <p:cNvPr id="61443"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strandstól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veiðistöng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háhyrning</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snorkl búnað</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handklæði</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bláan himinn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máv</a:t>
            </a:r>
          </a:p>
        </p:txBody>
      </p:sp>
      <p:pic>
        <p:nvPicPr>
          <p:cNvPr id="6144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04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61446"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D6BAEEDF-9ECB-4513-AAFD-7CF7D76972C7}" type="slidenum">
              <a:rPr lang="de-DE" altLang="de-DE"/>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463" y="1079500"/>
            <a:ext cx="450691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5D0F3393-07D1-476F-8E1D-5D17595A155E}" type="slidenum">
              <a:rPr lang="de-DE" altLang="de-DE"/>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de-DE" altLang="de-DE" sz="3600" dirty="0">
                <a:latin typeface="+mn-lt"/>
                <a:ea typeface="+mn-ea"/>
                <a:cs typeface="+mn-cs"/>
              </a:rPr>
              <a:t>Hugarflug</a:t>
            </a:r>
            <a:endParaRPr lang="is-IS" altLang="de-DE" sz="3600" dirty="0">
              <a:latin typeface="+mn-lt"/>
              <a:ea typeface="+mn-ea"/>
              <a:cs typeface="+mn-cs"/>
            </a:endParaRPr>
          </a:p>
        </p:txBody>
      </p:sp>
      <p:sp>
        <p:nvSpPr>
          <p:cNvPr id="63491" name="Rectangle 3"/>
          <p:cNvSpPr>
            <a:spLocks noGrp="1" noChangeArrowheads="1"/>
          </p:cNvSpPr>
          <p:nvPr>
            <p:ph idx="1"/>
          </p:nvPr>
        </p:nvSpPr>
        <p:spPr/>
        <p:txBody>
          <a:bodyPr wrap="square" numCol="1" anchor="t" anchorCtr="0" compatLnSpc="1">
            <a:prstTxWarp prst="textNoShape">
              <a:avLst/>
            </a:prstTxWarp>
          </a:bodyPr>
          <a:lstStyle/>
          <a:p>
            <a:pPr eaLnBrk="1" hangingPunct="1"/>
            <a:r>
              <a:rPr lang="is-IS" altLang="de-DE" sz="2400">
                <a:solidFill>
                  <a:srgbClr val="333333"/>
                </a:solidFill>
              </a:rPr>
              <a:t>Hvað sérðu venjulega í búð?</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3F3A4553-8044-4E81-B3FB-3A0B5785D6A3}" type="slidenum">
              <a:rPr lang="de-DE" altLang="de-DE"/>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Búð</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á myndinni? Hversu viss ertu?</a:t>
            </a:r>
          </a:p>
        </p:txBody>
      </p:sp>
      <p:sp>
        <p:nvSpPr>
          <p:cNvPr id="6451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afgreiðslumann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vagn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afgreiðslukassa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afgreiðsluborð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dósir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vindil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borð með hlutum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uppstilling í glugga</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2F5910D9-92D5-4D6E-994F-4F1FA6FA53D5}" type="slidenum">
              <a:rPr lang="de-DE" altLang="de-DE"/>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Búð</a:t>
            </a:r>
          </a:p>
        </p:txBody>
      </p:sp>
      <p:sp>
        <p:nvSpPr>
          <p:cNvPr id="6553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afgreiðslumann</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vagn</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afgreiðslukassa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afgreiðsluborð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dósir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vindil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borð með hlutum</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uppstilling í glugga</a:t>
            </a:r>
          </a:p>
        </p:txBody>
      </p:sp>
      <p:pic>
        <p:nvPicPr>
          <p:cNvPr id="655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8950" y="2203450"/>
            <a:ext cx="3563938"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65542"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A90D21F7-F57C-4BF3-99DC-34FDAFA8602E}" type="slidenum">
              <a:rPr lang="de-DE" altLang="de-DE"/>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075" y="1079500"/>
            <a:ext cx="74056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EEC04DEB-BCE6-4D0C-988B-AF40F9534CFD}" type="slidenum">
              <a:rPr lang="de-DE" altLang="de-DE"/>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Hugarflug</a:t>
            </a:r>
          </a:p>
        </p:txBody>
      </p:sp>
      <p:sp>
        <p:nvSpPr>
          <p:cNvPr id="67587" name="Rectangle 3"/>
          <p:cNvSpPr>
            <a:spLocks noGrp="1" noChangeArrowheads="1"/>
          </p:cNvSpPr>
          <p:nvPr>
            <p:ph idx="1"/>
          </p:nvPr>
        </p:nvSpPr>
        <p:spPr/>
        <p:txBody>
          <a:bodyPr wrap="square" numCol="1" anchor="t" anchorCtr="0" compatLnSpc="1">
            <a:prstTxWarp prst="textNoShape">
              <a:avLst/>
            </a:prstTxWarp>
          </a:bodyPr>
          <a:lstStyle/>
          <a:p>
            <a:pPr eaLnBrk="1" hangingPunct="1"/>
            <a:r>
              <a:rPr lang="is-IS" altLang="de-DE" sz="2400">
                <a:solidFill>
                  <a:srgbClr val="333333"/>
                </a:solidFill>
              </a:rPr>
              <a:t>Hverju myndiru venjulega búast við í sundlaug?</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8222B934-6BC3-466F-B0C9-313D23902ECB}" type="slidenum">
              <a:rPr lang="de-DE" altLang="de-DE"/>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dirty="0">
                <a:solidFill>
                  <a:srgbClr val="004992"/>
                </a:solidFill>
                <a:latin typeface="+mn-lt"/>
                <a:ea typeface="+mn-ea"/>
                <a:cs typeface="+mn-cs"/>
              </a:rPr>
              <a:t>Sundlaug</a:t>
            </a:r>
            <a:br>
              <a:rPr lang="is-IS" altLang="de-DE" sz="3600" dirty="0">
                <a:solidFill>
                  <a:srgbClr val="004992"/>
                </a:solidFill>
                <a:latin typeface="+mn-lt"/>
                <a:ea typeface="+mn-ea"/>
                <a:cs typeface="+mn-cs"/>
              </a:rPr>
            </a:br>
            <a:r>
              <a:rPr lang="is-IS" altLang="de-DE" dirty="0">
                <a:solidFill>
                  <a:srgbClr val="004992"/>
                </a:solidFill>
                <a:latin typeface="+mn-lt"/>
                <a:ea typeface="+mn-ea"/>
                <a:cs typeface="+mn-cs"/>
              </a:rPr>
              <a:t>Hvað sástu á myndinni? Hversu viss ertu?</a:t>
            </a:r>
          </a:p>
        </p:txBody>
      </p:sp>
      <p:sp>
        <p:nvSpPr>
          <p:cNvPr id="6861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gúmmíönd</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handklæði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kælibox</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sturtu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sólstól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sólhatt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fréttablað</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68BC8EC6-55A9-4358-B8D4-EF9DCCF59760}" type="slidenum">
              <a:rPr lang="de-DE" altLang="de-DE"/>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Sundlaug</a:t>
            </a:r>
          </a:p>
        </p:txBody>
      </p:sp>
      <p:sp>
        <p:nvSpPr>
          <p:cNvPr id="69635" name="Rectangle 5"/>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gúmmíönd</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handklæði</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kælibox</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sturtu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sólstól</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sólhatt</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fréttablað</a:t>
            </a:r>
          </a:p>
        </p:txBody>
      </p:sp>
      <p:pic>
        <p:nvPicPr>
          <p:cNvPr id="69636"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69638"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BAD956B6-6478-40AF-9781-A069340AC836}" type="slidenum">
              <a:rPr lang="de-DE" altLang="de-DE"/>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2175" y="1079500"/>
            <a:ext cx="78374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BC3447AC-8BF6-447C-8222-490ACB3333E8}" type="slidenum">
              <a:rPr lang="de-DE" altLang="de-DE"/>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Banki</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ekki? Hversu viss ertu?</a:t>
            </a:r>
          </a:p>
        </p:txBody>
      </p:sp>
      <p:sp>
        <p:nvSpPr>
          <p:cNvPr id="71683"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myndavélar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hraðbanka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öryggisglugga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peningaskáp</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(peninga)skúffu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hund</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skápa</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AC995668-539B-4B3C-89DA-94A6B973DF30}" type="slidenum">
              <a:rPr lang="de-DE" altLang="de-DE"/>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Banki</a:t>
            </a:r>
          </a:p>
        </p:txBody>
      </p:sp>
      <p:sp>
        <p:nvSpPr>
          <p:cNvPr id="7270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myndavélar</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hraðbanka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öryggisglugga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peningaskáp</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(peninga)skúffu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hund</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skápa</a:t>
            </a:r>
          </a:p>
        </p:txBody>
      </p:sp>
      <p:pic>
        <p:nvPicPr>
          <p:cNvPr id="7270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72710"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AA88D050-3643-43FF-9723-05B232DA49DA}" type="slidenum">
              <a:rPr lang="de-DE" altLang="de-DE"/>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6425" y="1079500"/>
            <a:ext cx="84089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A63EE173-C9DC-4B55-AFEE-022D8BD56CA8}" type="slidenum">
              <a:rPr lang="de-DE" altLang="de-DE"/>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a:solidFill>
                  <a:srgbClr val="004992"/>
                </a:solidFill>
                <a:latin typeface="+mn-lt"/>
                <a:ea typeface="+mn-ea"/>
                <a:cs typeface="+mn-cs"/>
              </a:rPr>
              <a:t>Útilega</a:t>
            </a:r>
            <a:br>
              <a:rPr lang="is-IS" altLang="de-DE" sz="3600">
                <a:solidFill>
                  <a:srgbClr val="004992"/>
                </a:solidFill>
                <a:latin typeface="+mn-lt"/>
                <a:ea typeface="+mn-ea"/>
                <a:cs typeface="+mn-cs"/>
              </a:rPr>
            </a:br>
            <a:r>
              <a:rPr lang="is-IS" altLang="de-DE">
                <a:solidFill>
                  <a:srgbClr val="004992"/>
                </a:solidFill>
                <a:latin typeface="+mn-lt"/>
                <a:ea typeface="+mn-ea"/>
                <a:cs typeface="+mn-cs"/>
              </a:rPr>
              <a:t>Hvað sástu ekki? Hversu viss ertu?</a:t>
            </a:r>
          </a:p>
        </p:txBody>
      </p:sp>
      <p:sp>
        <p:nvSpPr>
          <p:cNvPr id="74755"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húsbíl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tjald</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borðdúk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hjól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stóla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bláan himinn</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3D82F9F3-804F-4086-9EE6-44D55B5D054A}" type="slidenum">
              <a:rPr lang="de-DE" altLang="de-DE"/>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Útilega</a:t>
            </a:r>
          </a:p>
        </p:txBody>
      </p:sp>
      <p:sp>
        <p:nvSpPr>
          <p:cNvPr id="75779"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húsbíl</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tjald</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borðdúk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hjól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stóla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bláan himinn</a:t>
            </a:r>
          </a:p>
        </p:txBody>
      </p:sp>
      <p:pic>
        <p:nvPicPr>
          <p:cNvPr id="75780"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75782"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C27B9F39-ABD6-4A13-BF8D-8FF1096D0896}" type="slidenum">
              <a:rPr lang="de-DE" altLang="de-DE"/>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4"/>
          <p:cNvSpPr>
            <a:spLocks noChangeArrowheads="1"/>
          </p:cNvSpPr>
          <p:nvPr/>
        </p:nvSpPr>
        <p:spPr bwMode="auto">
          <a:xfrm>
            <a:off x="8231188" y="1814513"/>
            <a:ext cx="203358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defRPr/>
            </a:pPr>
            <a:r>
              <a:rPr lang="de-DE" altLang="de-DE" sz="800">
                <a:solidFill>
                  <a:srgbClr val="333333"/>
                </a:solidFill>
                <a:latin typeface="+mn-lt"/>
                <a:cs typeface="+mn-cs"/>
              </a:rPr>
              <a:t>© geobra Brandstätter </a:t>
            </a:r>
          </a:p>
        </p:txBody>
      </p:sp>
      <p:pic>
        <p:nvPicPr>
          <p:cNvPr id="3"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588" y="1079500"/>
            <a:ext cx="606266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B8F94EA8-7914-452C-B8ED-17CA0FFCDA70}" type="slidenum">
              <a:rPr lang="de-DE" altLang="de-DE"/>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Hugarflug</a:t>
            </a:r>
          </a:p>
        </p:txBody>
      </p:sp>
      <p:sp>
        <p:nvSpPr>
          <p:cNvPr id="77827" name="Rectangle 3"/>
          <p:cNvSpPr>
            <a:spLocks noGrp="1" noChangeArrowheads="1"/>
          </p:cNvSpPr>
          <p:nvPr>
            <p:ph idx="1"/>
          </p:nvPr>
        </p:nvSpPr>
        <p:spPr/>
        <p:txBody>
          <a:bodyPr wrap="square" numCol="1" anchor="t" anchorCtr="0" compatLnSpc="1">
            <a:prstTxWarp prst="textNoShape">
              <a:avLst/>
            </a:prstTxWarp>
          </a:bodyPr>
          <a:lstStyle/>
          <a:p>
            <a:pPr eaLnBrk="1" hangingPunct="1"/>
            <a:r>
              <a:rPr lang="is-IS" altLang="de-DE" sz="2400">
                <a:solidFill>
                  <a:srgbClr val="333333"/>
                </a:solidFill>
              </a:rPr>
              <a:t>Hverju býstu við að sjá í dýragarðinum?</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3A56F77C-2B37-458A-9D5A-A4D20B85FDED}" type="slidenum">
              <a:rPr lang="de-DE" altLang="de-DE"/>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dirty="0">
                <a:solidFill>
                  <a:srgbClr val="004992"/>
                </a:solidFill>
                <a:latin typeface="+mn-lt"/>
                <a:ea typeface="+mn-ea"/>
                <a:cs typeface="+mn-cs"/>
              </a:rPr>
              <a:t>Dýragarður</a:t>
            </a:r>
            <a:br>
              <a:rPr lang="is-IS" altLang="de-DE" sz="3600" dirty="0">
                <a:solidFill>
                  <a:srgbClr val="004992"/>
                </a:solidFill>
                <a:latin typeface="+mn-lt"/>
                <a:ea typeface="+mn-ea"/>
                <a:cs typeface="+mn-cs"/>
              </a:rPr>
            </a:br>
            <a:r>
              <a:rPr lang="is-IS" altLang="de-DE" dirty="0">
                <a:solidFill>
                  <a:srgbClr val="004992"/>
                </a:solidFill>
                <a:latin typeface="+mn-lt"/>
                <a:ea typeface="+mn-ea"/>
                <a:cs typeface="+mn-cs"/>
              </a:rPr>
              <a:t>Hvað sástu á myndinni? Hversu viss ertu?</a:t>
            </a:r>
          </a:p>
        </p:txBody>
      </p:sp>
      <p:sp>
        <p:nvSpPr>
          <p:cNvPr id="78851"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gíraffa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grindverk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fíl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dýragarðsvörð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páfugl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söluborð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ljón</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E5976709-78F0-4050-A1B9-44E780CAC196}" type="slidenum">
              <a:rPr lang="de-DE" altLang="de-DE"/>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Dýragarður</a:t>
            </a:r>
          </a:p>
        </p:txBody>
      </p:sp>
      <p:sp>
        <p:nvSpPr>
          <p:cNvPr id="79875"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gíraffa</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grindverk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fíl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dýragarðsvörð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páfugl</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söluborð</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ljón</a:t>
            </a:r>
          </a:p>
        </p:txBody>
      </p:sp>
      <p:pic>
        <p:nvPicPr>
          <p:cNvPr id="79876" name="Picture 6"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00" y="2203450"/>
            <a:ext cx="479425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79878"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864D070C-39F1-412C-B8C8-F3BD706137DB}" type="slidenum">
              <a:rPr lang="de-DE" altLang="de-DE"/>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075" y="1079500"/>
            <a:ext cx="740568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670D1160-8F40-44BD-AE2A-FB7F20C3F1DD}" type="slidenum">
              <a:rPr lang="de-DE" altLang="de-DE"/>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Hugarflug</a:t>
            </a:r>
          </a:p>
        </p:txBody>
      </p:sp>
      <p:sp>
        <p:nvSpPr>
          <p:cNvPr id="81923" name="Rectangle 3"/>
          <p:cNvSpPr>
            <a:spLocks noGrp="1" noChangeArrowheads="1"/>
          </p:cNvSpPr>
          <p:nvPr>
            <p:ph idx="1"/>
          </p:nvPr>
        </p:nvSpPr>
        <p:spPr/>
        <p:txBody>
          <a:bodyPr wrap="square" numCol="1" anchor="t" anchorCtr="0" compatLnSpc="1">
            <a:prstTxWarp prst="textNoShape">
              <a:avLst/>
            </a:prstTxWarp>
          </a:bodyPr>
          <a:lstStyle/>
          <a:p>
            <a:pPr eaLnBrk="1" hangingPunct="1"/>
            <a:r>
              <a:rPr lang="is-IS" altLang="de-DE" sz="2400">
                <a:solidFill>
                  <a:srgbClr val="333333"/>
                </a:solidFill>
              </a:rPr>
              <a:t>Hvað er venjulega til staðar í stofu?</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a:p>
            <a:pPr eaLnBrk="1" hangingPunct="1"/>
            <a:r>
              <a:rPr lang="is-IS" altLang="de-DE" sz="2400">
                <a:solidFill>
                  <a:srgbClr val="333333"/>
                </a:solidFill>
              </a:rPr>
              <a:t>...</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F9D1D633-E542-4514-A4FF-265259B1807C}" type="slidenum">
              <a:rPr lang="de-DE" altLang="de-DE"/>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9575" y="1125538"/>
            <a:ext cx="11376025" cy="885825"/>
          </a:xfrm>
        </p:spPr>
        <p:txBody>
          <a:bodyPr rtlCol="0">
            <a:spAutoFit/>
          </a:bodyPr>
          <a:lstStyle/>
          <a:p>
            <a:pPr defTabSz="914377" eaLnBrk="1" fontAlgn="auto" hangingPunct="1">
              <a:spcBef>
                <a:spcPts val="0"/>
              </a:spcBef>
              <a:spcAft>
                <a:spcPts val="0"/>
              </a:spcAft>
              <a:defRPr/>
            </a:pPr>
            <a:r>
              <a:rPr lang="is-IS" altLang="de-DE" sz="3600" dirty="0">
                <a:solidFill>
                  <a:srgbClr val="004992"/>
                </a:solidFill>
                <a:latin typeface="+mn-lt"/>
                <a:ea typeface="+mn-ea"/>
                <a:cs typeface="+mn-cs"/>
              </a:rPr>
              <a:t>Stofa</a:t>
            </a:r>
            <a:br>
              <a:rPr lang="is-IS" altLang="de-DE" sz="3600" dirty="0">
                <a:solidFill>
                  <a:srgbClr val="004992"/>
                </a:solidFill>
                <a:latin typeface="+mn-lt"/>
                <a:ea typeface="+mn-ea"/>
                <a:cs typeface="+mn-cs"/>
              </a:rPr>
            </a:br>
            <a:r>
              <a:rPr lang="is-IS" altLang="de-DE" dirty="0">
                <a:solidFill>
                  <a:srgbClr val="004992"/>
                </a:solidFill>
                <a:latin typeface="+mn-lt"/>
                <a:ea typeface="+mn-ea"/>
                <a:cs typeface="+mn-cs"/>
              </a:rPr>
              <a:t>Hvað sástu á myndinni? Hversu viss ertu?</a:t>
            </a:r>
          </a:p>
        </p:txBody>
      </p:sp>
      <p:sp>
        <p:nvSpPr>
          <p:cNvPr id="82947" name="Rectangle 3"/>
          <p:cNvSpPr>
            <a:spLocks noGrp="1" noChangeArrowheads="1"/>
          </p:cNvSpPr>
          <p:nvPr>
            <p:ph idx="1"/>
          </p:nvPr>
        </p:nvSpPr>
        <p:spPr>
          <a:xfrm>
            <a:off x="411163" y="2203450"/>
            <a:ext cx="11339512" cy="4252913"/>
          </a:xfr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stóla</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borðdúk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klukku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skáp</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blóm</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málverk</a:t>
            </a:r>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976DED5C-3642-4D4C-A997-A5937409E6C0}" type="slidenum">
              <a:rPr lang="de-DE" altLang="de-DE"/>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rtlCol="0">
            <a:spAutoFit/>
          </a:bodyPr>
          <a:lstStyle/>
          <a:p>
            <a:pPr defTabSz="914377" eaLnBrk="1" fontAlgn="auto" hangingPunct="1">
              <a:spcBef>
                <a:spcPts val="0"/>
              </a:spcBef>
              <a:spcAft>
                <a:spcPts val="0"/>
              </a:spcAft>
              <a:defRPr/>
            </a:pPr>
            <a:r>
              <a:rPr lang="is-IS" altLang="de-DE" sz="3600">
                <a:latin typeface="+mn-lt"/>
                <a:ea typeface="+mn-ea"/>
                <a:cs typeface="+mn-cs"/>
              </a:rPr>
              <a:t>Stofa</a:t>
            </a:r>
          </a:p>
        </p:txBody>
      </p:sp>
      <p:sp>
        <p:nvSpPr>
          <p:cNvPr id="83971" name="Rectangle 3"/>
          <p:cNvSpPr>
            <a:spLocks noGrp="1" noChangeArrowheads="1"/>
          </p:cNvSpPr>
          <p:nvPr>
            <p:ph idx="1"/>
          </p:nvPr>
        </p:nvSpPr>
        <p:spPr>
          <a:xfrm>
            <a:off x="411163" y="2203450"/>
            <a:ext cx="11339512" cy="4252913"/>
          </a:xfrm>
        </p:spPr>
        <p:txBody>
          <a:bodyPr wrap="square" numCol="1" anchor="t" anchorCtr="0" compatLnSpc="1">
            <a:prstTxWarp prst="textNoShape">
              <a:avLst/>
            </a:prstTxWarp>
          </a:bodyPr>
          <a:lstStyle/>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borð</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stóla</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borðdúk</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klukku</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skáp</a:t>
            </a:r>
          </a:p>
          <a:p>
            <a:pPr marL="342900" indent="-342900" eaLnBrk="1" hangingPunct="1">
              <a:lnSpc>
                <a:spcPct val="100000"/>
              </a:lnSpc>
              <a:spcBef>
                <a:spcPts val="1200"/>
              </a:spcBef>
              <a:buClr>
                <a:srgbClr val="333333"/>
              </a:buClr>
              <a:buFont typeface="Wingdings" pitchFamily="2" charset="2"/>
              <a:buChar char=""/>
            </a:pPr>
            <a:r>
              <a:rPr lang="is-IS" altLang="de-DE" sz="2400">
                <a:solidFill>
                  <a:srgbClr val="333333"/>
                </a:solidFill>
              </a:rPr>
              <a:t>blóm</a:t>
            </a:r>
          </a:p>
          <a:p>
            <a:pPr marL="342900" indent="-342900" eaLnBrk="1" hangingPunct="1">
              <a:lnSpc>
                <a:spcPct val="100000"/>
              </a:lnSpc>
              <a:spcBef>
                <a:spcPts val="1200"/>
              </a:spcBef>
              <a:buClr>
                <a:srgbClr val="004992"/>
              </a:buClr>
              <a:buFont typeface="Wingdings" pitchFamily="2" charset="2"/>
              <a:buChar char=""/>
            </a:pPr>
            <a:r>
              <a:rPr lang="is-IS" altLang="de-DE" sz="2400">
                <a:solidFill>
                  <a:srgbClr val="004992"/>
                </a:solidFill>
              </a:rPr>
              <a:t>málverk</a:t>
            </a:r>
          </a:p>
        </p:txBody>
      </p:sp>
      <p:pic>
        <p:nvPicPr>
          <p:cNvPr id="8397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938" y="2203450"/>
            <a:ext cx="5668962"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8" y="6400800"/>
            <a:ext cx="374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spcBef>
                <a:spcPct val="50000"/>
              </a:spcBef>
              <a:buClrTx/>
              <a:buFontTx/>
              <a:buNone/>
              <a:defRPr/>
            </a:pPr>
            <a:r>
              <a:rPr lang="es-ES" altLang="de-DE" sz="1800" b="1">
                <a:latin typeface="+mn-lt"/>
              </a:rPr>
              <a:t>= ekki til staðar</a:t>
            </a:r>
            <a:endParaRPr lang="de-DE" altLang="de-DE" sz="1800" b="1" dirty="0">
              <a:latin typeface="+mn-lt"/>
            </a:endParaRPr>
          </a:p>
        </p:txBody>
      </p:sp>
      <p:sp>
        <p:nvSpPr>
          <p:cNvPr id="83974" name="Caption_4"/>
          <p:cNvSpPr>
            <a:spLocks noChangeArrowheads="1"/>
          </p:cNvSpPr>
          <p:nvPr/>
        </p:nvSpPr>
        <p:spPr bwMode="auto">
          <a:xfrm>
            <a:off x="382588" y="6475413"/>
            <a:ext cx="219075" cy="219075"/>
          </a:xfrm>
          <a:prstGeom prst="rect">
            <a:avLst/>
          </a:prstGeom>
          <a:solidFill>
            <a:srgbClr val="004992"/>
          </a:solidFill>
          <a:ln w="9525">
            <a:solidFill>
              <a:srgbClr val="006699"/>
            </a:solidFill>
            <a:miter lim="800000"/>
            <a:headEnd/>
            <a:tailEnd/>
          </a:ln>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p>
        </p:txBody>
      </p:sp>
      <p:sp>
        <p:nvSpPr>
          <p:cNvPr id="4" name="Footer Placeholder 3"/>
          <p:cNvSpPr>
            <a:spLocks noGrp="1"/>
          </p:cNvSpPr>
          <p:nvPr>
            <p:ph type="ftr" sz="quarter" idx="10"/>
          </p:nvPr>
        </p:nvSpPr>
        <p:spPr/>
        <p:txBody>
          <a:bodyPr/>
          <a:lstStyle/>
          <a:p>
            <a:pPr>
              <a:defRPr/>
            </a:pPr>
            <a:r>
              <a:rPr lang="de-DE"/>
              <a:t>Hugræn Innsæisþjálfun 5 – Minni</a:t>
            </a:r>
          </a:p>
        </p:txBody>
      </p:sp>
      <p:sp>
        <p:nvSpPr>
          <p:cNvPr id="5" name="Slide Number Placeholder 4"/>
          <p:cNvSpPr>
            <a:spLocks noGrp="1"/>
          </p:cNvSpPr>
          <p:nvPr>
            <p:ph type="sldNum" sz="quarter" idx="11"/>
          </p:nvPr>
        </p:nvSpPr>
        <p:spPr/>
        <p:txBody>
          <a:bodyPr/>
          <a:lstStyle/>
          <a:p>
            <a:pPr>
              <a:defRPr/>
            </a:pPr>
            <a:fld id="{AC0DEDBF-341C-4757-8CBA-C884F8D03955}" type="slidenum">
              <a:rPr lang="de-DE" altLang="de-DE"/>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rPr>
              <a:t>Tenging</a:t>
            </a:r>
            <a:r>
              <a:rPr lang="en-US" sz="3600" dirty="0">
                <a:solidFill>
                  <a:srgbClr val="004992"/>
                </a:solidFill>
              </a:rPr>
              <a:t> </a:t>
            </a:r>
            <a:r>
              <a:rPr lang="en-US" sz="3600" dirty="0" err="1">
                <a:solidFill>
                  <a:srgbClr val="004992"/>
                </a:solidFill>
              </a:rPr>
              <a:t>við</a:t>
            </a:r>
            <a:r>
              <a:rPr lang="en-US" sz="3600" dirty="0">
                <a:solidFill>
                  <a:srgbClr val="004992"/>
                </a:solidFill>
              </a:rPr>
              <a:t> </a:t>
            </a:r>
            <a:r>
              <a:rPr lang="en-US" sz="3600" dirty="0" err="1">
                <a:solidFill>
                  <a:srgbClr val="004992"/>
                </a:solidFill>
              </a:rPr>
              <a:t>daglegt</a:t>
            </a:r>
            <a:r>
              <a:rPr lang="en-US" sz="3600" dirty="0">
                <a:solidFill>
                  <a:srgbClr val="004992"/>
                </a:solidFill>
              </a:rPr>
              <a:t> </a:t>
            </a:r>
            <a:r>
              <a:rPr lang="en-US" sz="3600" dirty="0" err="1">
                <a:solidFill>
                  <a:srgbClr val="004992"/>
                </a:solidFill>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spcBef>
                <a:spcPts val="1999"/>
              </a:spcBef>
              <a:spcAft>
                <a:spcPts val="0"/>
              </a:spcAft>
              <a:defRPr/>
            </a:pPr>
            <a:r>
              <a:rPr lang="is-IS" altLang="de-DE" sz="2400" b="1" dirty="0">
                <a:solidFill>
                  <a:srgbClr val="333333"/>
                </a:solidFill>
              </a:rPr>
              <a:t>Lærdómur</a:t>
            </a:r>
            <a:endParaRPr lang="is-IS" altLang="de-DE" sz="2400" dirty="0">
              <a:solidFill>
                <a:srgbClr val="004992"/>
              </a:solidFill>
            </a:endParaRPr>
          </a:p>
          <a:p>
            <a:pPr marL="342900" indent="-342900" defTabSz="914400" eaLnBrk="1" hangingPunct="1">
              <a:spcBef>
                <a:spcPts val="1999"/>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mikilvægar aðstæður (rifrildi, vitnisburður sjónarvotta o.s.frv.), hafið í huga:</a:t>
            </a:r>
            <a:br>
              <a:rPr lang="is-IS" altLang="de-DE" sz="2400" dirty="0">
                <a:solidFill>
                  <a:srgbClr val="333333"/>
                </a:solidFill>
              </a:rPr>
            </a:br>
            <a:r>
              <a:rPr lang="is-IS" altLang="de-DE" sz="2400" dirty="0">
                <a:solidFill>
                  <a:srgbClr val="333333"/>
                </a:solidFill>
              </a:rPr>
              <a:t>Ef þú </a:t>
            </a:r>
            <a:r>
              <a:rPr lang="is-IS" altLang="de-DE" sz="2400" i="1" dirty="0">
                <a:solidFill>
                  <a:srgbClr val="333333"/>
                </a:solidFill>
              </a:rPr>
              <a:t>manst ekki </a:t>
            </a:r>
            <a:r>
              <a:rPr lang="is-IS" altLang="de-DE" sz="2400" dirty="0">
                <a:solidFill>
                  <a:srgbClr val="333333"/>
                </a:solidFill>
              </a:rPr>
              <a:t>greinilega eftir </a:t>
            </a:r>
            <a:r>
              <a:rPr lang="is-IS" altLang="de-DE" sz="2400" i="1" dirty="0">
                <a:solidFill>
                  <a:srgbClr val="333333"/>
                </a:solidFill>
              </a:rPr>
              <a:t>smáatriðum </a:t>
            </a:r>
            <a:r>
              <a:rPr lang="is-IS" altLang="de-DE" sz="2400" dirty="0">
                <a:solidFill>
                  <a:srgbClr val="333333"/>
                </a:solidFill>
              </a:rPr>
              <a:t>frá atburðinum:</a:t>
            </a:r>
          </a:p>
          <a:p>
            <a:pPr marL="774700" lvl="3" indent="-342900" defTabSz="914400" eaLnBrk="1" hangingPunct="1">
              <a:spcBef>
                <a:spcPts val="1999"/>
              </a:spcBef>
              <a:spcAft>
                <a:spcPts val="0"/>
              </a:spcAft>
              <a:buClr>
                <a:srgbClr val="333333"/>
              </a:buClr>
              <a:buFont typeface="WingDings"/>
              <a:buChar char=""/>
              <a:defRPr/>
            </a:pPr>
            <a:r>
              <a:rPr lang="is-IS" altLang="de-DE" sz="2400" dirty="0">
                <a:solidFill>
                  <a:srgbClr val="004992"/>
                </a:solidFill>
              </a:rPr>
              <a:t>Ekki vera of viss um að minningin sé rétt.</a:t>
            </a: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2ECC9960-9847-41EB-B9DE-525CC85D03C9}" type="slidenum">
              <a:rPr lang="de-DE" altLang="de-DE"/>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rPr>
              <a:t>Tenging</a:t>
            </a:r>
            <a:r>
              <a:rPr lang="en-US" sz="3600" dirty="0">
                <a:solidFill>
                  <a:srgbClr val="004992"/>
                </a:solidFill>
              </a:rPr>
              <a:t> </a:t>
            </a:r>
            <a:r>
              <a:rPr lang="en-US" sz="3600" dirty="0" err="1">
                <a:solidFill>
                  <a:srgbClr val="004992"/>
                </a:solidFill>
              </a:rPr>
              <a:t>við</a:t>
            </a:r>
            <a:r>
              <a:rPr lang="en-US" sz="3600" dirty="0">
                <a:solidFill>
                  <a:srgbClr val="004992"/>
                </a:solidFill>
              </a:rPr>
              <a:t> </a:t>
            </a:r>
            <a:r>
              <a:rPr lang="en-US" sz="3600" dirty="0" err="1">
                <a:solidFill>
                  <a:srgbClr val="004992"/>
                </a:solidFill>
              </a:rPr>
              <a:t>daglegt</a:t>
            </a:r>
            <a:r>
              <a:rPr lang="en-US" sz="3600" dirty="0">
                <a:solidFill>
                  <a:srgbClr val="004992"/>
                </a:solidFill>
              </a:rPr>
              <a:t> </a:t>
            </a:r>
            <a:r>
              <a:rPr lang="en-US" sz="3600" dirty="0" err="1">
                <a:solidFill>
                  <a:srgbClr val="004992"/>
                </a:solidFill>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spcBef>
                <a:spcPts val="1999"/>
              </a:spcBef>
              <a:spcAft>
                <a:spcPts val="0"/>
              </a:spcAft>
              <a:defRPr/>
            </a:pPr>
            <a:r>
              <a:rPr lang="is-IS" altLang="de-DE" sz="2400" b="1" dirty="0">
                <a:solidFill>
                  <a:srgbClr val="333333"/>
                </a:solidFill>
              </a:rPr>
              <a:t>Lærdómur</a:t>
            </a:r>
            <a:endParaRPr lang="is-IS" altLang="de-DE" sz="2400" dirty="0">
              <a:solidFill>
                <a:srgbClr val="004992"/>
              </a:solidFill>
            </a:endParaRPr>
          </a:p>
          <a:p>
            <a:pPr marL="342900" indent="-342900" defTabSz="914400" eaLnBrk="1" hangingPunct="1">
              <a:spcBef>
                <a:spcPts val="1999"/>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mikilvægar aðstæður (rifrildi, vitnisburður sjónarvotta o.s.frv.), hafið í huga:</a:t>
            </a:r>
            <a:br>
              <a:rPr lang="is-IS" altLang="de-DE" sz="2400" dirty="0">
                <a:solidFill>
                  <a:srgbClr val="333333"/>
                </a:solidFill>
              </a:rPr>
            </a:br>
            <a:r>
              <a:rPr lang="is-IS" altLang="de-DE" sz="2400" dirty="0">
                <a:solidFill>
                  <a:srgbClr val="333333"/>
                </a:solidFill>
              </a:rPr>
              <a:t>Ef þú </a:t>
            </a:r>
            <a:r>
              <a:rPr lang="is-IS" altLang="de-DE" sz="2400" i="1" dirty="0">
                <a:solidFill>
                  <a:srgbClr val="333333"/>
                </a:solidFill>
              </a:rPr>
              <a:t>manst ekki </a:t>
            </a:r>
            <a:r>
              <a:rPr lang="is-IS" altLang="de-DE" sz="2400" dirty="0">
                <a:solidFill>
                  <a:srgbClr val="333333"/>
                </a:solidFill>
              </a:rPr>
              <a:t>greinilega eftir </a:t>
            </a:r>
            <a:r>
              <a:rPr lang="is-IS" altLang="de-DE" sz="2400" i="1" dirty="0">
                <a:solidFill>
                  <a:srgbClr val="333333"/>
                </a:solidFill>
              </a:rPr>
              <a:t>smáatriðum </a:t>
            </a:r>
            <a:r>
              <a:rPr lang="is-IS" altLang="de-DE" sz="2400" dirty="0">
                <a:solidFill>
                  <a:srgbClr val="333333"/>
                </a:solidFill>
              </a:rPr>
              <a:t>frá atburðinum:</a:t>
            </a:r>
          </a:p>
          <a:p>
            <a:pPr marL="774700" lvl="3" indent="-342900" defTabSz="914400" eaLnBrk="1" hangingPunct="1">
              <a:spcBef>
                <a:spcPts val="1999"/>
              </a:spcBef>
              <a:spcAft>
                <a:spcPts val="0"/>
              </a:spcAft>
              <a:buClr>
                <a:srgbClr val="333333"/>
              </a:buClr>
              <a:buFont typeface="WingDings"/>
              <a:buChar char=""/>
              <a:defRPr/>
            </a:pPr>
            <a:r>
              <a:rPr lang="is-IS" altLang="de-DE" sz="2400" dirty="0">
                <a:solidFill>
                  <a:srgbClr val="004992"/>
                </a:solidFill>
              </a:rPr>
              <a:t>Ekki vera of viss um að minningin sé rétt.</a:t>
            </a:r>
          </a:p>
          <a:p>
            <a:pPr marL="774700" lvl="3" indent="-342900" defTabSz="914400" eaLnBrk="1" hangingPunct="1">
              <a:spcBef>
                <a:spcPts val="1999"/>
              </a:spcBef>
              <a:spcAft>
                <a:spcPts val="0"/>
              </a:spcAft>
              <a:buClr>
                <a:srgbClr val="000000"/>
              </a:buClr>
              <a:buFont typeface="WingDings"/>
              <a:buChar char=""/>
              <a:defRPr/>
            </a:pPr>
            <a:r>
              <a:rPr lang="is-IS" altLang="de-DE" sz="2400" dirty="0">
                <a:solidFill>
                  <a:srgbClr val="004992"/>
                </a:solidFill>
              </a:rPr>
              <a:t>Fáðu frekari upplýsingar frá öðrum sem voru á staðnum.</a:t>
            </a:r>
            <a:endParaRPr lang="en-US" sz="2400" dirty="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B56D3F4A-8F74-4F4B-B68F-1A6727969748}" type="slidenum">
              <a:rPr lang="de-DE" altLang="de-DE"/>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rPr>
              <a:t>Tenging</a:t>
            </a:r>
            <a:r>
              <a:rPr lang="en-US" sz="3600" dirty="0">
                <a:solidFill>
                  <a:srgbClr val="004992"/>
                </a:solidFill>
              </a:rPr>
              <a:t> </a:t>
            </a:r>
            <a:r>
              <a:rPr lang="en-US" sz="3600" dirty="0" err="1">
                <a:solidFill>
                  <a:srgbClr val="004992"/>
                </a:solidFill>
              </a:rPr>
              <a:t>við</a:t>
            </a:r>
            <a:r>
              <a:rPr lang="en-US" sz="3600" dirty="0">
                <a:solidFill>
                  <a:srgbClr val="004992"/>
                </a:solidFill>
              </a:rPr>
              <a:t> </a:t>
            </a:r>
            <a:r>
              <a:rPr lang="en-US" sz="3600" dirty="0" err="1">
                <a:solidFill>
                  <a:srgbClr val="004992"/>
                </a:solidFill>
              </a:rPr>
              <a:t>daglegt</a:t>
            </a:r>
            <a:r>
              <a:rPr lang="en-US" sz="3600" dirty="0">
                <a:solidFill>
                  <a:srgbClr val="004992"/>
                </a:solidFill>
              </a:rPr>
              <a:t> </a:t>
            </a:r>
            <a:r>
              <a:rPr lang="en-US" sz="3600" dirty="0" err="1">
                <a:solidFill>
                  <a:srgbClr val="004992"/>
                </a:solidFill>
              </a:rPr>
              <a:t>líf</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eaLnBrk="1" hangingPunct="1">
              <a:spcBef>
                <a:spcPts val="1999"/>
              </a:spcBef>
              <a:spcAft>
                <a:spcPts val="0"/>
              </a:spcAft>
              <a:defRPr/>
            </a:pPr>
            <a:r>
              <a:rPr lang="is-IS" altLang="de-DE" sz="2400" b="1" dirty="0">
                <a:solidFill>
                  <a:srgbClr val="333333"/>
                </a:solidFill>
              </a:rPr>
              <a:t>Lærdómur</a:t>
            </a:r>
            <a:endParaRPr lang="is-IS" altLang="de-DE" sz="2400" dirty="0">
              <a:solidFill>
                <a:srgbClr val="004992"/>
              </a:solidFill>
            </a:endParaRPr>
          </a:p>
          <a:p>
            <a:pPr marL="342900" indent="-342900" defTabSz="914400" eaLnBrk="1" hangingPunct="1">
              <a:spcBef>
                <a:spcPts val="1999"/>
              </a:spcBef>
              <a:spcAft>
                <a:spcPts val="0"/>
              </a:spcAft>
              <a:buClr>
                <a:srgbClr val="000000"/>
              </a:buClr>
              <a:buFont typeface="WingDings"/>
              <a:buChar char=""/>
              <a:defRPr/>
            </a:pPr>
            <a:r>
              <a:rPr lang="is-IS" altLang="de-DE" sz="2400" dirty="0">
                <a:solidFill>
                  <a:srgbClr val="004992"/>
                </a:solidFill>
              </a:rPr>
              <a:t>Minnið getur blekkt okkur!</a:t>
            </a:r>
            <a:br>
              <a:rPr lang="is-IS" altLang="de-DE" sz="2400" dirty="0">
                <a:solidFill>
                  <a:srgbClr val="004992"/>
                </a:solidFill>
              </a:rPr>
            </a:br>
            <a:r>
              <a:rPr lang="is-IS" altLang="de-DE" sz="2400" dirty="0">
                <a:solidFill>
                  <a:srgbClr val="333333"/>
                </a:solidFill>
              </a:rPr>
              <a:t>Sérstaklega við mikilvægar aðstæður (rifrildi, vitnisburður sjónarvotta o.s.frv.), hafið í huga:</a:t>
            </a:r>
            <a:br>
              <a:rPr lang="is-IS" altLang="de-DE" sz="2400" dirty="0">
                <a:solidFill>
                  <a:srgbClr val="333333"/>
                </a:solidFill>
              </a:rPr>
            </a:br>
            <a:r>
              <a:rPr lang="is-IS" altLang="de-DE" sz="2400" dirty="0">
                <a:solidFill>
                  <a:srgbClr val="333333"/>
                </a:solidFill>
              </a:rPr>
              <a:t>Ef þú </a:t>
            </a:r>
            <a:r>
              <a:rPr lang="is-IS" altLang="de-DE" sz="2400" i="1" dirty="0">
                <a:solidFill>
                  <a:srgbClr val="333333"/>
                </a:solidFill>
              </a:rPr>
              <a:t>manst ekki </a:t>
            </a:r>
            <a:r>
              <a:rPr lang="is-IS" altLang="de-DE" sz="2400" dirty="0">
                <a:solidFill>
                  <a:srgbClr val="333333"/>
                </a:solidFill>
              </a:rPr>
              <a:t>greinilega eftir </a:t>
            </a:r>
            <a:r>
              <a:rPr lang="is-IS" altLang="de-DE" sz="2400" i="1" dirty="0">
                <a:solidFill>
                  <a:srgbClr val="333333"/>
                </a:solidFill>
              </a:rPr>
              <a:t>smáatriðum </a:t>
            </a:r>
            <a:r>
              <a:rPr lang="is-IS" altLang="de-DE" sz="2400" dirty="0">
                <a:solidFill>
                  <a:srgbClr val="333333"/>
                </a:solidFill>
              </a:rPr>
              <a:t>frá atburðinum:</a:t>
            </a:r>
          </a:p>
          <a:p>
            <a:pPr marL="774700" lvl="3" indent="-342900" defTabSz="914400" eaLnBrk="1" hangingPunct="1">
              <a:spcBef>
                <a:spcPts val="1999"/>
              </a:spcBef>
              <a:spcAft>
                <a:spcPts val="0"/>
              </a:spcAft>
              <a:buClr>
                <a:srgbClr val="333333"/>
              </a:buClr>
              <a:buFont typeface="WingDings"/>
              <a:buChar char=""/>
              <a:defRPr/>
            </a:pPr>
            <a:r>
              <a:rPr lang="is-IS" altLang="de-DE" sz="2400" dirty="0">
                <a:solidFill>
                  <a:srgbClr val="004992"/>
                </a:solidFill>
              </a:rPr>
              <a:t>Ekki vera of viss um að minningin sé rétt.</a:t>
            </a:r>
          </a:p>
          <a:p>
            <a:pPr marL="774700" lvl="3" indent="-342900" defTabSz="914400" eaLnBrk="1" hangingPunct="1">
              <a:spcBef>
                <a:spcPts val="1999"/>
              </a:spcBef>
              <a:spcAft>
                <a:spcPts val="0"/>
              </a:spcAft>
              <a:buClr>
                <a:srgbClr val="000000"/>
              </a:buClr>
              <a:buFont typeface="WingDings"/>
              <a:buChar char=""/>
              <a:defRPr/>
            </a:pPr>
            <a:r>
              <a:rPr lang="is-IS" altLang="de-DE" sz="2400" dirty="0">
                <a:solidFill>
                  <a:srgbClr val="004992"/>
                </a:solidFill>
              </a:rPr>
              <a:t>Fáðu frekari upplýsingar frá öðrum sem voru á staðnum.</a:t>
            </a:r>
            <a:br>
              <a:rPr lang="is-IS" altLang="de-DE" sz="2400" dirty="0">
                <a:solidFill>
                  <a:srgbClr val="004992"/>
                </a:solidFill>
              </a:rPr>
            </a:br>
            <a:r>
              <a:rPr lang="is-IS" altLang="de-DE" sz="2400" u="sng" dirty="0">
                <a:solidFill>
                  <a:srgbClr val="333333"/>
                </a:solidFill>
              </a:rPr>
              <a:t>Dæmi</a:t>
            </a:r>
            <a:r>
              <a:rPr lang="is-IS" altLang="de-DE" sz="2400" dirty="0">
                <a:solidFill>
                  <a:srgbClr val="333333"/>
                </a:solidFill>
              </a:rPr>
              <a:t>: Þú varst að rífast við einhvern og manst </a:t>
            </a:r>
            <a:r>
              <a:rPr lang="is-IS" altLang="de-DE" sz="2400" i="1" dirty="0">
                <a:solidFill>
                  <a:srgbClr val="333333"/>
                </a:solidFill>
              </a:rPr>
              <a:t>óljóst</a:t>
            </a:r>
            <a:r>
              <a:rPr lang="is-IS" altLang="de-DE" sz="2400" dirty="0">
                <a:solidFill>
                  <a:srgbClr val="333333"/>
                </a:solidFill>
              </a:rPr>
              <a:t> eftir því að hann/hún hafi móðgað þig. Hafðu í huga að minnið gæti verið að plata þig og minningin gæti verið skekkt. Gott getur verið að spyrja annað fólk sem var einnig á staðnum.</a:t>
            </a:r>
            <a:endParaRPr lang="en-US" sz="2400" dirty="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51EB7AA4-2A81-4CC5-963D-ED33F7662A55}" type="slidenum">
              <a:rPr lang="de-DE" altLang="de-DE"/>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88067" name="Content Placeholder 4"/>
          <p:cNvSpPr>
            <a:spLocks noGrp="1"/>
          </p:cNvSpPr>
          <p:nvPr>
            <p:ph idx="1"/>
          </p:nvPr>
        </p:nvSpPr>
        <p:spPr/>
        <p:txBody>
          <a:bodyPr wrap="square" numCol="1" anchor="t" anchorCtr="0" compatLnSpc="1">
            <a:prstTxWarp prst="textNoShape">
              <a:avLst/>
            </a:prstTxWarp>
          </a:bodyPr>
          <a:lstStyle/>
          <a:p>
            <a:pPr defTabSz="914400" eaLnBrk="1" hangingPunct="1"/>
            <a:r>
              <a:rPr lang="is-IS" altLang="de-DE" sz="2000">
                <a:solidFill>
                  <a:srgbClr val="333333"/>
                </a:solidFill>
              </a:rPr>
              <a:t>Á meðan geðrofi stendur er fólki hætt við að muna hluti sem gerðust ekki yfir höfuð eða sem gerðust með öðrum hætti.</a:t>
            </a: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9D7DB278-1877-4B4F-ADDC-7E6165750CA8}" type="slidenum">
              <a:rPr lang="de-DE" altLang="de-DE"/>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89091" name="Content Placeholder 4"/>
          <p:cNvSpPr>
            <a:spLocks noGrp="1"/>
          </p:cNvSpPr>
          <p:nvPr>
            <p:ph idx="1"/>
          </p:nvPr>
        </p:nvSpPr>
        <p:spPr/>
        <p:txBody>
          <a:bodyPr wrap="square" numCol="1" anchor="t" anchorCtr="0" compatLnSpc="1">
            <a:prstTxWarp prst="textNoShape">
              <a:avLst/>
            </a:prstTxWarp>
          </a:bodyPr>
          <a:lstStyle/>
          <a:p>
            <a:pPr defTabSz="914400" eaLnBrk="1" hangingPunct="1"/>
            <a:r>
              <a:rPr lang="is-IS" altLang="de-DE" sz="2000">
                <a:solidFill>
                  <a:srgbClr val="333333"/>
                </a:solidFill>
              </a:rPr>
              <a:t>Á meðan geðrofi stendur er fólki hætt við að muna hluti sem gerðust ekki yfir höfuð eða sem gerðust með öðrum hætti.</a:t>
            </a:r>
          </a:p>
          <a:p>
            <a:pPr defTabSz="914400" eaLnBrk="1" hangingPunct="1"/>
            <a:r>
              <a:rPr lang="is-IS" altLang="de-DE" sz="2000">
                <a:solidFill>
                  <a:srgbClr val="004992"/>
                </a:solidFill>
              </a:rPr>
              <a:t>Dæmi: </a:t>
            </a:r>
            <a:r>
              <a:rPr lang="is-IS" altLang="de-DE" sz="2000">
                <a:solidFill>
                  <a:srgbClr val="333333"/>
                </a:solidFill>
              </a:rPr>
              <a:t>Katla man eftir því að hafa verið fengin til að taka þátt í hryðjuverkaárás.</a:t>
            </a:r>
          </a:p>
          <a:p>
            <a:pPr defTabSz="914400" eaLnBrk="1" hangingPunct="1"/>
            <a:r>
              <a:rPr lang="is-IS" altLang="de-DE" sz="2000">
                <a:solidFill>
                  <a:srgbClr val="004992"/>
                </a:solidFill>
              </a:rPr>
              <a:t>Bakgrunnur: </a:t>
            </a:r>
            <a:r>
              <a:rPr lang="is-IS" altLang="de-DE" sz="2000">
                <a:solidFill>
                  <a:srgbClr val="333333"/>
                </a:solidFill>
              </a:rPr>
              <a:t>Maður mið-austurlenskur í útliti kom inn í strætó og spurði Kötlu hvort sætið við hliðina á henni væri frátekið. Hún mistúlkaði þetta sem kóða til að ráða nýliða. Þessi mistúlkun var skreytt frekar í minni hennar, til dæmis að maðurinn hafi rétt henni umslag og kynnt sig sem “Ali” (þessum smáatriðum var ekki vísvitandi bætt við).</a:t>
            </a:r>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9DFFFE18-2D02-414B-86C7-90D49F8543A2}" type="slidenum">
              <a:rPr lang="de-DE" altLang="de-DE"/>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90115" name="Content Placeholder 4"/>
          <p:cNvSpPr>
            <a:spLocks noGrp="1"/>
          </p:cNvSpPr>
          <p:nvPr>
            <p:ph idx="1"/>
          </p:nvPr>
        </p:nvSpPr>
        <p:spPr/>
        <p:txBody>
          <a:bodyPr wrap="square" numCol="1" anchor="t" anchorCtr="0" compatLnSpc="1">
            <a:prstTxWarp prst="textNoShape">
              <a:avLst/>
            </a:prstTxWarp>
          </a:bodyPr>
          <a:lstStyle/>
          <a:p>
            <a:pPr defTabSz="914400" eaLnBrk="1" hangingPunct="1"/>
            <a:r>
              <a:rPr lang="is-IS" altLang="de-DE" sz="2000">
                <a:solidFill>
                  <a:srgbClr val="333333"/>
                </a:solidFill>
              </a:rPr>
              <a:t>Á meðan geðrofi stendur er fólki hætt við að muna hluti sem gerðust ekki yfir höfuð eða sem gerðust með öðrum hætti.</a:t>
            </a:r>
          </a:p>
          <a:p>
            <a:pPr defTabSz="914400" eaLnBrk="1" hangingPunct="1"/>
            <a:r>
              <a:rPr lang="is-IS" altLang="de-DE" sz="2000">
                <a:solidFill>
                  <a:srgbClr val="004992"/>
                </a:solidFill>
              </a:rPr>
              <a:t>Dæmi: </a:t>
            </a:r>
            <a:r>
              <a:rPr lang="is-IS" altLang="de-DE" sz="2000">
                <a:solidFill>
                  <a:srgbClr val="333333"/>
                </a:solidFill>
              </a:rPr>
              <a:t>Katla man eftir því að hafa verið fengin til að taka þátt í hryðjuverkaárás.</a:t>
            </a:r>
          </a:p>
          <a:p>
            <a:pPr defTabSz="914400" eaLnBrk="1" hangingPunct="1"/>
            <a:r>
              <a:rPr lang="is-IS" altLang="de-DE" sz="2000">
                <a:solidFill>
                  <a:srgbClr val="004992"/>
                </a:solidFill>
              </a:rPr>
              <a:t>Bakgrunnur: </a:t>
            </a:r>
            <a:r>
              <a:rPr lang="is-IS" altLang="de-DE" sz="2000">
                <a:solidFill>
                  <a:srgbClr val="333333"/>
                </a:solidFill>
              </a:rPr>
              <a:t>Maður mið-austurlenskur í útliti kom inn í strætó og spurði Kötlu hvort sætið við hliðina á henni væri frátekið. Hún mistúlkaði þetta sem kóða til að ráða nýliða. Þessi mistúlkun var skreytt frekar í minni hennar, til dæmis að maðurinn hafi rétt henni umslag og kynnt sig sem “Ali” (þessum smáatriðum var ekki vísvitandi bætt við).</a:t>
            </a:r>
          </a:p>
          <a:p>
            <a:pPr defTabSz="914400" eaLnBrk="1" hangingPunct="1"/>
            <a:r>
              <a:rPr lang="is-IS" altLang="de-DE" sz="2000">
                <a:solidFill>
                  <a:srgbClr val="333333"/>
                </a:solidFill>
              </a:rPr>
              <a:t>Falskar minningar eru líklegri til að koma fram þegar fólk er hrætt eða undir mikilli pressu. Áður en mikilvægar ákvarðanir eru teknar: hugsaðu vandlega um hvort ályktanir þínar séu hlutlægar og rökréttar. Hafið einnig í huga: falskar minningar eru oft óskýrari heldur en raunverulegar minningar!</a:t>
            </a:r>
            <a:endParaRPr lang="en-US" altLang="en-US" sz="2000"/>
          </a:p>
        </p:txBody>
      </p:sp>
      <p:sp>
        <p:nvSpPr>
          <p:cNvPr id="6" name="Footer Placeholder 5"/>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8674381C-E35D-453B-9CC6-2546B1E60B9A}" type="slidenum">
              <a:rPr lang="de-DE" altLang="de-DE"/>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defTabSz="914245" eaLnBrk="1" fontAlgn="auto" hangingPunct="1">
              <a:spcAft>
                <a:spcPts val="0"/>
              </a:spcAft>
              <a:defRPr/>
            </a:pPr>
            <a:r>
              <a:rPr lang="en-US" altLang="ko-KR" sz="3600" dirty="0" err="1">
                <a:latin typeface="+mn-lt"/>
                <a:ea typeface="+mn-ea"/>
                <a:cs typeface="+mn-cs"/>
              </a:rPr>
              <a:t>Takk</a:t>
            </a:r>
            <a:r>
              <a:rPr lang="en-US" altLang="ko-KR" sz="3600" dirty="0">
                <a:latin typeface="+mn-lt"/>
                <a:ea typeface="+mn-ea"/>
                <a:cs typeface="+mn-cs"/>
              </a:rPr>
              <a:t> </a:t>
            </a:r>
            <a:r>
              <a:rPr lang="en-US" altLang="ko-KR" sz="3600" dirty="0" err="1">
                <a:latin typeface="+mn-lt"/>
                <a:ea typeface="+mn-ea"/>
                <a:cs typeface="+mn-cs"/>
              </a:rPr>
              <a:t>fyrir</a:t>
            </a:r>
            <a:r>
              <a:rPr lang="en-US" altLang="ko-KR" sz="3600" dirty="0">
                <a:latin typeface="+mn-lt"/>
                <a:ea typeface="+mn-ea"/>
                <a:cs typeface="+mn-cs"/>
              </a:rPr>
              <a:t> </a:t>
            </a:r>
            <a:r>
              <a:rPr lang="en-US" altLang="ko-KR" sz="3600" dirty="0" err="1">
                <a:latin typeface="+mn-lt"/>
                <a:ea typeface="+mn-ea"/>
                <a:cs typeface="+mn-cs"/>
              </a:rPr>
              <a:t>tímann</a:t>
            </a:r>
            <a:r>
              <a:rPr lang="en-US" altLang="ko-KR" sz="3600" dirty="0">
                <a:latin typeface="+mn-lt"/>
                <a:ea typeface="+mn-ea"/>
                <a:cs typeface="+mn-cs"/>
              </a:rPr>
              <a:t>!</a:t>
            </a:r>
            <a:endParaRPr lang="en-US" altLang="ja-JP" sz="3600" dirty="0">
              <a:latin typeface="+mn-lt"/>
              <a:ea typeface="+mn-ea"/>
              <a:cs typeface="+mn-cs"/>
            </a:endParaRPr>
          </a:p>
        </p:txBody>
      </p:sp>
      <p:sp>
        <p:nvSpPr>
          <p:cNvPr id="91139" name="Content Placeholder 4"/>
          <p:cNvSpPr>
            <a:spLocks noGrp="1"/>
          </p:cNvSpPr>
          <p:nvPr>
            <p:ph idx="1"/>
          </p:nvPr>
        </p:nvSpPr>
        <p:spPr/>
        <p:txBody>
          <a:bodyPr wrap="square" numCol="1" anchor="t" anchorCtr="0" compatLnSpc="1">
            <a:prstTxWarp prst="textNoShape">
              <a:avLst/>
            </a:prstTxWarp>
          </a:bodyPr>
          <a:lstStyle/>
          <a:p>
            <a:pPr marL="114300" defTabSz="914400" eaLnBrk="1" hangingPunct="1">
              <a:lnSpc>
                <a:spcPct val="100000"/>
              </a:lnSpc>
              <a:spcBef>
                <a:spcPts val="800"/>
              </a:spcBef>
            </a:pPr>
            <a:r>
              <a:rPr lang="en-US" altLang="ko-KR" i="1">
                <a:solidFill>
                  <a:srgbClr val="004992"/>
                </a:solidFill>
                <a:ea typeface="굴림" charset="-127"/>
              </a:rPr>
              <a:t>fyrir meðferðaraðila:</a:t>
            </a:r>
            <a:endParaRPr lang="nl-NL" altLang="en-US" i="1">
              <a:solidFill>
                <a:srgbClr val="004992"/>
              </a:solidFill>
            </a:endParaRPr>
          </a:p>
          <a:p>
            <a:pPr marL="114300" defTabSz="914400" eaLnBrk="1" hangingPunct="1">
              <a:lnSpc>
                <a:spcPct val="100000"/>
              </a:lnSpc>
              <a:spcBef>
                <a:spcPts val="800"/>
              </a:spcBef>
            </a:pPr>
            <a:r>
              <a:rPr lang="en-US" altLang="ko-KR">
                <a:solidFill>
                  <a:srgbClr val="004992"/>
                </a:solidFill>
                <a:ea typeface="굴림" charset="-127"/>
              </a:rPr>
              <a:t>Vinsamlegast afhentu vinnublöð. Kynntu app okkar COGITO (sækja án endurgjalds).</a:t>
            </a:r>
          </a:p>
        </p:txBody>
      </p:sp>
      <p:sp>
        <p:nvSpPr>
          <p:cNvPr id="6" name="Rechteck 5"/>
          <p:cNvSpPr/>
          <p:nvPr/>
        </p:nvSpPr>
        <p:spPr>
          <a:xfrm>
            <a:off x="4865688" y="4497388"/>
            <a:ext cx="2663825" cy="369887"/>
          </a:xfrm>
          <a:prstGeom prst="rect">
            <a:avLst/>
          </a:prstGeom>
        </p:spPr>
        <p:txBody>
          <a:bodyPr wrap="none"/>
          <a:lstStyle>
            <a:lvl1pPr marL="114300">
              <a:defRPr sz="2800">
                <a:solidFill>
                  <a:schemeClr val="tx1"/>
                </a:solidFill>
                <a:latin typeface="Arial" charset="0"/>
                <a:cs typeface="Calibri Light" pitchFamily="34" charset="0"/>
              </a:defRPr>
            </a:lvl1pPr>
            <a:lvl2pPr marL="742950" indent="-285750">
              <a:defRPr sz="2800">
                <a:solidFill>
                  <a:schemeClr val="tx1"/>
                </a:solidFill>
                <a:latin typeface="Arial" charset="0"/>
                <a:cs typeface="Calibri Light" pitchFamily="34" charset="0"/>
              </a:defRPr>
            </a:lvl2pPr>
            <a:lvl3pPr marL="1143000" indent="-228600">
              <a:defRPr sz="2800">
                <a:solidFill>
                  <a:schemeClr val="tx1"/>
                </a:solidFill>
                <a:latin typeface="Arial" charset="0"/>
                <a:cs typeface="Calibri Light" pitchFamily="34" charset="0"/>
              </a:defRPr>
            </a:lvl3pPr>
            <a:lvl4pPr marL="1600200" indent="-228600">
              <a:defRPr sz="2800">
                <a:solidFill>
                  <a:schemeClr val="tx1"/>
                </a:solidFill>
                <a:latin typeface="Arial" charset="0"/>
                <a:cs typeface="Calibri Light" pitchFamily="34" charset="0"/>
              </a:defRPr>
            </a:lvl4pPr>
            <a:lvl5pPr marL="2057400" indent="-228600">
              <a:defRPr sz="2800">
                <a:solidFill>
                  <a:schemeClr val="tx1"/>
                </a:solidFill>
                <a:latin typeface="Arial" charset="0"/>
                <a:cs typeface="Calibri Light" pitchFamily="34" charset="0"/>
              </a:defRPr>
            </a:lvl5pPr>
            <a:lvl6pPr marL="2514600" indent="-228600" eaLnBrk="0" fontAlgn="base" hangingPunct="0">
              <a:spcBef>
                <a:spcPct val="0"/>
              </a:spcBef>
              <a:spcAft>
                <a:spcPct val="0"/>
              </a:spcAft>
              <a:defRPr sz="2800">
                <a:solidFill>
                  <a:schemeClr val="tx1"/>
                </a:solidFill>
                <a:latin typeface="Arial" charset="0"/>
                <a:cs typeface="Calibri Light" pitchFamily="34" charset="0"/>
              </a:defRPr>
            </a:lvl6pPr>
            <a:lvl7pPr marL="2971800" indent="-228600" eaLnBrk="0" fontAlgn="base" hangingPunct="0">
              <a:spcBef>
                <a:spcPct val="0"/>
              </a:spcBef>
              <a:spcAft>
                <a:spcPct val="0"/>
              </a:spcAft>
              <a:defRPr sz="2800">
                <a:solidFill>
                  <a:schemeClr val="tx1"/>
                </a:solidFill>
                <a:latin typeface="Arial" charset="0"/>
                <a:cs typeface="Calibri Light" pitchFamily="34" charset="0"/>
              </a:defRPr>
            </a:lvl7pPr>
            <a:lvl8pPr marL="3429000" indent="-228600" eaLnBrk="0" fontAlgn="base" hangingPunct="0">
              <a:spcBef>
                <a:spcPct val="0"/>
              </a:spcBef>
              <a:spcAft>
                <a:spcPct val="0"/>
              </a:spcAft>
              <a:defRPr sz="2800">
                <a:solidFill>
                  <a:schemeClr val="tx1"/>
                </a:solidFill>
                <a:latin typeface="Arial" charset="0"/>
                <a:cs typeface="Calibri Light" pitchFamily="34" charset="0"/>
              </a:defRPr>
            </a:lvl8pPr>
            <a:lvl9pPr marL="3886200" indent="-228600" eaLnBrk="0" fontAlgn="base" hangingPunct="0">
              <a:spcBef>
                <a:spcPct val="0"/>
              </a:spcBef>
              <a:spcAft>
                <a:spcPct val="0"/>
              </a:spcAft>
              <a:defRPr sz="2800">
                <a:solidFill>
                  <a:schemeClr val="tx1"/>
                </a:solidFill>
                <a:latin typeface="Arial" charset="0"/>
                <a:cs typeface="Calibri Light" pitchFamily="34" charset="0"/>
              </a:defRPr>
            </a:lvl9pPr>
          </a:lstStyle>
          <a:p>
            <a:pPr algn="ctr" eaLnBrk="0" hangingPunct="0">
              <a:spcBef>
                <a:spcPts val="800"/>
              </a:spcBef>
              <a:defRPr/>
            </a:pPr>
            <a:r>
              <a:rPr lang="de-DE" altLang="en-US" sz="1800">
                <a:solidFill>
                  <a:srgbClr val="333333"/>
                </a:solidFill>
                <a:latin typeface="+mn-lt"/>
                <a:cs typeface="+mn-cs"/>
              </a:rPr>
              <a:t>www.uke.de/mct_app</a:t>
            </a:r>
          </a:p>
        </p:txBody>
      </p:sp>
      <p:pic>
        <p:nvPicPr>
          <p:cNvPr id="91141"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86725" y="3309938"/>
            <a:ext cx="11572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Grafik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13063" y="3309938"/>
            <a:ext cx="13954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3F5C70DE-6D64-4A64-A5C9-CE214F8AD0EB}" type="slidenum">
              <a:rPr lang="de-DE" altLang="de-DE"/>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nvGraphicFramePr>
        <p:xfrm>
          <a:off x="409575" y="2011363"/>
          <a:ext cx="11376025" cy="4359274"/>
        </p:xfrm>
        <a:graphic>
          <a:graphicData uri="http://schemas.openxmlformats.org/drawingml/2006/table">
            <a:tbl>
              <a:tblPr>
                <a:tableStyleId>{21E4AEA4-8DFA-4A89-87EB-49C32662AFE0}</a:tableStyleId>
              </a:tblPr>
              <a:tblGrid>
                <a:gridCol w="1653159">
                  <a:extLst>
                    <a:ext uri="{9D8B030D-6E8A-4147-A177-3AD203B41FA5}">
                      <a16:colId xmlns:a16="http://schemas.microsoft.com/office/drawing/2014/main" val="20000"/>
                    </a:ext>
                  </a:extLst>
                </a:gridCol>
                <a:gridCol w="1216510">
                  <a:extLst>
                    <a:ext uri="{9D8B030D-6E8A-4147-A177-3AD203B41FA5}">
                      <a16:colId xmlns:a16="http://schemas.microsoft.com/office/drawing/2014/main" val="20001"/>
                    </a:ext>
                  </a:extLst>
                </a:gridCol>
                <a:gridCol w="1750403">
                  <a:extLst>
                    <a:ext uri="{9D8B030D-6E8A-4147-A177-3AD203B41FA5}">
                      <a16:colId xmlns:a16="http://schemas.microsoft.com/office/drawing/2014/main" val="20002"/>
                    </a:ext>
                  </a:extLst>
                </a:gridCol>
                <a:gridCol w="3088064">
                  <a:extLst>
                    <a:ext uri="{9D8B030D-6E8A-4147-A177-3AD203B41FA5}">
                      <a16:colId xmlns:a16="http://schemas.microsoft.com/office/drawing/2014/main" val="20003"/>
                    </a:ext>
                  </a:extLst>
                </a:gridCol>
                <a:gridCol w="3667889">
                  <a:extLst>
                    <a:ext uri="{9D8B030D-6E8A-4147-A177-3AD203B41FA5}">
                      <a16:colId xmlns:a16="http://schemas.microsoft.com/office/drawing/2014/main" val="20004"/>
                    </a:ext>
                  </a:extLst>
                </a:gridCol>
              </a:tblGrid>
              <a:tr h="7316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48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Footer Placeholder 6"/>
          <p:cNvSpPr>
            <a:spLocks noGrp="1"/>
          </p:cNvSpPr>
          <p:nvPr>
            <p:ph type="ftr" sz="quarter" idx="10"/>
          </p:nvPr>
        </p:nvSpPr>
        <p:spPr/>
        <p:txBody>
          <a:bodyPr/>
          <a:lstStyle/>
          <a:p>
            <a:pPr>
              <a:defRPr/>
            </a:pPr>
            <a:r>
              <a:rPr lang="de-DE"/>
              <a:t>Hugræn Innsæisþjálfun 5 – Minni</a:t>
            </a:r>
          </a:p>
        </p:txBody>
      </p:sp>
      <p:sp>
        <p:nvSpPr>
          <p:cNvPr id="8" name="Slide Number Placeholder 7"/>
          <p:cNvSpPr>
            <a:spLocks noGrp="1"/>
          </p:cNvSpPr>
          <p:nvPr>
            <p:ph type="sldNum" sz="quarter" idx="11"/>
          </p:nvPr>
        </p:nvSpPr>
        <p:spPr/>
        <p:txBody>
          <a:bodyPr/>
          <a:lstStyle/>
          <a:p>
            <a:pPr>
              <a:defRPr/>
            </a:pPr>
            <a:fld id="{F9904F90-3EB4-4AFE-AAC7-18AFB4500AD3}" type="slidenum">
              <a:rPr lang="de-DE" altLang="de-DE"/>
              <a:pPr>
                <a:defRPr/>
              </a:pPr>
              <a:t>83</a:t>
            </a:fld>
            <a:endParaRPr lang="de-DE" altLang="de-DE"/>
          </a:p>
        </p:txBody>
      </p:sp>
      <p:sp>
        <p:nvSpPr>
          <p:cNvPr id="9" name="Text Box 89"/>
          <p:cNvSpPr txBox="1">
            <a:spLocks noChangeArrowheads="1"/>
          </p:cNvSpPr>
          <p:nvPr/>
        </p:nvSpPr>
        <p:spPr bwMode="auto">
          <a:xfrm>
            <a:off x="409575" y="765175"/>
            <a:ext cx="11376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FontTx/>
              <a:buNone/>
              <a:defRPr/>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125538"/>
            <a:ext cx="11376025" cy="498475"/>
          </a:xfrm>
        </p:spPr>
        <p:txBody>
          <a:bodyPr rtlCol="0">
            <a:spAutoFit/>
          </a:bodyPr>
          <a:lstStyle/>
          <a:p>
            <a:pPr defTabSz="914377" eaLnBrk="1" fontAlgn="auto" hangingPunct="1">
              <a:spcBef>
                <a:spcPts val="0"/>
              </a:spcBef>
              <a:spcAft>
                <a:spcPts val="0"/>
              </a:spcAft>
              <a:defRPr/>
            </a:pPr>
            <a:r>
              <a:rPr lang="nn-NO" sz="3600" dirty="0">
                <a:solidFill>
                  <a:srgbClr val="004992"/>
                </a:solidFill>
                <a:latin typeface="+mn-lt"/>
                <a:ea typeface="+mn-ea"/>
                <a:cs typeface="+mn-cs"/>
              </a:rPr>
              <a:t>Skynjum við öll og munum eins?</a:t>
            </a:r>
            <a:endParaRPr lang="en-US" sz="3600" dirty="0">
              <a:solidFill>
                <a:srgbClr val="004992"/>
              </a:solidFill>
              <a:latin typeface="+mn-lt"/>
              <a:ea typeface="+mn-ea"/>
              <a:cs typeface="+mn-cs"/>
            </a:endParaRPr>
          </a:p>
        </p:txBody>
      </p:sp>
      <p:pic>
        <p:nvPicPr>
          <p:cNvPr id="9318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938" y="2205038"/>
            <a:ext cx="426878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
          <p:cNvSpPr txBox="1">
            <a:spLocks noChangeArrowheads="1"/>
          </p:cNvSpPr>
          <p:nvPr/>
        </p:nvSpPr>
        <p:spPr bwMode="auto">
          <a:xfrm>
            <a:off x="409575" y="5703888"/>
            <a:ext cx="11376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ct val="50000"/>
              </a:spcBef>
              <a:buClrTx/>
              <a:buFontTx/>
              <a:buNone/>
              <a:defRPr/>
            </a:pPr>
            <a:r>
              <a:rPr lang="en-US" altLang="de-DE" sz="2400" dirty="0" err="1">
                <a:solidFill>
                  <a:srgbClr val="333333"/>
                </a:solidFill>
                <a:latin typeface="+mn-lt"/>
              </a:rPr>
              <a:t>Dæmi</a:t>
            </a:r>
            <a:r>
              <a:rPr lang="en-US" altLang="de-DE" sz="2400" dirty="0">
                <a:solidFill>
                  <a:srgbClr val="333333"/>
                </a:solidFill>
                <a:latin typeface="+mn-lt"/>
              </a:rPr>
              <a:t>: </a:t>
            </a:r>
            <a:r>
              <a:rPr lang="en-US" altLang="de-DE" sz="2400" dirty="0" err="1">
                <a:solidFill>
                  <a:srgbClr val="333333"/>
                </a:solidFill>
                <a:latin typeface="+mn-lt"/>
              </a:rPr>
              <a:t>Þrír</a:t>
            </a:r>
            <a:r>
              <a:rPr lang="en-US" altLang="de-DE" sz="2400" dirty="0">
                <a:solidFill>
                  <a:srgbClr val="333333"/>
                </a:solidFill>
                <a:latin typeface="+mn-lt"/>
              </a:rPr>
              <a:t> </a:t>
            </a:r>
            <a:r>
              <a:rPr lang="en-US" altLang="de-DE" sz="2400" dirty="0" err="1">
                <a:solidFill>
                  <a:srgbClr val="333333"/>
                </a:solidFill>
                <a:latin typeface="+mn-lt"/>
              </a:rPr>
              <a:t>málarar</a:t>
            </a:r>
            <a:r>
              <a:rPr lang="en-US" altLang="de-DE" sz="2400" dirty="0">
                <a:solidFill>
                  <a:srgbClr val="333333"/>
                </a:solidFill>
                <a:latin typeface="+mn-lt"/>
              </a:rPr>
              <a:t> </a:t>
            </a:r>
            <a:r>
              <a:rPr lang="en-US" altLang="de-DE" sz="2400" dirty="0" err="1">
                <a:solidFill>
                  <a:srgbClr val="333333"/>
                </a:solidFill>
                <a:latin typeface="+mn-lt"/>
              </a:rPr>
              <a:t>voru</a:t>
            </a:r>
            <a:r>
              <a:rPr lang="en-US" altLang="de-DE" sz="2400" dirty="0">
                <a:solidFill>
                  <a:srgbClr val="333333"/>
                </a:solidFill>
                <a:latin typeface="+mn-lt"/>
              </a:rPr>
              <a:t> </a:t>
            </a:r>
            <a:r>
              <a:rPr lang="en-US" altLang="de-DE" sz="2400" dirty="0" err="1">
                <a:solidFill>
                  <a:srgbClr val="333333"/>
                </a:solidFill>
                <a:latin typeface="+mn-lt"/>
              </a:rPr>
              <a:t>fengnir</a:t>
            </a:r>
            <a:r>
              <a:rPr lang="en-US" altLang="de-DE" sz="2400" dirty="0">
                <a:solidFill>
                  <a:srgbClr val="333333"/>
                </a:solidFill>
                <a:latin typeface="+mn-lt"/>
              </a:rPr>
              <a:t> </a:t>
            </a:r>
            <a:r>
              <a:rPr lang="en-US" altLang="de-DE" sz="2400" dirty="0" err="1">
                <a:solidFill>
                  <a:srgbClr val="333333"/>
                </a:solidFill>
                <a:latin typeface="+mn-lt"/>
              </a:rPr>
              <a:t>til</a:t>
            </a:r>
            <a:r>
              <a:rPr lang="en-US" altLang="de-DE" sz="2400" dirty="0">
                <a:solidFill>
                  <a:srgbClr val="333333"/>
                </a:solidFill>
                <a:latin typeface="+mn-lt"/>
              </a:rPr>
              <a:t> </a:t>
            </a:r>
            <a:r>
              <a:rPr lang="en-US" altLang="de-DE" sz="2400" dirty="0" err="1">
                <a:solidFill>
                  <a:srgbClr val="333333"/>
                </a:solidFill>
                <a:latin typeface="+mn-lt"/>
              </a:rPr>
              <a:t>að</a:t>
            </a:r>
            <a:r>
              <a:rPr lang="en-US" altLang="de-DE" sz="2400" dirty="0">
                <a:solidFill>
                  <a:srgbClr val="333333"/>
                </a:solidFill>
                <a:latin typeface="+mn-lt"/>
              </a:rPr>
              <a:t> </a:t>
            </a:r>
            <a:r>
              <a:rPr lang="en-US" altLang="de-DE" sz="2400" dirty="0" err="1">
                <a:solidFill>
                  <a:srgbClr val="333333"/>
                </a:solidFill>
                <a:latin typeface="+mn-lt"/>
              </a:rPr>
              <a:t>mála</a:t>
            </a:r>
            <a:r>
              <a:rPr lang="en-US" altLang="de-DE" sz="2400" dirty="0">
                <a:solidFill>
                  <a:srgbClr val="333333"/>
                </a:solidFill>
                <a:latin typeface="+mn-lt"/>
              </a:rPr>
              <a:t> </a:t>
            </a:r>
            <a:r>
              <a:rPr lang="en-US" altLang="de-DE" sz="2400" dirty="0" err="1">
                <a:solidFill>
                  <a:srgbClr val="333333"/>
                </a:solidFill>
                <a:latin typeface="+mn-lt"/>
              </a:rPr>
              <a:t>sama</a:t>
            </a:r>
            <a:r>
              <a:rPr lang="en-US" altLang="de-DE" sz="2400" dirty="0">
                <a:solidFill>
                  <a:srgbClr val="333333"/>
                </a:solidFill>
                <a:latin typeface="+mn-lt"/>
              </a:rPr>
              <a:t> </a:t>
            </a:r>
            <a:r>
              <a:rPr lang="en-US" altLang="de-DE" sz="2400" dirty="0" err="1">
                <a:solidFill>
                  <a:srgbClr val="333333"/>
                </a:solidFill>
                <a:latin typeface="+mn-lt"/>
              </a:rPr>
              <a:t>spænska</a:t>
            </a:r>
            <a:r>
              <a:rPr lang="en-US" altLang="de-DE" sz="2400" dirty="0">
                <a:solidFill>
                  <a:srgbClr val="333333"/>
                </a:solidFill>
                <a:latin typeface="+mn-lt"/>
              </a:rPr>
              <a:t> </a:t>
            </a:r>
            <a:r>
              <a:rPr lang="en-US" altLang="de-DE" sz="2400" dirty="0" err="1">
                <a:solidFill>
                  <a:srgbClr val="333333"/>
                </a:solidFill>
                <a:latin typeface="+mn-lt"/>
              </a:rPr>
              <a:t>þorpstorgið</a:t>
            </a:r>
            <a:r>
              <a:rPr lang="en-US" altLang="de-DE" sz="2400" dirty="0">
                <a:solidFill>
                  <a:srgbClr val="333333"/>
                </a:solidFill>
                <a:latin typeface="+mn-lt"/>
              </a:rPr>
              <a:t>…</a:t>
            </a:r>
            <a:endParaRPr lang="fr-FR" altLang="de-DE" sz="2400" dirty="0">
              <a:solidFill>
                <a:srgbClr val="333333"/>
              </a:solidFill>
              <a:latin typeface="+mn-lt"/>
            </a:endParaRP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9" name="Slide Number Placeholder 8"/>
          <p:cNvSpPr>
            <a:spLocks noGrp="1"/>
          </p:cNvSpPr>
          <p:nvPr>
            <p:ph type="sldNum" sz="quarter" idx="11"/>
          </p:nvPr>
        </p:nvSpPr>
        <p:spPr/>
        <p:txBody>
          <a:bodyPr/>
          <a:lstStyle/>
          <a:p>
            <a:pPr>
              <a:defRPr/>
            </a:pPr>
            <a:fld id="{9A4ECEA2-22FA-4378-A7DF-6069438C8E74}" type="slidenum">
              <a:rPr lang="de-DE" altLang="de-DE"/>
              <a:pPr>
                <a:defRPr/>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Takið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eftir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mismunandi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litavali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stærð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lögun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eftir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málverkum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Hafa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málararnir</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einhverjum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stöðum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málað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eitthvað</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ólíkan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hátt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eða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jafnvel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sleppt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einhverju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úr</a:t>
            </a:r>
            <a:r>
              <a:rPr lang="en-US" sz="3600" dirty="0">
                <a:solidFill>
                  <a:srgbClr val="004992"/>
                </a:solidFill>
                <a:latin typeface="+mn-lt"/>
                <a:ea typeface="+mn-ea"/>
                <a:cs typeface="+mn-cs"/>
              </a:rPr>
              <a:t>?</a:t>
            </a: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7677997B-F798-4297-A099-02CC5DB17111}" type="slidenum">
              <a:rPr lang="de-DE" altLang="de-DE"/>
              <a:pPr>
                <a:defRPr/>
              </a:pPr>
              <a:t>85</a:t>
            </a:fld>
            <a:endParaRPr lang="de-DE" altLang="de-DE"/>
          </a:p>
        </p:txBody>
      </p:sp>
      <p:pic>
        <p:nvPicPr>
          <p:cNvPr id="94213"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98963" y="2852738"/>
            <a:ext cx="30416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9575" y="2852738"/>
            <a:ext cx="33607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Grafik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69263" y="2852738"/>
            <a:ext cx="36798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6" name="Caption_22"/>
          <p:cNvSpPr txBox="1">
            <a:spLocks noChangeArrowheads="1"/>
          </p:cNvSpPr>
          <p:nvPr/>
        </p:nvSpPr>
        <p:spPr bwMode="auto">
          <a:xfrm>
            <a:off x="4398963" y="5367338"/>
            <a:ext cx="3041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eaLnBrk="1" hangingPunct="1">
              <a:spcBef>
                <a:spcPct val="50000"/>
              </a:spcBef>
            </a:pPr>
            <a:r>
              <a:rPr lang="de-DE" altLang="en-US" sz="1400"/>
              <a:t>Helmut Schack</a:t>
            </a:r>
          </a:p>
        </p:txBody>
      </p:sp>
      <p:sp>
        <p:nvSpPr>
          <p:cNvPr id="94217" name="Caption_189443"/>
          <p:cNvSpPr txBox="1">
            <a:spLocks noChangeArrowheads="1"/>
          </p:cNvSpPr>
          <p:nvPr/>
        </p:nvSpPr>
        <p:spPr bwMode="auto">
          <a:xfrm>
            <a:off x="8069263" y="5367338"/>
            <a:ext cx="3679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eaLnBrk="1" hangingPunct="1">
              <a:spcBef>
                <a:spcPct val="50000"/>
              </a:spcBef>
            </a:pPr>
            <a:r>
              <a:rPr lang="de-DE" altLang="en-US" sz="1400"/>
              <a:t>Bernd Hampel</a:t>
            </a:r>
          </a:p>
        </p:txBody>
      </p:sp>
      <p:sp>
        <p:nvSpPr>
          <p:cNvPr id="94218" name="Caption_189444"/>
          <p:cNvSpPr txBox="1">
            <a:spLocks noChangeArrowheads="1"/>
          </p:cNvSpPr>
          <p:nvPr/>
        </p:nvSpPr>
        <p:spPr bwMode="auto">
          <a:xfrm>
            <a:off x="409575" y="5367338"/>
            <a:ext cx="3360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eaLnBrk="1" hangingPunct="1">
              <a:spcBef>
                <a:spcPct val="50000"/>
              </a:spcBef>
            </a:pPr>
            <a:r>
              <a:rPr lang="de-DE" altLang="en-US" sz="1400"/>
              <a:t>Andreas Weißgerber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Caption_28"/>
          <p:cNvSpPr txBox="1">
            <a:spLocks noChangeArrowheads="1"/>
          </p:cNvSpPr>
          <p:nvPr/>
        </p:nvSpPr>
        <p:spPr bwMode="auto">
          <a:xfrm>
            <a:off x="4398963" y="5367338"/>
            <a:ext cx="304165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eaLnBrk="1" hangingPunct="1">
              <a:spcBef>
                <a:spcPct val="50000"/>
              </a:spcBef>
            </a:pPr>
            <a:r>
              <a:rPr lang="en-US" altLang="en-US" sz="1400"/>
              <a:t>Helmut Schack: Málverkið hefur jarðbundinn lit. Pálmatrén eru ekki eins bein og í hinum málverkunum.</a:t>
            </a:r>
            <a:endParaRPr lang="de-DE" altLang="en-US" sz="1400" i="1">
              <a:solidFill>
                <a:srgbClr val="FF0000"/>
              </a:solidFill>
            </a:endParaRPr>
          </a:p>
        </p:txBody>
      </p:sp>
      <p:sp>
        <p:nvSpPr>
          <p:cNvPr id="95235" name="Caption_189444"/>
          <p:cNvSpPr txBox="1">
            <a:spLocks noChangeArrowheads="1"/>
          </p:cNvSpPr>
          <p:nvPr/>
        </p:nvSpPr>
        <p:spPr bwMode="auto">
          <a:xfrm>
            <a:off x="409575" y="5367338"/>
            <a:ext cx="336073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eaLnBrk="1" hangingPunct="1">
              <a:spcBef>
                <a:spcPct val="50000"/>
              </a:spcBef>
            </a:pPr>
            <a:r>
              <a:rPr lang="en-US" altLang="en-US" sz="1400"/>
              <a:t>Andreas Weißgerber: Þorpstorgið er mjög litríkt. Bleika húsið til hægri (sjá örvar) er fjólublátt í málverki Hampel og rautt í málverki Schack. </a:t>
            </a:r>
            <a:endParaRPr lang="de-DE" altLang="en-US" sz="1400" i="1">
              <a:solidFill>
                <a:srgbClr val="FF0000"/>
              </a:solidFill>
            </a:endParaRPr>
          </a:p>
        </p:txBody>
      </p:sp>
      <p:sp>
        <p:nvSpPr>
          <p:cNvPr id="3" name="Title 2"/>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Enginn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skynjar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hlutina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nákvæmlega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þessum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þremur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málverkum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landslagið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túlkað</a:t>
            </a:r>
            <a:r>
              <a:rPr lang="en-US" sz="3600" dirty="0">
                <a:solidFill>
                  <a:srgbClr val="004992"/>
                </a:solidFill>
                <a:latin typeface="+mn-lt"/>
                <a:ea typeface="+mn-ea"/>
                <a:cs typeface="+mn-cs"/>
              </a:rPr>
              <a:t> á </a:t>
            </a:r>
            <a:r>
              <a:rPr lang="en-US" sz="3600" dirty="0" err="1">
                <a:solidFill>
                  <a:srgbClr val="004992"/>
                </a:solidFill>
                <a:latin typeface="+mn-lt"/>
                <a:ea typeface="+mn-ea"/>
                <a:cs typeface="+mn-cs"/>
              </a:rPr>
              <a:t>mismunandi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hátt</a:t>
            </a:r>
            <a:r>
              <a:rPr lang="en-US" sz="3600" dirty="0">
                <a:solidFill>
                  <a:srgbClr val="004992"/>
                </a:solidFill>
                <a:latin typeface="+mn-lt"/>
                <a:ea typeface="+mn-ea"/>
                <a:cs typeface="+mn-cs"/>
              </a:rPr>
              <a:t>!</a:t>
            </a: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5FEF931F-CC6B-42F4-B3E9-E63309E4A239}" type="slidenum">
              <a:rPr lang="de-DE" altLang="de-DE"/>
              <a:pPr>
                <a:defRPr/>
              </a:pPr>
              <a:t>86</a:t>
            </a:fld>
            <a:endParaRPr lang="de-DE" altLang="de-DE"/>
          </a:p>
        </p:txBody>
      </p:sp>
      <p:pic>
        <p:nvPicPr>
          <p:cNvPr id="9523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98963" y="2852738"/>
            <a:ext cx="30416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0"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9575" y="2852738"/>
            <a:ext cx="33607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1" name="Grafik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69263" y="2852738"/>
            <a:ext cx="36798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5242" name="Caption_38"/>
          <p:cNvCxnSpPr>
            <a:cxnSpLocks noChangeShapeType="1"/>
          </p:cNvCxnSpPr>
          <p:nvPr/>
        </p:nvCxnSpPr>
        <p:spPr bwMode="auto">
          <a:xfrm flipV="1">
            <a:off x="6097588" y="3602038"/>
            <a:ext cx="360362" cy="287337"/>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95243" name="Caption_37"/>
          <p:cNvCxnSpPr>
            <a:cxnSpLocks noChangeShapeType="1"/>
          </p:cNvCxnSpPr>
          <p:nvPr/>
        </p:nvCxnSpPr>
        <p:spPr bwMode="auto">
          <a:xfrm flipV="1">
            <a:off x="10274300" y="4233863"/>
            <a:ext cx="360363" cy="287337"/>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95244" name="Caption_36"/>
          <p:cNvCxnSpPr>
            <a:cxnSpLocks noChangeShapeType="1"/>
          </p:cNvCxnSpPr>
          <p:nvPr/>
        </p:nvCxnSpPr>
        <p:spPr bwMode="auto">
          <a:xfrm flipV="1">
            <a:off x="2568575" y="38893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95245" name="Caption_35"/>
          <p:cNvSpPr>
            <a:spLocks noChangeArrowheads="1"/>
          </p:cNvSpPr>
          <p:nvPr/>
        </p:nvSpPr>
        <p:spPr bwMode="auto">
          <a:xfrm>
            <a:off x="4513263" y="37115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latin typeface="Arial" charset="0"/>
              <a:ea typeface="ＭＳ Ｐゴシック" pitchFamily="34" charset="-128"/>
            </a:endParaRPr>
          </a:p>
        </p:txBody>
      </p:sp>
      <p:sp>
        <p:nvSpPr>
          <p:cNvPr id="95246" name="Caption_34"/>
          <p:cNvSpPr>
            <a:spLocks noChangeArrowheads="1"/>
          </p:cNvSpPr>
          <p:nvPr/>
        </p:nvSpPr>
        <p:spPr bwMode="auto">
          <a:xfrm>
            <a:off x="665163" y="38893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latin typeface="Arial" charset="0"/>
              <a:ea typeface="ＭＳ Ｐゴシック" pitchFamily="34" charset="-128"/>
            </a:endParaRPr>
          </a:p>
        </p:txBody>
      </p:sp>
      <p:sp>
        <p:nvSpPr>
          <p:cNvPr id="95247" name="Caption_33"/>
          <p:cNvSpPr>
            <a:spLocks noChangeArrowheads="1"/>
          </p:cNvSpPr>
          <p:nvPr/>
        </p:nvSpPr>
        <p:spPr bwMode="auto">
          <a:xfrm>
            <a:off x="8226425" y="4378325"/>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de-DE" altLang="de-DE">
              <a:latin typeface="Arial" charset="0"/>
              <a:ea typeface="ＭＳ Ｐゴシック" pitchFamily="34" charset="-128"/>
            </a:endParaRPr>
          </a:p>
        </p:txBody>
      </p:sp>
      <p:sp>
        <p:nvSpPr>
          <p:cNvPr id="95248" name="Caption_189443"/>
          <p:cNvSpPr txBox="1">
            <a:spLocks noChangeArrowheads="1"/>
          </p:cNvSpPr>
          <p:nvPr/>
        </p:nvSpPr>
        <p:spPr bwMode="auto">
          <a:xfrm>
            <a:off x="8069263" y="5367338"/>
            <a:ext cx="36798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eaLnBrk="1" hangingPunct="1">
              <a:spcBef>
                <a:spcPct val="50000"/>
              </a:spcBef>
            </a:pPr>
            <a:r>
              <a:rPr lang="en-US" altLang="en-US" sz="1400"/>
              <a:t>Bernd Hampel: Í þessu málverki eru hlutirnir mjög nálægt hvor öðrum. Ólíkt hinum tveimur málverkunum er veggurinn til vinstri með þrjá boga (sjá hringi).</a:t>
            </a:r>
            <a:endParaRPr lang="de-DE" altLang="en-US" sz="14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sz="3600" dirty="0" err="1">
                <a:solidFill>
                  <a:srgbClr val="004992"/>
                </a:solidFill>
                <a:latin typeface="+mn-lt"/>
                <a:ea typeface="+mn-ea"/>
                <a:cs typeface="+mn-cs"/>
              </a:rPr>
              <a:t>Minni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okkar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ekki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eins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myndavél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Vertu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viðbúin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því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að</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hafa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rangt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fyrir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þér</a:t>
            </a:r>
            <a:endParaRPr lang="en-US" sz="3600" dirty="0">
              <a:solidFill>
                <a:srgbClr val="004992"/>
              </a:solidFill>
              <a:latin typeface="+mn-lt"/>
              <a:ea typeface="+mn-ea"/>
              <a:cs typeface="+mn-cs"/>
            </a:endParaRPr>
          </a:p>
        </p:txBody>
      </p:sp>
      <p:sp>
        <p:nvSpPr>
          <p:cNvPr id="5" name="Footer Placeholder 4"/>
          <p:cNvSpPr>
            <a:spLocks noGrp="1"/>
          </p:cNvSpPr>
          <p:nvPr>
            <p:ph type="ftr" sz="quarter" idx="10"/>
          </p:nvPr>
        </p:nvSpPr>
        <p:spPr/>
        <p:txBody>
          <a:bodyPr/>
          <a:lstStyle/>
          <a:p>
            <a:pPr>
              <a:defRPr/>
            </a:pPr>
            <a:r>
              <a:rPr lang="de-DE"/>
              <a:t>Hugræn Innsæisþjálfun 5 – Minni</a:t>
            </a:r>
          </a:p>
        </p:txBody>
      </p:sp>
      <p:sp>
        <p:nvSpPr>
          <p:cNvPr id="6" name="Slide Number Placeholder 5"/>
          <p:cNvSpPr>
            <a:spLocks noGrp="1"/>
          </p:cNvSpPr>
          <p:nvPr>
            <p:ph type="sldNum" sz="quarter" idx="11"/>
          </p:nvPr>
        </p:nvSpPr>
        <p:spPr/>
        <p:txBody>
          <a:bodyPr/>
          <a:lstStyle/>
          <a:p>
            <a:pPr>
              <a:defRPr/>
            </a:pPr>
            <a:fld id="{30278F0A-92C0-4B54-B4AB-F6422A58A249}" type="slidenum">
              <a:rPr lang="de-DE" altLang="de-DE"/>
              <a:pPr>
                <a:defRPr/>
              </a:pPr>
              <a:t>87</a:t>
            </a:fld>
            <a:endParaRPr lang="de-DE" altLang="de-DE"/>
          </a:p>
        </p:txBody>
      </p:sp>
      <p:pic>
        <p:nvPicPr>
          <p:cNvPr id="96261"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4713" y="1916113"/>
            <a:ext cx="2789237"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Grafik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04288" y="4292600"/>
            <a:ext cx="240665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3"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688" y="4292600"/>
            <a:ext cx="220027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4" name="Grafik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84763" y="4292600"/>
            <a:ext cx="199072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5" name="Caption_36"/>
          <p:cNvSpPr>
            <a:spLocks noChangeArrowheads="1"/>
          </p:cNvSpPr>
          <p:nvPr/>
        </p:nvSpPr>
        <p:spPr bwMode="auto">
          <a:xfrm>
            <a:off x="4919663" y="26844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en-US" altLang="de-DE">
              <a:ea typeface="ＭＳ Ｐゴシック" pitchFamily="34" charset="-128"/>
            </a:endParaRPr>
          </a:p>
        </p:txBody>
      </p:sp>
      <p:sp>
        <p:nvSpPr>
          <p:cNvPr id="96266" name="Caption_35"/>
          <p:cNvSpPr>
            <a:spLocks noChangeArrowheads="1"/>
          </p:cNvSpPr>
          <p:nvPr/>
        </p:nvSpPr>
        <p:spPr bwMode="auto">
          <a:xfrm>
            <a:off x="8975725" y="5229225"/>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endParaRPr lang="en-US" altLang="de-DE">
              <a:ea typeface="ＭＳ Ｐゴシック" pitchFamily="34" charset="-128"/>
            </a:endParaRPr>
          </a:p>
        </p:txBody>
      </p:sp>
      <p:sp>
        <p:nvSpPr>
          <p:cNvPr id="96267" name="Caption_15"/>
          <p:cNvSpPr txBox="1">
            <a:spLocks noChangeArrowheads="1"/>
          </p:cNvSpPr>
          <p:nvPr/>
        </p:nvSpPr>
        <p:spPr bwMode="auto">
          <a:xfrm>
            <a:off x="7467600" y="1916113"/>
            <a:ext cx="40354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eaLnBrk="1" hangingPunct="1">
              <a:spcBef>
                <a:spcPct val="50000"/>
              </a:spcBef>
            </a:pPr>
            <a:r>
              <a:rPr lang="en-US" altLang="en-US" sz="1400"/>
              <a:t>Mynd af upprunalega þorpstorginu: Athugaðu að bílarnir tveir voru ekki á staðnum þegar málverkin voru gerð.</a:t>
            </a:r>
            <a:endParaRPr lang="de-DE" altLang="en-US" sz="1400"/>
          </a:p>
        </p:txBody>
      </p:sp>
      <p:sp>
        <p:nvSpPr>
          <p:cNvPr id="96268" name="Caption_18"/>
          <p:cNvSpPr txBox="1">
            <a:spLocks noChangeArrowheads="1"/>
          </p:cNvSpPr>
          <p:nvPr/>
        </p:nvSpPr>
        <p:spPr bwMode="auto">
          <a:xfrm>
            <a:off x="912813" y="5938838"/>
            <a:ext cx="24479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a:spcBef>
                <a:spcPct val="50000"/>
              </a:spcBef>
            </a:pPr>
            <a:r>
              <a:rPr lang="en-US" altLang="en-US" sz="1200"/>
              <a:t>Andreas Weißgerber: Hlutföllin eru í samræmi en litirnir passa ekki (t.d. eru steinveggirnir ekki í raun grænir).</a:t>
            </a:r>
            <a:endParaRPr lang="de-DE" altLang="en-US" sz="1200"/>
          </a:p>
        </p:txBody>
      </p:sp>
      <p:sp>
        <p:nvSpPr>
          <p:cNvPr id="96269" name="Caption_17"/>
          <p:cNvSpPr txBox="1">
            <a:spLocks noChangeArrowheads="1"/>
          </p:cNvSpPr>
          <p:nvPr/>
        </p:nvSpPr>
        <p:spPr bwMode="auto">
          <a:xfrm>
            <a:off x="5084763" y="5938838"/>
            <a:ext cx="1990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a:spcBef>
                <a:spcPct val="50000"/>
              </a:spcBef>
            </a:pPr>
            <a:r>
              <a:rPr lang="en-US" altLang="en-US" sz="1200"/>
              <a:t>Helmut Schack: Pálmatrén eru upprunalega mjög bein.</a:t>
            </a:r>
            <a:endParaRPr lang="de-DE" altLang="en-US" sz="1200"/>
          </a:p>
        </p:txBody>
      </p:sp>
      <p:sp>
        <p:nvSpPr>
          <p:cNvPr id="96270" name="Caption_19"/>
          <p:cNvSpPr txBox="1">
            <a:spLocks noChangeArrowheads="1"/>
          </p:cNvSpPr>
          <p:nvPr/>
        </p:nvSpPr>
        <p:spPr bwMode="auto">
          <a:xfrm>
            <a:off x="8904288" y="5938838"/>
            <a:ext cx="2406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Calibri Light" pitchFamily="34" charset="0"/>
                <a:cs typeface="Calibri Light" pitchFamily="34" charset="0"/>
              </a:defRPr>
            </a:lvl1pPr>
            <a:lvl2pPr marL="742950" indent="-285750" eaLnBrk="0" hangingPunct="0">
              <a:defRPr sz="2800">
                <a:solidFill>
                  <a:schemeClr val="tx1"/>
                </a:solidFill>
                <a:latin typeface="Calibri Light" pitchFamily="34" charset="0"/>
                <a:cs typeface="Calibri Light" pitchFamily="34" charset="0"/>
              </a:defRPr>
            </a:lvl2pPr>
            <a:lvl3pPr marL="1143000" indent="-228600" eaLnBrk="0" hangingPunct="0">
              <a:defRPr sz="2800">
                <a:solidFill>
                  <a:schemeClr val="tx1"/>
                </a:solidFill>
                <a:latin typeface="Calibri Light" pitchFamily="34" charset="0"/>
                <a:cs typeface="Calibri Light" pitchFamily="34" charset="0"/>
              </a:defRPr>
            </a:lvl3pPr>
            <a:lvl4pPr marL="1600200" indent="-228600" eaLnBrk="0" hangingPunct="0">
              <a:defRPr sz="2800">
                <a:solidFill>
                  <a:schemeClr val="tx1"/>
                </a:solidFill>
                <a:latin typeface="Calibri Light" pitchFamily="34" charset="0"/>
                <a:cs typeface="Calibri Light" pitchFamily="34" charset="0"/>
              </a:defRPr>
            </a:lvl4pPr>
            <a:lvl5pPr marL="2057400" indent="-228600" eaLnBrk="0" hangingPunct="0">
              <a:defRPr sz="2800">
                <a:solidFill>
                  <a:schemeClr val="tx1"/>
                </a:solidFill>
                <a:latin typeface="Calibri Light" pitchFamily="34" charset="0"/>
                <a:cs typeface="Calibri Light" pitchFamily="34" charset="0"/>
              </a:defRPr>
            </a:lvl5pPr>
            <a:lvl6pPr marL="2514600" indent="-228600" eaLnBrk="0" fontAlgn="base" hangingPunct="0">
              <a:spcBef>
                <a:spcPct val="0"/>
              </a:spcBef>
              <a:spcAft>
                <a:spcPct val="0"/>
              </a:spcAft>
              <a:defRPr sz="2800">
                <a:solidFill>
                  <a:schemeClr val="tx1"/>
                </a:solidFill>
                <a:latin typeface="Calibri Light" pitchFamily="34" charset="0"/>
                <a:cs typeface="Calibri Light" pitchFamily="34" charset="0"/>
              </a:defRPr>
            </a:lvl6pPr>
            <a:lvl7pPr marL="2971800" indent="-228600" eaLnBrk="0" fontAlgn="base" hangingPunct="0">
              <a:spcBef>
                <a:spcPct val="0"/>
              </a:spcBef>
              <a:spcAft>
                <a:spcPct val="0"/>
              </a:spcAft>
              <a:defRPr sz="2800">
                <a:solidFill>
                  <a:schemeClr val="tx1"/>
                </a:solidFill>
                <a:latin typeface="Calibri Light" pitchFamily="34" charset="0"/>
                <a:cs typeface="Calibri Light" pitchFamily="34" charset="0"/>
              </a:defRPr>
            </a:lvl7pPr>
            <a:lvl8pPr marL="3429000" indent="-228600" eaLnBrk="0" fontAlgn="base" hangingPunct="0">
              <a:spcBef>
                <a:spcPct val="0"/>
              </a:spcBef>
              <a:spcAft>
                <a:spcPct val="0"/>
              </a:spcAft>
              <a:defRPr sz="2800">
                <a:solidFill>
                  <a:schemeClr val="tx1"/>
                </a:solidFill>
                <a:latin typeface="Calibri Light" pitchFamily="34" charset="0"/>
                <a:cs typeface="Calibri Light" pitchFamily="34" charset="0"/>
              </a:defRPr>
            </a:lvl8pPr>
            <a:lvl9pPr marL="3886200" indent="-228600" eaLnBrk="0" fontAlgn="base" hangingPunct="0">
              <a:spcBef>
                <a:spcPct val="0"/>
              </a:spcBef>
              <a:spcAft>
                <a:spcPct val="0"/>
              </a:spcAft>
              <a:defRPr sz="2800">
                <a:solidFill>
                  <a:schemeClr val="tx1"/>
                </a:solidFill>
                <a:latin typeface="Calibri Light" pitchFamily="34" charset="0"/>
                <a:cs typeface="Calibri Light" pitchFamily="34" charset="0"/>
              </a:defRPr>
            </a:lvl9pPr>
          </a:lstStyle>
          <a:p>
            <a:pPr algn="ctr">
              <a:spcBef>
                <a:spcPct val="50000"/>
              </a:spcBef>
            </a:pPr>
            <a:r>
              <a:rPr lang="en-US" altLang="en-US" sz="1200"/>
              <a:t>Bernd Hampel: Það eru aðeins tveir bogar á veggnum til vinstri (sjá rauðan hring).</a:t>
            </a:r>
            <a:endParaRPr lang="de-DE" altLang="en-US" sz="12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nvGraphicFramePr>
        <p:xfrm>
          <a:off x="409575" y="2011363"/>
          <a:ext cx="11376025" cy="1281112"/>
        </p:xfrm>
        <a:graphic>
          <a:graphicData uri="http://schemas.openxmlformats.org/drawingml/2006/table">
            <a:tbl>
              <a:tblPr>
                <a:tableStyleId>{21E4AEA4-8DFA-4A89-87EB-49C32662AFE0}</a:tableStyleId>
              </a:tblPr>
              <a:tblGrid>
                <a:gridCol w="1653159">
                  <a:extLst>
                    <a:ext uri="{9D8B030D-6E8A-4147-A177-3AD203B41FA5}">
                      <a16:colId xmlns:a16="http://schemas.microsoft.com/office/drawing/2014/main" val="20000"/>
                    </a:ext>
                  </a:extLst>
                </a:gridCol>
                <a:gridCol w="1216510">
                  <a:extLst>
                    <a:ext uri="{9D8B030D-6E8A-4147-A177-3AD203B41FA5}">
                      <a16:colId xmlns:a16="http://schemas.microsoft.com/office/drawing/2014/main" val="20001"/>
                    </a:ext>
                  </a:extLst>
                </a:gridCol>
                <a:gridCol w="1750403">
                  <a:extLst>
                    <a:ext uri="{9D8B030D-6E8A-4147-A177-3AD203B41FA5}">
                      <a16:colId xmlns:a16="http://schemas.microsoft.com/office/drawing/2014/main" val="20002"/>
                    </a:ext>
                  </a:extLst>
                </a:gridCol>
                <a:gridCol w="3088064">
                  <a:extLst>
                    <a:ext uri="{9D8B030D-6E8A-4147-A177-3AD203B41FA5}">
                      <a16:colId xmlns:a16="http://schemas.microsoft.com/office/drawing/2014/main" val="20003"/>
                    </a:ext>
                  </a:extLst>
                </a:gridCol>
                <a:gridCol w="3667889">
                  <a:extLst>
                    <a:ext uri="{9D8B030D-6E8A-4147-A177-3AD203B41FA5}">
                      <a16:colId xmlns:a16="http://schemas.microsoft.com/office/drawing/2014/main" val="20004"/>
                    </a:ext>
                  </a:extLst>
                </a:gridCol>
              </a:tblGrid>
              <a:tr h="7320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marT="45754" marB="4575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marT="45754" marB="4575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marT="45754" marB="4575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marT="45754" marB="4575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Lýsing/Kurzbeschreibung</a:t>
                      </a:r>
                      <a:endParaRPr kumimoji="0" lang="de-DE" sz="1000" b="0" i="0" u="none" strike="noStrike" cap="none" normalizeH="0" baseline="0" dirty="0">
                        <a:ln>
                          <a:noFill/>
                        </a:ln>
                        <a:solidFill>
                          <a:srgbClr val="333333"/>
                        </a:solidFill>
                        <a:effectLst/>
                        <a:latin typeface="+mn-lt"/>
                        <a:ea typeface="+mn-ea"/>
                        <a:cs typeface="+mn-cs"/>
                      </a:endParaRPr>
                    </a:p>
                  </a:txBody>
                  <a:tcPr marT="45754" marB="4575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90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54" marB="4575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54" marB="4575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54" marB="4575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54" marB="4575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marT="45754" marB="4575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0"/>
          </p:nvPr>
        </p:nvSpPr>
        <p:spPr/>
        <p:txBody>
          <a:bodyPr/>
          <a:lstStyle/>
          <a:p>
            <a:pPr>
              <a:defRPr/>
            </a:pPr>
            <a:r>
              <a:rPr lang="de-DE"/>
              <a:t>Hugræn Innsæisþjálfun 5 – Minni</a:t>
            </a:r>
          </a:p>
        </p:txBody>
      </p:sp>
      <p:sp>
        <p:nvSpPr>
          <p:cNvPr id="7" name="Slide Number Placeholder 6"/>
          <p:cNvSpPr>
            <a:spLocks noGrp="1"/>
          </p:cNvSpPr>
          <p:nvPr>
            <p:ph type="sldNum" sz="quarter" idx="11"/>
          </p:nvPr>
        </p:nvSpPr>
        <p:spPr/>
        <p:txBody>
          <a:bodyPr/>
          <a:lstStyle/>
          <a:p>
            <a:pPr>
              <a:defRPr/>
            </a:pPr>
            <a:fld id="{A4AA7CCB-4831-43EB-B28E-02C48330E1F3}" type="slidenum">
              <a:rPr lang="de-DE" altLang="de-DE"/>
              <a:pPr>
                <a:defRPr/>
              </a:pPr>
              <a:t>88</a:t>
            </a:fld>
            <a:endParaRPr lang="de-DE" altLang="de-DE"/>
          </a:p>
        </p:txBody>
      </p:sp>
      <p:sp>
        <p:nvSpPr>
          <p:cNvPr id="8" name="Text Box 89"/>
          <p:cNvSpPr txBox="1">
            <a:spLocks noChangeArrowheads="1"/>
          </p:cNvSpPr>
          <p:nvPr/>
        </p:nvSpPr>
        <p:spPr bwMode="auto">
          <a:xfrm>
            <a:off x="409575" y="765175"/>
            <a:ext cx="11376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FontTx/>
              <a:buNone/>
              <a:defRPr/>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02099A09D2A84A882030753990FC40" ma:contentTypeVersion="10" ma:contentTypeDescription="Create a new document." ma:contentTypeScope="" ma:versionID="cfa989289380a90a52952d16a220bb44">
  <xsd:schema xmlns:xsd="http://www.w3.org/2001/XMLSchema" xmlns:xs="http://www.w3.org/2001/XMLSchema" xmlns:p="http://schemas.microsoft.com/office/2006/metadata/properties" xmlns:ns2="bad9db3a-c9c6-42aa-b137-61ba08a504cf" xmlns:ns3="1132e7b8-8bcd-4bc0-9ce1-15dd1ac25dd2" targetNamespace="http://schemas.microsoft.com/office/2006/metadata/properties" ma:root="true" ma:fieldsID="72a055df42784a456ab340c2fda1cbee" ns2:_="" ns3:_="">
    <xsd:import namespace="bad9db3a-c9c6-42aa-b137-61ba08a504cf"/>
    <xsd:import namespace="1132e7b8-8bcd-4bc0-9ce1-15dd1ac25d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9db3a-c9c6-42aa-b137-61ba08a504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32e7b8-8bcd-4bc0-9ce1-15dd1ac25d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3FC701-35E4-4F93-9236-CBFA44243C22}">
  <ds:schemaRefs>
    <ds:schemaRef ds:uri="bad9db3a-c9c6-42aa-b137-61ba08a504cf"/>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1132e7b8-8bcd-4bc0-9ce1-15dd1ac25dd2"/>
    <ds:schemaRef ds:uri="http://www.w3.org/XML/1998/namespace"/>
    <ds:schemaRef ds:uri="http://purl.org/dc/term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65038A28-1A34-4AD4-B68C-D77E5EADF665}">
  <ds:schemaRefs>
    <ds:schemaRef ds:uri="http://schemas.microsoft.com/sharepoint/v3/contenttype/forms"/>
  </ds:schemaRefs>
</ds:datastoreItem>
</file>

<file path=customXml/itemProps3.xml><?xml version="1.0" encoding="utf-8"?>
<ds:datastoreItem xmlns:ds="http://schemas.openxmlformats.org/officeDocument/2006/customXml" ds:itemID="{A83A5C2D-E520-4A65-8AF4-03351E9FDB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d9db3a-c9c6-42aa-b137-61ba08a504cf"/>
    <ds:schemaRef ds:uri="1132e7b8-8bcd-4bc0-9ce1-15dd1ac25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new</Template>
  <TotalTime>0</TotalTime>
  <Words>3510</Words>
  <Application>Microsoft Office PowerPoint</Application>
  <PresentationFormat>Benutzerdefiniert</PresentationFormat>
  <Paragraphs>739</Paragraphs>
  <Slides>88</Slides>
  <Notes>88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88</vt:i4>
      </vt:variant>
    </vt:vector>
  </HeadingPairs>
  <TitlesOfParts>
    <vt:vector size="96" baseType="lpstr">
      <vt:lpstr>Wingdings</vt:lpstr>
      <vt:lpstr>Times New Roman</vt:lpstr>
      <vt:lpstr>Symbol</vt:lpstr>
      <vt:lpstr>Calibri</vt:lpstr>
      <vt:lpstr>Wingdings</vt:lpstr>
      <vt:lpstr>Arial</vt:lpstr>
      <vt:lpstr>Calibri Light</vt:lpstr>
      <vt:lpstr>UKE_PPT-Vorlage_16zu9</vt:lpstr>
      <vt:lpstr>HI 5 B – Minni</vt:lpstr>
      <vt:lpstr>Minni</vt:lpstr>
      <vt:lpstr>Minni</vt:lpstr>
      <vt:lpstr>Minni</vt:lpstr>
      <vt:lpstr>Minni</vt:lpstr>
      <vt:lpstr>Minni</vt:lpstr>
      <vt:lpstr>Hvað getur truflað minnið?</vt:lpstr>
      <vt:lpstr>Hvað getur truflað minnið?</vt:lpstr>
      <vt:lpstr>Hvað getur truflað minnið?</vt:lpstr>
      <vt:lpstr>Hvað getur truflað minnið?</vt:lpstr>
      <vt:lpstr>Hvað getur truflað minnið?</vt:lpstr>
      <vt:lpstr>Hvernig get ég bætt minnið?</vt:lpstr>
      <vt:lpstr>Virkar minni okkar eins og myndbandsupptaka? [fyrir aðra æfingu, sjá enda kynningar]</vt:lpstr>
      <vt:lpstr>Eftir að myndirnar voru sýndar, reyndi rannsakandi að hafa áhrif á minni sumra þátttakenda með leiðandi spurningum.</vt:lpstr>
      <vt:lpstr>Seinna voru tvær myndir sýndar. Þátttakendurnir þurftu að svara hvaða mynd þeir sáu fyrst. Telur þú að hægt sé að hafa áhrif á minni annarra? </vt:lpstr>
      <vt:lpstr>Minni okkar passar ekki fullkomlega við raunveruleikann!</vt:lpstr>
      <vt:lpstr>Minni okkar passar ekki fullkomlega við raunveruleikann!</vt:lpstr>
      <vt:lpstr>Æfing</vt:lpstr>
      <vt:lpstr>Æfing</vt:lpstr>
      <vt:lpstr>Æfing</vt:lpstr>
      <vt:lpstr>PowerPoint-Präsentation</vt:lpstr>
      <vt:lpstr>Járnsmiðurinn Hvað sástu? Hversu viss ertu?</vt:lpstr>
      <vt:lpstr>Járnsmiðurinn</vt:lpstr>
      <vt:lpstr>PowerPoint-Präsentation</vt:lpstr>
      <vt:lpstr>Sjóræningjaskip Hvað sástu? Hversu viss ertu?</vt:lpstr>
      <vt:lpstr>Sjóræningjaskip</vt:lpstr>
      <vt:lpstr>Falskar minningar í daglegu lífi</vt:lpstr>
      <vt:lpstr>Falskar minningar í daglegu lífi</vt:lpstr>
      <vt:lpstr>Falskar minningar í daglegu lífi</vt:lpstr>
      <vt:lpstr>Minnisvandi</vt:lpstr>
      <vt:lpstr>Minnisvandi</vt:lpstr>
      <vt:lpstr>Minnisvandi</vt:lpstr>
      <vt:lpstr>Minnisvandi</vt:lpstr>
      <vt:lpstr>Falskar minningar</vt:lpstr>
      <vt:lpstr>Falskar minningar</vt:lpstr>
      <vt:lpstr>Falskar minningar</vt:lpstr>
      <vt:lpstr>Falskar minningar</vt:lpstr>
      <vt:lpstr>Hvers vegna erum við að þessu?</vt:lpstr>
      <vt:lpstr>Hvers vegna erum við að þessu?</vt:lpstr>
      <vt:lpstr>Hvers vegna erum við að þessu?</vt:lpstr>
      <vt:lpstr>Hvernig minnisvandi getur leitt til rangtúlkunar í geðrofi - dæmi</vt:lpstr>
      <vt:lpstr>Æfing</vt:lpstr>
      <vt:lpstr>Æfing</vt:lpstr>
      <vt:lpstr>PowerPoint-Präsentation</vt:lpstr>
      <vt:lpstr>Bankaræningjar Hvað sástu á myndinni? Hversu viss ertu?</vt:lpstr>
      <vt:lpstr>Bankaræningjar</vt:lpstr>
      <vt:lpstr>PowerPoint-Präsentation</vt:lpstr>
      <vt:lpstr>Kennslustofa Hvað var ekki til staðar? Hversu viss ertu?</vt:lpstr>
      <vt:lpstr>Kennslustofa</vt:lpstr>
      <vt:lpstr>Valfrjálst: Myndband</vt:lpstr>
      <vt:lpstr>PowerPoint-Präsentation</vt:lpstr>
      <vt:lpstr>Strönd Hvað sástu ekki? Hversu viss ertu?</vt:lpstr>
      <vt:lpstr>Strönd</vt:lpstr>
      <vt:lpstr>PowerPoint-Präsentation</vt:lpstr>
      <vt:lpstr>Hugarflug</vt:lpstr>
      <vt:lpstr>Búð Hvað sástu á myndinni? Hversu viss ertu?</vt:lpstr>
      <vt:lpstr>Búð</vt:lpstr>
      <vt:lpstr>PowerPoint-Präsentation</vt:lpstr>
      <vt:lpstr>Hugarflug</vt:lpstr>
      <vt:lpstr>Sundlaug Hvað sástu á myndinni? Hversu viss ertu?</vt:lpstr>
      <vt:lpstr>Sundlaug</vt:lpstr>
      <vt:lpstr>PowerPoint-Präsentation</vt:lpstr>
      <vt:lpstr>Banki Hvað sástu ekki? Hversu viss ertu?</vt:lpstr>
      <vt:lpstr>Banki</vt:lpstr>
      <vt:lpstr>PowerPoint-Präsentation</vt:lpstr>
      <vt:lpstr>Útilega Hvað sástu ekki? Hversu viss ertu?</vt:lpstr>
      <vt:lpstr>Útilega</vt:lpstr>
      <vt:lpstr>PowerPoint-Präsentation</vt:lpstr>
      <vt:lpstr>Hugarflug</vt:lpstr>
      <vt:lpstr>Dýragarður Hvað sástu á myndinni? Hversu viss ertu?</vt:lpstr>
      <vt:lpstr>Dýragarður</vt:lpstr>
      <vt:lpstr>PowerPoint-Präsentation</vt:lpstr>
      <vt:lpstr>Hugarflug</vt:lpstr>
      <vt:lpstr>Stofa Hvað sástu á myndinni? Hversu viss ertu?</vt:lpstr>
      <vt:lpstr>Stofa</vt:lpstr>
      <vt:lpstr>Tenging við daglegt líf</vt:lpstr>
      <vt:lpstr>Tenging við daglegt líf</vt:lpstr>
      <vt:lpstr>Tenging við daglegt líf</vt:lpstr>
      <vt:lpstr>Hvernig tengist þetta geðrofi?</vt:lpstr>
      <vt:lpstr>Hvernig tengist þetta geðrofi?</vt:lpstr>
      <vt:lpstr>Hvernig tengist þetta geðrofi?</vt:lpstr>
      <vt:lpstr>Takk fyrir tímann!</vt:lpstr>
      <vt:lpstr>PowerPoint-Präsentation</vt:lpstr>
      <vt:lpstr>Skynjum við öll og munum eins?</vt:lpstr>
      <vt:lpstr>Takið eftir mismunandi litavali, stærð og lögun eftir málverkum. Hafa málararnir á einhverjum stöðum málað eitthvað á ólíkan hátt eða jafnvel sleppt einhverju úr?</vt:lpstr>
      <vt:lpstr>Enginn skynjar hlutina nákvæmlega eins! Eins og á þessum þremur málverkum: Sama landslagið er túlkað á mismunandi hátt!</vt:lpstr>
      <vt:lpstr>Minni okkar virkar ekki eins og myndavél! Vertu viðbúin því að hafa rangt fyrir þér</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416</cp:revision>
  <dcterms:created xsi:type="dcterms:W3CDTF">2004-06-30T16:15:23Z</dcterms:created>
  <dcterms:modified xsi:type="dcterms:W3CDTF">2022-12-23T08:25:37Z</dcterms:modified>
</cp:coreProperties>
</file>