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22" r:id="rId4"/>
  </p:sldMasterIdLst>
  <p:notesMasterIdLst>
    <p:notesMasterId r:id="rId60"/>
  </p:notesMasterIdLst>
  <p:handoutMasterIdLst>
    <p:handoutMasterId r:id="rId61"/>
  </p:handoutMasterIdLst>
  <p:sldIdLst>
    <p:sldId id="516" r:id="rId5"/>
    <p:sldId id="311" r:id="rId6"/>
    <p:sldId id="312" r:id="rId7"/>
    <p:sldId id="374" r:id="rId8"/>
    <p:sldId id="375" r:id="rId9"/>
    <p:sldId id="491" r:id="rId10"/>
    <p:sldId id="488" r:id="rId11"/>
    <p:sldId id="426" r:id="rId12"/>
    <p:sldId id="493" r:id="rId13"/>
    <p:sldId id="492" r:id="rId14"/>
    <p:sldId id="427" r:id="rId15"/>
    <p:sldId id="494" r:id="rId16"/>
    <p:sldId id="434" r:id="rId17"/>
    <p:sldId id="497" r:id="rId18"/>
    <p:sldId id="496" r:id="rId19"/>
    <p:sldId id="495" r:id="rId20"/>
    <p:sldId id="355" r:id="rId21"/>
    <p:sldId id="439" r:id="rId22"/>
    <p:sldId id="499" r:id="rId23"/>
    <p:sldId id="498" r:id="rId24"/>
    <p:sldId id="328" r:id="rId25"/>
    <p:sldId id="443" r:id="rId26"/>
    <p:sldId id="501" r:id="rId27"/>
    <p:sldId id="500" r:id="rId28"/>
    <p:sldId id="444" r:id="rId29"/>
    <p:sldId id="502" r:id="rId30"/>
    <p:sldId id="392" r:id="rId31"/>
    <p:sldId id="445" r:id="rId32"/>
    <p:sldId id="389" r:id="rId33"/>
    <p:sldId id="390" r:id="rId34"/>
    <p:sldId id="391" r:id="rId35"/>
    <p:sldId id="446" r:id="rId36"/>
    <p:sldId id="503" r:id="rId37"/>
    <p:sldId id="489" r:id="rId38"/>
    <p:sldId id="448" r:id="rId39"/>
    <p:sldId id="450" r:id="rId40"/>
    <p:sldId id="505" r:id="rId41"/>
    <p:sldId id="504" r:id="rId42"/>
    <p:sldId id="364" r:id="rId43"/>
    <p:sldId id="507" r:id="rId44"/>
    <p:sldId id="506" r:id="rId45"/>
    <p:sldId id="367" r:id="rId46"/>
    <p:sldId id="510" r:id="rId47"/>
    <p:sldId id="509" r:id="rId48"/>
    <p:sldId id="508" r:id="rId49"/>
    <p:sldId id="370" r:id="rId50"/>
    <p:sldId id="513" r:id="rId51"/>
    <p:sldId id="512" r:id="rId52"/>
    <p:sldId id="511" r:id="rId53"/>
    <p:sldId id="372" r:id="rId54"/>
    <p:sldId id="515" r:id="rId55"/>
    <p:sldId id="514" r:id="rId56"/>
    <p:sldId id="490" r:id="rId57"/>
    <p:sldId id="416" r:id="rId58"/>
    <p:sldId id="417" r:id="rId59"/>
  </p:sldIdLst>
  <p:sldSz cx="12195175" cy="6858000"/>
  <p:notesSz cx="7099300" cy="10234613"/>
  <p:embeddedFontLs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Lst>
  <p:defaultTextStyle>
    <a:defPPr>
      <a:defRPr lang="de-DE"/>
    </a:defPPr>
    <a:lvl1pPr algn="l" rtl="0" eaLnBrk="0" fontAlgn="base" hangingPunct="0">
      <a:spcBef>
        <a:spcPct val="0"/>
      </a:spcBef>
      <a:spcAft>
        <a:spcPct val="0"/>
      </a:spcAft>
      <a:defRPr lang="en-US" b="1" kern="1200">
        <a:solidFill>
          <a:schemeClr val="tx1"/>
        </a:solidFill>
        <a:latin typeface="+mn-lt"/>
        <a:ea typeface="+mn-ea"/>
        <a:cs typeface="+mn-cs"/>
      </a:defRPr>
    </a:lvl1pPr>
    <a:lvl2pPr marL="457200" algn="l" rtl="0" eaLnBrk="0" fontAlgn="base" hangingPunct="0">
      <a:spcBef>
        <a:spcPct val="0"/>
      </a:spcBef>
      <a:spcAft>
        <a:spcPct val="0"/>
      </a:spcAft>
      <a:defRPr lang="en-US" b="1" kern="1200">
        <a:solidFill>
          <a:schemeClr val="tx1"/>
        </a:solidFill>
        <a:latin typeface="+mn-lt"/>
        <a:ea typeface="+mn-ea"/>
        <a:cs typeface="+mn-cs"/>
      </a:defRPr>
    </a:lvl2pPr>
    <a:lvl3pPr marL="914400" algn="l" rtl="0" eaLnBrk="0" fontAlgn="base" hangingPunct="0">
      <a:spcBef>
        <a:spcPct val="0"/>
      </a:spcBef>
      <a:spcAft>
        <a:spcPct val="0"/>
      </a:spcAft>
      <a:defRPr lang="en-US" b="1" kern="1200">
        <a:solidFill>
          <a:schemeClr val="tx1"/>
        </a:solidFill>
        <a:latin typeface="+mn-lt"/>
        <a:ea typeface="+mn-ea"/>
        <a:cs typeface="+mn-cs"/>
      </a:defRPr>
    </a:lvl3pPr>
    <a:lvl4pPr marL="1371600" algn="l" rtl="0" eaLnBrk="0" fontAlgn="base" hangingPunct="0">
      <a:spcBef>
        <a:spcPct val="0"/>
      </a:spcBef>
      <a:spcAft>
        <a:spcPct val="0"/>
      </a:spcAft>
      <a:defRPr lang="en-US" b="1" kern="1200">
        <a:solidFill>
          <a:schemeClr val="tx1"/>
        </a:solidFill>
        <a:latin typeface="+mn-lt"/>
        <a:ea typeface="+mn-ea"/>
        <a:cs typeface="+mn-cs"/>
      </a:defRPr>
    </a:lvl4pPr>
    <a:lvl5pPr marL="1828800" algn="l" rtl="0" eaLnBrk="0" fontAlgn="base" hangingPunct="0">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92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75AAC6-7FA9-42D2-8703-5F7032D15649}" v="36" dt="2022-02-23T09:33:40.046"/>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69" autoAdjust="0"/>
    <p:restoredTop sz="95755"/>
  </p:normalViewPr>
  <p:slideViewPr>
    <p:cSldViewPr>
      <p:cViewPr varScale="1">
        <p:scale>
          <a:sx n="67" d="100"/>
          <a:sy n="67" d="100"/>
        </p:scale>
        <p:origin x="620" y="52"/>
      </p:cViewPr>
      <p:guideLst>
        <p:guide orient="horz" pos="292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font" Target="fonts/font2.fntdata"/><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3.fntdata"/><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6.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1.fntdata"/><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Ólína Guðbjörg Viðarsdóttir" userId="570896ed-19c4-44f9-bdba-63ce5d5f80a7" providerId="ADAL" clId="{A075AAC6-7FA9-42D2-8703-5F7032D15649}"/>
    <pc:docChg chg="undo custSel addSld delSld modSld sldOrd">
      <pc:chgData name="Ólína Guðbjörg Viðarsdóttir" userId="570896ed-19c4-44f9-bdba-63ce5d5f80a7" providerId="ADAL" clId="{A075AAC6-7FA9-42D2-8703-5F7032D15649}" dt="2022-02-23T09:40:16.338" v="3323" actId="6549"/>
      <pc:docMkLst>
        <pc:docMk/>
      </pc:docMkLst>
      <pc:sldChg chg="modSp mod">
        <pc:chgData name="Ólína Guðbjörg Viðarsdóttir" userId="570896ed-19c4-44f9-bdba-63ce5d5f80a7" providerId="ADAL" clId="{A075AAC6-7FA9-42D2-8703-5F7032D15649}" dt="2022-02-22T18:24:43.817" v="2284"/>
        <pc:sldMkLst>
          <pc:docMk/>
          <pc:sldMk cId="0" sldId="310"/>
        </pc:sldMkLst>
        <pc:spChg chg="mod">
          <ac:chgData name="Ólína Guðbjörg Viðarsdóttir" userId="570896ed-19c4-44f9-bdba-63ce5d5f80a7" providerId="ADAL" clId="{A075AAC6-7FA9-42D2-8703-5F7032D15649}" dt="2022-02-22T18:24:43.817" v="2284"/>
          <ac:spMkLst>
            <pc:docMk/>
            <pc:sldMk cId="0" sldId="310"/>
            <ac:spMk id="6" creationId="{00000000-0000-0000-0000-000000000000}"/>
          </ac:spMkLst>
        </pc:spChg>
      </pc:sldChg>
      <pc:sldChg chg="modSp mod">
        <pc:chgData name="Ólína Guðbjörg Viðarsdóttir" userId="570896ed-19c4-44f9-bdba-63ce5d5f80a7" providerId="ADAL" clId="{A075AAC6-7FA9-42D2-8703-5F7032D15649}" dt="2022-02-22T18:25:16.625" v="2287"/>
        <pc:sldMkLst>
          <pc:docMk/>
          <pc:sldMk cId="0" sldId="312"/>
        </pc:sldMkLst>
        <pc:spChg chg="mod">
          <ac:chgData name="Ólína Guðbjörg Viðarsdóttir" userId="570896ed-19c4-44f9-bdba-63ce5d5f80a7" providerId="ADAL" clId="{A075AAC6-7FA9-42D2-8703-5F7032D15649}" dt="2022-02-22T18:25:16.625" v="2287"/>
          <ac:spMkLst>
            <pc:docMk/>
            <pc:sldMk cId="0" sldId="312"/>
            <ac:spMk id="21506" creationId="{70053B53-7C30-4722-A52F-24697BCC726A}"/>
          </ac:spMkLst>
        </pc:spChg>
      </pc:sldChg>
      <pc:sldChg chg="del">
        <pc:chgData name="Ólína Guðbjörg Viðarsdóttir" userId="570896ed-19c4-44f9-bdba-63ce5d5f80a7" providerId="ADAL" clId="{A075AAC6-7FA9-42D2-8703-5F7032D15649}" dt="2022-02-22T18:24:29.111" v="2283" actId="47"/>
        <pc:sldMkLst>
          <pc:docMk/>
          <pc:sldMk cId="0" sldId="321"/>
        </pc:sldMkLst>
      </pc:sldChg>
      <pc:sldChg chg="modSp mod">
        <pc:chgData name="Ólína Guðbjörg Viðarsdóttir" userId="570896ed-19c4-44f9-bdba-63ce5d5f80a7" providerId="ADAL" clId="{A075AAC6-7FA9-42D2-8703-5F7032D15649}" dt="2022-02-22T18:04:24.280" v="2180"/>
        <pc:sldMkLst>
          <pc:docMk/>
          <pc:sldMk cId="0" sldId="322"/>
        </pc:sldMkLst>
        <pc:spChg chg="mod">
          <ac:chgData name="Ólína Guðbjörg Viðarsdóttir" userId="570896ed-19c4-44f9-bdba-63ce5d5f80a7" providerId="ADAL" clId="{A075AAC6-7FA9-42D2-8703-5F7032D15649}" dt="2022-02-22T18:04:24.280" v="2180"/>
          <ac:spMkLst>
            <pc:docMk/>
            <pc:sldMk cId="0" sldId="322"/>
            <ac:spMk id="39938" creationId="{FF2C6DD1-3D1E-48FE-9232-AE94419AF1A1}"/>
          </ac:spMkLst>
        </pc:spChg>
      </pc:sldChg>
      <pc:sldChg chg="add">
        <pc:chgData name="Ólína Guðbjörg Viðarsdóttir" userId="570896ed-19c4-44f9-bdba-63ce5d5f80a7" providerId="ADAL" clId="{A075AAC6-7FA9-42D2-8703-5F7032D15649}" dt="2022-02-22T19:07:37.488" v="2511"/>
        <pc:sldMkLst>
          <pc:docMk/>
          <pc:sldMk cId="0" sldId="328"/>
        </pc:sldMkLst>
      </pc:sldChg>
      <pc:sldChg chg="modSp del mod">
        <pc:chgData name="Ólína Guðbjörg Viðarsdóttir" userId="570896ed-19c4-44f9-bdba-63ce5d5f80a7" providerId="ADAL" clId="{A075AAC6-7FA9-42D2-8703-5F7032D15649}" dt="2022-02-22T18:04:52.535" v="2184" actId="47"/>
        <pc:sldMkLst>
          <pc:docMk/>
          <pc:sldMk cId="0" sldId="351"/>
        </pc:sldMkLst>
        <pc:spChg chg="mod">
          <ac:chgData name="Ólína Guðbjörg Viðarsdóttir" userId="570896ed-19c4-44f9-bdba-63ce5d5f80a7" providerId="ADAL" clId="{A075AAC6-7FA9-42D2-8703-5F7032D15649}" dt="2022-02-22T18:04:45.689" v="2182" actId="20577"/>
          <ac:spMkLst>
            <pc:docMk/>
            <pc:sldMk cId="0" sldId="351"/>
            <ac:spMk id="53249" creationId="{A00E8218-631F-7846-9941-07CE864C44A2}"/>
          </ac:spMkLst>
        </pc:spChg>
      </pc:sldChg>
      <pc:sldChg chg="modSp mod">
        <pc:chgData name="Ólína Guðbjörg Viðarsdóttir" userId="570896ed-19c4-44f9-bdba-63ce5d5f80a7" providerId="ADAL" clId="{A075AAC6-7FA9-42D2-8703-5F7032D15649}" dt="2022-02-22T18:23:36.057" v="2281"/>
        <pc:sldMkLst>
          <pc:docMk/>
          <pc:sldMk cId="0" sldId="352"/>
        </pc:sldMkLst>
        <pc:graphicFrameChg chg="mod modGraphic">
          <ac:chgData name="Ólína Guðbjörg Viðarsdóttir" userId="570896ed-19c4-44f9-bdba-63ce5d5f80a7" providerId="ADAL" clId="{A075AAC6-7FA9-42D2-8703-5F7032D15649}" dt="2022-02-22T18:23:36.057" v="2281"/>
          <ac:graphicFrameMkLst>
            <pc:docMk/>
            <pc:sldMk cId="0" sldId="352"/>
            <ac:graphicFrameMk id="330779" creationId="{FD700BDB-5707-0445-8E00-EB558D4263A5}"/>
          </ac:graphicFrameMkLst>
        </pc:graphicFrameChg>
      </pc:sldChg>
      <pc:sldChg chg="add">
        <pc:chgData name="Ólína Guðbjörg Viðarsdóttir" userId="570896ed-19c4-44f9-bdba-63ce5d5f80a7" providerId="ADAL" clId="{A075AAC6-7FA9-42D2-8703-5F7032D15649}" dt="2022-02-22T17:54:52.817" v="2066"/>
        <pc:sldMkLst>
          <pc:docMk/>
          <pc:sldMk cId="0" sldId="355"/>
        </pc:sldMkLst>
      </pc:sldChg>
      <pc:sldChg chg="modSp mod">
        <pc:chgData name="Ólína Guðbjörg Viðarsdóttir" userId="570896ed-19c4-44f9-bdba-63ce5d5f80a7" providerId="ADAL" clId="{A075AAC6-7FA9-42D2-8703-5F7032D15649}" dt="2022-02-22T17:39:14.468" v="1030" actId="20577"/>
        <pc:sldMkLst>
          <pc:docMk/>
          <pc:sldMk cId="0" sldId="364"/>
        </pc:sldMkLst>
        <pc:spChg chg="mod">
          <ac:chgData name="Ólína Guðbjörg Viðarsdóttir" userId="570896ed-19c4-44f9-bdba-63ce5d5f80a7" providerId="ADAL" clId="{A075AAC6-7FA9-42D2-8703-5F7032D15649}" dt="2022-02-22T17:39:14.468" v="1030" actId="20577"/>
          <ac:spMkLst>
            <pc:docMk/>
            <pc:sldMk cId="0" sldId="364"/>
            <ac:spMk id="111617" creationId="{5DE3ED9E-64C7-E843-B683-4A7BF6C6EB30}"/>
          </ac:spMkLst>
        </pc:spChg>
      </pc:sldChg>
      <pc:sldChg chg="modSp mod">
        <pc:chgData name="Ólína Guðbjörg Viðarsdóttir" userId="570896ed-19c4-44f9-bdba-63ce5d5f80a7" providerId="ADAL" clId="{A075AAC6-7FA9-42D2-8703-5F7032D15649}" dt="2022-02-22T17:33:47.293" v="608" actId="6549"/>
        <pc:sldMkLst>
          <pc:docMk/>
          <pc:sldMk cId="0" sldId="367"/>
        </pc:sldMkLst>
        <pc:spChg chg="mod">
          <ac:chgData name="Ólína Guðbjörg Viðarsdóttir" userId="570896ed-19c4-44f9-bdba-63ce5d5f80a7" providerId="ADAL" clId="{A075AAC6-7FA9-42D2-8703-5F7032D15649}" dt="2022-02-22T17:33:47.293" v="608" actId="6549"/>
          <ac:spMkLst>
            <pc:docMk/>
            <pc:sldMk cId="0" sldId="367"/>
            <ac:spMk id="119809" creationId="{AFBF6C17-5183-8D4D-9891-35FDE601C1A8}"/>
          </ac:spMkLst>
        </pc:spChg>
      </pc:sldChg>
      <pc:sldChg chg="modSp mod">
        <pc:chgData name="Ólína Guðbjörg Viðarsdóttir" userId="570896ed-19c4-44f9-bdba-63ce5d5f80a7" providerId="ADAL" clId="{A075AAC6-7FA9-42D2-8703-5F7032D15649}" dt="2022-02-22T17:35:22.212" v="611"/>
        <pc:sldMkLst>
          <pc:docMk/>
          <pc:sldMk cId="0" sldId="370"/>
        </pc:sldMkLst>
        <pc:spChg chg="mod">
          <ac:chgData name="Ólína Guðbjörg Viðarsdóttir" userId="570896ed-19c4-44f9-bdba-63ce5d5f80a7" providerId="ADAL" clId="{A075AAC6-7FA9-42D2-8703-5F7032D15649}" dt="2022-02-22T17:35:22.212" v="611"/>
          <ac:spMkLst>
            <pc:docMk/>
            <pc:sldMk cId="0" sldId="370"/>
            <ac:spMk id="128001" creationId="{D834CE16-AEA9-A24D-92AB-8CFDDE96A8B5}"/>
          </ac:spMkLst>
        </pc:spChg>
        <pc:spChg chg="mod">
          <ac:chgData name="Ólína Guðbjörg Viðarsdóttir" userId="570896ed-19c4-44f9-bdba-63ce5d5f80a7" providerId="ADAL" clId="{A075AAC6-7FA9-42D2-8703-5F7032D15649}" dt="2022-02-22T16:59:44.756" v="10" actId="20577"/>
          <ac:spMkLst>
            <pc:docMk/>
            <pc:sldMk cId="0" sldId="370"/>
            <ac:spMk id="128002" creationId="{2FB82D3D-8237-4347-8EA6-C2255E37C3B6}"/>
          </ac:spMkLst>
        </pc:spChg>
        <pc:spChg chg="mod">
          <ac:chgData name="Ólína Guðbjörg Viðarsdóttir" userId="570896ed-19c4-44f9-bdba-63ce5d5f80a7" providerId="ADAL" clId="{A075AAC6-7FA9-42D2-8703-5F7032D15649}" dt="2022-02-22T17:21:55.310" v="113" actId="20577"/>
          <ac:spMkLst>
            <pc:docMk/>
            <pc:sldMk cId="0" sldId="370"/>
            <ac:spMk id="128003" creationId="{C22995F9-954F-A345-93B1-DD22BD8095FB}"/>
          </ac:spMkLst>
        </pc:spChg>
      </pc:sldChg>
      <pc:sldChg chg="modSp mod">
        <pc:chgData name="Ólína Guðbjörg Viðarsdóttir" userId="570896ed-19c4-44f9-bdba-63ce5d5f80a7" providerId="ADAL" clId="{A075AAC6-7FA9-42D2-8703-5F7032D15649}" dt="2022-02-22T17:28:41.591" v="197" actId="20577"/>
        <pc:sldMkLst>
          <pc:docMk/>
          <pc:sldMk cId="0" sldId="372"/>
        </pc:sldMkLst>
        <pc:spChg chg="mod">
          <ac:chgData name="Ólína Guðbjörg Viðarsdóttir" userId="570896ed-19c4-44f9-bdba-63ce5d5f80a7" providerId="ADAL" clId="{A075AAC6-7FA9-42D2-8703-5F7032D15649}" dt="2022-02-22T17:26:43.096" v="182" actId="6549"/>
          <ac:spMkLst>
            <pc:docMk/>
            <pc:sldMk cId="0" sldId="372"/>
            <ac:spMk id="134145" creationId="{88BC176E-9149-B345-AB4A-D0074BA7F696}"/>
          </ac:spMkLst>
        </pc:spChg>
        <pc:spChg chg="mod">
          <ac:chgData name="Ólína Guðbjörg Viðarsdóttir" userId="570896ed-19c4-44f9-bdba-63ce5d5f80a7" providerId="ADAL" clId="{A075AAC6-7FA9-42D2-8703-5F7032D15649}" dt="2022-02-22T17:28:41.591" v="197" actId="20577"/>
          <ac:spMkLst>
            <pc:docMk/>
            <pc:sldMk cId="0" sldId="372"/>
            <ac:spMk id="134146" creationId="{4A2B5689-A1E6-294C-BC47-1C92E6F1FDFD}"/>
          </ac:spMkLst>
        </pc:spChg>
      </pc:sldChg>
      <pc:sldChg chg="modSp mod">
        <pc:chgData name="Ólína Guðbjörg Viðarsdóttir" userId="570896ed-19c4-44f9-bdba-63ce5d5f80a7" providerId="ADAL" clId="{A075AAC6-7FA9-42D2-8703-5F7032D15649}" dt="2022-02-23T09:35:28.512" v="2706" actId="20577"/>
        <pc:sldMkLst>
          <pc:docMk/>
          <pc:sldMk cId="0" sldId="389"/>
        </pc:sldMkLst>
        <pc:spChg chg="mod">
          <ac:chgData name="Ólína Guðbjörg Viðarsdóttir" userId="570896ed-19c4-44f9-bdba-63ce5d5f80a7" providerId="ADAL" clId="{A075AAC6-7FA9-42D2-8703-5F7032D15649}" dt="2022-02-23T09:35:28.512" v="2706" actId="20577"/>
          <ac:spMkLst>
            <pc:docMk/>
            <pc:sldMk cId="0" sldId="389"/>
            <ac:spMk id="88065" creationId="{2572EF61-3B3B-AD4A-B31B-708B165A680A}"/>
          </ac:spMkLst>
        </pc:spChg>
      </pc:sldChg>
      <pc:sldChg chg="modSp mod">
        <pc:chgData name="Ólína Guðbjörg Viðarsdóttir" userId="570896ed-19c4-44f9-bdba-63ce5d5f80a7" providerId="ADAL" clId="{A075AAC6-7FA9-42D2-8703-5F7032D15649}" dt="2022-02-23T09:36:56.611" v="2961" actId="6549"/>
        <pc:sldMkLst>
          <pc:docMk/>
          <pc:sldMk cId="0" sldId="390"/>
        </pc:sldMkLst>
        <pc:spChg chg="mod">
          <ac:chgData name="Ólína Guðbjörg Viðarsdóttir" userId="570896ed-19c4-44f9-bdba-63ce5d5f80a7" providerId="ADAL" clId="{A075AAC6-7FA9-42D2-8703-5F7032D15649}" dt="2022-02-23T09:36:56.611" v="2961" actId="6549"/>
          <ac:spMkLst>
            <pc:docMk/>
            <pc:sldMk cId="0" sldId="390"/>
            <ac:spMk id="90113" creationId="{C38BFAB2-F1E3-FA41-A671-CE0B190A6B90}"/>
          </ac:spMkLst>
        </pc:spChg>
      </pc:sldChg>
      <pc:sldChg chg="modSp mod">
        <pc:chgData name="Ólína Guðbjörg Viðarsdóttir" userId="570896ed-19c4-44f9-bdba-63ce5d5f80a7" providerId="ADAL" clId="{A075AAC6-7FA9-42D2-8703-5F7032D15649}" dt="2022-02-23T09:40:16.338" v="3323" actId="6549"/>
        <pc:sldMkLst>
          <pc:docMk/>
          <pc:sldMk cId="0" sldId="391"/>
        </pc:sldMkLst>
        <pc:spChg chg="mod">
          <ac:chgData name="Ólína Guðbjörg Viðarsdóttir" userId="570896ed-19c4-44f9-bdba-63ce5d5f80a7" providerId="ADAL" clId="{A075AAC6-7FA9-42D2-8703-5F7032D15649}" dt="2022-02-23T09:40:16.338" v="3323" actId="6549"/>
          <ac:spMkLst>
            <pc:docMk/>
            <pc:sldMk cId="0" sldId="391"/>
            <ac:spMk id="92162" creationId="{D61991F4-9759-3043-B39B-BC08D86AB3C4}"/>
          </ac:spMkLst>
        </pc:spChg>
      </pc:sldChg>
      <pc:sldChg chg="modSp mod">
        <pc:chgData name="Ólína Guðbjörg Viðarsdóttir" userId="570896ed-19c4-44f9-bdba-63ce5d5f80a7" providerId="ADAL" clId="{A075AAC6-7FA9-42D2-8703-5F7032D15649}" dt="2022-02-23T09:33:44.262" v="2685" actId="20577"/>
        <pc:sldMkLst>
          <pc:docMk/>
          <pc:sldMk cId="0" sldId="392"/>
        </pc:sldMkLst>
        <pc:graphicFrameChg chg="mod modGraphic">
          <ac:chgData name="Ólína Guðbjörg Viðarsdóttir" userId="570896ed-19c4-44f9-bdba-63ce5d5f80a7" providerId="ADAL" clId="{A075AAC6-7FA9-42D2-8703-5F7032D15649}" dt="2022-02-23T09:33:44.262" v="2685" actId="20577"/>
          <ac:graphicFrameMkLst>
            <pc:docMk/>
            <pc:sldMk cId="0" sldId="392"/>
            <ac:graphicFrameMk id="483350" creationId="{953EF20D-DCE3-8742-85A1-BBD3F2368C59}"/>
          </ac:graphicFrameMkLst>
        </pc:graphicFrameChg>
      </pc:sldChg>
      <pc:sldChg chg="modSp mod">
        <pc:chgData name="Ólína Guðbjörg Viðarsdóttir" userId="570896ed-19c4-44f9-bdba-63ce5d5f80a7" providerId="ADAL" clId="{A075AAC6-7FA9-42D2-8703-5F7032D15649}" dt="2022-02-22T18:26:12.816" v="2291" actId="1036"/>
        <pc:sldMkLst>
          <pc:docMk/>
          <pc:sldMk cId="0" sldId="404"/>
        </pc:sldMkLst>
        <pc:spChg chg="mod">
          <ac:chgData name="Ólína Guðbjörg Viðarsdóttir" userId="570896ed-19c4-44f9-bdba-63ce5d5f80a7" providerId="ADAL" clId="{A075AAC6-7FA9-42D2-8703-5F7032D15649}" dt="2022-02-22T18:26:12.816" v="2291" actId="1036"/>
          <ac:spMkLst>
            <pc:docMk/>
            <pc:sldMk cId="0" sldId="404"/>
            <ac:spMk id="49173" creationId="{9B4376B1-4DE5-1049-9AB1-66A6C4034AA3}"/>
          </ac:spMkLst>
        </pc:spChg>
        <pc:graphicFrameChg chg="modGraphic">
          <ac:chgData name="Ólína Guðbjörg Viðarsdóttir" userId="570896ed-19c4-44f9-bdba-63ce5d5f80a7" providerId="ADAL" clId="{A075AAC6-7FA9-42D2-8703-5F7032D15649}" dt="2022-02-22T18:22:56.157" v="2279" actId="20577"/>
          <ac:graphicFrameMkLst>
            <pc:docMk/>
            <pc:sldMk cId="0" sldId="404"/>
            <ac:graphicFrameMk id="330779" creationId="{B0379590-B3EC-DE48-A73C-F0C7369B1E2C}"/>
          </ac:graphicFrameMkLst>
        </pc:graphicFrameChg>
      </pc:sldChg>
      <pc:sldChg chg="modSp mod">
        <pc:chgData name="Ólína Guðbjörg Viðarsdóttir" userId="570896ed-19c4-44f9-bdba-63ce5d5f80a7" providerId="ADAL" clId="{A075AAC6-7FA9-42D2-8703-5F7032D15649}" dt="2022-02-22T17:57:50.641" v="2155" actId="20577"/>
        <pc:sldMkLst>
          <pc:docMk/>
          <pc:sldMk cId="0" sldId="406"/>
        </pc:sldMkLst>
        <pc:spChg chg="mod">
          <ac:chgData name="Ólína Guðbjörg Viðarsdóttir" userId="570896ed-19c4-44f9-bdba-63ce5d5f80a7" providerId="ADAL" clId="{A075AAC6-7FA9-42D2-8703-5F7032D15649}" dt="2022-02-22T17:57:50.641" v="2155" actId="20577"/>
          <ac:spMkLst>
            <pc:docMk/>
            <pc:sldMk cId="0" sldId="406"/>
            <ac:spMk id="59411" creationId="{5D5B7630-680E-1B42-8EAE-709A4AEDB4D7}"/>
          </ac:spMkLst>
        </pc:spChg>
        <pc:graphicFrameChg chg="mod modGraphic">
          <ac:chgData name="Ólína Guðbjörg Viðarsdóttir" userId="570896ed-19c4-44f9-bdba-63ce5d5f80a7" providerId="ADAL" clId="{A075AAC6-7FA9-42D2-8703-5F7032D15649}" dt="2022-02-22T17:57:45.868" v="2140"/>
          <ac:graphicFrameMkLst>
            <pc:docMk/>
            <pc:sldMk cId="0" sldId="406"/>
            <ac:graphicFrameMk id="375812" creationId="{417FD381-C349-3E45-984C-8E3B9EDC545B}"/>
          </ac:graphicFrameMkLst>
        </pc:graphicFrameChg>
      </pc:sldChg>
      <pc:sldChg chg="modSp mod">
        <pc:chgData name="Ólína Guðbjörg Viðarsdóttir" userId="570896ed-19c4-44f9-bdba-63ce5d5f80a7" providerId="ADAL" clId="{A075AAC6-7FA9-42D2-8703-5F7032D15649}" dt="2022-02-22T18:04:00.708" v="2179" actId="20577"/>
        <pc:sldMkLst>
          <pc:docMk/>
          <pc:sldMk cId="0" sldId="407"/>
        </pc:sldMkLst>
        <pc:spChg chg="mod">
          <ac:chgData name="Ólína Guðbjörg Viðarsdóttir" userId="570896ed-19c4-44f9-bdba-63ce5d5f80a7" providerId="ADAL" clId="{A075AAC6-7FA9-42D2-8703-5F7032D15649}" dt="2022-02-22T17:57:55.770" v="2170" actId="20577"/>
          <ac:spMkLst>
            <pc:docMk/>
            <pc:sldMk cId="0" sldId="407"/>
            <ac:spMk id="57363" creationId="{EE64C54E-6B2F-BD4F-9F5E-92CBFACD074F}"/>
          </ac:spMkLst>
        </pc:spChg>
        <pc:graphicFrameChg chg="mod modGraphic">
          <ac:chgData name="Ólína Guðbjörg Viðarsdóttir" userId="570896ed-19c4-44f9-bdba-63ce5d5f80a7" providerId="ADAL" clId="{A075AAC6-7FA9-42D2-8703-5F7032D15649}" dt="2022-02-22T18:04:00.708" v="2179" actId="20577"/>
          <ac:graphicFrameMkLst>
            <pc:docMk/>
            <pc:sldMk cId="0" sldId="407"/>
            <ac:graphicFrameMk id="375812" creationId="{3CE4BFFA-1C02-B945-8E5B-D7AB4AC56BCC}"/>
          </ac:graphicFrameMkLst>
        </pc:graphicFrameChg>
      </pc:sldChg>
      <pc:sldChg chg="modSp mod">
        <pc:chgData name="Ólína Guðbjörg Viðarsdóttir" userId="570896ed-19c4-44f9-bdba-63ce5d5f80a7" providerId="ADAL" clId="{A075AAC6-7FA9-42D2-8703-5F7032D15649}" dt="2022-02-23T09:26:54.264" v="2646" actId="20577"/>
        <pc:sldMkLst>
          <pc:docMk/>
          <pc:sldMk cId="0" sldId="412"/>
        </pc:sldMkLst>
        <pc:spChg chg="mod">
          <ac:chgData name="Ólína Guðbjörg Viðarsdóttir" userId="570896ed-19c4-44f9-bdba-63ce5d5f80a7" providerId="ADAL" clId="{A075AAC6-7FA9-42D2-8703-5F7032D15649}" dt="2022-02-23T09:23:55.820" v="2629"/>
          <ac:spMkLst>
            <pc:docMk/>
            <pc:sldMk cId="0" sldId="412"/>
            <ac:spMk id="20" creationId="{8A5A4B5E-20D3-3440-AB2A-C09DC52931F5}"/>
          </ac:spMkLst>
        </pc:spChg>
        <pc:graphicFrameChg chg="mod modGraphic">
          <ac:chgData name="Ólína Guðbjörg Viðarsdóttir" userId="570896ed-19c4-44f9-bdba-63ce5d5f80a7" providerId="ADAL" clId="{A075AAC6-7FA9-42D2-8703-5F7032D15649}" dt="2022-02-23T09:26:54.264" v="2646" actId="20577"/>
          <ac:graphicFrameMkLst>
            <pc:docMk/>
            <pc:sldMk cId="0" sldId="412"/>
            <ac:graphicFrameMk id="414724" creationId="{8A2D3042-DD81-0242-84F1-A23E28DEEA41}"/>
          </ac:graphicFrameMkLst>
        </pc:graphicFrameChg>
      </pc:sldChg>
      <pc:sldChg chg="modSp mod">
        <pc:chgData name="Ólína Guðbjörg Viðarsdóttir" userId="570896ed-19c4-44f9-bdba-63ce5d5f80a7" providerId="ADAL" clId="{A075AAC6-7FA9-42D2-8703-5F7032D15649}" dt="2022-02-22T17:53:58.668" v="2054" actId="20577"/>
        <pc:sldMkLst>
          <pc:docMk/>
          <pc:sldMk cId="0" sldId="413"/>
        </pc:sldMkLst>
        <pc:spChg chg="mod">
          <ac:chgData name="Ólína Guðbjörg Viðarsdóttir" userId="570896ed-19c4-44f9-bdba-63ce5d5f80a7" providerId="ADAL" clId="{A075AAC6-7FA9-42D2-8703-5F7032D15649}" dt="2022-02-22T17:53:49.782" v="2030"/>
          <ac:spMkLst>
            <pc:docMk/>
            <pc:sldMk cId="0" sldId="413"/>
            <ac:spMk id="94209" creationId="{6DC04CCB-42C3-B647-8E50-2AB216EC67C7}"/>
          </ac:spMkLst>
        </pc:spChg>
        <pc:spChg chg="mod">
          <ac:chgData name="Ólína Guðbjörg Viðarsdóttir" userId="570896ed-19c4-44f9-bdba-63ce5d5f80a7" providerId="ADAL" clId="{A075AAC6-7FA9-42D2-8703-5F7032D15649}" dt="2022-02-22T17:53:58.668" v="2054" actId="20577"/>
          <ac:spMkLst>
            <pc:docMk/>
            <pc:sldMk cId="0" sldId="413"/>
            <ac:spMk id="94210" creationId="{A1D6D236-5FC8-C948-937D-BE738178817B}"/>
          </ac:spMkLst>
        </pc:spChg>
      </pc:sldChg>
      <pc:sldChg chg="modSp mod">
        <pc:chgData name="Ólína Guðbjörg Viðarsdóttir" userId="570896ed-19c4-44f9-bdba-63ce5d5f80a7" providerId="ADAL" clId="{A075AAC6-7FA9-42D2-8703-5F7032D15649}" dt="2022-02-22T17:45:38.005" v="1495"/>
        <pc:sldMkLst>
          <pc:docMk/>
          <pc:sldMk cId="0" sldId="415"/>
        </pc:sldMkLst>
        <pc:spChg chg="mod">
          <ac:chgData name="Ólína Guðbjörg Viðarsdóttir" userId="570896ed-19c4-44f9-bdba-63ce5d5f80a7" providerId="ADAL" clId="{A075AAC6-7FA9-42D2-8703-5F7032D15649}" dt="2022-02-22T17:45:27.137" v="1493"/>
          <ac:spMkLst>
            <pc:docMk/>
            <pc:sldMk cId="0" sldId="415"/>
            <ac:spMk id="101377" creationId="{8E6C1C46-A780-8A4D-A187-19784090AC18}"/>
          </ac:spMkLst>
        </pc:spChg>
        <pc:spChg chg="mod">
          <ac:chgData name="Ólína Guðbjörg Viðarsdóttir" userId="570896ed-19c4-44f9-bdba-63ce5d5f80a7" providerId="ADAL" clId="{A075AAC6-7FA9-42D2-8703-5F7032D15649}" dt="2022-02-22T17:45:38.005" v="1495"/>
          <ac:spMkLst>
            <pc:docMk/>
            <pc:sldMk cId="0" sldId="415"/>
            <ac:spMk id="101379" creationId="{61C89BF8-9949-1A43-BF78-53DD862F013C}"/>
          </ac:spMkLst>
        </pc:spChg>
      </pc:sldChg>
      <pc:sldChg chg="modSp mod">
        <pc:chgData name="Ólína Guðbjörg Viðarsdóttir" userId="570896ed-19c4-44f9-bdba-63ce5d5f80a7" providerId="ADAL" clId="{A075AAC6-7FA9-42D2-8703-5F7032D15649}" dt="2022-02-22T17:39:23.674" v="1033"/>
        <pc:sldMkLst>
          <pc:docMk/>
          <pc:sldMk cId="0" sldId="419"/>
        </pc:sldMkLst>
        <pc:spChg chg="mod">
          <ac:chgData name="Ólína Guðbjörg Viðarsdóttir" userId="570896ed-19c4-44f9-bdba-63ce5d5f80a7" providerId="ADAL" clId="{A075AAC6-7FA9-42D2-8703-5F7032D15649}" dt="2022-02-22T17:39:23.674" v="1033"/>
          <ac:spMkLst>
            <pc:docMk/>
            <pc:sldMk cId="0" sldId="419"/>
            <ac:spMk id="109569" creationId="{C05BD1CA-7F81-5841-BFC0-4A3D8C37C8C6}"/>
          </ac:spMkLst>
        </pc:spChg>
      </pc:sldChg>
      <pc:sldChg chg="modSp mod">
        <pc:chgData name="Ólína Guðbjörg Viðarsdóttir" userId="570896ed-19c4-44f9-bdba-63ce5d5f80a7" providerId="ADAL" clId="{A075AAC6-7FA9-42D2-8703-5F7032D15649}" dt="2022-02-22T17:39:30.074" v="1034"/>
        <pc:sldMkLst>
          <pc:docMk/>
          <pc:sldMk cId="0" sldId="420"/>
        </pc:sldMkLst>
        <pc:spChg chg="mod">
          <ac:chgData name="Ólína Guðbjörg Viðarsdóttir" userId="570896ed-19c4-44f9-bdba-63ce5d5f80a7" providerId="ADAL" clId="{A075AAC6-7FA9-42D2-8703-5F7032D15649}" dt="2022-02-22T17:39:30.074" v="1034"/>
          <ac:spMkLst>
            <pc:docMk/>
            <pc:sldMk cId="0" sldId="420"/>
            <ac:spMk id="107521" creationId="{93008AB9-21E1-E04F-BE4B-AF2D835627B3}"/>
          </ac:spMkLst>
        </pc:spChg>
      </pc:sldChg>
      <pc:sldChg chg="modSp mod">
        <pc:chgData name="Ólína Guðbjörg Viðarsdóttir" userId="570896ed-19c4-44f9-bdba-63ce5d5f80a7" providerId="ADAL" clId="{A075AAC6-7FA9-42D2-8703-5F7032D15649}" dt="2022-02-22T17:26:04.342" v="135"/>
        <pc:sldMkLst>
          <pc:docMk/>
          <pc:sldMk cId="0" sldId="425"/>
        </pc:sldMkLst>
        <pc:spChg chg="mod">
          <ac:chgData name="Ólína Guðbjörg Viðarsdóttir" userId="570896ed-19c4-44f9-bdba-63ce5d5f80a7" providerId="ADAL" clId="{A075AAC6-7FA9-42D2-8703-5F7032D15649}" dt="2022-02-22T17:26:04.342" v="135"/>
          <ac:spMkLst>
            <pc:docMk/>
            <pc:sldMk cId="0" sldId="425"/>
            <ac:spMk id="132097" creationId="{032E4AFE-A8DA-A348-9D41-D8617EE4018E}"/>
          </ac:spMkLst>
        </pc:spChg>
        <pc:spChg chg="mod">
          <ac:chgData name="Ólína Guðbjörg Viðarsdóttir" userId="570896ed-19c4-44f9-bdba-63ce5d5f80a7" providerId="ADAL" clId="{A075AAC6-7FA9-42D2-8703-5F7032D15649}" dt="2022-02-22T17:22:12.963" v="131" actId="20577"/>
          <ac:spMkLst>
            <pc:docMk/>
            <pc:sldMk cId="0" sldId="425"/>
            <ac:spMk id="132098" creationId="{30F4E723-9A21-2148-8BD4-AB5AC409954A}"/>
          </ac:spMkLst>
        </pc:spChg>
      </pc:sldChg>
      <pc:sldChg chg="modSp mod">
        <pc:chgData name="Ólína Guðbjörg Viðarsdóttir" userId="570896ed-19c4-44f9-bdba-63ce5d5f80a7" providerId="ADAL" clId="{A075AAC6-7FA9-42D2-8703-5F7032D15649}" dt="2022-02-22T18:23:33.567" v="2280"/>
        <pc:sldMkLst>
          <pc:docMk/>
          <pc:sldMk cId="0" sldId="426"/>
        </pc:sldMkLst>
        <pc:graphicFrameChg chg="mod modGraphic">
          <ac:chgData name="Ólína Guðbjörg Viðarsdóttir" userId="570896ed-19c4-44f9-bdba-63ce5d5f80a7" providerId="ADAL" clId="{A075AAC6-7FA9-42D2-8703-5F7032D15649}" dt="2022-02-22T18:23:33.567" v="2280"/>
          <ac:graphicFrameMkLst>
            <pc:docMk/>
            <pc:sldMk cId="0" sldId="426"/>
            <ac:graphicFrameMk id="519171" creationId="{1DB82550-703F-45ED-9D1C-F8F64065E708}"/>
          </ac:graphicFrameMkLst>
        </pc:graphicFrameChg>
        <pc:picChg chg="mod">
          <ac:chgData name="Ólína Guðbjörg Viðarsdóttir" userId="570896ed-19c4-44f9-bdba-63ce5d5f80a7" providerId="ADAL" clId="{A075AAC6-7FA9-42D2-8703-5F7032D15649}" dt="2022-02-22T18:06:14.409" v="2229" actId="1076"/>
          <ac:picMkLst>
            <pc:docMk/>
            <pc:sldMk cId="0" sldId="426"/>
            <ac:picMk id="35859" creationId="{79B61B4A-ACDC-4FBD-81F6-CDEB6E8AF09D}"/>
          </ac:picMkLst>
        </pc:picChg>
        <pc:picChg chg="mod">
          <ac:chgData name="Ólína Guðbjörg Viðarsdóttir" userId="570896ed-19c4-44f9-bdba-63ce5d5f80a7" providerId="ADAL" clId="{A075AAC6-7FA9-42D2-8703-5F7032D15649}" dt="2022-02-22T18:06:16.131" v="2230" actId="1076"/>
          <ac:picMkLst>
            <pc:docMk/>
            <pc:sldMk cId="0" sldId="426"/>
            <ac:picMk id="35860" creationId="{9BB50FE5-5F78-42C0-9221-F06B594F407D}"/>
          </ac:picMkLst>
        </pc:picChg>
      </pc:sldChg>
      <pc:sldChg chg="modSp add mod">
        <pc:chgData name="Ólína Guðbjörg Viðarsdóttir" userId="570896ed-19c4-44f9-bdba-63ce5d5f80a7" providerId="ADAL" clId="{A075AAC6-7FA9-42D2-8703-5F7032D15649}" dt="2022-02-22T18:04:57.330" v="2188" actId="20577"/>
        <pc:sldMkLst>
          <pc:docMk/>
          <pc:sldMk cId="0" sldId="427"/>
        </pc:sldMkLst>
        <pc:spChg chg="mod">
          <ac:chgData name="Ólína Guðbjörg Viðarsdóttir" userId="570896ed-19c4-44f9-bdba-63ce5d5f80a7" providerId="ADAL" clId="{A075AAC6-7FA9-42D2-8703-5F7032D15649}" dt="2022-02-22T18:04:57.330" v="2188" actId="20577"/>
          <ac:spMkLst>
            <pc:docMk/>
            <pc:sldMk cId="0" sldId="427"/>
            <ac:spMk id="39938" creationId="{F546EB78-CFA1-43A3-9F30-0752EEB72628}"/>
          </ac:spMkLst>
        </pc:spChg>
      </pc:sldChg>
      <pc:sldChg chg="modSp mod">
        <pc:chgData name="Ólína Guðbjörg Viðarsdóttir" userId="570896ed-19c4-44f9-bdba-63ce5d5f80a7" providerId="ADAL" clId="{A075AAC6-7FA9-42D2-8703-5F7032D15649}" dt="2022-02-22T17:21:02.669" v="97"/>
        <pc:sldMkLst>
          <pc:docMk/>
          <pc:sldMk cId="0" sldId="429"/>
        </pc:sldMkLst>
        <pc:spChg chg="mod">
          <ac:chgData name="Ólína Guðbjörg Viðarsdóttir" userId="570896ed-19c4-44f9-bdba-63ce5d5f80a7" providerId="ADAL" clId="{A075AAC6-7FA9-42D2-8703-5F7032D15649}" dt="2022-02-22T17:21:02.669" v="97"/>
          <ac:spMkLst>
            <pc:docMk/>
            <pc:sldMk cId="0" sldId="429"/>
            <ac:spMk id="121857" creationId="{96271761-5B76-204B-8924-3903849C3A8F}"/>
          </ac:spMkLst>
        </pc:spChg>
        <pc:spChg chg="mod">
          <ac:chgData name="Ólína Guðbjörg Viðarsdóttir" userId="570896ed-19c4-44f9-bdba-63ce5d5f80a7" providerId="ADAL" clId="{A075AAC6-7FA9-42D2-8703-5F7032D15649}" dt="2022-02-22T17:00:24.306" v="89" actId="20577"/>
          <ac:spMkLst>
            <pc:docMk/>
            <pc:sldMk cId="0" sldId="429"/>
            <ac:spMk id="121858" creationId="{A8E481FE-162B-6040-BD3C-D56C627BA01C}"/>
          </ac:spMkLst>
        </pc:spChg>
        <pc:spChg chg="mod">
          <ac:chgData name="Ólína Guðbjörg Viðarsdóttir" userId="570896ed-19c4-44f9-bdba-63ce5d5f80a7" providerId="ADAL" clId="{A075AAC6-7FA9-42D2-8703-5F7032D15649}" dt="2022-02-22T17:20:47.180" v="96" actId="20577"/>
          <ac:spMkLst>
            <pc:docMk/>
            <pc:sldMk cId="0" sldId="429"/>
            <ac:spMk id="121859" creationId="{387E67B8-CAD3-4144-AD93-35BCB76AEF12}"/>
          </ac:spMkLst>
        </pc:spChg>
      </pc:sldChg>
      <pc:sldChg chg="modSp mod">
        <pc:chgData name="Ólína Guðbjörg Viðarsdóttir" userId="570896ed-19c4-44f9-bdba-63ce5d5f80a7" providerId="ADAL" clId="{A075AAC6-7FA9-42D2-8703-5F7032D15649}" dt="2022-02-22T17:35:17.333" v="609"/>
        <pc:sldMkLst>
          <pc:docMk/>
          <pc:sldMk cId="0" sldId="430"/>
        </pc:sldMkLst>
        <pc:spChg chg="mod">
          <ac:chgData name="Ólína Guðbjörg Viðarsdóttir" userId="570896ed-19c4-44f9-bdba-63ce5d5f80a7" providerId="ADAL" clId="{A075AAC6-7FA9-42D2-8703-5F7032D15649}" dt="2022-02-22T17:35:17.333" v="609"/>
          <ac:spMkLst>
            <pc:docMk/>
            <pc:sldMk cId="0" sldId="430"/>
            <ac:spMk id="123905" creationId="{E741E8C3-BFB5-E945-A048-D33931E902F7}"/>
          </ac:spMkLst>
        </pc:spChg>
        <pc:spChg chg="mod">
          <ac:chgData name="Ólína Guðbjörg Viðarsdóttir" userId="570896ed-19c4-44f9-bdba-63ce5d5f80a7" providerId="ADAL" clId="{A075AAC6-7FA9-42D2-8703-5F7032D15649}" dt="2022-02-22T17:00:19.242" v="79" actId="6549"/>
          <ac:spMkLst>
            <pc:docMk/>
            <pc:sldMk cId="0" sldId="430"/>
            <ac:spMk id="123906" creationId="{48F0F15B-6ED3-F145-878C-4FAFD565B4A3}"/>
          </ac:spMkLst>
        </pc:spChg>
        <pc:spChg chg="mod">
          <ac:chgData name="Ólína Guðbjörg Viðarsdóttir" userId="570896ed-19c4-44f9-bdba-63ce5d5f80a7" providerId="ADAL" clId="{A075AAC6-7FA9-42D2-8703-5F7032D15649}" dt="2022-02-22T17:00:15.055" v="66" actId="20577"/>
          <ac:spMkLst>
            <pc:docMk/>
            <pc:sldMk cId="0" sldId="430"/>
            <ac:spMk id="123907" creationId="{AB3A8080-1166-CB42-8088-C44DC31833F6}"/>
          </ac:spMkLst>
        </pc:spChg>
      </pc:sldChg>
      <pc:sldChg chg="modSp mod">
        <pc:chgData name="Ólína Guðbjörg Viðarsdóttir" userId="570896ed-19c4-44f9-bdba-63ce5d5f80a7" providerId="ADAL" clId="{A075AAC6-7FA9-42D2-8703-5F7032D15649}" dt="2022-02-22T17:35:19.653" v="610"/>
        <pc:sldMkLst>
          <pc:docMk/>
          <pc:sldMk cId="0" sldId="431"/>
        </pc:sldMkLst>
        <pc:spChg chg="mod">
          <ac:chgData name="Ólína Guðbjörg Viðarsdóttir" userId="570896ed-19c4-44f9-bdba-63ce5d5f80a7" providerId="ADAL" clId="{A075AAC6-7FA9-42D2-8703-5F7032D15649}" dt="2022-02-22T17:35:19.653" v="610"/>
          <ac:spMkLst>
            <pc:docMk/>
            <pc:sldMk cId="0" sldId="431"/>
            <ac:spMk id="125953" creationId="{314CFB18-A245-4D4D-8261-04A081BB1952}"/>
          </ac:spMkLst>
        </pc:spChg>
        <pc:spChg chg="mod">
          <ac:chgData name="Ólína Guðbjörg Viðarsdóttir" userId="570896ed-19c4-44f9-bdba-63ce5d5f80a7" providerId="ADAL" clId="{A075AAC6-7FA9-42D2-8703-5F7032D15649}" dt="2022-02-22T17:21:32.774" v="105" actId="20577"/>
          <ac:spMkLst>
            <pc:docMk/>
            <pc:sldMk cId="0" sldId="431"/>
            <ac:spMk id="125954" creationId="{3B04DD8C-240F-E549-8AB1-E17038D5E2A4}"/>
          </ac:spMkLst>
        </pc:spChg>
        <pc:spChg chg="mod">
          <ac:chgData name="Ólína Guðbjörg Viðarsdóttir" userId="570896ed-19c4-44f9-bdba-63ce5d5f80a7" providerId="ADAL" clId="{A075AAC6-7FA9-42D2-8703-5F7032D15649}" dt="2022-02-22T17:00:09.894" v="59" actId="20577"/>
          <ac:spMkLst>
            <pc:docMk/>
            <pc:sldMk cId="0" sldId="431"/>
            <ac:spMk id="125955" creationId="{CFE3C89A-DDC2-854D-ACD5-EDB2471D2B2D}"/>
          </ac:spMkLst>
        </pc:spChg>
      </pc:sldChg>
      <pc:sldChg chg="modSp mod">
        <pc:chgData name="Ólína Guðbjörg Viðarsdóttir" userId="570896ed-19c4-44f9-bdba-63ce5d5f80a7" providerId="ADAL" clId="{A075AAC6-7FA9-42D2-8703-5F7032D15649}" dt="2022-02-22T17:26:01.660" v="134"/>
        <pc:sldMkLst>
          <pc:docMk/>
          <pc:sldMk cId="0" sldId="432"/>
        </pc:sldMkLst>
        <pc:spChg chg="mod">
          <ac:chgData name="Ólína Guðbjörg Viðarsdóttir" userId="570896ed-19c4-44f9-bdba-63ce5d5f80a7" providerId="ADAL" clId="{A075AAC6-7FA9-42D2-8703-5F7032D15649}" dt="2022-02-22T17:26:01.660" v="134"/>
          <ac:spMkLst>
            <pc:docMk/>
            <pc:sldMk cId="0" sldId="432"/>
            <ac:spMk id="130049" creationId="{E92A4909-E930-BB43-BB14-63A0D0A73E2E}"/>
          </ac:spMkLst>
        </pc:spChg>
        <pc:spChg chg="mod">
          <ac:chgData name="Ólína Guðbjörg Viðarsdóttir" userId="570896ed-19c4-44f9-bdba-63ce5d5f80a7" providerId="ADAL" clId="{A075AAC6-7FA9-42D2-8703-5F7032D15649}" dt="2022-02-22T17:22:03.181" v="114" actId="20577"/>
          <ac:spMkLst>
            <pc:docMk/>
            <pc:sldMk cId="0" sldId="432"/>
            <ac:spMk id="130050" creationId="{24F1AA47-C5D2-5041-BFEB-BBE77CA5C40F}"/>
          </ac:spMkLst>
        </pc:spChg>
      </pc:sldChg>
      <pc:sldChg chg="modSp mod">
        <pc:chgData name="Ólína Guðbjörg Viðarsdóttir" userId="570896ed-19c4-44f9-bdba-63ce5d5f80a7" providerId="ADAL" clId="{A075AAC6-7FA9-42D2-8703-5F7032D15649}" dt="2022-02-22T17:58:25.860" v="2172" actId="20577"/>
        <pc:sldMkLst>
          <pc:docMk/>
          <pc:sldMk cId="2635655631" sldId="433"/>
        </pc:sldMkLst>
        <pc:spChg chg="mod">
          <ac:chgData name="Ólína Guðbjörg Viðarsdóttir" userId="570896ed-19c4-44f9-bdba-63ce5d5f80a7" providerId="ADAL" clId="{A075AAC6-7FA9-42D2-8703-5F7032D15649}" dt="2022-02-22T17:57:36.762" v="2132" actId="20577"/>
          <ac:spMkLst>
            <pc:docMk/>
            <pc:sldMk cId="2635655631" sldId="433"/>
            <ac:spMk id="59411" creationId="{5D5B7630-680E-1B42-8EAE-709A4AEDB4D7}"/>
          </ac:spMkLst>
        </pc:spChg>
        <pc:graphicFrameChg chg="mod modGraphic">
          <ac:chgData name="Ólína Guðbjörg Viðarsdóttir" userId="570896ed-19c4-44f9-bdba-63ce5d5f80a7" providerId="ADAL" clId="{A075AAC6-7FA9-42D2-8703-5F7032D15649}" dt="2022-02-22T17:58:25.860" v="2172" actId="20577"/>
          <ac:graphicFrameMkLst>
            <pc:docMk/>
            <pc:sldMk cId="2635655631" sldId="433"/>
            <ac:graphicFrameMk id="375812" creationId="{417FD381-C349-3E45-984C-8E3B9EDC545B}"/>
          </ac:graphicFrameMkLst>
        </pc:graphicFrameChg>
      </pc:sldChg>
      <pc:sldChg chg="modSp mod">
        <pc:chgData name="Ólína Guðbjörg Viðarsdóttir" userId="570896ed-19c4-44f9-bdba-63ce5d5f80a7" providerId="ADAL" clId="{A075AAC6-7FA9-42D2-8703-5F7032D15649}" dt="2022-02-22T17:57:06.289" v="2107" actId="6549"/>
        <pc:sldMkLst>
          <pc:docMk/>
          <pc:sldMk cId="4155547353" sldId="434"/>
        </pc:sldMkLst>
        <pc:spChg chg="mod">
          <ac:chgData name="Ólína Guðbjörg Viðarsdóttir" userId="570896ed-19c4-44f9-bdba-63ce5d5f80a7" providerId="ADAL" clId="{A075AAC6-7FA9-42D2-8703-5F7032D15649}" dt="2022-02-22T17:56:46.288" v="2083"/>
          <ac:spMkLst>
            <pc:docMk/>
            <pc:sldMk cId="4155547353" sldId="434"/>
            <ac:spMk id="7" creationId="{892E63B7-834F-6B42-84E6-E6A218650201}"/>
          </ac:spMkLst>
        </pc:spChg>
        <pc:spChg chg="mod">
          <ac:chgData name="Ólína Guðbjörg Viðarsdóttir" userId="570896ed-19c4-44f9-bdba-63ce5d5f80a7" providerId="ADAL" clId="{A075AAC6-7FA9-42D2-8703-5F7032D15649}" dt="2022-02-22T17:56:38.502" v="2082" actId="20577"/>
          <ac:spMkLst>
            <pc:docMk/>
            <pc:sldMk cId="4155547353" sldId="434"/>
            <ac:spMk id="59411" creationId="{5D5B7630-680E-1B42-8EAE-709A4AEDB4D7}"/>
          </ac:spMkLst>
        </pc:spChg>
        <pc:graphicFrameChg chg="modGraphic">
          <ac:chgData name="Ólína Guðbjörg Viðarsdóttir" userId="570896ed-19c4-44f9-bdba-63ce5d5f80a7" providerId="ADAL" clId="{A075AAC6-7FA9-42D2-8703-5F7032D15649}" dt="2022-02-22T17:57:06.289" v="2107" actId="6549"/>
          <ac:graphicFrameMkLst>
            <pc:docMk/>
            <pc:sldMk cId="4155547353" sldId="434"/>
            <ac:graphicFrameMk id="375812" creationId="{417FD381-C349-3E45-984C-8E3B9EDC545B}"/>
          </ac:graphicFrameMkLst>
        </pc:graphicFrameChg>
      </pc:sldChg>
      <pc:sldChg chg="del">
        <pc:chgData name="Ólína Guðbjörg Viðarsdóttir" userId="570896ed-19c4-44f9-bdba-63ce5d5f80a7" providerId="ADAL" clId="{A075AAC6-7FA9-42D2-8703-5F7032D15649}" dt="2022-02-22T17:54:54.837" v="2067" actId="47"/>
        <pc:sldMkLst>
          <pc:docMk/>
          <pc:sldMk cId="0" sldId="435"/>
        </pc:sldMkLst>
      </pc:sldChg>
      <pc:sldChg chg="modSp mod">
        <pc:chgData name="Ólína Guðbjörg Viðarsdóttir" userId="570896ed-19c4-44f9-bdba-63ce5d5f80a7" providerId="ADAL" clId="{A075AAC6-7FA9-42D2-8703-5F7032D15649}" dt="2022-02-22T19:03:58.250" v="2487"/>
        <pc:sldMkLst>
          <pc:docMk/>
          <pc:sldMk cId="0" sldId="436"/>
        </pc:sldMkLst>
        <pc:graphicFrameChg chg="mod modGraphic">
          <ac:chgData name="Ólína Guðbjörg Viðarsdóttir" userId="570896ed-19c4-44f9-bdba-63ce5d5f80a7" providerId="ADAL" clId="{A075AAC6-7FA9-42D2-8703-5F7032D15649}" dt="2022-02-22T19:03:58.250" v="2487"/>
          <ac:graphicFrameMkLst>
            <pc:docMk/>
            <pc:sldMk cId="0" sldId="436"/>
            <ac:graphicFrameMk id="298031" creationId="{8046F27D-8499-2D48-BF48-2BF9B23DAC5A}"/>
          </ac:graphicFrameMkLst>
        </pc:graphicFrameChg>
      </pc:sldChg>
      <pc:sldChg chg="modSp mod">
        <pc:chgData name="Ólína Guðbjörg Viðarsdóttir" userId="570896ed-19c4-44f9-bdba-63ce5d5f80a7" providerId="ADAL" clId="{A075AAC6-7FA9-42D2-8703-5F7032D15649}" dt="2022-02-22T19:03:18.168" v="2486" actId="6549"/>
        <pc:sldMkLst>
          <pc:docMk/>
          <pc:sldMk cId="1424674133" sldId="437"/>
        </pc:sldMkLst>
        <pc:spChg chg="mod">
          <ac:chgData name="Ólína Guðbjörg Viðarsdóttir" userId="570896ed-19c4-44f9-bdba-63ce5d5f80a7" providerId="ADAL" clId="{A075AAC6-7FA9-42D2-8703-5F7032D15649}" dt="2022-02-22T18:59:01.122" v="2316" actId="20577"/>
          <ac:spMkLst>
            <pc:docMk/>
            <pc:sldMk cId="1424674133" sldId="437"/>
            <ac:spMk id="65538" creationId="{B0B9F342-570F-A84B-9E83-B10B64A4542B}"/>
          </ac:spMkLst>
        </pc:spChg>
        <pc:graphicFrameChg chg="modGraphic">
          <ac:chgData name="Ólína Guðbjörg Viðarsdóttir" userId="570896ed-19c4-44f9-bdba-63ce5d5f80a7" providerId="ADAL" clId="{A075AAC6-7FA9-42D2-8703-5F7032D15649}" dt="2022-02-22T19:03:18.168" v="2486" actId="6549"/>
          <ac:graphicFrameMkLst>
            <pc:docMk/>
            <pc:sldMk cId="1424674133" sldId="437"/>
            <ac:graphicFrameMk id="298031" creationId="{8046F27D-8499-2D48-BF48-2BF9B23DAC5A}"/>
          </ac:graphicFrameMkLst>
        </pc:graphicFrameChg>
      </pc:sldChg>
      <pc:sldChg chg="modSp mod">
        <pc:chgData name="Ólína Guðbjörg Viðarsdóttir" userId="570896ed-19c4-44f9-bdba-63ce5d5f80a7" providerId="ADAL" clId="{A075AAC6-7FA9-42D2-8703-5F7032D15649}" dt="2022-02-22T19:04:03.971" v="2488"/>
        <pc:sldMkLst>
          <pc:docMk/>
          <pc:sldMk cId="4096990510" sldId="439"/>
        </pc:sldMkLst>
        <pc:spChg chg="mod">
          <ac:chgData name="Ólína Guðbjörg Viðarsdóttir" userId="570896ed-19c4-44f9-bdba-63ce5d5f80a7" providerId="ADAL" clId="{A075AAC6-7FA9-42D2-8703-5F7032D15649}" dt="2022-02-22T19:02:40.428" v="2372"/>
          <ac:spMkLst>
            <pc:docMk/>
            <pc:sldMk cId="4096990510" sldId="439"/>
            <ac:spMk id="12" creationId="{54D6DB51-2560-E442-A649-45ABE5031532}"/>
          </ac:spMkLst>
        </pc:spChg>
        <pc:graphicFrameChg chg="mod">
          <ac:chgData name="Ólína Guðbjörg Viðarsdóttir" userId="570896ed-19c4-44f9-bdba-63ce5d5f80a7" providerId="ADAL" clId="{A075AAC6-7FA9-42D2-8703-5F7032D15649}" dt="2022-02-22T19:04:03.971" v="2488"/>
          <ac:graphicFrameMkLst>
            <pc:docMk/>
            <pc:sldMk cId="4096990510" sldId="439"/>
            <ac:graphicFrameMk id="298031" creationId="{8046F27D-8499-2D48-BF48-2BF9B23DAC5A}"/>
          </ac:graphicFrameMkLst>
        </pc:graphicFrameChg>
      </pc:sldChg>
      <pc:sldChg chg="modSp del mod">
        <pc:chgData name="Ólína Guðbjörg Viðarsdóttir" userId="570896ed-19c4-44f9-bdba-63ce5d5f80a7" providerId="ADAL" clId="{A075AAC6-7FA9-42D2-8703-5F7032D15649}" dt="2022-02-22T19:07:39.111" v="2512" actId="47"/>
        <pc:sldMkLst>
          <pc:docMk/>
          <pc:sldMk cId="0" sldId="440"/>
        </pc:sldMkLst>
        <pc:spChg chg="mod">
          <ac:chgData name="Ólína Guðbjörg Viðarsdóttir" userId="570896ed-19c4-44f9-bdba-63ce5d5f80a7" providerId="ADAL" clId="{A075AAC6-7FA9-42D2-8703-5F7032D15649}" dt="2022-02-22T19:04:42.470" v="2510" actId="20577"/>
          <ac:spMkLst>
            <pc:docMk/>
            <pc:sldMk cId="0" sldId="440"/>
            <ac:spMk id="71683" creationId="{44FE1593-0E18-534A-B33E-FF6435982ACC}"/>
          </ac:spMkLst>
        </pc:spChg>
      </pc:sldChg>
      <pc:sldChg chg="modSp mod">
        <pc:chgData name="Ólína Guðbjörg Viðarsdóttir" userId="570896ed-19c4-44f9-bdba-63ce5d5f80a7" providerId="ADAL" clId="{A075AAC6-7FA9-42D2-8703-5F7032D15649}" dt="2022-02-23T09:22:56.252" v="2617" actId="20577"/>
        <pc:sldMkLst>
          <pc:docMk/>
          <pc:sldMk cId="0" sldId="441"/>
        </pc:sldMkLst>
        <pc:spChg chg="mod">
          <ac:chgData name="Ólína Guðbjörg Viðarsdóttir" userId="570896ed-19c4-44f9-bdba-63ce5d5f80a7" providerId="ADAL" clId="{A075AAC6-7FA9-42D2-8703-5F7032D15649}" dt="2022-02-23T08:51:54.586" v="2576" actId="20577"/>
          <ac:spMkLst>
            <pc:docMk/>
            <pc:sldMk cId="0" sldId="441"/>
            <ac:spMk id="73744" creationId="{C1C04D95-79C7-F243-B66B-A2205605A3A2}"/>
          </ac:spMkLst>
        </pc:spChg>
        <pc:graphicFrameChg chg="mod modGraphic">
          <ac:chgData name="Ólína Guðbjörg Viðarsdóttir" userId="570896ed-19c4-44f9-bdba-63ce5d5f80a7" providerId="ADAL" clId="{A075AAC6-7FA9-42D2-8703-5F7032D15649}" dt="2022-02-23T09:22:56.252" v="2617" actId="20577"/>
          <ac:graphicFrameMkLst>
            <pc:docMk/>
            <pc:sldMk cId="0" sldId="441"/>
            <ac:graphicFrameMk id="336899" creationId="{73940684-B640-314B-9E33-34C1EAD4485C}"/>
          </ac:graphicFrameMkLst>
        </pc:graphicFrameChg>
      </pc:sldChg>
      <pc:sldChg chg="modSp mod">
        <pc:chgData name="Ólína Guðbjörg Viðarsdóttir" userId="570896ed-19c4-44f9-bdba-63ce5d5f80a7" providerId="ADAL" clId="{A075AAC6-7FA9-42D2-8703-5F7032D15649}" dt="2022-02-23T09:22:42.973" v="2614" actId="20577"/>
        <pc:sldMkLst>
          <pc:docMk/>
          <pc:sldMk cId="46815424" sldId="442"/>
        </pc:sldMkLst>
        <pc:spChg chg="mod">
          <ac:chgData name="Ólína Guðbjörg Viðarsdóttir" userId="570896ed-19c4-44f9-bdba-63ce5d5f80a7" providerId="ADAL" clId="{A075AAC6-7FA9-42D2-8703-5F7032D15649}" dt="2022-02-23T09:16:40.346" v="2577"/>
          <ac:spMkLst>
            <pc:docMk/>
            <pc:sldMk cId="46815424" sldId="442"/>
            <ac:spMk id="73744" creationId="{C1C04D95-79C7-F243-B66B-A2205605A3A2}"/>
          </ac:spMkLst>
        </pc:spChg>
        <pc:graphicFrameChg chg="mod modGraphic">
          <ac:chgData name="Ólína Guðbjörg Viðarsdóttir" userId="570896ed-19c4-44f9-bdba-63ce5d5f80a7" providerId="ADAL" clId="{A075AAC6-7FA9-42D2-8703-5F7032D15649}" dt="2022-02-23T09:22:42.973" v="2614" actId="20577"/>
          <ac:graphicFrameMkLst>
            <pc:docMk/>
            <pc:sldMk cId="46815424" sldId="442"/>
            <ac:graphicFrameMk id="336899" creationId="{73940684-B640-314B-9E33-34C1EAD4485C}"/>
          </ac:graphicFrameMkLst>
        </pc:graphicFrameChg>
      </pc:sldChg>
      <pc:sldChg chg="modSp mod">
        <pc:chgData name="Ólína Guðbjörg Viðarsdóttir" userId="570896ed-19c4-44f9-bdba-63ce5d5f80a7" providerId="ADAL" clId="{A075AAC6-7FA9-42D2-8703-5F7032D15649}" dt="2022-02-23T09:26:14.472" v="2631"/>
        <pc:sldMkLst>
          <pc:docMk/>
          <pc:sldMk cId="3771061775" sldId="443"/>
        </pc:sldMkLst>
        <pc:spChg chg="mod">
          <ac:chgData name="Ólína Guðbjörg Viðarsdóttir" userId="570896ed-19c4-44f9-bdba-63ce5d5f80a7" providerId="ADAL" clId="{A075AAC6-7FA9-42D2-8703-5F7032D15649}" dt="2022-02-23T09:16:43.705" v="2578"/>
          <ac:spMkLst>
            <pc:docMk/>
            <pc:sldMk cId="3771061775" sldId="443"/>
            <ac:spMk id="73744" creationId="{C1C04D95-79C7-F243-B66B-A2205605A3A2}"/>
          </ac:spMkLst>
        </pc:spChg>
        <pc:graphicFrameChg chg="mod modGraphic">
          <ac:chgData name="Ólína Guðbjörg Viðarsdóttir" userId="570896ed-19c4-44f9-bdba-63ce5d5f80a7" providerId="ADAL" clId="{A075AAC6-7FA9-42D2-8703-5F7032D15649}" dt="2022-02-23T09:26:14.472" v="2631"/>
          <ac:graphicFrameMkLst>
            <pc:docMk/>
            <pc:sldMk cId="3771061775" sldId="443"/>
            <ac:graphicFrameMk id="336899" creationId="{73940684-B640-314B-9E33-34C1EAD4485C}"/>
          </ac:graphicFrameMkLst>
        </pc:graphicFrameChg>
      </pc:sldChg>
      <pc:sldChg chg="modSp mod">
        <pc:chgData name="Ólína Guðbjörg Viðarsdóttir" userId="570896ed-19c4-44f9-bdba-63ce5d5f80a7" providerId="ADAL" clId="{A075AAC6-7FA9-42D2-8703-5F7032D15649}" dt="2022-02-23T09:26:57.736" v="2647" actId="20577"/>
        <pc:sldMkLst>
          <pc:docMk/>
          <pc:sldMk cId="3429366136" sldId="444"/>
        </pc:sldMkLst>
        <pc:spChg chg="mod">
          <ac:chgData name="Ólína Guðbjörg Viðarsdóttir" userId="570896ed-19c4-44f9-bdba-63ce5d5f80a7" providerId="ADAL" clId="{A075AAC6-7FA9-42D2-8703-5F7032D15649}" dt="2022-02-23T09:23:49.156" v="2628" actId="20577"/>
          <ac:spMkLst>
            <pc:docMk/>
            <pc:sldMk cId="3429366136" sldId="444"/>
            <ac:spMk id="20" creationId="{8A5A4B5E-20D3-3440-AB2A-C09DC52931F5}"/>
          </ac:spMkLst>
        </pc:spChg>
        <pc:graphicFrameChg chg="mod modGraphic">
          <ac:chgData name="Ólína Guðbjörg Viðarsdóttir" userId="570896ed-19c4-44f9-bdba-63ce5d5f80a7" providerId="ADAL" clId="{A075AAC6-7FA9-42D2-8703-5F7032D15649}" dt="2022-02-23T09:26:57.736" v="2647" actId="20577"/>
          <ac:graphicFrameMkLst>
            <pc:docMk/>
            <pc:sldMk cId="3429366136" sldId="444"/>
            <ac:graphicFrameMk id="414724" creationId="{8A2D3042-DD81-0242-84F1-A23E28DEEA41}"/>
          </ac:graphicFrameMkLst>
        </pc:graphicFrameChg>
      </pc:sldChg>
      <pc:sldChg chg="modSp">
        <pc:chgData name="Ólína Guðbjörg Viðarsdóttir" userId="570896ed-19c4-44f9-bdba-63ce5d5f80a7" providerId="ADAL" clId="{A075AAC6-7FA9-42D2-8703-5F7032D15649}" dt="2022-02-23T09:33:24.949" v="2663"/>
        <pc:sldMkLst>
          <pc:docMk/>
          <pc:sldMk cId="3430543553" sldId="445"/>
        </pc:sldMkLst>
        <pc:graphicFrameChg chg="mod">
          <ac:chgData name="Ólína Guðbjörg Viðarsdóttir" userId="570896ed-19c4-44f9-bdba-63ce5d5f80a7" providerId="ADAL" clId="{A075AAC6-7FA9-42D2-8703-5F7032D15649}" dt="2022-02-23T09:33:24.949" v="2663"/>
          <ac:graphicFrameMkLst>
            <pc:docMk/>
            <pc:sldMk cId="3430543553" sldId="445"/>
            <ac:graphicFrameMk id="483350" creationId="{953EF20D-DCE3-8742-85A1-BBD3F2368C59}"/>
          </ac:graphicFrameMkLst>
        </pc:graphicFrameChg>
      </pc:sldChg>
      <pc:sldChg chg="modSp mod">
        <pc:chgData name="Ólína Guðbjörg Viðarsdóttir" userId="570896ed-19c4-44f9-bdba-63ce5d5f80a7" providerId="ADAL" clId="{A075AAC6-7FA9-42D2-8703-5F7032D15649}" dt="2022-02-22T17:54:09.171" v="2065" actId="20577"/>
        <pc:sldMkLst>
          <pc:docMk/>
          <pc:sldMk cId="0" sldId="446"/>
        </pc:sldMkLst>
        <pc:spChg chg="mod">
          <ac:chgData name="Ólína Guðbjörg Viðarsdóttir" userId="570896ed-19c4-44f9-bdba-63ce5d5f80a7" providerId="ADAL" clId="{A075AAC6-7FA9-42D2-8703-5F7032D15649}" dt="2022-02-22T17:53:37.585" v="2029" actId="20577"/>
          <ac:spMkLst>
            <pc:docMk/>
            <pc:sldMk cId="0" sldId="446"/>
            <ac:spMk id="96257" creationId="{0CD58D45-DDB2-2F44-993A-7060CDB36AFC}"/>
          </ac:spMkLst>
        </pc:spChg>
        <pc:spChg chg="mod">
          <ac:chgData name="Ólína Guðbjörg Viðarsdóttir" userId="570896ed-19c4-44f9-bdba-63ce5d5f80a7" providerId="ADAL" clId="{A075AAC6-7FA9-42D2-8703-5F7032D15649}" dt="2022-02-22T17:54:09.171" v="2065" actId="20577"/>
          <ac:spMkLst>
            <pc:docMk/>
            <pc:sldMk cId="0" sldId="446"/>
            <ac:spMk id="96259" creationId="{2BC7EA01-B9F1-2D40-9654-3F360423879E}"/>
          </ac:spMkLst>
        </pc:spChg>
      </pc:sldChg>
      <pc:sldChg chg="modSp del mod">
        <pc:chgData name="Ólína Guðbjörg Viðarsdóttir" userId="570896ed-19c4-44f9-bdba-63ce5d5f80a7" providerId="ADAL" clId="{A075AAC6-7FA9-42D2-8703-5F7032D15649}" dt="2022-02-22T17:48:00.378" v="1513" actId="47"/>
        <pc:sldMkLst>
          <pc:docMk/>
          <pc:sldMk cId="0" sldId="447"/>
        </pc:sldMkLst>
        <pc:spChg chg="mod">
          <ac:chgData name="Ólína Guðbjörg Viðarsdóttir" userId="570896ed-19c4-44f9-bdba-63ce5d5f80a7" providerId="ADAL" clId="{A075AAC6-7FA9-42D2-8703-5F7032D15649}" dt="2022-02-22T17:46:13.190" v="1508" actId="20577"/>
          <ac:spMkLst>
            <pc:docMk/>
            <pc:sldMk cId="0" sldId="447"/>
            <ac:spMk id="5123" creationId="{41B51996-9FFB-9E47-85A4-D783CF814952}"/>
          </ac:spMkLst>
        </pc:spChg>
      </pc:sldChg>
      <pc:sldChg chg="modSp mod">
        <pc:chgData name="Ólína Guðbjörg Viðarsdóttir" userId="570896ed-19c4-44f9-bdba-63ce5d5f80a7" providerId="ADAL" clId="{A075AAC6-7FA9-42D2-8703-5F7032D15649}" dt="2022-02-22T17:49:54.305" v="1793" actId="20577"/>
        <pc:sldMkLst>
          <pc:docMk/>
          <pc:sldMk cId="0" sldId="448"/>
        </pc:sldMkLst>
        <pc:spChg chg="mod">
          <ac:chgData name="Ólína Guðbjörg Viðarsdóttir" userId="570896ed-19c4-44f9-bdba-63ce5d5f80a7" providerId="ADAL" clId="{A075AAC6-7FA9-42D2-8703-5F7032D15649}" dt="2022-02-22T17:45:40.927" v="1496"/>
          <ac:spMkLst>
            <pc:docMk/>
            <pc:sldMk cId="0" sldId="448"/>
            <ac:spMk id="99330" creationId="{FC3DE42D-505E-2244-8D3D-8E9E12972B8F}"/>
          </ac:spMkLst>
        </pc:spChg>
        <pc:spChg chg="mod">
          <ac:chgData name="Ólína Guðbjörg Viðarsdóttir" userId="570896ed-19c4-44f9-bdba-63ce5d5f80a7" providerId="ADAL" clId="{A075AAC6-7FA9-42D2-8703-5F7032D15649}" dt="2022-02-22T17:49:54.305" v="1793" actId="20577"/>
          <ac:spMkLst>
            <pc:docMk/>
            <pc:sldMk cId="0" sldId="448"/>
            <ac:spMk id="338947" creationId="{E061C8CB-E9AE-AF4C-A924-C8E55AD94F19}"/>
          </ac:spMkLst>
        </pc:spChg>
      </pc:sldChg>
      <pc:sldChg chg="modSp mod">
        <pc:chgData name="Ólína Guðbjörg Viðarsdóttir" userId="570896ed-19c4-44f9-bdba-63ce5d5f80a7" providerId="ADAL" clId="{A075AAC6-7FA9-42D2-8703-5F7032D15649}" dt="2022-02-22T17:45:35.397" v="1494"/>
        <pc:sldMkLst>
          <pc:docMk/>
          <pc:sldMk cId="1940531503" sldId="449"/>
        </pc:sldMkLst>
        <pc:spChg chg="mod">
          <ac:chgData name="Ólína Guðbjörg Viðarsdóttir" userId="570896ed-19c4-44f9-bdba-63ce5d5f80a7" providerId="ADAL" clId="{A075AAC6-7FA9-42D2-8703-5F7032D15649}" dt="2022-02-22T17:45:20.459" v="1492"/>
          <ac:spMkLst>
            <pc:docMk/>
            <pc:sldMk cId="1940531503" sldId="449"/>
            <ac:spMk id="101377" creationId="{8E6C1C46-A780-8A4D-A187-19784090AC18}"/>
          </ac:spMkLst>
        </pc:spChg>
        <pc:spChg chg="mod">
          <ac:chgData name="Ólína Guðbjörg Viðarsdóttir" userId="570896ed-19c4-44f9-bdba-63ce5d5f80a7" providerId="ADAL" clId="{A075AAC6-7FA9-42D2-8703-5F7032D15649}" dt="2022-02-22T17:45:35.397" v="1494"/>
          <ac:spMkLst>
            <pc:docMk/>
            <pc:sldMk cId="1940531503" sldId="449"/>
            <ac:spMk id="101379" creationId="{61C89BF8-9949-1A43-BF78-53DD862F013C}"/>
          </ac:spMkLst>
        </pc:spChg>
      </pc:sldChg>
      <pc:sldChg chg="modSp mod">
        <pc:chgData name="Ólína Guðbjörg Viðarsdóttir" userId="570896ed-19c4-44f9-bdba-63ce5d5f80a7" providerId="ADAL" clId="{A075AAC6-7FA9-42D2-8703-5F7032D15649}" dt="2022-02-22T17:44:48.718" v="1491" actId="6549"/>
        <pc:sldMkLst>
          <pc:docMk/>
          <pc:sldMk cId="1304223726" sldId="450"/>
        </pc:sldMkLst>
        <pc:spChg chg="mod">
          <ac:chgData name="Ólína Guðbjörg Viðarsdóttir" userId="570896ed-19c4-44f9-bdba-63ce5d5f80a7" providerId="ADAL" clId="{A075AAC6-7FA9-42D2-8703-5F7032D15649}" dt="2022-02-22T17:44:48.718" v="1491" actId="6549"/>
          <ac:spMkLst>
            <pc:docMk/>
            <pc:sldMk cId="1304223726" sldId="450"/>
            <ac:spMk id="101377" creationId="{8E6C1C46-A780-8A4D-A187-19784090AC18}"/>
          </ac:spMkLst>
        </pc:spChg>
        <pc:spChg chg="mod">
          <ac:chgData name="Ólína Guðbjörg Viðarsdóttir" userId="570896ed-19c4-44f9-bdba-63ce5d5f80a7" providerId="ADAL" clId="{A075AAC6-7FA9-42D2-8703-5F7032D15649}" dt="2022-02-22T17:41:59.679" v="1091" actId="20577"/>
          <ac:spMkLst>
            <pc:docMk/>
            <pc:sldMk cId="1304223726" sldId="450"/>
            <ac:spMk id="101379" creationId="{61C89BF8-9949-1A43-BF78-53DD862F013C}"/>
          </ac:spMkLst>
        </pc:spChg>
      </pc:sldChg>
      <pc:sldChg chg="modSp mod">
        <pc:chgData name="Ólína Guðbjörg Viðarsdóttir" userId="570896ed-19c4-44f9-bdba-63ce5d5f80a7" providerId="ADAL" clId="{A075AAC6-7FA9-42D2-8703-5F7032D15649}" dt="2022-02-22T17:35:53.123" v="614"/>
        <pc:sldMkLst>
          <pc:docMk/>
          <pc:sldMk cId="0" sldId="451"/>
        </pc:sldMkLst>
        <pc:spChg chg="mod">
          <ac:chgData name="Ólína Guðbjörg Viðarsdóttir" userId="570896ed-19c4-44f9-bdba-63ce5d5f80a7" providerId="ADAL" clId="{A075AAC6-7FA9-42D2-8703-5F7032D15649}" dt="2022-02-22T17:35:53.123" v="614"/>
          <ac:spMkLst>
            <pc:docMk/>
            <pc:sldMk cId="0" sldId="451"/>
            <ac:spMk id="113665" creationId="{1E0C14BA-7119-3640-9EE2-1D84EA9B1FC1}"/>
          </ac:spMkLst>
        </pc:spChg>
      </pc:sldChg>
      <pc:sldChg chg="modSp mod">
        <pc:chgData name="Ólína Guðbjörg Viðarsdóttir" userId="570896ed-19c4-44f9-bdba-63ce5d5f80a7" providerId="ADAL" clId="{A075AAC6-7FA9-42D2-8703-5F7032D15649}" dt="2022-02-22T17:35:44.759" v="613"/>
        <pc:sldMkLst>
          <pc:docMk/>
          <pc:sldMk cId="0" sldId="452"/>
        </pc:sldMkLst>
        <pc:spChg chg="mod">
          <ac:chgData name="Ólína Guðbjörg Viðarsdóttir" userId="570896ed-19c4-44f9-bdba-63ce5d5f80a7" providerId="ADAL" clId="{A075AAC6-7FA9-42D2-8703-5F7032D15649}" dt="2022-02-22T17:35:44.759" v="613"/>
          <ac:spMkLst>
            <pc:docMk/>
            <pc:sldMk cId="0" sldId="452"/>
            <ac:spMk id="115713" creationId="{09B8F13E-339D-A141-BBC0-50C8E1F39CF2}"/>
          </ac:spMkLst>
        </pc:spChg>
      </pc:sldChg>
      <pc:sldChg chg="modSp mod">
        <pc:chgData name="Ólína Guðbjörg Viðarsdóttir" userId="570896ed-19c4-44f9-bdba-63ce5d5f80a7" providerId="ADAL" clId="{A075AAC6-7FA9-42D2-8703-5F7032D15649}" dt="2022-02-22T17:35:39.963" v="612"/>
        <pc:sldMkLst>
          <pc:docMk/>
          <pc:sldMk cId="0" sldId="453"/>
        </pc:sldMkLst>
        <pc:spChg chg="mod">
          <ac:chgData name="Ólína Guðbjörg Viðarsdóttir" userId="570896ed-19c4-44f9-bdba-63ce5d5f80a7" providerId="ADAL" clId="{A075AAC6-7FA9-42D2-8703-5F7032D15649}" dt="2022-02-22T17:35:39.963" v="612"/>
          <ac:spMkLst>
            <pc:docMk/>
            <pc:sldMk cId="0" sldId="453"/>
            <ac:spMk id="117761" creationId="{816E5DB6-4F66-BF42-B860-4A9F00E31545}"/>
          </ac:spMkLst>
        </pc:spChg>
      </pc:sldChg>
      <pc:sldChg chg="modSp add mod">
        <pc:chgData name="Ólína Guðbjörg Viðarsdóttir" userId="570896ed-19c4-44f9-bdba-63ce5d5f80a7" providerId="ADAL" clId="{A075AAC6-7FA9-42D2-8703-5F7032D15649}" dt="2022-02-22T17:47:53.444" v="1512"/>
        <pc:sldMkLst>
          <pc:docMk/>
          <pc:sldMk cId="0" sldId="487"/>
        </pc:sldMkLst>
        <pc:spChg chg="mod">
          <ac:chgData name="Ólína Guðbjörg Viðarsdóttir" userId="570896ed-19c4-44f9-bdba-63ce5d5f80a7" providerId="ADAL" clId="{A075AAC6-7FA9-42D2-8703-5F7032D15649}" dt="2022-02-22T17:47:45.521" v="1511" actId="1076"/>
          <ac:spMkLst>
            <pc:docMk/>
            <pc:sldMk cId="0" sldId="487"/>
            <ac:spMk id="66563" creationId="{6FDA3B7D-5E00-4582-8D83-C948138DBCBC}"/>
          </ac:spMkLst>
        </pc:spChg>
        <pc:spChg chg="mod">
          <ac:chgData name="Ólína Guðbjörg Viðarsdóttir" userId="570896ed-19c4-44f9-bdba-63ce5d5f80a7" providerId="ADAL" clId="{A075AAC6-7FA9-42D2-8703-5F7032D15649}" dt="2022-02-22T17:47:53.444" v="1512"/>
          <ac:spMkLst>
            <pc:docMk/>
            <pc:sldMk cId="0" sldId="487"/>
            <ac:spMk id="66564" creationId="{B64AE693-E43A-4721-8DD5-92B32414BF93}"/>
          </ac:spMkLst>
        </pc:spChg>
      </pc:sldChg>
      <pc:sldChg chg="add ord">
        <pc:chgData name="Ólína Guðbjörg Viðarsdóttir" userId="570896ed-19c4-44f9-bdba-63ce5d5f80a7" providerId="ADAL" clId="{A075AAC6-7FA9-42D2-8703-5F7032D15649}" dt="2022-02-22T18:25:28.835" v="2289"/>
        <pc:sldMkLst>
          <pc:docMk/>
          <pc:sldMk cId="0" sldId="488"/>
        </pc:sldMkLst>
      </pc:sldChg>
    </pc:docChg>
  </pc:docChgLst>
  <pc:docChgLst>
    <pc:chgData name="Ólína Guðbjörg Viðarsdóttir" userId="570896ed-19c4-44f9-bdba-63ce5d5f80a7" providerId="ADAL" clId="{2BBF9640-47DA-44E9-AFA8-D5A002CE82B5}"/>
    <pc:docChg chg="undo custSel modSld">
      <pc:chgData name="Ólína Guðbjörg Viðarsdóttir" userId="570896ed-19c4-44f9-bdba-63ce5d5f80a7" providerId="ADAL" clId="{2BBF9640-47DA-44E9-AFA8-D5A002CE82B5}" dt="2022-02-05T15:40:38.315" v="2912" actId="20577"/>
      <pc:docMkLst>
        <pc:docMk/>
      </pc:docMkLst>
      <pc:sldChg chg="modSp mod">
        <pc:chgData name="Ólína Guðbjörg Viðarsdóttir" userId="570896ed-19c4-44f9-bdba-63ce5d5f80a7" providerId="ADAL" clId="{2BBF9640-47DA-44E9-AFA8-D5A002CE82B5}" dt="2022-02-05T14:59:22.083" v="0"/>
        <pc:sldMkLst>
          <pc:docMk/>
          <pc:sldMk cId="0" sldId="310"/>
        </pc:sldMkLst>
        <pc:spChg chg="mod">
          <ac:chgData name="Ólína Guðbjörg Viðarsdóttir" userId="570896ed-19c4-44f9-bdba-63ce5d5f80a7" providerId="ADAL" clId="{2BBF9640-47DA-44E9-AFA8-D5A002CE82B5}" dt="2022-02-05T14:59:22.083" v="0"/>
          <ac:spMkLst>
            <pc:docMk/>
            <pc:sldMk cId="0" sldId="310"/>
            <ac:spMk id="6" creationId="{00000000-0000-0000-0000-000000000000}"/>
          </ac:spMkLst>
        </pc:spChg>
      </pc:sldChg>
      <pc:sldChg chg="modSp mod">
        <pc:chgData name="Ólína Guðbjörg Viðarsdóttir" userId="570896ed-19c4-44f9-bdba-63ce5d5f80a7" providerId="ADAL" clId="{2BBF9640-47DA-44E9-AFA8-D5A002CE82B5}" dt="2022-02-05T15:24:58.270" v="2167" actId="20577"/>
        <pc:sldMkLst>
          <pc:docMk/>
          <pc:sldMk cId="0" sldId="312"/>
        </pc:sldMkLst>
        <pc:spChg chg="mod">
          <ac:chgData name="Ólína Guðbjörg Viðarsdóttir" userId="570896ed-19c4-44f9-bdba-63ce5d5f80a7" providerId="ADAL" clId="{2BBF9640-47DA-44E9-AFA8-D5A002CE82B5}" dt="2022-02-05T15:20:40.027" v="2165" actId="20577"/>
          <ac:spMkLst>
            <pc:docMk/>
            <pc:sldMk cId="0" sldId="312"/>
            <ac:spMk id="21506" creationId="{70053B53-7C30-4722-A52F-24697BCC726A}"/>
          </ac:spMkLst>
        </pc:spChg>
        <pc:spChg chg="mod">
          <ac:chgData name="Ólína Guðbjörg Viðarsdóttir" userId="570896ed-19c4-44f9-bdba-63ce5d5f80a7" providerId="ADAL" clId="{2BBF9640-47DA-44E9-AFA8-D5A002CE82B5}" dt="2022-02-05T15:24:58.270" v="2167" actId="20577"/>
          <ac:spMkLst>
            <pc:docMk/>
            <pc:sldMk cId="0" sldId="312"/>
            <ac:spMk id="21507" creationId="{54A56403-0EA7-4325-9B02-10D4EAFC10E6}"/>
          </ac:spMkLst>
        </pc:spChg>
      </pc:sldChg>
      <pc:sldChg chg="modSp mod">
        <pc:chgData name="Ólína Guðbjörg Viðarsdóttir" userId="570896ed-19c4-44f9-bdba-63ce5d5f80a7" providerId="ADAL" clId="{2BBF9640-47DA-44E9-AFA8-D5A002CE82B5}" dt="2022-02-05T15:17:02.443" v="1972" actId="20577"/>
        <pc:sldMkLst>
          <pc:docMk/>
          <pc:sldMk cId="0" sldId="321"/>
        </pc:sldMkLst>
        <pc:spChg chg="mod">
          <ac:chgData name="Ólína Guðbjörg Viðarsdóttir" userId="570896ed-19c4-44f9-bdba-63ce5d5f80a7" providerId="ADAL" clId="{2BBF9640-47DA-44E9-AFA8-D5A002CE82B5}" dt="2022-02-05T15:17:02.443" v="1972" actId="20577"/>
          <ac:spMkLst>
            <pc:docMk/>
            <pc:sldMk cId="0" sldId="321"/>
            <ac:spMk id="29700" creationId="{F4B45EF7-F28B-4787-87AD-11889060DBAD}"/>
          </ac:spMkLst>
        </pc:spChg>
      </pc:sldChg>
      <pc:sldChg chg="modSp mod">
        <pc:chgData name="Ólína Guðbjörg Viðarsdóttir" userId="570896ed-19c4-44f9-bdba-63ce5d5f80a7" providerId="ADAL" clId="{2BBF9640-47DA-44E9-AFA8-D5A002CE82B5}" dt="2022-02-05T15:40:38.315" v="2912" actId="20577"/>
        <pc:sldMkLst>
          <pc:docMk/>
          <pc:sldMk cId="0" sldId="322"/>
        </pc:sldMkLst>
        <pc:spChg chg="mod">
          <ac:chgData name="Ólína Guðbjörg Viðarsdóttir" userId="570896ed-19c4-44f9-bdba-63ce5d5f80a7" providerId="ADAL" clId="{2BBF9640-47DA-44E9-AFA8-D5A002CE82B5}" dt="2022-02-05T15:40:38.315" v="2912" actId="20577"/>
          <ac:spMkLst>
            <pc:docMk/>
            <pc:sldMk cId="0" sldId="322"/>
            <ac:spMk id="39938" creationId="{FF2C6DD1-3D1E-48FE-9232-AE94419AF1A1}"/>
          </ac:spMkLst>
        </pc:spChg>
      </pc:sldChg>
      <pc:sldChg chg="modSp mod">
        <pc:chgData name="Ólína Guðbjörg Viðarsdóttir" userId="570896ed-19c4-44f9-bdba-63ce5d5f80a7" providerId="ADAL" clId="{2BBF9640-47DA-44E9-AFA8-D5A002CE82B5}" dt="2022-02-05T15:34:21.925" v="2790" actId="20577"/>
        <pc:sldMkLst>
          <pc:docMk/>
          <pc:sldMk cId="0" sldId="351"/>
        </pc:sldMkLst>
        <pc:spChg chg="mod">
          <ac:chgData name="Ólína Guðbjörg Viðarsdóttir" userId="570896ed-19c4-44f9-bdba-63ce5d5f80a7" providerId="ADAL" clId="{2BBF9640-47DA-44E9-AFA8-D5A002CE82B5}" dt="2022-02-05T15:34:21.925" v="2790" actId="20577"/>
          <ac:spMkLst>
            <pc:docMk/>
            <pc:sldMk cId="0" sldId="351"/>
            <ac:spMk id="53249" creationId="{A00E8218-631F-7846-9941-07CE864C44A2}"/>
          </ac:spMkLst>
        </pc:spChg>
        <pc:spChg chg="mod">
          <ac:chgData name="Ólína Guðbjörg Viðarsdóttir" userId="570896ed-19c4-44f9-bdba-63ce5d5f80a7" providerId="ADAL" clId="{2BBF9640-47DA-44E9-AFA8-D5A002CE82B5}" dt="2022-02-05T15:03:01.972" v="167" actId="1076"/>
          <ac:spMkLst>
            <pc:docMk/>
            <pc:sldMk cId="0" sldId="351"/>
            <ac:spMk id="53251" creationId="{3E22615D-A547-A942-A17E-317A5F5ACDDF}"/>
          </ac:spMkLst>
        </pc:spChg>
      </pc:sldChg>
      <pc:sldChg chg="modSp mod">
        <pc:chgData name="Ólína Guðbjörg Viðarsdóttir" userId="570896ed-19c4-44f9-bdba-63ce5d5f80a7" providerId="ADAL" clId="{2BBF9640-47DA-44E9-AFA8-D5A002CE82B5}" dt="2022-02-05T15:28:19.293" v="2247" actId="20577"/>
        <pc:sldMkLst>
          <pc:docMk/>
          <pc:sldMk cId="0" sldId="352"/>
        </pc:sldMkLst>
        <pc:spChg chg="mod">
          <ac:chgData name="Ólína Guðbjörg Viðarsdóttir" userId="570896ed-19c4-44f9-bdba-63ce5d5f80a7" providerId="ADAL" clId="{2BBF9640-47DA-44E9-AFA8-D5A002CE82B5}" dt="2022-02-05T15:02:55.876" v="165" actId="1076"/>
          <ac:spMkLst>
            <pc:docMk/>
            <pc:sldMk cId="0" sldId="352"/>
            <ac:spMk id="51221" creationId="{B6986B87-70DA-D245-AAC5-AF91B8A1ADFE}"/>
          </ac:spMkLst>
        </pc:spChg>
        <pc:graphicFrameChg chg="mod modGraphic">
          <ac:chgData name="Ólína Guðbjörg Viðarsdóttir" userId="570896ed-19c4-44f9-bdba-63ce5d5f80a7" providerId="ADAL" clId="{2BBF9640-47DA-44E9-AFA8-D5A002CE82B5}" dt="2022-02-05T15:28:19.293" v="2247" actId="20577"/>
          <ac:graphicFrameMkLst>
            <pc:docMk/>
            <pc:sldMk cId="0" sldId="352"/>
            <ac:graphicFrameMk id="330779" creationId="{FD700BDB-5707-0445-8E00-EB558D4263A5}"/>
          </ac:graphicFrameMkLst>
        </pc:graphicFrameChg>
      </pc:sldChg>
      <pc:sldChg chg="modSp mod">
        <pc:chgData name="Ólína Guðbjörg Viðarsdóttir" userId="570896ed-19c4-44f9-bdba-63ce5d5f80a7" providerId="ADAL" clId="{2BBF9640-47DA-44E9-AFA8-D5A002CE82B5}" dt="2022-02-05T15:00:22.521" v="11" actId="20577"/>
        <pc:sldMkLst>
          <pc:docMk/>
          <pc:sldMk cId="0" sldId="374"/>
        </pc:sldMkLst>
        <pc:spChg chg="mod">
          <ac:chgData name="Ólína Guðbjörg Viðarsdóttir" userId="570896ed-19c4-44f9-bdba-63ce5d5f80a7" providerId="ADAL" clId="{2BBF9640-47DA-44E9-AFA8-D5A002CE82B5}" dt="2022-02-05T15:00:22.521" v="11" actId="20577"/>
          <ac:spMkLst>
            <pc:docMk/>
            <pc:sldMk cId="0" sldId="374"/>
            <ac:spMk id="23556" creationId="{F81F6C61-53EF-4163-B249-1F57EFC4255D}"/>
          </ac:spMkLst>
        </pc:spChg>
      </pc:sldChg>
      <pc:sldChg chg="modSp mod">
        <pc:chgData name="Ólína Guðbjörg Viðarsdóttir" userId="570896ed-19c4-44f9-bdba-63ce5d5f80a7" providerId="ADAL" clId="{2BBF9640-47DA-44E9-AFA8-D5A002CE82B5}" dt="2022-02-05T15:13:30.426" v="1498" actId="6549"/>
        <pc:sldMkLst>
          <pc:docMk/>
          <pc:sldMk cId="0" sldId="375"/>
        </pc:sldMkLst>
        <pc:spChg chg="mod">
          <ac:chgData name="Ólína Guðbjörg Viðarsdóttir" userId="570896ed-19c4-44f9-bdba-63ce5d5f80a7" providerId="ADAL" clId="{2BBF9640-47DA-44E9-AFA8-D5A002CE82B5}" dt="2022-02-05T15:13:30.426" v="1498" actId="6549"/>
          <ac:spMkLst>
            <pc:docMk/>
            <pc:sldMk cId="0" sldId="375"/>
            <ac:spMk id="27650" creationId="{461A24B0-FFDF-46C0-94F4-082207652330}"/>
          </ac:spMkLst>
        </pc:spChg>
        <pc:spChg chg="mod">
          <ac:chgData name="Ólína Guðbjörg Viðarsdóttir" userId="570896ed-19c4-44f9-bdba-63ce5d5f80a7" providerId="ADAL" clId="{2BBF9640-47DA-44E9-AFA8-D5A002CE82B5}" dt="2022-02-05T15:01:01.842" v="60" actId="20577"/>
          <ac:spMkLst>
            <pc:docMk/>
            <pc:sldMk cId="0" sldId="375"/>
            <ac:spMk id="27651" creationId="{39F259BE-1C46-419D-8841-8CAA27E4B1BC}"/>
          </ac:spMkLst>
        </pc:spChg>
      </pc:sldChg>
      <pc:sldChg chg="modSp mod">
        <pc:chgData name="Ólína Guðbjörg Viðarsdóttir" userId="570896ed-19c4-44f9-bdba-63ce5d5f80a7" providerId="ADAL" clId="{2BBF9640-47DA-44E9-AFA8-D5A002CE82B5}" dt="2022-02-05T15:11:52.892" v="1237" actId="20577"/>
        <pc:sldMkLst>
          <pc:docMk/>
          <pc:sldMk cId="0" sldId="381"/>
        </pc:sldMkLst>
        <pc:spChg chg="mod">
          <ac:chgData name="Ólína Guðbjörg Viðarsdóttir" userId="570896ed-19c4-44f9-bdba-63ce5d5f80a7" providerId="ADAL" clId="{2BBF9640-47DA-44E9-AFA8-D5A002CE82B5}" dt="2022-02-05T15:11:52.892" v="1237" actId="20577"/>
          <ac:spMkLst>
            <pc:docMk/>
            <pc:sldMk cId="0" sldId="381"/>
            <ac:spMk id="25602" creationId="{D6BCDE9A-EDAF-4B39-9FD1-E05F33432C00}"/>
          </ac:spMkLst>
        </pc:spChg>
        <pc:spChg chg="mod">
          <ac:chgData name="Ólína Guðbjörg Viðarsdóttir" userId="570896ed-19c4-44f9-bdba-63ce5d5f80a7" providerId="ADAL" clId="{2BBF9640-47DA-44E9-AFA8-D5A002CE82B5}" dt="2022-02-05T15:00:28.508" v="23" actId="20577"/>
          <ac:spMkLst>
            <pc:docMk/>
            <pc:sldMk cId="0" sldId="381"/>
            <ac:spMk id="25603" creationId="{30996E6C-3FCB-4C97-83C3-4BA03AB26222}"/>
          </ac:spMkLst>
        </pc:spChg>
      </pc:sldChg>
      <pc:sldChg chg="modSp mod">
        <pc:chgData name="Ólína Guðbjörg Viðarsdóttir" userId="570896ed-19c4-44f9-bdba-63ce5d5f80a7" providerId="ADAL" clId="{2BBF9640-47DA-44E9-AFA8-D5A002CE82B5}" dt="2022-02-05T15:35:58.451" v="2791" actId="20577"/>
        <pc:sldMkLst>
          <pc:docMk/>
          <pc:sldMk cId="0" sldId="404"/>
        </pc:sldMkLst>
        <pc:spChg chg="mod">
          <ac:chgData name="Ólína Guðbjörg Viðarsdóttir" userId="570896ed-19c4-44f9-bdba-63ce5d5f80a7" providerId="ADAL" clId="{2BBF9640-47DA-44E9-AFA8-D5A002CE82B5}" dt="2022-02-05T15:02:37.658" v="161" actId="1076"/>
          <ac:spMkLst>
            <pc:docMk/>
            <pc:sldMk cId="0" sldId="404"/>
            <ac:spMk id="49173" creationId="{9B4376B1-4DE5-1049-9AB1-66A6C4034AA3}"/>
          </ac:spMkLst>
        </pc:spChg>
        <pc:graphicFrameChg chg="modGraphic">
          <ac:chgData name="Ólína Guðbjörg Viðarsdóttir" userId="570896ed-19c4-44f9-bdba-63ce5d5f80a7" providerId="ADAL" clId="{2BBF9640-47DA-44E9-AFA8-D5A002CE82B5}" dt="2022-02-05T15:35:58.451" v="2791" actId="20577"/>
          <ac:graphicFrameMkLst>
            <pc:docMk/>
            <pc:sldMk cId="0" sldId="404"/>
            <ac:graphicFrameMk id="330779" creationId="{B0379590-B3EC-DE48-A73C-F0C7369B1E2C}"/>
          </ac:graphicFrameMkLst>
        </pc:graphicFrameChg>
      </pc:sldChg>
      <pc:sldChg chg="modSp mod">
        <pc:chgData name="Ólína Guðbjörg Viðarsdóttir" userId="570896ed-19c4-44f9-bdba-63ce5d5f80a7" providerId="ADAL" clId="{2BBF9640-47DA-44E9-AFA8-D5A002CE82B5}" dt="2022-02-05T15:02:19.421" v="159" actId="6549"/>
        <pc:sldMkLst>
          <pc:docMk/>
          <pc:sldMk cId="0" sldId="418"/>
        </pc:sldMkLst>
        <pc:spChg chg="mod">
          <ac:chgData name="Ólína Guðbjörg Viðarsdóttir" userId="570896ed-19c4-44f9-bdba-63ce5d5f80a7" providerId="ADAL" clId="{2BBF9640-47DA-44E9-AFA8-D5A002CE82B5}" dt="2022-02-05T15:02:19.421" v="159" actId="6549"/>
          <ac:spMkLst>
            <pc:docMk/>
            <pc:sldMk cId="0" sldId="418"/>
            <ac:spMk id="31746" creationId="{10D21535-7F40-47BE-8736-B14FC4563715}"/>
          </ac:spMkLst>
        </pc:spChg>
      </pc:sldChg>
      <pc:sldChg chg="modSp mod">
        <pc:chgData name="Ólína Guðbjörg Viðarsdóttir" userId="570896ed-19c4-44f9-bdba-63ce5d5f80a7" providerId="ADAL" clId="{2BBF9640-47DA-44E9-AFA8-D5A002CE82B5}" dt="2022-02-05T15:36:09.685" v="2793" actId="20577"/>
        <pc:sldMkLst>
          <pc:docMk/>
          <pc:sldMk cId="0" sldId="426"/>
        </pc:sldMkLst>
        <pc:spChg chg="mod">
          <ac:chgData name="Ólína Guðbjörg Viðarsdóttir" userId="570896ed-19c4-44f9-bdba-63ce5d5f80a7" providerId="ADAL" clId="{2BBF9640-47DA-44E9-AFA8-D5A002CE82B5}" dt="2022-02-05T15:02:49.537" v="163" actId="1076"/>
          <ac:spMkLst>
            <pc:docMk/>
            <pc:sldMk cId="0" sldId="426"/>
            <ac:spMk id="35861" creationId="{A59F0AB3-428B-441F-8D2C-FB6E44FEE7E7}"/>
          </ac:spMkLst>
        </pc:spChg>
        <pc:graphicFrameChg chg="mod modGraphic">
          <ac:chgData name="Ólína Guðbjörg Viðarsdóttir" userId="570896ed-19c4-44f9-bdba-63ce5d5f80a7" providerId="ADAL" clId="{2BBF9640-47DA-44E9-AFA8-D5A002CE82B5}" dt="2022-02-05T15:36:09.685" v="2793" actId="20577"/>
          <ac:graphicFrameMkLst>
            <pc:docMk/>
            <pc:sldMk cId="0" sldId="426"/>
            <ac:graphicFrameMk id="519171" creationId="{1DB82550-703F-45ED-9D1C-F8F64065E708}"/>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F5770B78-8298-4AA9-A7B4-92904062F31D}"/>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a:extLst>
              <a:ext uri="{FF2B5EF4-FFF2-40B4-BE49-F238E27FC236}">
                <a16:creationId xmlns:a16="http://schemas.microsoft.com/office/drawing/2014/main" id="{11CA5AB1-0A4A-40DB-B6FC-FAF65610776E}"/>
              </a:ext>
            </a:extLst>
          </p:cNvPr>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a:extLst>
              <a:ext uri="{FF2B5EF4-FFF2-40B4-BE49-F238E27FC236}">
                <a16:creationId xmlns:a16="http://schemas.microsoft.com/office/drawing/2014/main" id="{71A627B8-3C96-48A4-9B47-BCCBD0D75AA9}"/>
              </a:ext>
            </a:extLst>
          </p:cNvPr>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a:extLst>
              <a:ext uri="{FF2B5EF4-FFF2-40B4-BE49-F238E27FC236}">
                <a16:creationId xmlns:a16="http://schemas.microsoft.com/office/drawing/2014/main" id="{2477326D-E3BE-4B33-9D82-EF10DC67D385}"/>
              </a:ext>
            </a:extLst>
          </p:cNvPr>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B7C5995E-2B40-40E6-AA0C-27E6553292F4}" type="slidenum">
              <a:rPr lang="en-GB" altLang="de-DE"/>
              <a:pPr>
                <a:defRPr/>
              </a:pPr>
              <a:t>‹Nr.›</a:t>
            </a:fld>
            <a:endParaRPr lang="en-GB" altLang="de-DE"/>
          </a:p>
        </p:txBody>
      </p:sp>
    </p:spTree>
    <p:extLst>
      <p:ext uri="{BB962C8B-B14F-4D97-AF65-F5344CB8AC3E}">
        <p14:creationId xmlns:p14="http://schemas.microsoft.com/office/powerpoint/2010/main" val="1706265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46BE6214-012C-41CD-9F28-87328FCC53A5}"/>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a:extLst>
              <a:ext uri="{FF2B5EF4-FFF2-40B4-BE49-F238E27FC236}">
                <a16:creationId xmlns:a16="http://schemas.microsoft.com/office/drawing/2014/main" id="{BBCCEA32-5A49-46F5-9967-3C2DA5D88858}"/>
              </a:ext>
            </a:extLst>
          </p:cNvPr>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15364" name="Rectangle 4">
            <a:extLst>
              <a:ext uri="{FF2B5EF4-FFF2-40B4-BE49-F238E27FC236}">
                <a16:creationId xmlns:a16="http://schemas.microsoft.com/office/drawing/2014/main" id="{F2C2007C-97EA-410D-A496-A53F017BA6E3}"/>
              </a:ext>
            </a:extLst>
          </p:cNvPr>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a:extLst>
              <a:ext uri="{FF2B5EF4-FFF2-40B4-BE49-F238E27FC236}">
                <a16:creationId xmlns:a16="http://schemas.microsoft.com/office/drawing/2014/main" id="{6567CDC9-BDDF-47D5-9E11-F3607009EB34}"/>
              </a:ext>
            </a:extLst>
          </p:cNvPr>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a:extLst>
              <a:ext uri="{FF2B5EF4-FFF2-40B4-BE49-F238E27FC236}">
                <a16:creationId xmlns:a16="http://schemas.microsoft.com/office/drawing/2014/main" id="{9B3F4339-DA9D-47A2-A091-FFD5A3046B0E}"/>
              </a:ext>
            </a:extLst>
          </p:cNvPr>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a:extLst>
              <a:ext uri="{FF2B5EF4-FFF2-40B4-BE49-F238E27FC236}">
                <a16:creationId xmlns:a16="http://schemas.microsoft.com/office/drawing/2014/main" id="{36D3B49A-E4E9-4C89-9DF0-ADF365BA0858}"/>
              </a:ext>
            </a:extLst>
          </p:cNvPr>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E1074460-030F-42CE-911D-7D19DBEF6013}" type="slidenum">
              <a:rPr lang="de-DE" altLang="de-DE"/>
              <a:pPr>
                <a:defRPr/>
              </a:pPr>
              <a:t>‹Nr.›</a:t>
            </a:fld>
            <a:endParaRPr lang="de-DE" altLang="de-DE"/>
          </a:p>
        </p:txBody>
      </p:sp>
    </p:spTree>
    <p:extLst>
      <p:ext uri="{BB962C8B-B14F-4D97-AF65-F5344CB8AC3E}">
        <p14:creationId xmlns:p14="http://schemas.microsoft.com/office/powerpoint/2010/main" val="27604747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C3C4A2D0-19E1-4106-AB14-BFE7DA9524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39BB96-C2C2-4C8B-931C-5A885FE38252}" type="slidenum">
              <a:rPr lang="de-DE" altLang="de-DE" sz="1300" smtClean="0"/>
              <a:pPr>
                <a:spcBef>
                  <a:spcPct val="0"/>
                </a:spcBef>
              </a:pPr>
              <a:t>2</a:t>
            </a:fld>
            <a:endParaRPr lang="de-DE" altLang="de-DE" sz="1300"/>
          </a:p>
        </p:txBody>
      </p:sp>
      <p:sp>
        <p:nvSpPr>
          <p:cNvPr id="20483" name="Rectangle 2">
            <a:extLst>
              <a:ext uri="{FF2B5EF4-FFF2-40B4-BE49-F238E27FC236}">
                <a16:creationId xmlns:a16="http://schemas.microsoft.com/office/drawing/2014/main" id="{81A77A4E-0A33-4422-9DC1-56B6A905D916}"/>
              </a:ext>
            </a:extLst>
          </p:cNvPr>
          <p:cNvSpPr>
            <a:spLocks noGrp="1" noRot="1" noChangeAspect="1" noChangeArrowheads="1" noTextEdit="1"/>
          </p:cNvSpPr>
          <p:nvPr>
            <p:ph type="sldImg"/>
          </p:nvPr>
        </p:nvSpPr>
        <p:spPr>
          <a:xfrm>
            <a:off x="138113" y="768350"/>
            <a:ext cx="6823075" cy="3836988"/>
          </a:xfrm>
          <a:ln/>
        </p:spPr>
      </p:sp>
      <p:sp>
        <p:nvSpPr>
          <p:cNvPr id="20484" name="Rectangle 3">
            <a:extLst>
              <a:ext uri="{FF2B5EF4-FFF2-40B4-BE49-F238E27FC236}">
                <a16:creationId xmlns:a16="http://schemas.microsoft.com/office/drawing/2014/main" id="{7CC30B85-38D0-43F5-A08A-0C69F1F60C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933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B8C32494-ABBE-42DE-9A78-BC7F7ABB5C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2A3825-2BF2-495F-A0F9-852B8005B6D8}" type="slidenum">
              <a:rPr lang="de-DE" altLang="de-DE" sz="1300" smtClean="0"/>
              <a:pPr>
                <a:spcBef>
                  <a:spcPct val="0"/>
                </a:spcBef>
              </a:pPr>
              <a:t>3</a:t>
            </a:fld>
            <a:endParaRPr lang="de-DE" altLang="de-DE" sz="1300"/>
          </a:p>
        </p:txBody>
      </p:sp>
      <p:sp>
        <p:nvSpPr>
          <p:cNvPr id="22531" name="Rectangle 1026">
            <a:extLst>
              <a:ext uri="{FF2B5EF4-FFF2-40B4-BE49-F238E27FC236}">
                <a16:creationId xmlns:a16="http://schemas.microsoft.com/office/drawing/2014/main" id="{2CD6880B-6705-4858-9E79-97CDF0B1117B}"/>
              </a:ext>
            </a:extLst>
          </p:cNvPr>
          <p:cNvSpPr>
            <a:spLocks noGrp="1" noRot="1" noChangeAspect="1" noChangeArrowheads="1" noTextEdit="1"/>
          </p:cNvSpPr>
          <p:nvPr>
            <p:ph type="sldImg"/>
          </p:nvPr>
        </p:nvSpPr>
        <p:spPr>
          <a:xfrm>
            <a:off x="138113" y="768350"/>
            <a:ext cx="6823075" cy="3836988"/>
          </a:xfrm>
          <a:ln/>
        </p:spPr>
      </p:sp>
      <p:sp>
        <p:nvSpPr>
          <p:cNvPr id="22532" name="Rectangle 1027">
            <a:extLst>
              <a:ext uri="{FF2B5EF4-FFF2-40B4-BE49-F238E27FC236}">
                <a16:creationId xmlns:a16="http://schemas.microsoft.com/office/drawing/2014/main" id="{AA171074-44A7-4953-84DC-261B1537A1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5748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F31B3049-09B7-4AC4-BB17-9657D20E12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3453BF-4618-4DA3-A796-4382334546B1}" type="slidenum">
              <a:rPr lang="de-DE" altLang="de-DE" sz="1300" smtClean="0"/>
              <a:pPr>
                <a:spcBef>
                  <a:spcPct val="0"/>
                </a:spcBef>
              </a:pPr>
              <a:t>4</a:t>
            </a:fld>
            <a:endParaRPr lang="de-DE" altLang="de-DE" sz="1300"/>
          </a:p>
        </p:txBody>
      </p:sp>
      <p:sp>
        <p:nvSpPr>
          <p:cNvPr id="24579" name="Rectangle 2">
            <a:extLst>
              <a:ext uri="{FF2B5EF4-FFF2-40B4-BE49-F238E27FC236}">
                <a16:creationId xmlns:a16="http://schemas.microsoft.com/office/drawing/2014/main" id="{B07B0798-AF36-447F-9CC3-64A96D934E9D}"/>
              </a:ext>
            </a:extLst>
          </p:cNvPr>
          <p:cNvSpPr>
            <a:spLocks noGrp="1" noRot="1" noChangeAspect="1" noChangeArrowheads="1" noTextEdit="1"/>
          </p:cNvSpPr>
          <p:nvPr>
            <p:ph type="sldImg"/>
          </p:nvPr>
        </p:nvSpPr>
        <p:spPr>
          <a:xfrm>
            <a:off x="138113" y="768350"/>
            <a:ext cx="6823075" cy="3836988"/>
          </a:xfrm>
          <a:ln/>
        </p:spPr>
      </p:sp>
      <p:sp>
        <p:nvSpPr>
          <p:cNvPr id="24580" name="Rectangle 3">
            <a:extLst>
              <a:ext uri="{FF2B5EF4-FFF2-40B4-BE49-F238E27FC236}">
                <a16:creationId xmlns:a16="http://schemas.microsoft.com/office/drawing/2014/main" id="{D2B181A5-3CAE-414D-BA51-BF4099200A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4555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AA33FED1-334E-44A9-BB4E-5912378FC6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1E523D-A2B7-47D3-922E-395A29609591}" type="slidenum">
              <a:rPr lang="de-DE" altLang="de-DE" sz="1300" smtClean="0"/>
              <a:pPr>
                <a:spcBef>
                  <a:spcPct val="0"/>
                </a:spcBef>
              </a:pPr>
              <a:t>5</a:t>
            </a:fld>
            <a:endParaRPr lang="de-DE" altLang="de-DE" sz="1300"/>
          </a:p>
        </p:txBody>
      </p:sp>
      <p:sp>
        <p:nvSpPr>
          <p:cNvPr id="28675" name="Rectangle 2">
            <a:extLst>
              <a:ext uri="{FF2B5EF4-FFF2-40B4-BE49-F238E27FC236}">
                <a16:creationId xmlns:a16="http://schemas.microsoft.com/office/drawing/2014/main" id="{8718A969-FBFB-4337-95A9-B99B8ACC7CBF}"/>
              </a:ext>
            </a:extLst>
          </p:cNvPr>
          <p:cNvSpPr>
            <a:spLocks noGrp="1" noRot="1" noChangeAspect="1" noChangeArrowheads="1" noTextEdit="1"/>
          </p:cNvSpPr>
          <p:nvPr>
            <p:ph type="sldImg"/>
          </p:nvPr>
        </p:nvSpPr>
        <p:spPr>
          <a:xfrm>
            <a:off x="138113" y="768350"/>
            <a:ext cx="6823075" cy="3836988"/>
          </a:xfrm>
          <a:ln/>
        </p:spPr>
      </p:sp>
      <p:sp>
        <p:nvSpPr>
          <p:cNvPr id="28676" name="Rectangle 3">
            <a:extLst>
              <a:ext uri="{FF2B5EF4-FFF2-40B4-BE49-F238E27FC236}">
                <a16:creationId xmlns:a16="http://schemas.microsoft.com/office/drawing/2014/main" id="{1D2116CE-C19E-4FCB-B6CD-9CDBEA9D15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0452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AA33FED1-334E-44A9-BB4E-5912378FC6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1E523D-A2B7-47D3-922E-395A29609591}" type="slidenum">
              <a:rPr lang="de-DE" altLang="de-DE" sz="1300" smtClean="0"/>
              <a:pPr>
                <a:spcBef>
                  <a:spcPct val="0"/>
                </a:spcBef>
              </a:pPr>
              <a:t>6</a:t>
            </a:fld>
            <a:endParaRPr lang="de-DE" altLang="de-DE" sz="1300"/>
          </a:p>
        </p:txBody>
      </p:sp>
      <p:sp>
        <p:nvSpPr>
          <p:cNvPr id="28675" name="Rectangle 2">
            <a:extLst>
              <a:ext uri="{FF2B5EF4-FFF2-40B4-BE49-F238E27FC236}">
                <a16:creationId xmlns:a16="http://schemas.microsoft.com/office/drawing/2014/main" id="{8718A969-FBFB-4337-95A9-B99B8ACC7CBF}"/>
              </a:ext>
            </a:extLst>
          </p:cNvPr>
          <p:cNvSpPr>
            <a:spLocks noGrp="1" noRot="1" noChangeAspect="1" noChangeArrowheads="1" noTextEdit="1"/>
          </p:cNvSpPr>
          <p:nvPr>
            <p:ph type="sldImg"/>
          </p:nvPr>
        </p:nvSpPr>
        <p:spPr>
          <a:xfrm>
            <a:off x="138113" y="768350"/>
            <a:ext cx="6823075" cy="3836988"/>
          </a:xfrm>
          <a:ln/>
        </p:spPr>
      </p:sp>
      <p:sp>
        <p:nvSpPr>
          <p:cNvPr id="28676" name="Rectangle 3">
            <a:extLst>
              <a:ext uri="{FF2B5EF4-FFF2-40B4-BE49-F238E27FC236}">
                <a16:creationId xmlns:a16="http://schemas.microsoft.com/office/drawing/2014/main" id="{1D2116CE-C19E-4FCB-B6CD-9CDBEA9D15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0452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4895D0A9-88AC-4BAB-B73B-0235B73DC5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9B0E5895-97BB-4243-AF04-3AAE352D4D82}" type="slidenum">
              <a:rPr lang="de-DE" altLang="de-DE" smtClean="0"/>
              <a:pPr/>
              <a:t>7</a:t>
            </a:fld>
            <a:endParaRPr lang="de-DE" altLang="de-DE"/>
          </a:p>
        </p:txBody>
      </p:sp>
      <p:sp>
        <p:nvSpPr>
          <p:cNvPr id="20483" name="Rectangle 2">
            <a:extLst>
              <a:ext uri="{FF2B5EF4-FFF2-40B4-BE49-F238E27FC236}">
                <a16:creationId xmlns:a16="http://schemas.microsoft.com/office/drawing/2014/main" id="{1646B21D-14ED-4232-8970-2A1F4CA405D2}"/>
              </a:ext>
            </a:extLst>
          </p:cNvPr>
          <p:cNvSpPr>
            <a:spLocks noGrp="1" noRot="1" noChangeAspect="1" noChangeArrowheads="1" noTextEdit="1"/>
          </p:cNvSpPr>
          <p:nvPr>
            <p:ph type="sldImg"/>
          </p:nvPr>
        </p:nvSpPr>
        <p:spPr>
          <a:xfrm>
            <a:off x="138113" y="768350"/>
            <a:ext cx="6823075" cy="3836988"/>
          </a:xfrm>
          <a:ln/>
        </p:spPr>
      </p:sp>
      <p:sp>
        <p:nvSpPr>
          <p:cNvPr id="20484" name="Rectangle 3">
            <a:extLst>
              <a:ext uri="{FF2B5EF4-FFF2-40B4-BE49-F238E27FC236}">
                <a16:creationId xmlns:a16="http://schemas.microsoft.com/office/drawing/2014/main" id="{9B87082F-EA9C-4D15-916F-05050BA59F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3EABB607-D152-4210-B279-2D3545C1C2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91217A-5265-4A16-9728-347D730434B5}" type="slidenum">
              <a:rPr lang="de-DE" altLang="de-DE" sz="1300" smtClean="0"/>
              <a:pPr>
                <a:spcBef>
                  <a:spcPct val="0"/>
                </a:spcBef>
              </a:pPr>
              <a:t>8</a:t>
            </a:fld>
            <a:endParaRPr lang="de-DE" altLang="de-DE" sz="1300"/>
          </a:p>
        </p:txBody>
      </p:sp>
      <p:sp>
        <p:nvSpPr>
          <p:cNvPr id="36867" name="Rectangle 2">
            <a:extLst>
              <a:ext uri="{FF2B5EF4-FFF2-40B4-BE49-F238E27FC236}">
                <a16:creationId xmlns:a16="http://schemas.microsoft.com/office/drawing/2014/main" id="{AD373737-CBBE-4DB7-840C-47D638F44258}"/>
              </a:ext>
            </a:extLst>
          </p:cNvPr>
          <p:cNvSpPr>
            <a:spLocks noGrp="1" noRot="1" noChangeAspect="1" noChangeArrowheads="1" noTextEdit="1"/>
          </p:cNvSpPr>
          <p:nvPr>
            <p:ph type="sldImg"/>
          </p:nvPr>
        </p:nvSpPr>
        <p:spPr>
          <a:xfrm>
            <a:off x="138113" y="768350"/>
            <a:ext cx="6823075" cy="3836988"/>
          </a:xfrm>
          <a:ln/>
        </p:spPr>
      </p:sp>
      <p:sp>
        <p:nvSpPr>
          <p:cNvPr id="36868" name="Rectangle 3">
            <a:extLst>
              <a:ext uri="{FF2B5EF4-FFF2-40B4-BE49-F238E27FC236}">
                <a16:creationId xmlns:a16="http://schemas.microsoft.com/office/drawing/2014/main" id="{56069A31-7B08-49B9-85BA-1FD192443A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2369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3EABB607-D152-4210-B279-2D3545C1C2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91217A-5265-4A16-9728-347D730434B5}" type="slidenum">
              <a:rPr lang="de-DE" altLang="de-DE" sz="1300" smtClean="0"/>
              <a:pPr>
                <a:spcBef>
                  <a:spcPct val="0"/>
                </a:spcBef>
              </a:pPr>
              <a:t>9</a:t>
            </a:fld>
            <a:endParaRPr lang="de-DE" altLang="de-DE" sz="1300"/>
          </a:p>
        </p:txBody>
      </p:sp>
      <p:sp>
        <p:nvSpPr>
          <p:cNvPr id="36867" name="Rectangle 2">
            <a:extLst>
              <a:ext uri="{FF2B5EF4-FFF2-40B4-BE49-F238E27FC236}">
                <a16:creationId xmlns:a16="http://schemas.microsoft.com/office/drawing/2014/main" id="{AD373737-CBBE-4DB7-840C-47D638F44258}"/>
              </a:ext>
            </a:extLst>
          </p:cNvPr>
          <p:cNvSpPr>
            <a:spLocks noGrp="1" noRot="1" noChangeAspect="1" noChangeArrowheads="1" noTextEdit="1"/>
          </p:cNvSpPr>
          <p:nvPr>
            <p:ph type="sldImg"/>
          </p:nvPr>
        </p:nvSpPr>
        <p:spPr>
          <a:xfrm>
            <a:off x="138113" y="768350"/>
            <a:ext cx="6823075" cy="3836988"/>
          </a:xfrm>
          <a:ln/>
        </p:spPr>
      </p:sp>
      <p:sp>
        <p:nvSpPr>
          <p:cNvPr id="36868" name="Rectangle 3">
            <a:extLst>
              <a:ext uri="{FF2B5EF4-FFF2-40B4-BE49-F238E27FC236}">
                <a16:creationId xmlns:a16="http://schemas.microsoft.com/office/drawing/2014/main" id="{56069A31-7B08-49B9-85BA-1FD192443A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2369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3EABB607-D152-4210-B279-2D3545C1C2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91217A-5265-4A16-9728-347D730434B5}" type="slidenum">
              <a:rPr lang="de-DE" altLang="de-DE" sz="1300" smtClean="0"/>
              <a:pPr>
                <a:spcBef>
                  <a:spcPct val="0"/>
                </a:spcBef>
              </a:pPr>
              <a:t>10</a:t>
            </a:fld>
            <a:endParaRPr lang="de-DE" altLang="de-DE" sz="1300"/>
          </a:p>
        </p:txBody>
      </p:sp>
      <p:sp>
        <p:nvSpPr>
          <p:cNvPr id="36867" name="Rectangle 2">
            <a:extLst>
              <a:ext uri="{FF2B5EF4-FFF2-40B4-BE49-F238E27FC236}">
                <a16:creationId xmlns:a16="http://schemas.microsoft.com/office/drawing/2014/main" id="{AD373737-CBBE-4DB7-840C-47D638F44258}"/>
              </a:ext>
            </a:extLst>
          </p:cNvPr>
          <p:cNvSpPr>
            <a:spLocks noGrp="1" noRot="1" noChangeAspect="1" noChangeArrowheads="1" noTextEdit="1"/>
          </p:cNvSpPr>
          <p:nvPr>
            <p:ph type="sldImg"/>
          </p:nvPr>
        </p:nvSpPr>
        <p:spPr>
          <a:xfrm>
            <a:off x="138113" y="768350"/>
            <a:ext cx="6823075" cy="3836988"/>
          </a:xfrm>
          <a:ln/>
        </p:spPr>
      </p:sp>
      <p:sp>
        <p:nvSpPr>
          <p:cNvPr id="36868" name="Rectangle 3">
            <a:extLst>
              <a:ext uri="{FF2B5EF4-FFF2-40B4-BE49-F238E27FC236}">
                <a16:creationId xmlns:a16="http://schemas.microsoft.com/office/drawing/2014/main" id="{56069A31-7B08-49B9-85BA-1FD192443A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2369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00BE0711-2E73-44D3-8629-D0BD471E06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7BBE0B17-AF69-4348-8224-E7C071A7F165}" type="slidenum">
              <a:rPr lang="de-DE" altLang="de-DE" smtClean="0"/>
              <a:pPr/>
              <a:t>11</a:t>
            </a:fld>
            <a:endParaRPr lang="de-DE" altLang="de-DE"/>
          </a:p>
        </p:txBody>
      </p:sp>
      <p:sp>
        <p:nvSpPr>
          <p:cNvPr id="40963" name="Rectangle 2">
            <a:extLst>
              <a:ext uri="{FF2B5EF4-FFF2-40B4-BE49-F238E27FC236}">
                <a16:creationId xmlns:a16="http://schemas.microsoft.com/office/drawing/2014/main" id="{744DF0EB-9828-4A6E-B492-5AD19C07FB5D}"/>
              </a:ext>
            </a:extLst>
          </p:cNvPr>
          <p:cNvSpPr>
            <a:spLocks noGrp="1" noRot="1" noChangeAspect="1" noChangeArrowheads="1" noTextEdit="1"/>
          </p:cNvSpPr>
          <p:nvPr>
            <p:ph type="sldImg"/>
          </p:nvPr>
        </p:nvSpPr>
        <p:spPr>
          <a:xfrm>
            <a:off x="138113" y="768350"/>
            <a:ext cx="6823075" cy="3836988"/>
          </a:xfrm>
          <a:ln/>
        </p:spPr>
      </p:sp>
      <p:sp>
        <p:nvSpPr>
          <p:cNvPr id="40964" name="Rectangle 3">
            <a:extLst>
              <a:ext uri="{FF2B5EF4-FFF2-40B4-BE49-F238E27FC236}">
                <a16:creationId xmlns:a16="http://schemas.microsoft.com/office/drawing/2014/main" id="{ACA0EBF4-20FA-47B1-9FC7-2EA9C64A44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4DDE9EC6-2F7B-DD43-B004-A5F102E3FB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66E94ED9-AB44-DD41-A4D9-E80499223E36}" type="slidenum">
              <a:rPr lang="de-DE" altLang="de-DE"/>
              <a:pPr/>
              <a:t>13</a:t>
            </a:fld>
            <a:endParaRPr lang="de-DE" altLang="de-DE"/>
          </a:p>
        </p:txBody>
      </p:sp>
      <p:sp>
        <p:nvSpPr>
          <p:cNvPr id="60418" name="Rectangle 2">
            <a:extLst>
              <a:ext uri="{FF2B5EF4-FFF2-40B4-BE49-F238E27FC236}">
                <a16:creationId xmlns:a16="http://schemas.microsoft.com/office/drawing/2014/main" id="{2F91E6EA-DAE9-CD40-9971-0A4890372688}"/>
              </a:ext>
            </a:extLst>
          </p:cNvPr>
          <p:cNvSpPr>
            <a:spLocks noGrp="1" noRot="1" noChangeAspect="1" noChangeArrowheads="1" noTextEdit="1"/>
          </p:cNvSpPr>
          <p:nvPr>
            <p:ph type="sldImg"/>
          </p:nvPr>
        </p:nvSpPr>
        <p:spPr>
          <a:xfrm>
            <a:off x="138113" y="768350"/>
            <a:ext cx="6823075" cy="3836988"/>
          </a:xfrm>
          <a:ln/>
        </p:spPr>
      </p:sp>
      <p:sp>
        <p:nvSpPr>
          <p:cNvPr id="60419" name="Rectangle 3">
            <a:extLst>
              <a:ext uri="{FF2B5EF4-FFF2-40B4-BE49-F238E27FC236}">
                <a16:creationId xmlns:a16="http://schemas.microsoft.com/office/drawing/2014/main" id="{9D313F9E-DC73-D340-9410-4772BD5029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4960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4DDE9EC6-2F7B-DD43-B004-A5F102E3FB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66E94ED9-AB44-DD41-A4D9-E80499223E36}" type="slidenum">
              <a:rPr lang="de-DE" altLang="de-DE"/>
              <a:pPr/>
              <a:t>14</a:t>
            </a:fld>
            <a:endParaRPr lang="de-DE" altLang="de-DE"/>
          </a:p>
        </p:txBody>
      </p:sp>
      <p:sp>
        <p:nvSpPr>
          <p:cNvPr id="60418" name="Rectangle 2">
            <a:extLst>
              <a:ext uri="{FF2B5EF4-FFF2-40B4-BE49-F238E27FC236}">
                <a16:creationId xmlns:a16="http://schemas.microsoft.com/office/drawing/2014/main" id="{2F91E6EA-DAE9-CD40-9971-0A4890372688}"/>
              </a:ext>
            </a:extLst>
          </p:cNvPr>
          <p:cNvSpPr>
            <a:spLocks noGrp="1" noRot="1" noChangeAspect="1" noChangeArrowheads="1" noTextEdit="1"/>
          </p:cNvSpPr>
          <p:nvPr>
            <p:ph type="sldImg"/>
          </p:nvPr>
        </p:nvSpPr>
        <p:spPr>
          <a:xfrm>
            <a:off x="138113" y="768350"/>
            <a:ext cx="6823075" cy="3836988"/>
          </a:xfrm>
          <a:ln/>
        </p:spPr>
      </p:sp>
      <p:sp>
        <p:nvSpPr>
          <p:cNvPr id="60419" name="Rectangle 3">
            <a:extLst>
              <a:ext uri="{FF2B5EF4-FFF2-40B4-BE49-F238E27FC236}">
                <a16:creationId xmlns:a16="http://schemas.microsoft.com/office/drawing/2014/main" id="{9D313F9E-DC73-D340-9410-4772BD5029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4960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4DDE9EC6-2F7B-DD43-B004-A5F102E3FB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66E94ED9-AB44-DD41-A4D9-E80499223E36}" type="slidenum">
              <a:rPr lang="de-DE" altLang="de-DE"/>
              <a:pPr/>
              <a:t>15</a:t>
            </a:fld>
            <a:endParaRPr lang="de-DE" altLang="de-DE"/>
          </a:p>
        </p:txBody>
      </p:sp>
      <p:sp>
        <p:nvSpPr>
          <p:cNvPr id="60418" name="Rectangle 2">
            <a:extLst>
              <a:ext uri="{FF2B5EF4-FFF2-40B4-BE49-F238E27FC236}">
                <a16:creationId xmlns:a16="http://schemas.microsoft.com/office/drawing/2014/main" id="{2F91E6EA-DAE9-CD40-9971-0A4890372688}"/>
              </a:ext>
            </a:extLst>
          </p:cNvPr>
          <p:cNvSpPr>
            <a:spLocks noGrp="1" noRot="1" noChangeAspect="1" noChangeArrowheads="1" noTextEdit="1"/>
          </p:cNvSpPr>
          <p:nvPr>
            <p:ph type="sldImg"/>
          </p:nvPr>
        </p:nvSpPr>
        <p:spPr>
          <a:xfrm>
            <a:off x="138113" y="768350"/>
            <a:ext cx="6823075" cy="3836988"/>
          </a:xfrm>
          <a:ln/>
        </p:spPr>
      </p:sp>
      <p:sp>
        <p:nvSpPr>
          <p:cNvPr id="60419" name="Rectangle 3">
            <a:extLst>
              <a:ext uri="{FF2B5EF4-FFF2-40B4-BE49-F238E27FC236}">
                <a16:creationId xmlns:a16="http://schemas.microsoft.com/office/drawing/2014/main" id="{9D313F9E-DC73-D340-9410-4772BD5029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4960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4DDE9EC6-2F7B-DD43-B004-A5F102E3FB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66E94ED9-AB44-DD41-A4D9-E80499223E36}" type="slidenum">
              <a:rPr lang="de-DE" altLang="de-DE"/>
              <a:pPr/>
              <a:t>16</a:t>
            </a:fld>
            <a:endParaRPr lang="de-DE" altLang="de-DE"/>
          </a:p>
        </p:txBody>
      </p:sp>
      <p:sp>
        <p:nvSpPr>
          <p:cNvPr id="60418" name="Rectangle 2">
            <a:extLst>
              <a:ext uri="{FF2B5EF4-FFF2-40B4-BE49-F238E27FC236}">
                <a16:creationId xmlns:a16="http://schemas.microsoft.com/office/drawing/2014/main" id="{2F91E6EA-DAE9-CD40-9971-0A4890372688}"/>
              </a:ext>
            </a:extLst>
          </p:cNvPr>
          <p:cNvSpPr>
            <a:spLocks noGrp="1" noRot="1" noChangeAspect="1" noChangeArrowheads="1" noTextEdit="1"/>
          </p:cNvSpPr>
          <p:nvPr>
            <p:ph type="sldImg"/>
          </p:nvPr>
        </p:nvSpPr>
        <p:spPr>
          <a:xfrm>
            <a:off x="138113" y="768350"/>
            <a:ext cx="6823075" cy="3836988"/>
          </a:xfrm>
          <a:ln/>
        </p:spPr>
      </p:sp>
      <p:sp>
        <p:nvSpPr>
          <p:cNvPr id="60419" name="Rectangle 3">
            <a:extLst>
              <a:ext uri="{FF2B5EF4-FFF2-40B4-BE49-F238E27FC236}">
                <a16:creationId xmlns:a16="http://schemas.microsoft.com/office/drawing/2014/main" id="{9D313F9E-DC73-D340-9410-4772BD5029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4960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9E47FDB7-A06A-4E55-B725-B02C904627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9ADCE045-2DAD-4F30-8B03-EAAD8C5F7A3C}" type="slidenum">
              <a:rPr lang="de-DE" altLang="de-DE" smtClean="0"/>
              <a:pPr/>
              <a:t>17</a:t>
            </a:fld>
            <a:endParaRPr lang="de-DE" altLang="de-DE"/>
          </a:p>
        </p:txBody>
      </p:sp>
      <p:sp>
        <p:nvSpPr>
          <p:cNvPr id="51203" name="Rectangle 2">
            <a:extLst>
              <a:ext uri="{FF2B5EF4-FFF2-40B4-BE49-F238E27FC236}">
                <a16:creationId xmlns:a16="http://schemas.microsoft.com/office/drawing/2014/main" id="{359B145E-74D7-463F-B8B2-1517985A6D9D}"/>
              </a:ext>
            </a:extLst>
          </p:cNvPr>
          <p:cNvSpPr>
            <a:spLocks noGrp="1" noRot="1" noChangeAspect="1" noChangeArrowheads="1" noTextEdit="1"/>
          </p:cNvSpPr>
          <p:nvPr>
            <p:ph type="sldImg"/>
          </p:nvPr>
        </p:nvSpPr>
        <p:spPr>
          <a:xfrm>
            <a:off x="138113" y="768350"/>
            <a:ext cx="6823075" cy="3836988"/>
          </a:xfrm>
          <a:ln/>
        </p:spPr>
      </p:sp>
      <p:sp>
        <p:nvSpPr>
          <p:cNvPr id="51204" name="Rectangle 3">
            <a:extLst>
              <a:ext uri="{FF2B5EF4-FFF2-40B4-BE49-F238E27FC236}">
                <a16:creationId xmlns:a16="http://schemas.microsoft.com/office/drawing/2014/main" id="{1D58DE7C-2A6D-4526-8A6C-104BD1ABB0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96CE3369-2151-C74E-9FF3-0FDBF65AF3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A90DF3FA-878D-F744-B2BD-D41B032C63C1}" type="slidenum">
              <a:rPr lang="de-DE" altLang="de-DE"/>
              <a:pPr/>
              <a:t>18</a:t>
            </a:fld>
            <a:endParaRPr lang="de-DE" altLang="de-DE"/>
          </a:p>
        </p:txBody>
      </p:sp>
      <p:sp>
        <p:nvSpPr>
          <p:cNvPr id="66562" name="Rectangle 3074">
            <a:extLst>
              <a:ext uri="{FF2B5EF4-FFF2-40B4-BE49-F238E27FC236}">
                <a16:creationId xmlns:a16="http://schemas.microsoft.com/office/drawing/2014/main" id="{EA7F480C-7F2D-4442-9B68-35331AB2FF58}"/>
              </a:ext>
            </a:extLst>
          </p:cNvPr>
          <p:cNvSpPr>
            <a:spLocks noGrp="1" noRot="1" noChangeAspect="1" noChangeArrowheads="1" noTextEdit="1"/>
          </p:cNvSpPr>
          <p:nvPr>
            <p:ph type="sldImg"/>
          </p:nvPr>
        </p:nvSpPr>
        <p:spPr>
          <a:xfrm>
            <a:off x="138113" y="768350"/>
            <a:ext cx="6823075" cy="3836988"/>
          </a:xfrm>
          <a:ln/>
        </p:spPr>
      </p:sp>
      <p:sp>
        <p:nvSpPr>
          <p:cNvPr id="66563" name="Rectangle 3075">
            <a:extLst>
              <a:ext uri="{FF2B5EF4-FFF2-40B4-BE49-F238E27FC236}">
                <a16:creationId xmlns:a16="http://schemas.microsoft.com/office/drawing/2014/main" id="{017E733F-D77A-DB46-B255-E94FB25E94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7588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96CE3369-2151-C74E-9FF3-0FDBF65AF3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A90DF3FA-878D-F744-B2BD-D41B032C63C1}" type="slidenum">
              <a:rPr lang="de-DE" altLang="de-DE"/>
              <a:pPr/>
              <a:t>19</a:t>
            </a:fld>
            <a:endParaRPr lang="de-DE" altLang="de-DE"/>
          </a:p>
        </p:txBody>
      </p:sp>
      <p:sp>
        <p:nvSpPr>
          <p:cNvPr id="66562" name="Rectangle 3074">
            <a:extLst>
              <a:ext uri="{FF2B5EF4-FFF2-40B4-BE49-F238E27FC236}">
                <a16:creationId xmlns:a16="http://schemas.microsoft.com/office/drawing/2014/main" id="{EA7F480C-7F2D-4442-9B68-35331AB2FF58}"/>
              </a:ext>
            </a:extLst>
          </p:cNvPr>
          <p:cNvSpPr>
            <a:spLocks noGrp="1" noRot="1" noChangeAspect="1" noChangeArrowheads="1" noTextEdit="1"/>
          </p:cNvSpPr>
          <p:nvPr>
            <p:ph type="sldImg"/>
          </p:nvPr>
        </p:nvSpPr>
        <p:spPr>
          <a:xfrm>
            <a:off x="138113" y="768350"/>
            <a:ext cx="6823075" cy="3836988"/>
          </a:xfrm>
          <a:ln/>
        </p:spPr>
      </p:sp>
      <p:sp>
        <p:nvSpPr>
          <p:cNvPr id="66563" name="Rectangle 3075">
            <a:extLst>
              <a:ext uri="{FF2B5EF4-FFF2-40B4-BE49-F238E27FC236}">
                <a16:creationId xmlns:a16="http://schemas.microsoft.com/office/drawing/2014/main" id="{017E733F-D77A-DB46-B255-E94FB25E94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7588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96CE3369-2151-C74E-9FF3-0FDBF65AF3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A90DF3FA-878D-F744-B2BD-D41B032C63C1}" type="slidenum">
              <a:rPr lang="de-DE" altLang="de-DE"/>
              <a:pPr/>
              <a:t>20</a:t>
            </a:fld>
            <a:endParaRPr lang="de-DE" altLang="de-DE"/>
          </a:p>
        </p:txBody>
      </p:sp>
      <p:sp>
        <p:nvSpPr>
          <p:cNvPr id="66562" name="Rectangle 3074">
            <a:extLst>
              <a:ext uri="{FF2B5EF4-FFF2-40B4-BE49-F238E27FC236}">
                <a16:creationId xmlns:a16="http://schemas.microsoft.com/office/drawing/2014/main" id="{EA7F480C-7F2D-4442-9B68-35331AB2FF58}"/>
              </a:ext>
            </a:extLst>
          </p:cNvPr>
          <p:cNvSpPr>
            <a:spLocks noGrp="1" noRot="1" noChangeAspect="1" noChangeArrowheads="1" noTextEdit="1"/>
          </p:cNvSpPr>
          <p:nvPr>
            <p:ph type="sldImg"/>
          </p:nvPr>
        </p:nvSpPr>
        <p:spPr>
          <a:xfrm>
            <a:off x="138113" y="768350"/>
            <a:ext cx="6823075" cy="3836988"/>
          </a:xfrm>
          <a:ln/>
        </p:spPr>
      </p:sp>
      <p:sp>
        <p:nvSpPr>
          <p:cNvPr id="66563" name="Rectangle 3075">
            <a:extLst>
              <a:ext uri="{FF2B5EF4-FFF2-40B4-BE49-F238E27FC236}">
                <a16:creationId xmlns:a16="http://schemas.microsoft.com/office/drawing/2014/main" id="{017E733F-D77A-DB46-B255-E94FB25E94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7588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1B9DD7F1-83F9-495D-9717-EDE347DA5A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38289972-1823-472F-B29E-83BAECAD82AC}" type="slidenum">
              <a:rPr lang="de-DE" altLang="de-DE" smtClean="0"/>
              <a:pPr/>
              <a:t>21</a:t>
            </a:fld>
            <a:endParaRPr lang="de-DE" altLang="de-DE"/>
          </a:p>
        </p:txBody>
      </p:sp>
      <p:sp>
        <p:nvSpPr>
          <p:cNvPr id="59395" name="Rectangle 2">
            <a:extLst>
              <a:ext uri="{FF2B5EF4-FFF2-40B4-BE49-F238E27FC236}">
                <a16:creationId xmlns:a16="http://schemas.microsoft.com/office/drawing/2014/main" id="{6FC57A28-0C39-4DF9-ADEB-7FEAF05BD2C5}"/>
              </a:ext>
            </a:extLst>
          </p:cNvPr>
          <p:cNvSpPr>
            <a:spLocks noGrp="1" noRot="1" noChangeAspect="1" noChangeArrowheads="1" noTextEdit="1"/>
          </p:cNvSpPr>
          <p:nvPr>
            <p:ph type="sldImg"/>
          </p:nvPr>
        </p:nvSpPr>
        <p:spPr>
          <a:xfrm>
            <a:off x="138113" y="768350"/>
            <a:ext cx="6823075" cy="3836988"/>
          </a:xfrm>
          <a:ln/>
        </p:spPr>
      </p:sp>
      <p:sp>
        <p:nvSpPr>
          <p:cNvPr id="59396" name="Rectangle 3">
            <a:extLst>
              <a:ext uri="{FF2B5EF4-FFF2-40B4-BE49-F238E27FC236}">
                <a16:creationId xmlns:a16="http://schemas.microsoft.com/office/drawing/2014/main" id="{346EF6F4-114B-4636-BD87-7726FA1022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6387478A-D79E-DB4B-8849-8044355F67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F40EDBAE-A214-3C41-AE25-65A241DF7B4B}" type="slidenum">
              <a:rPr lang="de-DE" altLang="de-DE"/>
              <a:pPr/>
              <a:t>22</a:t>
            </a:fld>
            <a:endParaRPr lang="de-DE" altLang="de-DE"/>
          </a:p>
        </p:txBody>
      </p:sp>
      <p:sp>
        <p:nvSpPr>
          <p:cNvPr id="74754" name="Rectangle 2">
            <a:extLst>
              <a:ext uri="{FF2B5EF4-FFF2-40B4-BE49-F238E27FC236}">
                <a16:creationId xmlns:a16="http://schemas.microsoft.com/office/drawing/2014/main" id="{162F7FD7-2AEC-E44D-BF4E-28C4FF89FE44}"/>
              </a:ext>
            </a:extLst>
          </p:cNvPr>
          <p:cNvSpPr>
            <a:spLocks noGrp="1" noRot="1" noChangeAspect="1" noChangeArrowheads="1" noTextEdit="1"/>
          </p:cNvSpPr>
          <p:nvPr>
            <p:ph type="sldImg"/>
          </p:nvPr>
        </p:nvSpPr>
        <p:spPr>
          <a:xfrm>
            <a:off x="138113" y="768350"/>
            <a:ext cx="6823075" cy="3836988"/>
          </a:xfrm>
          <a:ln/>
        </p:spPr>
      </p:sp>
      <p:sp>
        <p:nvSpPr>
          <p:cNvPr id="74755" name="Rectangle 3">
            <a:extLst>
              <a:ext uri="{FF2B5EF4-FFF2-40B4-BE49-F238E27FC236}">
                <a16:creationId xmlns:a16="http://schemas.microsoft.com/office/drawing/2014/main" id="{957ADE38-A014-4C45-B2D9-F81C988696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6103466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6387478A-D79E-DB4B-8849-8044355F67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F40EDBAE-A214-3C41-AE25-65A241DF7B4B}" type="slidenum">
              <a:rPr lang="de-DE" altLang="de-DE"/>
              <a:pPr/>
              <a:t>23</a:t>
            </a:fld>
            <a:endParaRPr lang="de-DE" altLang="de-DE"/>
          </a:p>
        </p:txBody>
      </p:sp>
      <p:sp>
        <p:nvSpPr>
          <p:cNvPr id="74754" name="Rectangle 2">
            <a:extLst>
              <a:ext uri="{FF2B5EF4-FFF2-40B4-BE49-F238E27FC236}">
                <a16:creationId xmlns:a16="http://schemas.microsoft.com/office/drawing/2014/main" id="{162F7FD7-2AEC-E44D-BF4E-28C4FF89FE44}"/>
              </a:ext>
            </a:extLst>
          </p:cNvPr>
          <p:cNvSpPr>
            <a:spLocks noGrp="1" noRot="1" noChangeAspect="1" noChangeArrowheads="1" noTextEdit="1"/>
          </p:cNvSpPr>
          <p:nvPr>
            <p:ph type="sldImg"/>
          </p:nvPr>
        </p:nvSpPr>
        <p:spPr>
          <a:xfrm>
            <a:off x="138113" y="768350"/>
            <a:ext cx="6823075" cy="3836988"/>
          </a:xfrm>
          <a:ln/>
        </p:spPr>
      </p:sp>
      <p:sp>
        <p:nvSpPr>
          <p:cNvPr id="74755" name="Rectangle 3">
            <a:extLst>
              <a:ext uri="{FF2B5EF4-FFF2-40B4-BE49-F238E27FC236}">
                <a16:creationId xmlns:a16="http://schemas.microsoft.com/office/drawing/2014/main" id="{957ADE38-A014-4C45-B2D9-F81C988696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6103466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6387478A-D79E-DB4B-8849-8044355F67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F40EDBAE-A214-3C41-AE25-65A241DF7B4B}" type="slidenum">
              <a:rPr lang="de-DE" altLang="de-DE"/>
              <a:pPr/>
              <a:t>24</a:t>
            </a:fld>
            <a:endParaRPr lang="de-DE" altLang="de-DE"/>
          </a:p>
        </p:txBody>
      </p:sp>
      <p:sp>
        <p:nvSpPr>
          <p:cNvPr id="74754" name="Rectangle 2">
            <a:extLst>
              <a:ext uri="{FF2B5EF4-FFF2-40B4-BE49-F238E27FC236}">
                <a16:creationId xmlns:a16="http://schemas.microsoft.com/office/drawing/2014/main" id="{162F7FD7-2AEC-E44D-BF4E-28C4FF89FE44}"/>
              </a:ext>
            </a:extLst>
          </p:cNvPr>
          <p:cNvSpPr>
            <a:spLocks noGrp="1" noRot="1" noChangeAspect="1" noChangeArrowheads="1" noTextEdit="1"/>
          </p:cNvSpPr>
          <p:nvPr>
            <p:ph type="sldImg"/>
          </p:nvPr>
        </p:nvSpPr>
        <p:spPr>
          <a:xfrm>
            <a:off x="138113" y="768350"/>
            <a:ext cx="6823075" cy="3836988"/>
          </a:xfrm>
          <a:ln/>
        </p:spPr>
      </p:sp>
      <p:sp>
        <p:nvSpPr>
          <p:cNvPr id="74755" name="Rectangle 3">
            <a:extLst>
              <a:ext uri="{FF2B5EF4-FFF2-40B4-BE49-F238E27FC236}">
                <a16:creationId xmlns:a16="http://schemas.microsoft.com/office/drawing/2014/main" id="{957ADE38-A014-4C45-B2D9-F81C988696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6103466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7CA619A6-243D-8343-8BE1-02A429FB24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70C7B005-BD81-CE41-82D4-333277B91462}" type="slidenum">
              <a:rPr lang="de-DE" altLang="de-DE"/>
              <a:pPr/>
              <a:t>25</a:t>
            </a:fld>
            <a:endParaRPr lang="de-DE" altLang="de-DE"/>
          </a:p>
        </p:txBody>
      </p:sp>
      <p:sp>
        <p:nvSpPr>
          <p:cNvPr id="80898" name="Rectangle 3074">
            <a:extLst>
              <a:ext uri="{FF2B5EF4-FFF2-40B4-BE49-F238E27FC236}">
                <a16:creationId xmlns:a16="http://schemas.microsoft.com/office/drawing/2014/main" id="{932B21BF-504E-384A-8B95-9089D701E5A1}"/>
              </a:ext>
            </a:extLst>
          </p:cNvPr>
          <p:cNvSpPr>
            <a:spLocks noGrp="1" noRot="1" noChangeAspect="1" noChangeArrowheads="1" noTextEdit="1"/>
          </p:cNvSpPr>
          <p:nvPr>
            <p:ph type="sldImg"/>
          </p:nvPr>
        </p:nvSpPr>
        <p:spPr>
          <a:xfrm>
            <a:off x="138113" y="768350"/>
            <a:ext cx="6823075" cy="3836988"/>
          </a:xfrm>
          <a:ln/>
        </p:spPr>
      </p:sp>
      <p:sp>
        <p:nvSpPr>
          <p:cNvPr id="80899" name="Rectangle 3075">
            <a:extLst>
              <a:ext uri="{FF2B5EF4-FFF2-40B4-BE49-F238E27FC236}">
                <a16:creationId xmlns:a16="http://schemas.microsoft.com/office/drawing/2014/main" id="{B4B27C96-6E40-454D-8172-CA29C9D761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66354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7CA619A6-243D-8343-8BE1-02A429FB24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70C7B005-BD81-CE41-82D4-333277B91462}" type="slidenum">
              <a:rPr lang="de-DE" altLang="de-DE"/>
              <a:pPr/>
              <a:t>26</a:t>
            </a:fld>
            <a:endParaRPr lang="de-DE" altLang="de-DE"/>
          </a:p>
        </p:txBody>
      </p:sp>
      <p:sp>
        <p:nvSpPr>
          <p:cNvPr id="80898" name="Rectangle 3074">
            <a:extLst>
              <a:ext uri="{FF2B5EF4-FFF2-40B4-BE49-F238E27FC236}">
                <a16:creationId xmlns:a16="http://schemas.microsoft.com/office/drawing/2014/main" id="{932B21BF-504E-384A-8B95-9089D701E5A1}"/>
              </a:ext>
            </a:extLst>
          </p:cNvPr>
          <p:cNvSpPr>
            <a:spLocks noGrp="1" noRot="1" noChangeAspect="1" noChangeArrowheads="1" noTextEdit="1"/>
          </p:cNvSpPr>
          <p:nvPr>
            <p:ph type="sldImg"/>
          </p:nvPr>
        </p:nvSpPr>
        <p:spPr>
          <a:xfrm>
            <a:off x="138113" y="768350"/>
            <a:ext cx="6823075" cy="3836988"/>
          </a:xfrm>
          <a:ln/>
        </p:spPr>
      </p:sp>
      <p:sp>
        <p:nvSpPr>
          <p:cNvPr id="80899" name="Rectangle 3075">
            <a:extLst>
              <a:ext uri="{FF2B5EF4-FFF2-40B4-BE49-F238E27FC236}">
                <a16:creationId xmlns:a16="http://schemas.microsoft.com/office/drawing/2014/main" id="{B4B27C96-6E40-454D-8172-CA29C9D761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66354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98465950-059D-464D-9FAF-8B73B9D1C6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738A226E-0529-9340-A166-7087908967C0}" type="slidenum">
              <a:rPr lang="de-DE" altLang="de-DE"/>
              <a:pPr/>
              <a:t>27</a:t>
            </a:fld>
            <a:endParaRPr lang="de-DE" altLang="de-DE"/>
          </a:p>
        </p:txBody>
      </p:sp>
      <p:sp>
        <p:nvSpPr>
          <p:cNvPr id="84994" name="Rectangle 2">
            <a:extLst>
              <a:ext uri="{FF2B5EF4-FFF2-40B4-BE49-F238E27FC236}">
                <a16:creationId xmlns:a16="http://schemas.microsoft.com/office/drawing/2014/main" id="{1B9B4EBF-7221-B146-B14F-BA587E542ABE}"/>
              </a:ext>
            </a:extLst>
          </p:cNvPr>
          <p:cNvSpPr>
            <a:spLocks noGrp="1" noRot="1" noChangeAspect="1" noChangeArrowheads="1" noTextEdit="1"/>
          </p:cNvSpPr>
          <p:nvPr>
            <p:ph type="sldImg"/>
          </p:nvPr>
        </p:nvSpPr>
        <p:spPr>
          <a:xfrm>
            <a:off x="138113" y="768350"/>
            <a:ext cx="6823075" cy="3836988"/>
          </a:xfrm>
          <a:ln/>
        </p:spPr>
      </p:sp>
      <p:sp>
        <p:nvSpPr>
          <p:cNvPr id="84995" name="Rectangle 3">
            <a:extLst>
              <a:ext uri="{FF2B5EF4-FFF2-40B4-BE49-F238E27FC236}">
                <a16:creationId xmlns:a16="http://schemas.microsoft.com/office/drawing/2014/main" id="{B8DC09A5-1BB3-3641-98F4-2852733B92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98465950-059D-464D-9FAF-8B73B9D1C6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738A226E-0529-9340-A166-7087908967C0}" type="slidenum">
              <a:rPr lang="de-DE" altLang="de-DE"/>
              <a:pPr/>
              <a:t>28</a:t>
            </a:fld>
            <a:endParaRPr lang="de-DE" altLang="de-DE"/>
          </a:p>
        </p:txBody>
      </p:sp>
      <p:sp>
        <p:nvSpPr>
          <p:cNvPr id="84994" name="Rectangle 2">
            <a:extLst>
              <a:ext uri="{FF2B5EF4-FFF2-40B4-BE49-F238E27FC236}">
                <a16:creationId xmlns:a16="http://schemas.microsoft.com/office/drawing/2014/main" id="{1B9B4EBF-7221-B146-B14F-BA587E542ABE}"/>
              </a:ext>
            </a:extLst>
          </p:cNvPr>
          <p:cNvSpPr>
            <a:spLocks noGrp="1" noRot="1" noChangeAspect="1" noChangeArrowheads="1" noTextEdit="1"/>
          </p:cNvSpPr>
          <p:nvPr>
            <p:ph type="sldImg"/>
          </p:nvPr>
        </p:nvSpPr>
        <p:spPr>
          <a:xfrm>
            <a:off x="138113" y="768350"/>
            <a:ext cx="6823075" cy="3836988"/>
          </a:xfrm>
          <a:ln/>
        </p:spPr>
      </p:sp>
      <p:sp>
        <p:nvSpPr>
          <p:cNvPr id="84995" name="Rectangle 3">
            <a:extLst>
              <a:ext uri="{FF2B5EF4-FFF2-40B4-BE49-F238E27FC236}">
                <a16:creationId xmlns:a16="http://schemas.microsoft.com/office/drawing/2014/main" id="{B8DC09A5-1BB3-3641-98F4-2852733B92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26343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CDC1A5D2-11D2-F448-82AD-A978C7B74F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69CA4B08-0425-7B4F-AB47-D7CFB4F8430D}" type="slidenum">
              <a:rPr lang="de-DE" altLang="de-DE"/>
              <a:pPr/>
              <a:t>29</a:t>
            </a:fld>
            <a:endParaRPr lang="de-DE" altLang="de-DE"/>
          </a:p>
        </p:txBody>
      </p:sp>
      <p:sp>
        <p:nvSpPr>
          <p:cNvPr id="89090" name="Rectangle 2">
            <a:extLst>
              <a:ext uri="{FF2B5EF4-FFF2-40B4-BE49-F238E27FC236}">
                <a16:creationId xmlns:a16="http://schemas.microsoft.com/office/drawing/2014/main" id="{1E76C409-9F83-7743-8F0E-526C137C6B83}"/>
              </a:ext>
            </a:extLst>
          </p:cNvPr>
          <p:cNvSpPr>
            <a:spLocks noGrp="1" noRot="1" noChangeAspect="1" noChangeArrowheads="1" noTextEdit="1"/>
          </p:cNvSpPr>
          <p:nvPr>
            <p:ph type="sldImg"/>
          </p:nvPr>
        </p:nvSpPr>
        <p:spPr>
          <a:xfrm>
            <a:off x="138113" y="768350"/>
            <a:ext cx="6823075" cy="3836988"/>
          </a:xfrm>
          <a:ln/>
        </p:spPr>
      </p:sp>
      <p:sp>
        <p:nvSpPr>
          <p:cNvPr id="89091" name="Rectangle 3">
            <a:extLst>
              <a:ext uri="{FF2B5EF4-FFF2-40B4-BE49-F238E27FC236}">
                <a16:creationId xmlns:a16="http://schemas.microsoft.com/office/drawing/2014/main" id="{38E3F360-070E-F649-AE32-FE8E3C69F0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34164938-7E12-7B4E-965C-D4700B3E9B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CFFAAA09-C5A9-2247-9FF4-7BA7C350E925}" type="slidenum">
              <a:rPr lang="de-DE" altLang="de-DE"/>
              <a:pPr/>
              <a:t>30</a:t>
            </a:fld>
            <a:endParaRPr lang="de-DE" altLang="de-DE"/>
          </a:p>
        </p:txBody>
      </p:sp>
      <p:sp>
        <p:nvSpPr>
          <p:cNvPr id="91138" name="Rectangle 2">
            <a:extLst>
              <a:ext uri="{FF2B5EF4-FFF2-40B4-BE49-F238E27FC236}">
                <a16:creationId xmlns:a16="http://schemas.microsoft.com/office/drawing/2014/main" id="{C636C427-76DD-384E-AF5F-3C759362CBB8}"/>
              </a:ext>
            </a:extLst>
          </p:cNvPr>
          <p:cNvSpPr>
            <a:spLocks noGrp="1" noRot="1" noChangeAspect="1" noChangeArrowheads="1" noTextEdit="1"/>
          </p:cNvSpPr>
          <p:nvPr>
            <p:ph type="sldImg"/>
          </p:nvPr>
        </p:nvSpPr>
        <p:spPr>
          <a:xfrm>
            <a:off x="138113" y="768350"/>
            <a:ext cx="6823075" cy="3836988"/>
          </a:xfrm>
          <a:ln/>
        </p:spPr>
      </p:sp>
      <p:sp>
        <p:nvSpPr>
          <p:cNvPr id="91139" name="Rectangle 3">
            <a:extLst>
              <a:ext uri="{FF2B5EF4-FFF2-40B4-BE49-F238E27FC236}">
                <a16:creationId xmlns:a16="http://schemas.microsoft.com/office/drawing/2014/main" id="{354A6B5A-E316-A54D-ACA4-26B9A10DAA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4132CB4D-70AB-5040-BFE5-A1707906C6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B75F95CA-7CF1-3D48-BE2E-29019353A8B9}" type="slidenum">
              <a:rPr lang="de-DE" altLang="de-DE"/>
              <a:pPr/>
              <a:t>31</a:t>
            </a:fld>
            <a:endParaRPr lang="de-DE" altLang="de-DE"/>
          </a:p>
        </p:txBody>
      </p:sp>
      <p:sp>
        <p:nvSpPr>
          <p:cNvPr id="93186" name="Rectangle 2">
            <a:extLst>
              <a:ext uri="{FF2B5EF4-FFF2-40B4-BE49-F238E27FC236}">
                <a16:creationId xmlns:a16="http://schemas.microsoft.com/office/drawing/2014/main" id="{D87E4C09-88C7-C548-A1FB-3B77F3C532DD}"/>
              </a:ext>
            </a:extLst>
          </p:cNvPr>
          <p:cNvSpPr>
            <a:spLocks noGrp="1" noRot="1" noChangeAspect="1" noChangeArrowheads="1" noTextEdit="1"/>
          </p:cNvSpPr>
          <p:nvPr>
            <p:ph type="sldImg"/>
          </p:nvPr>
        </p:nvSpPr>
        <p:spPr>
          <a:xfrm>
            <a:off x="138113" y="768350"/>
            <a:ext cx="6823075" cy="3836988"/>
          </a:xfrm>
          <a:ln/>
        </p:spPr>
      </p:sp>
      <p:sp>
        <p:nvSpPr>
          <p:cNvPr id="93187" name="Rectangle 3">
            <a:extLst>
              <a:ext uri="{FF2B5EF4-FFF2-40B4-BE49-F238E27FC236}">
                <a16:creationId xmlns:a16="http://schemas.microsoft.com/office/drawing/2014/main" id="{51917D76-A8F1-4844-BFD7-EBD6A711F3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a:extLst>
              <a:ext uri="{FF2B5EF4-FFF2-40B4-BE49-F238E27FC236}">
                <a16:creationId xmlns:a16="http://schemas.microsoft.com/office/drawing/2014/main" id="{07F787CD-101B-6449-BF0C-EAD39B2125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58ED9629-3BA8-294D-B0E8-9E55404CC0D2}" type="slidenum">
              <a:rPr lang="de-DE" altLang="de-DE"/>
              <a:pPr/>
              <a:t>32</a:t>
            </a:fld>
            <a:endParaRPr lang="de-DE" altLang="de-DE"/>
          </a:p>
        </p:txBody>
      </p:sp>
      <p:sp>
        <p:nvSpPr>
          <p:cNvPr id="97282" name="Rectangle 2">
            <a:extLst>
              <a:ext uri="{FF2B5EF4-FFF2-40B4-BE49-F238E27FC236}">
                <a16:creationId xmlns:a16="http://schemas.microsoft.com/office/drawing/2014/main" id="{7E312835-19C2-6543-8330-D45C25748373}"/>
              </a:ext>
            </a:extLst>
          </p:cNvPr>
          <p:cNvSpPr>
            <a:spLocks noGrp="1" noRot="1" noChangeAspect="1" noChangeArrowheads="1" noTextEdit="1"/>
          </p:cNvSpPr>
          <p:nvPr>
            <p:ph type="sldImg"/>
          </p:nvPr>
        </p:nvSpPr>
        <p:spPr>
          <a:xfrm>
            <a:off x="138113" y="768350"/>
            <a:ext cx="6823075" cy="3836988"/>
          </a:xfrm>
          <a:ln/>
        </p:spPr>
      </p:sp>
      <p:sp>
        <p:nvSpPr>
          <p:cNvPr id="97283" name="Rectangle 3">
            <a:extLst>
              <a:ext uri="{FF2B5EF4-FFF2-40B4-BE49-F238E27FC236}">
                <a16:creationId xmlns:a16="http://schemas.microsoft.com/office/drawing/2014/main" id="{4C04872D-9C8A-1442-9608-B0DD5DE0E9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a:extLst>
              <a:ext uri="{FF2B5EF4-FFF2-40B4-BE49-F238E27FC236}">
                <a16:creationId xmlns:a16="http://schemas.microsoft.com/office/drawing/2014/main" id="{07F787CD-101B-6449-BF0C-EAD39B2125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58ED9629-3BA8-294D-B0E8-9E55404CC0D2}" type="slidenum">
              <a:rPr lang="de-DE" altLang="de-DE"/>
              <a:pPr/>
              <a:t>33</a:t>
            </a:fld>
            <a:endParaRPr lang="de-DE" altLang="de-DE"/>
          </a:p>
        </p:txBody>
      </p:sp>
      <p:sp>
        <p:nvSpPr>
          <p:cNvPr id="97282" name="Rectangle 2">
            <a:extLst>
              <a:ext uri="{FF2B5EF4-FFF2-40B4-BE49-F238E27FC236}">
                <a16:creationId xmlns:a16="http://schemas.microsoft.com/office/drawing/2014/main" id="{7E312835-19C2-6543-8330-D45C25748373}"/>
              </a:ext>
            </a:extLst>
          </p:cNvPr>
          <p:cNvSpPr>
            <a:spLocks noGrp="1" noRot="1" noChangeAspect="1" noChangeArrowheads="1" noTextEdit="1"/>
          </p:cNvSpPr>
          <p:nvPr>
            <p:ph type="sldImg"/>
          </p:nvPr>
        </p:nvSpPr>
        <p:spPr>
          <a:xfrm>
            <a:off x="138113" y="768350"/>
            <a:ext cx="6823075" cy="3836988"/>
          </a:xfrm>
          <a:ln/>
        </p:spPr>
      </p:sp>
      <p:sp>
        <p:nvSpPr>
          <p:cNvPr id="97283" name="Rectangle 3">
            <a:extLst>
              <a:ext uri="{FF2B5EF4-FFF2-40B4-BE49-F238E27FC236}">
                <a16:creationId xmlns:a16="http://schemas.microsoft.com/office/drawing/2014/main" id="{4C04872D-9C8A-1442-9608-B0DD5DE0E9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a:extLst>
              <a:ext uri="{FF2B5EF4-FFF2-40B4-BE49-F238E27FC236}">
                <a16:creationId xmlns:a16="http://schemas.microsoft.com/office/drawing/2014/main" id="{7BCA0FEB-D594-B14A-B22B-7F57F1F18C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7CB91105-2688-8340-B901-C88273ED6775}" type="slidenum">
              <a:rPr lang="de-DE" altLang="de-DE"/>
              <a:pPr/>
              <a:t>35</a:t>
            </a:fld>
            <a:endParaRPr lang="de-DE" altLang="de-DE"/>
          </a:p>
        </p:txBody>
      </p:sp>
      <p:sp>
        <p:nvSpPr>
          <p:cNvPr id="100354" name="Rectangle 2">
            <a:extLst>
              <a:ext uri="{FF2B5EF4-FFF2-40B4-BE49-F238E27FC236}">
                <a16:creationId xmlns:a16="http://schemas.microsoft.com/office/drawing/2014/main" id="{1967CBD4-2855-4F4F-A82C-CDADD2B1A45A}"/>
              </a:ext>
            </a:extLst>
          </p:cNvPr>
          <p:cNvSpPr>
            <a:spLocks noGrp="1" noRot="1" noChangeAspect="1" noChangeArrowheads="1" noTextEdit="1"/>
          </p:cNvSpPr>
          <p:nvPr>
            <p:ph type="sldImg"/>
          </p:nvPr>
        </p:nvSpPr>
        <p:spPr>
          <a:xfrm>
            <a:off x="138113" y="768350"/>
            <a:ext cx="6823075" cy="3836988"/>
          </a:xfrm>
          <a:ln/>
        </p:spPr>
      </p:sp>
      <p:sp>
        <p:nvSpPr>
          <p:cNvPr id="100355" name="Rectangle 3">
            <a:extLst>
              <a:ext uri="{FF2B5EF4-FFF2-40B4-BE49-F238E27FC236}">
                <a16:creationId xmlns:a16="http://schemas.microsoft.com/office/drawing/2014/main" id="{C24EEC7E-9D2F-9E4B-AE52-E8071A65C1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11EE0293-7FCC-E743-A78D-608F955FD9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2CDA0D84-0F33-7E4C-89C9-5D5BF24A92EE}" type="slidenum">
              <a:rPr lang="de-DE" altLang="de-DE"/>
              <a:pPr/>
              <a:t>36</a:t>
            </a:fld>
            <a:endParaRPr lang="de-DE" altLang="de-DE"/>
          </a:p>
        </p:txBody>
      </p:sp>
      <p:sp>
        <p:nvSpPr>
          <p:cNvPr id="102402" name="Rectangle 2">
            <a:extLst>
              <a:ext uri="{FF2B5EF4-FFF2-40B4-BE49-F238E27FC236}">
                <a16:creationId xmlns:a16="http://schemas.microsoft.com/office/drawing/2014/main" id="{37706CB8-5C72-9F47-B299-771E0E9D8F5E}"/>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102403" name="Rectangle 3">
            <a:extLst>
              <a:ext uri="{FF2B5EF4-FFF2-40B4-BE49-F238E27FC236}">
                <a16:creationId xmlns:a16="http://schemas.microsoft.com/office/drawing/2014/main" id="{B8A5A5D3-7955-234F-ABD0-45B252385B5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9432665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11EE0293-7FCC-E743-A78D-608F955FD9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2CDA0D84-0F33-7E4C-89C9-5D5BF24A92EE}" type="slidenum">
              <a:rPr lang="de-DE" altLang="de-DE"/>
              <a:pPr/>
              <a:t>37</a:t>
            </a:fld>
            <a:endParaRPr lang="de-DE" altLang="de-DE"/>
          </a:p>
        </p:txBody>
      </p:sp>
      <p:sp>
        <p:nvSpPr>
          <p:cNvPr id="102402" name="Rectangle 2">
            <a:extLst>
              <a:ext uri="{FF2B5EF4-FFF2-40B4-BE49-F238E27FC236}">
                <a16:creationId xmlns:a16="http://schemas.microsoft.com/office/drawing/2014/main" id="{37706CB8-5C72-9F47-B299-771E0E9D8F5E}"/>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102403" name="Rectangle 3">
            <a:extLst>
              <a:ext uri="{FF2B5EF4-FFF2-40B4-BE49-F238E27FC236}">
                <a16:creationId xmlns:a16="http://schemas.microsoft.com/office/drawing/2014/main" id="{B8A5A5D3-7955-234F-ABD0-45B252385B5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9432665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11EE0293-7FCC-E743-A78D-608F955FD9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2CDA0D84-0F33-7E4C-89C9-5D5BF24A92EE}" type="slidenum">
              <a:rPr lang="de-DE" altLang="de-DE"/>
              <a:pPr/>
              <a:t>38</a:t>
            </a:fld>
            <a:endParaRPr lang="de-DE" altLang="de-DE"/>
          </a:p>
        </p:txBody>
      </p:sp>
      <p:sp>
        <p:nvSpPr>
          <p:cNvPr id="102402" name="Rectangle 2">
            <a:extLst>
              <a:ext uri="{FF2B5EF4-FFF2-40B4-BE49-F238E27FC236}">
                <a16:creationId xmlns:a16="http://schemas.microsoft.com/office/drawing/2014/main" id="{37706CB8-5C72-9F47-B299-771E0E9D8F5E}"/>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102403" name="Rectangle 3">
            <a:extLst>
              <a:ext uri="{FF2B5EF4-FFF2-40B4-BE49-F238E27FC236}">
                <a16:creationId xmlns:a16="http://schemas.microsoft.com/office/drawing/2014/main" id="{B8A5A5D3-7955-234F-ABD0-45B252385B5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9432665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a:extLst>
              <a:ext uri="{FF2B5EF4-FFF2-40B4-BE49-F238E27FC236}">
                <a16:creationId xmlns:a16="http://schemas.microsoft.com/office/drawing/2014/main" id="{5E457818-14EB-3A4F-96A5-31689D97FB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072A1BFF-1312-2B49-91A3-ED1311EC34AF}" type="slidenum">
              <a:rPr lang="de-DE" altLang="de-DE"/>
              <a:pPr/>
              <a:t>39</a:t>
            </a:fld>
            <a:endParaRPr lang="de-DE" altLang="de-DE"/>
          </a:p>
        </p:txBody>
      </p:sp>
      <p:sp>
        <p:nvSpPr>
          <p:cNvPr id="112642" name="Rectangle 1026">
            <a:extLst>
              <a:ext uri="{FF2B5EF4-FFF2-40B4-BE49-F238E27FC236}">
                <a16:creationId xmlns:a16="http://schemas.microsoft.com/office/drawing/2014/main" id="{C2A8B89C-D63A-F24A-A7B8-646E4BF78910}"/>
              </a:ext>
            </a:extLst>
          </p:cNvPr>
          <p:cNvSpPr>
            <a:spLocks noGrp="1" noRot="1" noChangeAspect="1" noChangeArrowheads="1" noTextEdit="1"/>
          </p:cNvSpPr>
          <p:nvPr>
            <p:ph type="sldImg"/>
          </p:nvPr>
        </p:nvSpPr>
        <p:spPr>
          <a:xfrm>
            <a:off x="138113" y="768350"/>
            <a:ext cx="6823075" cy="3836988"/>
          </a:xfrm>
          <a:ln/>
        </p:spPr>
      </p:sp>
      <p:sp>
        <p:nvSpPr>
          <p:cNvPr id="112643" name="Rectangle 1027">
            <a:extLst>
              <a:ext uri="{FF2B5EF4-FFF2-40B4-BE49-F238E27FC236}">
                <a16:creationId xmlns:a16="http://schemas.microsoft.com/office/drawing/2014/main" id="{79543BE8-146F-0646-BBDC-32D8F2DE94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a:extLst>
              <a:ext uri="{FF2B5EF4-FFF2-40B4-BE49-F238E27FC236}">
                <a16:creationId xmlns:a16="http://schemas.microsoft.com/office/drawing/2014/main" id="{5E457818-14EB-3A4F-96A5-31689D97FB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072A1BFF-1312-2B49-91A3-ED1311EC34AF}" type="slidenum">
              <a:rPr lang="de-DE" altLang="de-DE"/>
              <a:pPr/>
              <a:t>40</a:t>
            </a:fld>
            <a:endParaRPr lang="de-DE" altLang="de-DE"/>
          </a:p>
        </p:txBody>
      </p:sp>
      <p:sp>
        <p:nvSpPr>
          <p:cNvPr id="112642" name="Rectangle 1026">
            <a:extLst>
              <a:ext uri="{FF2B5EF4-FFF2-40B4-BE49-F238E27FC236}">
                <a16:creationId xmlns:a16="http://schemas.microsoft.com/office/drawing/2014/main" id="{C2A8B89C-D63A-F24A-A7B8-646E4BF78910}"/>
              </a:ext>
            </a:extLst>
          </p:cNvPr>
          <p:cNvSpPr>
            <a:spLocks noGrp="1" noRot="1" noChangeAspect="1" noChangeArrowheads="1" noTextEdit="1"/>
          </p:cNvSpPr>
          <p:nvPr>
            <p:ph type="sldImg"/>
          </p:nvPr>
        </p:nvSpPr>
        <p:spPr>
          <a:xfrm>
            <a:off x="138113" y="768350"/>
            <a:ext cx="6823075" cy="3836988"/>
          </a:xfrm>
          <a:ln/>
        </p:spPr>
      </p:sp>
      <p:sp>
        <p:nvSpPr>
          <p:cNvPr id="112643" name="Rectangle 1027">
            <a:extLst>
              <a:ext uri="{FF2B5EF4-FFF2-40B4-BE49-F238E27FC236}">
                <a16:creationId xmlns:a16="http://schemas.microsoft.com/office/drawing/2014/main" id="{79543BE8-146F-0646-BBDC-32D8F2DE94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a:extLst>
              <a:ext uri="{FF2B5EF4-FFF2-40B4-BE49-F238E27FC236}">
                <a16:creationId xmlns:a16="http://schemas.microsoft.com/office/drawing/2014/main" id="{5E457818-14EB-3A4F-96A5-31689D97FB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072A1BFF-1312-2B49-91A3-ED1311EC34AF}" type="slidenum">
              <a:rPr lang="de-DE" altLang="de-DE"/>
              <a:pPr/>
              <a:t>41</a:t>
            </a:fld>
            <a:endParaRPr lang="de-DE" altLang="de-DE"/>
          </a:p>
        </p:txBody>
      </p:sp>
      <p:sp>
        <p:nvSpPr>
          <p:cNvPr id="112642" name="Rectangle 1026">
            <a:extLst>
              <a:ext uri="{FF2B5EF4-FFF2-40B4-BE49-F238E27FC236}">
                <a16:creationId xmlns:a16="http://schemas.microsoft.com/office/drawing/2014/main" id="{C2A8B89C-D63A-F24A-A7B8-646E4BF78910}"/>
              </a:ext>
            </a:extLst>
          </p:cNvPr>
          <p:cNvSpPr>
            <a:spLocks noGrp="1" noRot="1" noChangeAspect="1" noChangeArrowheads="1" noTextEdit="1"/>
          </p:cNvSpPr>
          <p:nvPr>
            <p:ph type="sldImg"/>
          </p:nvPr>
        </p:nvSpPr>
        <p:spPr>
          <a:xfrm>
            <a:off x="138113" y="768350"/>
            <a:ext cx="6823075" cy="3836988"/>
          </a:xfrm>
          <a:ln/>
        </p:spPr>
      </p:sp>
      <p:sp>
        <p:nvSpPr>
          <p:cNvPr id="112643" name="Rectangle 1027">
            <a:extLst>
              <a:ext uri="{FF2B5EF4-FFF2-40B4-BE49-F238E27FC236}">
                <a16:creationId xmlns:a16="http://schemas.microsoft.com/office/drawing/2014/main" id="{79543BE8-146F-0646-BBDC-32D8F2DE94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a:extLst>
              <a:ext uri="{FF2B5EF4-FFF2-40B4-BE49-F238E27FC236}">
                <a16:creationId xmlns:a16="http://schemas.microsoft.com/office/drawing/2014/main" id="{F201B0A7-E4EB-ED4C-BD64-B3460CBA40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ED4EA525-F23B-E54E-8158-EFE2B6122BBA}" type="slidenum">
              <a:rPr lang="de-DE" altLang="de-DE"/>
              <a:pPr/>
              <a:t>42</a:t>
            </a:fld>
            <a:endParaRPr lang="de-DE" altLang="de-DE"/>
          </a:p>
        </p:txBody>
      </p:sp>
      <p:sp>
        <p:nvSpPr>
          <p:cNvPr id="120834" name="Rectangle 2">
            <a:extLst>
              <a:ext uri="{FF2B5EF4-FFF2-40B4-BE49-F238E27FC236}">
                <a16:creationId xmlns:a16="http://schemas.microsoft.com/office/drawing/2014/main" id="{81D764FA-3D1A-124D-858F-B2BD77B8EA4A}"/>
              </a:ext>
            </a:extLst>
          </p:cNvPr>
          <p:cNvSpPr>
            <a:spLocks noGrp="1" noRot="1" noChangeAspect="1" noChangeArrowheads="1" noTextEdit="1"/>
          </p:cNvSpPr>
          <p:nvPr>
            <p:ph type="sldImg"/>
          </p:nvPr>
        </p:nvSpPr>
        <p:spPr>
          <a:xfrm>
            <a:off x="138113" y="768350"/>
            <a:ext cx="6823075" cy="3836988"/>
          </a:xfrm>
          <a:ln/>
        </p:spPr>
      </p:sp>
      <p:sp>
        <p:nvSpPr>
          <p:cNvPr id="120835" name="Rectangle 3">
            <a:extLst>
              <a:ext uri="{FF2B5EF4-FFF2-40B4-BE49-F238E27FC236}">
                <a16:creationId xmlns:a16="http://schemas.microsoft.com/office/drawing/2014/main" id="{B6BFB262-2876-FF4F-8DFD-E5DE01CAB2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a:extLst>
              <a:ext uri="{FF2B5EF4-FFF2-40B4-BE49-F238E27FC236}">
                <a16:creationId xmlns:a16="http://schemas.microsoft.com/office/drawing/2014/main" id="{F201B0A7-E4EB-ED4C-BD64-B3460CBA40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ED4EA525-F23B-E54E-8158-EFE2B6122BBA}" type="slidenum">
              <a:rPr lang="de-DE" altLang="de-DE"/>
              <a:pPr/>
              <a:t>43</a:t>
            </a:fld>
            <a:endParaRPr lang="de-DE" altLang="de-DE"/>
          </a:p>
        </p:txBody>
      </p:sp>
      <p:sp>
        <p:nvSpPr>
          <p:cNvPr id="120834" name="Rectangle 2">
            <a:extLst>
              <a:ext uri="{FF2B5EF4-FFF2-40B4-BE49-F238E27FC236}">
                <a16:creationId xmlns:a16="http://schemas.microsoft.com/office/drawing/2014/main" id="{81D764FA-3D1A-124D-858F-B2BD77B8EA4A}"/>
              </a:ext>
            </a:extLst>
          </p:cNvPr>
          <p:cNvSpPr>
            <a:spLocks noGrp="1" noRot="1" noChangeAspect="1" noChangeArrowheads="1" noTextEdit="1"/>
          </p:cNvSpPr>
          <p:nvPr>
            <p:ph type="sldImg"/>
          </p:nvPr>
        </p:nvSpPr>
        <p:spPr>
          <a:xfrm>
            <a:off x="138113" y="768350"/>
            <a:ext cx="6823075" cy="3836988"/>
          </a:xfrm>
          <a:ln/>
        </p:spPr>
      </p:sp>
      <p:sp>
        <p:nvSpPr>
          <p:cNvPr id="120835" name="Rectangle 3">
            <a:extLst>
              <a:ext uri="{FF2B5EF4-FFF2-40B4-BE49-F238E27FC236}">
                <a16:creationId xmlns:a16="http://schemas.microsoft.com/office/drawing/2014/main" id="{B6BFB262-2876-FF4F-8DFD-E5DE01CAB2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a:extLst>
              <a:ext uri="{FF2B5EF4-FFF2-40B4-BE49-F238E27FC236}">
                <a16:creationId xmlns:a16="http://schemas.microsoft.com/office/drawing/2014/main" id="{F201B0A7-E4EB-ED4C-BD64-B3460CBA40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ED4EA525-F23B-E54E-8158-EFE2B6122BBA}" type="slidenum">
              <a:rPr lang="de-DE" altLang="de-DE"/>
              <a:pPr/>
              <a:t>44</a:t>
            </a:fld>
            <a:endParaRPr lang="de-DE" altLang="de-DE"/>
          </a:p>
        </p:txBody>
      </p:sp>
      <p:sp>
        <p:nvSpPr>
          <p:cNvPr id="120834" name="Rectangle 2">
            <a:extLst>
              <a:ext uri="{FF2B5EF4-FFF2-40B4-BE49-F238E27FC236}">
                <a16:creationId xmlns:a16="http://schemas.microsoft.com/office/drawing/2014/main" id="{81D764FA-3D1A-124D-858F-B2BD77B8EA4A}"/>
              </a:ext>
            </a:extLst>
          </p:cNvPr>
          <p:cNvSpPr>
            <a:spLocks noGrp="1" noRot="1" noChangeAspect="1" noChangeArrowheads="1" noTextEdit="1"/>
          </p:cNvSpPr>
          <p:nvPr>
            <p:ph type="sldImg"/>
          </p:nvPr>
        </p:nvSpPr>
        <p:spPr>
          <a:xfrm>
            <a:off x="138113" y="768350"/>
            <a:ext cx="6823075" cy="3836988"/>
          </a:xfrm>
          <a:ln/>
        </p:spPr>
      </p:sp>
      <p:sp>
        <p:nvSpPr>
          <p:cNvPr id="120835" name="Rectangle 3">
            <a:extLst>
              <a:ext uri="{FF2B5EF4-FFF2-40B4-BE49-F238E27FC236}">
                <a16:creationId xmlns:a16="http://schemas.microsoft.com/office/drawing/2014/main" id="{B6BFB262-2876-FF4F-8DFD-E5DE01CAB2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a:extLst>
              <a:ext uri="{FF2B5EF4-FFF2-40B4-BE49-F238E27FC236}">
                <a16:creationId xmlns:a16="http://schemas.microsoft.com/office/drawing/2014/main" id="{F201B0A7-E4EB-ED4C-BD64-B3460CBA40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ED4EA525-F23B-E54E-8158-EFE2B6122BBA}" type="slidenum">
              <a:rPr lang="de-DE" altLang="de-DE"/>
              <a:pPr/>
              <a:t>45</a:t>
            </a:fld>
            <a:endParaRPr lang="de-DE" altLang="de-DE"/>
          </a:p>
        </p:txBody>
      </p:sp>
      <p:sp>
        <p:nvSpPr>
          <p:cNvPr id="120834" name="Rectangle 2">
            <a:extLst>
              <a:ext uri="{FF2B5EF4-FFF2-40B4-BE49-F238E27FC236}">
                <a16:creationId xmlns:a16="http://schemas.microsoft.com/office/drawing/2014/main" id="{81D764FA-3D1A-124D-858F-B2BD77B8EA4A}"/>
              </a:ext>
            </a:extLst>
          </p:cNvPr>
          <p:cNvSpPr>
            <a:spLocks noGrp="1" noRot="1" noChangeAspect="1" noChangeArrowheads="1" noTextEdit="1"/>
          </p:cNvSpPr>
          <p:nvPr>
            <p:ph type="sldImg"/>
          </p:nvPr>
        </p:nvSpPr>
        <p:spPr>
          <a:xfrm>
            <a:off x="138113" y="768350"/>
            <a:ext cx="6823075" cy="3836988"/>
          </a:xfrm>
          <a:ln/>
        </p:spPr>
      </p:sp>
      <p:sp>
        <p:nvSpPr>
          <p:cNvPr id="120835" name="Rectangle 3">
            <a:extLst>
              <a:ext uri="{FF2B5EF4-FFF2-40B4-BE49-F238E27FC236}">
                <a16:creationId xmlns:a16="http://schemas.microsoft.com/office/drawing/2014/main" id="{B6BFB262-2876-FF4F-8DFD-E5DE01CAB2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a:extLst>
              <a:ext uri="{FF2B5EF4-FFF2-40B4-BE49-F238E27FC236}">
                <a16:creationId xmlns:a16="http://schemas.microsoft.com/office/drawing/2014/main" id="{25FD2DA7-EEA4-4E40-A3E1-595113AACF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FD9763CA-1C19-8044-8EFB-E8AC08D873BD}" type="slidenum">
              <a:rPr lang="de-DE" altLang="de-DE"/>
              <a:pPr/>
              <a:t>46</a:t>
            </a:fld>
            <a:endParaRPr lang="de-DE" altLang="de-DE"/>
          </a:p>
        </p:txBody>
      </p:sp>
      <p:sp>
        <p:nvSpPr>
          <p:cNvPr id="129026" name="Rectangle 2050">
            <a:extLst>
              <a:ext uri="{FF2B5EF4-FFF2-40B4-BE49-F238E27FC236}">
                <a16:creationId xmlns:a16="http://schemas.microsoft.com/office/drawing/2014/main" id="{DFD67777-A596-AD49-879F-8B755D75A239}"/>
              </a:ext>
            </a:extLst>
          </p:cNvPr>
          <p:cNvSpPr>
            <a:spLocks noGrp="1" noRot="1" noChangeAspect="1" noChangeArrowheads="1" noTextEdit="1"/>
          </p:cNvSpPr>
          <p:nvPr>
            <p:ph type="sldImg"/>
          </p:nvPr>
        </p:nvSpPr>
        <p:spPr>
          <a:xfrm>
            <a:off x="138113" y="768350"/>
            <a:ext cx="6823075" cy="3836988"/>
          </a:xfrm>
          <a:ln/>
        </p:spPr>
      </p:sp>
      <p:sp>
        <p:nvSpPr>
          <p:cNvPr id="129027" name="Rectangle 2051">
            <a:extLst>
              <a:ext uri="{FF2B5EF4-FFF2-40B4-BE49-F238E27FC236}">
                <a16:creationId xmlns:a16="http://schemas.microsoft.com/office/drawing/2014/main" id="{47E6F51D-5F39-FC42-98B4-9E19EF7E6F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a:extLst>
              <a:ext uri="{FF2B5EF4-FFF2-40B4-BE49-F238E27FC236}">
                <a16:creationId xmlns:a16="http://schemas.microsoft.com/office/drawing/2014/main" id="{25FD2DA7-EEA4-4E40-A3E1-595113AACF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FD9763CA-1C19-8044-8EFB-E8AC08D873BD}" type="slidenum">
              <a:rPr lang="de-DE" altLang="de-DE"/>
              <a:pPr/>
              <a:t>47</a:t>
            </a:fld>
            <a:endParaRPr lang="de-DE" altLang="de-DE"/>
          </a:p>
        </p:txBody>
      </p:sp>
      <p:sp>
        <p:nvSpPr>
          <p:cNvPr id="129026" name="Rectangle 2050">
            <a:extLst>
              <a:ext uri="{FF2B5EF4-FFF2-40B4-BE49-F238E27FC236}">
                <a16:creationId xmlns:a16="http://schemas.microsoft.com/office/drawing/2014/main" id="{DFD67777-A596-AD49-879F-8B755D75A239}"/>
              </a:ext>
            </a:extLst>
          </p:cNvPr>
          <p:cNvSpPr>
            <a:spLocks noGrp="1" noRot="1" noChangeAspect="1" noChangeArrowheads="1" noTextEdit="1"/>
          </p:cNvSpPr>
          <p:nvPr>
            <p:ph type="sldImg"/>
          </p:nvPr>
        </p:nvSpPr>
        <p:spPr>
          <a:xfrm>
            <a:off x="138113" y="768350"/>
            <a:ext cx="6823075" cy="3836988"/>
          </a:xfrm>
          <a:ln/>
        </p:spPr>
      </p:sp>
      <p:sp>
        <p:nvSpPr>
          <p:cNvPr id="129027" name="Rectangle 2051">
            <a:extLst>
              <a:ext uri="{FF2B5EF4-FFF2-40B4-BE49-F238E27FC236}">
                <a16:creationId xmlns:a16="http://schemas.microsoft.com/office/drawing/2014/main" id="{47E6F51D-5F39-FC42-98B4-9E19EF7E6F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a:extLst>
              <a:ext uri="{FF2B5EF4-FFF2-40B4-BE49-F238E27FC236}">
                <a16:creationId xmlns:a16="http://schemas.microsoft.com/office/drawing/2014/main" id="{25FD2DA7-EEA4-4E40-A3E1-595113AACF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FD9763CA-1C19-8044-8EFB-E8AC08D873BD}" type="slidenum">
              <a:rPr lang="de-DE" altLang="de-DE"/>
              <a:pPr/>
              <a:t>48</a:t>
            </a:fld>
            <a:endParaRPr lang="de-DE" altLang="de-DE"/>
          </a:p>
        </p:txBody>
      </p:sp>
      <p:sp>
        <p:nvSpPr>
          <p:cNvPr id="129026" name="Rectangle 2050">
            <a:extLst>
              <a:ext uri="{FF2B5EF4-FFF2-40B4-BE49-F238E27FC236}">
                <a16:creationId xmlns:a16="http://schemas.microsoft.com/office/drawing/2014/main" id="{DFD67777-A596-AD49-879F-8B755D75A239}"/>
              </a:ext>
            </a:extLst>
          </p:cNvPr>
          <p:cNvSpPr>
            <a:spLocks noGrp="1" noRot="1" noChangeAspect="1" noChangeArrowheads="1" noTextEdit="1"/>
          </p:cNvSpPr>
          <p:nvPr>
            <p:ph type="sldImg"/>
          </p:nvPr>
        </p:nvSpPr>
        <p:spPr>
          <a:xfrm>
            <a:off x="138113" y="768350"/>
            <a:ext cx="6823075" cy="3836988"/>
          </a:xfrm>
          <a:ln/>
        </p:spPr>
      </p:sp>
      <p:sp>
        <p:nvSpPr>
          <p:cNvPr id="129027" name="Rectangle 2051">
            <a:extLst>
              <a:ext uri="{FF2B5EF4-FFF2-40B4-BE49-F238E27FC236}">
                <a16:creationId xmlns:a16="http://schemas.microsoft.com/office/drawing/2014/main" id="{47E6F51D-5F39-FC42-98B4-9E19EF7E6F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a:extLst>
              <a:ext uri="{FF2B5EF4-FFF2-40B4-BE49-F238E27FC236}">
                <a16:creationId xmlns:a16="http://schemas.microsoft.com/office/drawing/2014/main" id="{25FD2DA7-EEA4-4E40-A3E1-595113AACF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FD9763CA-1C19-8044-8EFB-E8AC08D873BD}" type="slidenum">
              <a:rPr lang="de-DE" altLang="de-DE"/>
              <a:pPr/>
              <a:t>49</a:t>
            </a:fld>
            <a:endParaRPr lang="de-DE" altLang="de-DE"/>
          </a:p>
        </p:txBody>
      </p:sp>
      <p:sp>
        <p:nvSpPr>
          <p:cNvPr id="129026" name="Rectangle 2050">
            <a:extLst>
              <a:ext uri="{FF2B5EF4-FFF2-40B4-BE49-F238E27FC236}">
                <a16:creationId xmlns:a16="http://schemas.microsoft.com/office/drawing/2014/main" id="{DFD67777-A596-AD49-879F-8B755D75A239}"/>
              </a:ext>
            </a:extLst>
          </p:cNvPr>
          <p:cNvSpPr>
            <a:spLocks noGrp="1" noRot="1" noChangeAspect="1" noChangeArrowheads="1" noTextEdit="1"/>
          </p:cNvSpPr>
          <p:nvPr>
            <p:ph type="sldImg"/>
          </p:nvPr>
        </p:nvSpPr>
        <p:spPr>
          <a:xfrm>
            <a:off x="138113" y="768350"/>
            <a:ext cx="6823075" cy="3836988"/>
          </a:xfrm>
          <a:ln/>
        </p:spPr>
      </p:sp>
      <p:sp>
        <p:nvSpPr>
          <p:cNvPr id="129027" name="Rectangle 2051">
            <a:extLst>
              <a:ext uri="{FF2B5EF4-FFF2-40B4-BE49-F238E27FC236}">
                <a16:creationId xmlns:a16="http://schemas.microsoft.com/office/drawing/2014/main" id="{47E6F51D-5F39-FC42-98B4-9E19EF7E6F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a:extLst>
              <a:ext uri="{FF2B5EF4-FFF2-40B4-BE49-F238E27FC236}">
                <a16:creationId xmlns:a16="http://schemas.microsoft.com/office/drawing/2014/main" id="{5E45EF82-7C28-914E-A63F-9A46037248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E244B203-A467-F24E-8C9B-5A842B960389}" type="slidenum">
              <a:rPr lang="de-DE" altLang="de-DE"/>
              <a:pPr/>
              <a:t>50</a:t>
            </a:fld>
            <a:endParaRPr lang="de-DE" altLang="de-DE"/>
          </a:p>
        </p:txBody>
      </p:sp>
      <p:sp>
        <p:nvSpPr>
          <p:cNvPr id="135170" name="Rectangle 2">
            <a:extLst>
              <a:ext uri="{FF2B5EF4-FFF2-40B4-BE49-F238E27FC236}">
                <a16:creationId xmlns:a16="http://schemas.microsoft.com/office/drawing/2014/main" id="{04DD77FC-8FBE-894F-B3A8-700B817A8D27}"/>
              </a:ext>
            </a:extLst>
          </p:cNvPr>
          <p:cNvSpPr>
            <a:spLocks noGrp="1" noRot="1" noChangeAspect="1" noChangeArrowheads="1" noTextEdit="1"/>
          </p:cNvSpPr>
          <p:nvPr>
            <p:ph type="sldImg"/>
          </p:nvPr>
        </p:nvSpPr>
        <p:spPr>
          <a:xfrm>
            <a:off x="138113" y="768350"/>
            <a:ext cx="6823075" cy="3836988"/>
          </a:xfrm>
          <a:ln/>
        </p:spPr>
      </p:sp>
      <p:sp>
        <p:nvSpPr>
          <p:cNvPr id="135171" name="Rectangle 3">
            <a:extLst>
              <a:ext uri="{FF2B5EF4-FFF2-40B4-BE49-F238E27FC236}">
                <a16:creationId xmlns:a16="http://schemas.microsoft.com/office/drawing/2014/main" id="{735ABC83-30FA-9C43-BB14-FFB7564DB7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105000"/>
              </a:lnSpc>
              <a:spcBef>
                <a:spcPts val="384"/>
              </a:spcBef>
              <a:tabLst>
                <a:tab pos="2667000" algn="l"/>
              </a:tabLst>
              <a:defRPr/>
            </a:pPr>
            <a:endParaRPr lang="en-US" altLang="de-DE"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a:extLst>
              <a:ext uri="{FF2B5EF4-FFF2-40B4-BE49-F238E27FC236}">
                <a16:creationId xmlns:a16="http://schemas.microsoft.com/office/drawing/2014/main" id="{5E45EF82-7C28-914E-A63F-9A46037248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E244B203-A467-F24E-8C9B-5A842B960389}" type="slidenum">
              <a:rPr lang="de-DE" altLang="de-DE"/>
              <a:pPr/>
              <a:t>51</a:t>
            </a:fld>
            <a:endParaRPr lang="de-DE" altLang="de-DE"/>
          </a:p>
        </p:txBody>
      </p:sp>
      <p:sp>
        <p:nvSpPr>
          <p:cNvPr id="135170" name="Rectangle 2">
            <a:extLst>
              <a:ext uri="{FF2B5EF4-FFF2-40B4-BE49-F238E27FC236}">
                <a16:creationId xmlns:a16="http://schemas.microsoft.com/office/drawing/2014/main" id="{04DD77FC-8FBE-894F-B3A8-700B817A8D27}"/>
              </a:ext>
            </a:extLst>
          </p:cNvPr>
          <p:cNvSpPr>
            <a:spLocks noGrp="1" noRot="1" noChangeAspect="1" noChangeArrowheads="1" noTextEdit="1"/>
          </p:cNvSpPr>
          <p:nvPr>
            <p:ph type="sldImg"/>
          </p:nvPr>
        </p:nvSpPr>
        <p:spPr>
          <a:xfrm>
            <a:off x="138113" y="768350"/>
            <a:ext cx="6823075" cy="3836988"/>
          </a:xfrm>
          <a:ln/>
        </p:spPr>
      </p:sp>
      <p:sp>
        <p:nvSpPr>
          <p:cNvPr id="135171" name="Rectangle 3">
            <a:extLst>
              <a:ext uri="{FF2B5EF4-FFF2-40B4-BE49-F238E27FC236}">
                <a16:creationId xmlns:a16="http://schemas.microsoft.com/office/drawing/2014/main" id="{735ABC83-30FA-9C43-BB14-FFB7564DB7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105000"/>
              </a:lnSpc>
              <a:spcBef>
                <a:spcPts val="384"/>
              </a:spcBef>
              <a:tabLst>
                <a:tab pos="2667000" algn="l"/>
              </a:tabLst>
              <a:defRPr/>
            </a:pPr>
            <a:endParaRPr lang="en-US" altLang="de-DE"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a:extLst>
              <a:ext uri="{FF2B5EF4-FFF2-40B4-BE49-F238E27FC236}">
                <a16:creationId xmlns:a16="http://schemas.microsoft.com/office/drawing/2014/main" id="{5E45EF82-7C28-914E-A63F-9A46037248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E244B203-A467-F24E-8C9B-5A842B960389}" type="slidenum">
              <a:rPr lang="de-DE" altLang="de-DE"/>
              <a:pPr/>
              <a:t>52</a:t>
            </a:fld>
            <a:endParaRPr lang="de-DE" altLang="de-DE"/>
          </a:p>
        </p:txBody>
      </p:sp>
      <p:sp>
        <p:nvSpPr>
          <p:cNvPr id="135170" name="Rectangle 2">
            <a:extLst>
              <a:ext uri="{FF2B5EF4-FFF2-40B4-BE49-F238E27FC236}">
                <a16:creationId xmlns:a16="http://schemas.microsoft.com/office/drawing/2014/main" id="{04DD77FC-8FBE-894F-B3A8-700B817A8D27}"/>
              </a:ext>
            </a:extLst>
          </p:cNvPr>
          <p:cNvSpPr>
            <a:spLocks noGrp="1" noRot="1" noChangeAspect="1" noChangeArrowheads="1" noTextEdit="1"/>
          </p:cNvSpPr>
          <p:nvPr>
            <p:ph type="sldImg"/>
          </p:nvPr>
        </p:nvSpPr>
        <p:spPr>
          <a:xfrm>
            <a:off x="138113" y="768350"/>
            <a:ext cx="6823075" cy="3836988"/>
          </a:xfrm>
          <a:ln/>
        </p:spPr>
      </p:sp>
      <p:sp>
        <p:nvSpPr>
          <p:cNvPr id="135171" name="Rectangle 3">
            <a:extLst>
              <a:ext uri="{FF2B5EF4-FFF2-40B4-BE49-F238E27FC236}">
                <a16:creationId xmlns:a16="http://schemas.microsoft.com/office/drawing/2014/main" id="{735ABC83-30FA-9C43-BB14-FFB7564DB7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105000"/>
              </a:lnSpc>
              <a:spcBef>
                <a:spcPts val="384"/>
              </a:spcBef>
              <a:tabLst>
                <a:tab pos="2667000" algn="l"/>
              </a:tabLst>
              <a:defRPr/>
            </a:pPr>
            <a:endParaRPr lang="en-US" altLang="de-DE"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05BFF421-88F7-4661-B5BD-DA4D616D8F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22995C-DC99-4DE1-9A0C-8C76673EA643}" type="slidenum">
              <a:rPr lang="de-DE" altLang="de-DE" sz="1300" smtClean="0"/>
              <a:pPr>
                <a:spcBef>
                  <a:spcPct val="0"/>
                </a:spcBef>
              </a:pPr>
              <a:t>54</a:t>
            </a:fld>
            <a:endParaRPr lang="de-DE" altLang="de-DE" sz="1300"/>
          </a:p>
        </p:txBody>
      </p:sp>
      <p:sp>
        <p:nvSpPr>
          <p:cNvPr id="125955" name="Rectangle 2">
            <a:extLst>
              <a:ext uri="{FF2B5EF4-FFF2-40B4-BE49-F238E27FC236}">
                <a16:creationId xmlns:a16="http://schemas.microsoft.com/office/drawing/2014/main" id="{B30B2B2B-FD22-4D5C-BC2F-AA0DA0B8A58B}"/>
              </a:ext>
            </a:extLst>
          </p:cNvPr>
          <p:cNvSpPr>
            <a:spLocks noGrp="1" noRot="1" noChangeAspect="1" noChangeArrowheads="1" noTextEdit="1"/>
          </p:cNvSpPr>
          <p:nvPr>
            <p:ph type="sldImg"/>
          </p:nvPr>
        </p:nvSpPr>
        <p:spPr>
          <a:xfrm>
            <a:off x="138113" y="768350"/>
            <a:ext cx="6823075" cy="3836988"/>
          </a:xfrm>
          <a:ln/>
        </p:spPr>
      </p:sp>
      <p:sp>
        <p:nvSpPr>
          <p:cNvPr id="125956" name="Rectangle 3">
            <a:extLst>
              <a:ext uri="{FF2B5EF4-FFF2-40B4-BE49-F238E27FC236}">
                <a16:creationId xmlns:a16="http://schemas.microsoft.com/office/drawing/2014/main" id="{0683B687-6BCF-4C66-99C2-4E4D9E303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96419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6EC52BA8-0636-4914-AF72-FFADF69059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70D7D5-D340-4640-96D1-00D9AF41DB4B}" type="slidenum">
              <a:rPr lang="de-DE" altLang="de-DE" sz="1300" smtClean="0"/>
              <a:pPr>
                <a:spcBef>
                  <a:spcPct val="0"/>
                </a:spcBef>
              </a:pPr>
              <a:t>55</a:t>
            </a:fld>
            <a:endParaRPr lang="de-DE" altLang="de-DE" sz="1300"/>
          </a:p>
        </p:txBody>
      </p:sp>
      <p:sp>
        <p:nvSpPr>
          <p:cNvPr id="128003" name="Rectangle 2">
            <a:extLst>
              <a:ext uri="{FF2B5EF4-FFF2-40B4-BE49-F238E27FC236}">
                <a16:creationId xmlns:a16="http://schemas.microsoft.com/office/drawing/2014/main" id="{946FEB06-0BB4-4211-913B-2C1E07669B5E}"/>
              </a:ext>
            </a:extLst>
          </p:cNvPr>
          <p:cNvSpPr>
            <a:spLocks noGrp="1" noRot="1" noChangeAspect="1" noChangeArrowheads="1" noTextEdit="1"/>
          </p:cNvSpPr>
          <p:nvPr>
            <p:ph type="sldImg"/>
          </p:nvPr>
        </p:nvSpPr>
        <p:spPr>
          <a:xfrm>
            <a:off x="138113" y="768350"/>
            <a:ext cx="6823075" cy="3836988"/>
          </a:xfrm>
          <a:ln/>
        </p:spPr>
      </p:sp>
      <p:sp>
        <p:nvSpPr>
          <p:cNvPr id="128004" name="Rectangle 3">
            <a:extLst>
              <a:ext uri="{FF2B5EF4-FFF2-40B4-BE49-F238E27FC236}">
                <a16:creationId xmlns:a16="http://schemas.microsoft.com/office/drawing/2014/main" id="{0B0BE200-473C-4874-8B35-C9D48007FB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52609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Hugræn</a:t>
            </a:r>
            <a:r>
              <a:rPr lang="en-US" altLang="ko-KR" dirty="0">
                <a:solidFill>
                  <a:srgbClr val="004992"/>
                </a:solidFill>
              </a:rPr>
              <a:t> </a:t>
            </a:r>
            <a:r>
              <a:rPr lang="en-US" altLang="ko-KR" dirty="0" err="1">
                <a:solidFill>
                  <a:srgbClr val="004992"/>
                </a:solidFill>
              </a:rPr>
              <a:t>Innsæisþjálfun</a:t>
            </a:r>
            <a:r>
              <a:rPr lang="en-US" altLang="ko-KR" dirty="0">
                <a:solidFill>
                  <a:srgbClr val="004992"/>
                </a:solidFill>
              </a:rPr>
              <a:t> (HI)</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Birting</a:t>
            </a:r>
            <a:r>
              <a:rPr lang="en-US" altLang="ko-KR" sz="1000" b="0" dirty="0">
                <a:latin typeface="+mj-lt"/>
              </a:rPr>
              <a:t> </a:t>
            </a:r>
            <a:r>
              <a:rPr lang="en-US" altLang="ko-KR" sz="1000" b="0" dirty="0" err="1">
                <a:latin typeface="+mj-lt"/>
              </a:rPr>
              <a:t>myndefnis</a:t>
            </a:r>
            <a:r>
              <a:rPr lang="en-US" altLang="ko-KR" sz="1000" b="0" dirty="0">
                <a:latin typeface="+mj-lt"/>
              </a:rPr>
              <a:t> </a:t>
            </a:r>
            <a:r>
              <a:rPr lang="en-US" altLang="ko-KR" sz="1000" b="0" dirty="0" err="1">
                <a:latin typeface="+mj-lt"/>
              </a:rPr>
              <a:t>er</a:t>
            </a:r>
            <a:r>
              <a:rPr lang="en-US" altLang="ko-KR" sz="1000" b="0" dirty="0">
                <a:latin typeface="+mj-lt"/>
              </a:rPr>
              <a:t> </a:t>
            </a:r>
            <a:r>
              <a:rPr lang="en-US" altLang="ko-KR" sz="1000" b="0" dirty="0" err="1">
                <a:latin typeface="+mj-lt"/>
              </a:rPr>
              <a:t>með</a:t>
            </a:r>
            <a:r>
              <a:rPr lang="en-US" altLang="ko-KR" sz="1000" b="0" dirty="0">
                <a:latin typeface="+mj-lt"/>
              </a:rPr>
              <a:t> </a:t>
            </a:r>
            <a:r>
              <a:rPr lang="en-US" altLang="ko-KR" sz="1000" b="0" dirty="0" err="1">
                <a:latin typeface="+mj-lt"/>
              </a:rPr>
              <a:t>góðfúslegu</a:t>
            </a:r>
            <a:r>
              <a:rPr lang="en-US" altLang="ko-KR" sz="1000" b="0" dirty="0">
                <a:latin typeface="+mj-lt"/>
              </a:rPr>
              <a:t> </a:t>
            </a:r>
            <a:r>
              <a:rPr lang="en-US" altLang="ko-KR" sz="1000" b="0" dirty="0" err="1">
                <a:latin typeface="+mj-lt"/>
              </a:rPr>
              <a:t>leyfi</a:t>
            </a:r>
            <a:r>
              <a:rPr lang="en-US" altLang="ko-KR" sz="1000" b="0" dirty="0">
                <a:latin typeface="+mj-lt"/>
              </a:rPr>
              <a:t> </a:t>
            </a:r>
            <a:r>
              <a:rPr lang="en-US" altLang="ko-KR" sz="1000" b="0" dirty="0" err="1">
                <a:latin typeface="+mj-lt"/>
              </a:rPr>
              <a:t>listamanna</a:t>
            </a:r>
            <a:r>
              <a:rPr lang="en-US" altLang="ko-KR" sz="1000" b="0" dirty="0">
                <a:latin typeface="+mj-lt"/>
              </a:rPr>
              <a:t> </a:t>
            </a:r>
            <a:r>
              <a:rPr lang="en-US" altLang="ko-KR" sz="1000" b="0" dirty="0" err="1">
                <a:latin typeface="+mj-lt"/>
              </a:rPr>
              <a:t>og</a:t>
            </a:r>
            <a:r>
              <a:rPr lang="en-US" altLang="ko-KR" sz="1000" b="0" dirty="0">
                <a:latin typeface="+mj-lt"/>
              </a:rPr>
              <a:t> </a:t>
            </a:r>
            <a:r>
              <a:rPr lang="en-US" altLang="ko-KR" sz="1000" b="0" dirty="0" err="1">
                <a:latin typeface="+mj-lt"/>
              </a:rPr>
              <a:t>höfundarréttarhafa</a:t>
            </a:r>
            <a:r>
              <a:rPr lang="en-US" altLang="ko-KR" sz="1000" b="0" dirty="0">
                <a:latin typeface="+mj-lt"/>
              </a:rPr>
              <a:t>. </a:t>
            </a:r>
            <a:r>
              <a:rPr lang="en-US" altLang="ko-KR" sz="1000" b="0" dirty="0" err="1">
                <a:latin typeface="+mj-lt"/>
              </a:rPr>
              <a:t>Nánari</a:t>
            </a:r>
            <a:r>
              <a:rPr lang="en-US" altLang="ko-KR" sz="1000" b="0" dirty="0">
                <a:latin typeface="+mj-lt"/>
              </a:rPr>
              <a:t> </a:t>
            </a:r>
            <a:r>
              <a:rPr lang="en-US" altLang="ko-KR" sz="1000" b="0" dirty="0" err="1">
                <a:latin typeface="+mj-lt"/>
              </a:rPr>
              <a:t>upplýsingar</a:t>
            </a:r>
            <a:r>
              <a:rPr lang="en-US" altLang="ko-KR" sz="1000" b="0" dirty="0">
                <a:latin typeface="+mj-lt"/>
              </a:rPr>
              <a:t> (</a:t>
            </a:r>
            <a:r>
              <a:rPr lang="en-US" altLang="ko-KR" sz="1000" b="0" dirty="0" err="1">
                <a:latin typeface="+mj-lt"/>
              </a:rPr>
              <a:t>listamaður</a:t>
            </a:r>
            <a:r>
              <a:rPr lang="en-US" altLang="ko-KR" sz="1000" b="0" dirty="0">
                <a:latin typeface="+mj-lt"/>
              </a:rPr>
              <a:t>, </a:t>
            </a:r>
            <a:r>
              <a:rPr lang="en-US" altLang="ko-KR" sz="1000" b="0" dirty="0" err="1">
                <a:latin typeface="+mj-lt"/>
              </a:rPr>
              <a:t>titill</a:t>
            </a:r>
            <a:r>
              <a:rPr lang="en-US" altLang="ko-KR" sz="1000" b="0" dirty="0">
                <a:latin typeface="+mj-lt"/>
              </a:rPr>
              <a:t>) </a:t>
            </a:r>
            <a:r>
              <a:rPr lang="en-US" altLang="ko-KR" sz="1000" b="0" dirty="0" err="1">
                <a:latin typeface="+mj-lt"/>
              </a:rPr>
              <a:t>má</a:t>
            </a:r>
            <a:r>
              <a:rPr lang="en-US" altLang="ko-KR" sz="1000" b="0" dirty="0">
                <a:latin typeface="+mj-lt"/>
              </a:rPr>
              <a:t> </a:t>
            </a:r>
            <a:r>
              <a:rPr lang="en-US" altLang="ko-KR" sz="1000" b="0" dirty="0" err="1">
                <a:latin typeface="+mj-lt"/>
              </a:rPr>
              <a:t>finna</a:t>
            </a:r>
            <a:r>
              <a:rPr lang="en-US" altLang="ko-KR" sz="1000" b="0" dirty="0">
                <a:latin typeface="+mj-lt"/>
              </a:rPr>
              <a:t> í </a:t>
            </a:r>
            <a:r>
              <a:rPr lang="en-US" altLang="ko-KR" sz="1000" b="0" dirty="0" err="1">
                <a:latin typeface="+mj-lt"/>
              </a:rPr>
              <a:t>lok</a:t>
            </a:r>
            <a:r>
              <a:rPr lang="en-US" altLang="ko-KR" sz="1000" b="0" dirty="0">
                <a:latin typeface="+mj-lt"/>
              </a:rPr>
              <a:t> </a:t>
            </a:r>
            <a:r>
              <a:rPr lang="en-US" altLang="ko-KR" sz="1000" b="0" dirty="0" err="1">
                <a:latin typeface="+mj-lt"/>
              </a:rPr>
              <a:t>kynningar</a:t>
            </a:r>
            <a:r>
              <a:rPr lang="en-US" altLang="ko-KR" sz="1000" b="0" dirty="0">
                <a:latin typeface="+mj-lt"/>
              </a:rPr>
              <a:t>.</a:t>
            </a:r>
          </a:p>
        </p:txBody>
      </p:sp>
      <p:pic>
        <p:nvPicPr>
          <p:cNvPr id="14"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39728" y="6407602"/>
            <a:ext cx="246888" cy="178423"/>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Hugræn Innsæisþjálfun 8 – Líðan</a:t>
            </a:r>
          </a:p>
        </p:txBody>
      </p:sp>
      <p:sp>
        <p:nvSpPr>
          <p:cNvPr id="4" name="Slide Number Placeholder 3"/>
          <p:cNvSpPr>
            <a:spLocks noGrp="1"/>
          </p:cNvSpPr>
          <p:nvPr>
            <p:ph type="sldNum" sz="quarter" idx="12"/>
          </p:nvPr>
        </p:nvSpPr>
        <p:spPr bwMode="gray"/>
        <p:txBody>
          <a:bodyPr/>
          <a:lstStyle>
            <a:lvl1pPr>
              <a:defRPr b="0"/>
            </a:lvl1pPr>
          </a:lstStyle>
          <a:p>
            <a:pPr>
              <a:defRPr/>
            </a:pPr>
            <a:fld id="{970A98D8-AD17-4610-904B-A7FDEBA6B82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Hugræn Innsæisþjálfun 8 – Líðan</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1E9B6FB-647B-49E3-AD4A-AB27DBB0704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Hugræn Innsæisþjálfun 8 – Líðan</a:t>
            </a:r>
          </a:p>
        </p:txBody>
      </p:sp>
      <p:sp>
        <p:nvSpPr>
          <p:cNvPr id="7" name="Slide Number Placeholder 6"/>
          <p:cNvSpPr>
            <a:spLocks noGrp="1"/>
          </p:cNvSpPr>
          <p:nvPr>
            <p:ph type="sldNum" sz="quarter" idx="12"/>
          </p:nvPr>
        </p:nvSpPr>
        <p:spPr bwMode="gray"/>
        <p:txBody>
          <a:bodyPr/>
          <a:lstStyle>
            <a:lvl1pPr>
              <a:defRPr b="0"/>
            </a:lvl1pPr>
          </a:lstStyle>
          <a:p>
            <a:pPr>
              <a:defRPr/>
            </a:pPr>
            <a:fld id="{06DB99D2-6E36-4A1C-AE75-EBAED1C6266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Hugræn Innsæisþjálfun 8 – Líðan</a:t>
            </a:r>
          </a:p>
        </p:txBody>
      </p:sp>
      <p:sp>
        <p:nvSpPr>
          <p:cNvPr id="7" name="Slide Number Placeholder 6"/>
          <p:cNvSpPr>
            <a:spLocks noGrp="1"/>
          </p:cNvSpPr>
          <p:nvPr>
            <p:ph type="sldNum" sz="quarter" idx="12"/>
          </p:nvPr>
        </p:nvSpPr>
        <p:spPr bwMode="gray"/>
        <p:txBody>
          <a:bodyPr/>
          <a:lstStyle>
            <a:lvl1pPr>
              <a:defRPr b="0"/>
            </a:lvl1pPr>
          </a:lstStyle>
          <a:p>
            <a:pPr>
              <a:defRPr/>
            </a:pPr>
            <a:fld id="{970A98D8-AD17-4610-904B-A7FDEBA6B82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Hugræn Innsæisþjálfun 8 – Líðan</a:t>
            </a:r>
          </a:p>
        </p:txBody>
      </p:sp>
      <p:sp>
        <p:nvSpPr>
          <p:cNvPr id="7" name="Slide Number Placeholder 6"/>
          <p:cNvSpPr>
            <a:spLocks noGrp="1"/>
          </p:cNvSpPr>
          <p:nvPr>
            <p:ph type="sldNum" sz="quarter" idx="12"/>
          </p:nvPr>
        </p:nvSpPr>
        <p:spPr bwMode="gray"/>
        <p:txBody>
          <a:bodyPr/>
          <a:lstStyle>
            <a:lvl1pPr>
              <a:defRPr b="0"/>
            </a:lvl1pPr>
          </a:lstStyle>
          <a:p>
            <a:pPr>
              <a:defRPr/>
            </a:pPr>
            <a:fld id="{970A98D8-AD17-4610-904B-A7FDEBA6B82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Hugræn Innsæisþjálfun 8 – Líðan</a:t>
            </a:r>
          </a:p>
        </p:txBody>
      </p:sp>
      <p:sp>
        <p:nvSpPr>
          <p:cNvPr id="5" name="Slide Number Placeholder 4"/>
          <p:cNvSpPr>
            <a:spLocks noGrp="1"/>
          </p:cNvSpPr>
          <p:nvPr>
            <p:ph type="sldNum" sz="quarter" idx="12"/>
          </p:nvPr>
        </p:nvSpPr>
        <p:spPr bwMode="gray"/>
        <p:txBody>
          <a:bodyPr/>
          <a:lstStyle>
            <a:lvl1pPr>
              <a:defRPr b="0"/>
            </a:lvl1pPr>
          </a:lstStyle>
          <a:p>
            <a:pPr>
              <a:defRPr/>
            </a:pPr>
            <a:fld id="{4A534482-F6BF-4471-B504-9F106ABD734D}"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Hugræn Innsæisþjálfun 8 – Líðan</a:t>
            </a:r>
          </a:p>
        </p:txBody>
      </p:sp>
      <p:sp>
        <p:nvSpPr>
          <p:cNvPr id="4" name="Slide Number Placeholder 3"/>
          <p:cNvSpPr>
            <a:spLocks noGrp="1"/>
          </p:cNvSpPr>
          <p:nvPr>
            <p:ph type="sldNum" sz="quarter" idx="12"/>
          </p:nvPr>
        </p:nvSpPr>
        <p:spPr bwMode="gray"/>
        <p:txBody>
          <a:bodyPr/>
          <a:lstStyle>
            <a:lvl1pPr>
              <a:defRPr b="0"/>
            </a:lvl1pPr>
          </a:lstStyle>
          <a:p>
            <a:pPr>
              <a:defRPr/>
            </a:pPr>
            <a:fld id="{81ABF303-ADB0-4757-A852-426DFE4524C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Hugræn Innsæisþjálfun 8 – Líðan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70A98D8-AD17-4610-904B-A7FDEBA6B82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HI 8 B – </a:t>
            </a:r>
            <a:r>
              <a:rPr lang="en-US" altLang="ja-JP" dirty="0" err="1">
                <a:latin typeface="+mn-lt"/>
                <a:ea typeface="+mn-ea"/>
                <a:cs typeface="+mn-cs"/>
              </a:rPr>
              <a:t>Líðan</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Viðarsdóttir </a:t>
            </a:r>
            <a:r>
              <a:rPr lang="nl-NL" sz="1600" dirty="0">
                <a:solidFill>
                  <a:srgbClr val="004992"/>
                </a:solidFill>
              </a:rPr>
              <a:t>(9|22)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267498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Einkenni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þunglyndis</a:t>
            </a:r>
            <a:r>
              <a:rPr lang="en-US" sz="3600" dirty="0">
                <a:solidFill>
                  <a:srgbClr val="004992"/>
                </a:solidFill>
                <a:latin typeface="+mn-lt"/>
                <a:ea typeface="+mn-ea"/>
                <a:cs typeface="+mn-cs"/>
              </a:rPr>
              <a:t>?</a:t>
            </a: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latin typeface="Calibri Light"/>
              </a:rPr>
              <a:t>???</a:t>
            </a:r>
          </a:p>
        </p:txBody>
      </p:sp>
      <p:sp>
        <p:nvSpPr>
          <p:cNvPr id="5" name="Footer Placeholder 4"/>
          <p:cNvSpPr>
            <a:spLocks noGrp="1"/>
          </p:cNvSpPr>
          <p:nvPr>
            <p:ph type="ftr" sz="quarter" idx="11"/>
          </p:nvPr>
        </p:nvSpPr>
        <p:spPr/>
        <p:txBody>
          <a:bodyPr/>
          <a:lstStyle/>
          <a:p>
            <a:pPr>
              <a:defRPr/>
            </a:pPr>
            <a:r>
              <a:rPr lang="de-DE"/>
              <a:t>Hugræn Innsæisþjálfun 8 – Líðan</a:t>
            </a:r>
          </a:p>
        </p:txBody>
      </p:sp>
      <p:sp>
        <p:nvSpPr>
          <p:cNvPr id="9" name="Slide Number Placeholder 8"/>
          <p:cNvSpPr>
            <a:spLocks noGrp="1"/>
          </p:cNvSpPr>
          <p:nvPr>
            <p:ph type="sldNum" sz="quarter" idx="12"/>
          </p:nvPr>
        </p:nvSpPr>
        <p:spPr/>
        <p:txBody>
          <a:bodyPr/>
          <a:lstStyle/>
          <a:p>
            <a:pPr>
              <a:defRPr/>
            </a:pPr>
            <a:fld id="{4A534482-F6BF-4471-B504-9F106ABD734D}"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Einkenni þunglyndis?</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defRPr/>
            </a:pPr>
            <a:r>
              <a:rPr lang="is-IS" altLang="de-DE" sz="2400" dirty="0">
                <a:solidFill>
                  <a:srgbClr val="333333"/>
                </a:solidFill>
              </a:rPr>
              <a:t>Leiði/depurð, þungt skap</a:t>
            </a:r>
          </a:p>
          <a:p>
            <a:pPr marL="457200" lvl="0" indent="-457200" defTabSz="914400" fontAlgn="base">
              <a:buFont typeface="+mj-lt"/>
              <a:buAutoNum type="arabicPeriod"/>
              <a:defRPr/>
            </a:pPr>
            <a:r>
              <a:rPr lang="is-IS" altLang="de-DE" sz="2400" dirty="0">
                <a:solidFill>
                  <a:srgbClr val="333333"/>
                </a:solidFill>
              </a:rPr>
              <a:t>Framtaksleysi og áhugaleysi</a:t>
            </a:r>
          </a:p>
          <a:p>
            <a:pPr marL="457200" lvl="0" indent="-457200" defTabSz="914400" fontAlgn="base">
              <a:buFont typeface="+mj-lt"/>
              <a:buAutoNum type="arabicPeriod"/>
              <a:defRPr/>
            </a:pPr>
            <a:r>
              <a:rPr lang="is-IS" altLang="de-DE" sz="2400" dirty="0">
                <a:solidFill>
                  <a:srgbClr val="333333"/>
                </a:solidFill>
              </a:rPr>
              <a:t>Léleg sjálfsvirðing, ótti við höfnun</a:t>
            </a:r>
          </a:p>
          <a:p>
            <a:pPr marL="457200" lvl="0" indent="-457200" defTabSz="914400" fontAlgn="base">
              <a:buFont typeface="+mj-lt"/>
              <a:buAutoNum type="arabicPeriod"/>
              <a:defRPr/>
            </a:pPr>
            <a:r>
              <a:rPr lang="is-IS" altLang="de-DE" sz="2400" dirty="0">
                <a:solidFill>
                  <a:srgbClr val="333333"/>
                </a:solidFill>
              </a:rPr>
              <a:t>Svartsýni og vonleysi</a:t>
            </a:r>
          </a:p>
          <a:p>
            <a:pPr marL="457200" lvl="0" indent="-457200" defTabSz="914400" fontAlgn="base">
              <a:buFont typeface="+mj-lt"/>
              <a:buAutoNum type="arabicPeriod"/>
              <a:defRPr/>
            </a:pPr>
            <a:r>
              <a:rPr lang="is-IS" altLang="de-DE" sz="2400" dirty="0">
                <a:solidFill>
                  <a:srgbClr val="333333"/>
                </a:solidFill>
              </a:rPr>
              <a:t>Félagsleg hlédrægni</a:t>
            </a:r>
          </a:p>
          <a:p>
            <a:pPr marL="457200" lvl="0" indent="-457200" defTabSz="914400" fontAlgn="base">
              <a:buFont typeface="+mj-lt"/>
              <a:buAutoNum type="arabicPeriod"/>
              <a:defRPr/>
            </a:pPr>
            <a:r>
              <a:rPr lang="is-IS" altLang="de-DE" sz="2400" dirty="0">
                <a:solidFill>
                  <a:srgbClr val="333333"/>
                </a:solidFill>
              </a:rPr>
              <a:t>Svefntruflanir, verkir</a:t>
            </a:r>
          </a:p>
          <a:p>
            <a:pPr marL="457200" lvl="0" indent="-457200" defTabSz="914400" fontAlgn="base">
              <a:buFont typeface="+mj-lt"/>
              <a:buAutoNum type="arabicPeriod"/>
              <a:defRPr/>
            </a:pPr>
            <a:r>
              <a:rPr lang="is-IS" altLang="de-DE" sz="2400" dirty="0">
                <a:solidFill>
                  <a:srgbClr val="333333"/>
                </a:solidFill>
              </a:rPr>
              <a:t>Erfiðleikar við að hugsa...</a:t>
            </a:r>
            <a:endParaRPr lang="en-US" sz="2400" dirty="0"/>
          </a:p>
        </p:txBody>
      </p:sp>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7" name="Slide Number Placeholder 6"/>
          <p:cNvSpPr>
            <a:spLocks noGrp="1"/>
          </p:cNvSpPr>
          <p:nvPr>
            <p:ph type="sldNum" sz="quarter" idx="12"/>
          </p:nvPr>
        </p:nvSpPr>
        <p:spPr/>
        <p:txBody>
          <a:bodyPr/>
          <a:lstStyle/>
          <a:p>
            <a:pPr>
              <a:defRPr/>
            </a:pPr>
            <a:fld id="{F1E9B6FB-647B-49E3-AD4A-AB27DBB0704B}"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Meðferð við þunglyndi?</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a:xfrm>
            <a:off x="408955" y="2204864"/>
            <a:ext cx="8229600" cy="4248000"/>
          </a:xfrm>
        </p:spPr>
        <p:txBody>
          <a:bodyPr/>
          <a:lstStyle/>
          <a:p>
            <a:pPr lvl="0" defTabSz="914377"/>
            <a:r>
              <a:rPr lang="de-DE" altLang="de-DE" sz="240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7" name="Slide Number Placeholder 6"/>
          <p:cNvSpPr>
            <a:spLocks noGrp="1"/>
          </p:cNvSpPr>
          <p:nvPr>
            <p:ph type="sldNum" sz="quarter" idx="12"/>
          </p:nvPr>
        </p:nvSpPr>
        <p:spPr/>
        <p:txBody>
          <a:bodyPr/>
          <a:lstStyle/>
          <a:p>
            <a:pPr>
              <a:defRPr/>
            </a:pPr>
            <a:fld id="{F1E9B6FB-647B-49E3-AD4A-AB27DBB0704B}"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11">
            <a:extLst>
              <a:ext uri="{FF2B5EF4-FFF2-40B4-BE49-F238E27FC236}">
                <a16:creationId xmlns:a16="http://schemas.microsoft.com/office/drawing/2014/main" id="{39F259BE-1C46-419D-8841-8CAA27E4B1BC}"/>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Meðferð við þunglyndi?</a:t>
            </a:r>
            <a:endParaRPr lang="de-DE" altLang="de-DE" sz="3600" dirty="0">
              <a:latin typeface="+mn-lt"/>
              <a:ea typeface="+mn-ea"/>
              <a:cs typeface="+mn-cs"/>
            </a:endParaRPr>
          </a:p>
        </p:txBody>
      </p:sp>
      <p:sp>
        <p:nvSpPr>
          <p:cNvPr id="27650" name="Rectangle 2">
            <a:extLst>
              <a:ext uri="{FF2B5EF4-FFF2-40B4-BE49-F238E27FC236}">
                <a16:creationId xmlns:a16="http://schemas.microsoft.com/office/drawing/2014/main" id="{461A24B0-FFDF-46C0-94F4-082207652330}"/>
              </a:ext>
            </a:extLst>
          </p:cNvPr>
          <p:cNvSpPr>
            <a:spLocks noGrp="1" noChangeArrowheads="1"/>
          </p:cNvSpPr>
          <p:nvPr>
            <p:ph idx="1"/>
          </p:nvPr>
        </p:nvSpPr>
        <p:spPr>
          <a:xfrm>
            <a:off x="408955" y="2204864"/>
            <a:ext cx="8229600" cy="4248000"/>
          </a:xfrm>
        </p:spPr>
        <p:txBody>
          <a:bodyPr>
            <a:noAutofit/>
          </a:bodyPr>
          <a:lstStyle/>
          <a:p>
            <a:pPr marL="342900" indent="-342900" eaLnBrk="1" hangingPunct="1">
              <a:buClr>
                <a:srgbClr val="000000"/>
              </a:buClr>
              <a:buFont typeface="WingDings"/>
              <a:buChar char=""/>
            </a:pPr>
            <a:r>
              <a:rPr lang="de-DE" altLang="de-DE" sz="2400" dirty="0">
                <a:solidFill>
                  <a:srgbClr val="004992"/>
                </a:solidFill>
              </a:rPr>
              <a:t>Sálfræðimeðferð:</a:t>
            </a:r>
            <a:r>
              <a:rPr lang="de-DE" altLang="de-DE" sz="2400" dirty="0">
                <a:solidFill>
                  <a:srgbClr val="333333"/>
                </a:solidFill>
              </a:rPr>
              <a:t> </a:t>
            </a:r>
            <a:br>
              <a:rPr lang="de-DE" altLang="de-DE" sz="2400" dirty="0">
                <a:solidFill>
                  <a:srgbClr val="333333"/>
                </a:solidFill>
              </a:rPr>
            </a:br>
            <a:r>
              <a:rPr lang="de-DE" altLang="de-DE" sz="2400" dirty="0">
                <a:solidFill>
                  <a:srgbClr val="333333"/>
                </a:solidFill>
              </a:rPr>
              <a:t>Markmið hugrænnar-atferlismeðferðar (HAM) við þunglyndi felur í sér að koma auga á hugsanaskekkjur, endurmeta neikvæðar ósjálfráðar hugsanir (t.d. engum líkar vel við mig) og grunnviðhorf (t.d. ég er einskis virði), og auka </a:t>
            </a:r>
            <a:r>
              <a:rPr lang="de-DE" altLang="de-DE" sz="2400">
                <a:solidFill>
                  <a:srgbClr val="333333"/>
                </a:solidFill>
              </a:rPr>
              <a:t>virkni.</a:t>
            </a:r>
            <a:endParaRPr lang="de-DE" altLang="de-DE"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F1E9B6FB-647B-49E3-AD4A-AB27DBB0704B}"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11">
            <a:extLst>
              <a:ext uri="{FF2B5EF4-FFF2-40B4-BE49-F238E27FC236}">
                <a16:creationId xmlns:a16="http://schemas.microsoft.com/office/drawing/2014/main" id="{39F259BE-1C46-419D-8841-8CAA27E4B1BC}"/>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Meðferð við þunglyndi?</a:t>
            </a:r>
            <a:endParaRPr lang="de-DE" altLang="de-DE" sz="3600" dirty="0">
              <a:latin typeface="+mn-lt"/>
              <a:ea typeface="+mn-ea"/>
              <a:cs typeface="+mn-cs"/>
            </a:endParaRPr>
          </a:p>
        </p:txBody>
      </p:sp>
      <p:sp>
        <p:nvSpPr>
          <p:cNvPr id="27650" name="Rectangle 2">
            <a:extLst>
              <a:ext uri="{FF2B5EF4-FFF2-40B4-BE49-F238E27FC236}">
                <a16:creationId xmlns:a16="http://schemas.microsoft.com/office/drawing/2014/main" id="{461A24B0-FFDF-46C0-94F4-082207652330}"/>
              </a:ext>
            </a:extLst>
          </p:cNvPr>
          <p:cNvSpPr>
            <a:spLocks noGrp="1" noChangeArrowheads="1"/>
          </p:cNvSpPr>
          <p:nvPr>
            <p:ph idx="1"/>
          </p:nvPr>
        </p:nvSpPr>
        <p:spPr>
          <a:xfrm>
            <a:off x="408955" y="2204864"/>
            <a:ext cx="8229600" cy="4248000"/>
          </a:xfrm>
        </p:spPr>
        <p:txBody>
          <a:bodyPr>
            <a:noAutofit/>
          </a:bodyPr>
          <a:lstStyle/>
          <a:p>
            <a:pPr marL="342900" indent="-342900" eaLnBrk="1" hangingPunct="1">
              <a:buClr>
                <a:srgbClr val="000000"/>
              </a:buClr>
              <a:buFont typeface="WingDings"/>
              <a:buChar char=""/>
            </a:pPr>
            <a:r>
              <a:rPr lang="de-DE" altLang="de-DE" sz="2400" dirty="0">
                <a:solidFill>
                  <a:srgbClr val="004992"/>
                </a:solidFill>
              </a:rPr>
              <a:t>Sálfræðimeðferð:</a:t>
            </a:r>
            <a:r>
              <a:rPr lang="de-DE" altLang="de-DE" sz="2400" dirty="0">
                <a:solidFill>
                  <a:srgbClr val="333333"/>
                </a:solidFill>
              </a:rPr>
              <a:t> </a:t>
            </a:r>
            <a:br>
              <a:rPr lang="de-DE" altLang="de-DE" sz="2400" dirty="0">
                <a:solidFill>
                  <a:srgbClr val="333333"/>
                </a:solidFill>
              </a:rPr>
            </a:br>
            <a:r>
              <a:rPr lang="de-DE" altLang="de-DE" sz="2400" dirty="0">
                <a:solidFill>
                  <a:srgbClr val="333333"/>
                </a:solidFill>
              </a:rPr>
              <a:t>Markmið hugrænnar-atferlismeðferðar (HAM) við þunglyndi felur í sér að koma auga á hugsanaskekkjur, endurmeta neikvæðar ósjálfráðar hugsanir (t.d. engum líkar vel við mig) og grunnviðhorf (t.d. ég er einskis virði), og auka </a:t>
            </a:r>
            <a:r>
              <a:rPr lang="de-DE" altLang="de-DE" sz="2400">
                <a:solidFill>
                  <a:srgbClr val="333333"/>
                </a:solidFill>
              </a:rPr>
              <a:t>virkni.</a:t>
            </a:r>
          </a:p>
          <a:p>
            <a:pPr marL="342900" indent="-342900" eaLnBrk="1" hangingPunct="1">
              <a:buClr>
                <a:srgbClr val="000000"/>
              </a:buClr>
              <a:buFont typeface="WingDings"/>
              <a:buChar char=""/>
            </a:pPr>
            <a:r>
              <a:rPr lang="de-DE" altLang="de-DE" sz="2400">
                <a:solidFill>
                  <a:srgbClr val="004992"/>
                </a:solidFill>
              </a:rPr>
              <a:t>Lyf</a:t>
            </a:r>
            <a:r>
              <a:rPr lang="de-DE" altLang="de-DE" sz="2400" dirty="0">
                <a:solidFill>
                  <a:srgbClr val="004992"/>
                </a:solidFill>
              </a:rPr>
              <a:t>:</a:t>
            </a:r>
            <a:r>
              <a:rPr lang="de-DE" altLang="de-DE" sz="2400" dirty="0">
                <a:solidFill>
                  <a:srgbClr val="333333"/>
                </a:solidFill>
              </a:rPr>
              <a:t> </a:t>
            </a:r>
            <a:br>
              <a:rPr lang="de-DE" altLang="de-DE" sz="2400" dirty="0">
                <a:solidFill>
                  <a:srgbClr val="333333"/>
                </a:solidFill>
              </a:rPr>
            </a:br>
            <a:r>
              <a:rPr lang="de-DE" altLang="de-DE" sz="2400" dirty="0">
                <a:solidFill>
                  <a:srgbClr val="333333"/>
                </a:solidFill>
              </a:rPr>
              <a:t>Þunglyndislyf geta verið árangursrík og stutt við sálfræðimeðferð. Hins vegar er mikilvægt að þau séu tekin samfellt í einhvern tíma til að þau skili tilætluðum </a:t>
            </a:r>
            <a:r>
              <a:rPr lang="de-DE" altLang="de-DE" sz="2400">
                <a:solidFill>
                  <a:srgbClr val="333333"/>
                </a:solidFill>
              </a:rPr>
              <a:t>árangri.</a:t>
            </a:r>
            <a:endParaRPr lang="de-DE" altLang="de-DE"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F1E9B6FB-647B-49E3-AD4A-AB27DBB0704B}" type="slidenum">
              <a:rPr lang="de-DE" altLang="de-DE" smtClean="0"/>
              <a:pPr>
                <a:defRPr/>
              </a:pPr>
              <a:t>6</a:t>
            </a:fld>
            <a:endParaRPr lang="de-DE" altLang="de-DE"/>
          </a:p>
        </p:txBody>
      </p:sp>
    </p:spTree>
    <p:extLst>
      <p:ext uri="{BB962C8B-B14F-4D97-AF65-F5344CB8AC3E}">
        <p14:creationId xmlns:p14="http://schemas.microsoft.com/office/powerpoint/2010/main" val="2440845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B7D115FD-CBC7-4161-8470-4A900AFDC7C0}"/>
              </a:ext>
            </a:extLst>
          </p:cNvPr>
          <p:cNvSpPr>
            <a:spLocks noGrp="1" noChangeArrowheads="1"/>
          </p:cNvSpPr>
          <p:nvPr>
            <p:ph type="title"/>
          </p:nvPr>
        </p:nvSpPr>
        <p:spPr/>
        <p:txBody>
          <a:bodyPr vert="horz" lIns="0" tIns="0" rIns="0" bIns="0" rtlCol="0" anchor="t">
            <a:spAutoFit/>
          </a:bodyPr>
          <a:lstStyle/>
          <a:p>
            <a:pPr defTabSz="914377">
              <a:spcBef>
                <a:spcPts val="0"/>
              </a:spcBef>
            </a:pPr>
            <a:r>
              <a:rPr lang="da-DK" altLang="de-DE" sz="3600">
                <a:latin typeface="+mn-lt"/>
                <a:ea typeface="+mn-ea"/>
                <a:cs typeface="+mn-cs"/>
              </a:rPr>
              <a:t>Af hverju erum við að þessu?</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is-IS" altLang="de-DE" sz="2400">
                <a:solidFill>
                  <a:srgbClr val="333333"/>
                </a:solidFill>
              </a:rPr>
              <a:t>Þunglyndi er algeng fylgiröskun geðrofs. </a:t>
            </a:r>
            <a:r>
              <a:rPr lang="is-IS" altLang="de-DE" sz="2400" dirty="0">
                <a:solidFill>
                  <a:srgbClr val="333333"/>
                </a:solidFill>
              </a:rPr>
              <a:t>Algengar hugsanaskekkjur hjá fólki með geðrof geta einnig leitt til </a:t>
            </a:r>
            <a:r>
              <a:rPr lang="en-US" altLang="de-DE" sz="2400" dirty="0" err="1">
                <a:solidFill>
                  <a:srgbClr val="333333"/>
                </a:solidFill>
              </a:rPr>
              <a:t>þunglyndis</a:t>
            </a:r>
            <a:r>
              <a:rPr lang="en-US" altLang="de-DE" sz="2400" dirty="0">
                <a:solidFill>
                  <a:srgbClr val="333333"/>
                </a:solidFill>
              </a:rPr>
              <a:t>.</a:t>
            </a:r>
          </a:p>
          <a:p>
            <a:pPr lvl="0" defTabSz="914400" fontAlgn="base"/>
            <a:r>
              <a:rPr lang="is-IS" altLang="de-DE" sz="2400" dirty="0">
                <a:solidFill>
                  <a:srgbClr val="333333"/>
                </a:solidFill>
              </a:rPr>
              <a:t>Hægt er að breyta þessum hugsanaskekkjum með þjálfun</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Hugræn Innsæisþjálfun 8 – Líðan</a:t>
            </a:r>
          </a:p>
        </p:txBody>
      </p:sp>
      <p:sp>
        <p:nvSpPr>
          <p:cNvPr id="6" name="Slide Number Placeholder 5"/>
          <p:cNvSpPr>
            <a:spLocks noGrp="1"/>
          </p:cNvSpPr>
          <p:nvPr>
            <p:ph type="sldNum" sz="quarter" idx="12"/>
          </p:nvPr>
        </p:nvSpPr>
        <p:spPr/>
        <p:txBody>
          <a:bodyPr/>
          <a:lstStyle/>
          <a:p>
            <a:pPr>
              <a:defRPr/>
            </a:pPr>
            <a:fld id="{F1E9B6FB-647B-49E3-AD4A-AB27DBB0704B}"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Geðrof og þunglyndi</a:t>
            </a:r>
            <a:br>
              <a:rPr lang="en-US" sz="3600">
                <a:solidFill>
                  <a:srgbClr val="004992"/>
                </a:solidFill>
                <a:latin typeface="+mn-lt"/>
                <a:ea typeface="+mn-ea"/>
                <a:cs typeface="+mn-cs"/>
              </a:rPr>
            </a:br>
            <a:r>
              <a:rPr lang="en-US">
                <a:solidFill>
                  <a:srgbClr val="004992"/>
                </a:solidFill>
                <a:latin typeface="+mn-lt"/>
                <a:ea typeface="+mn-ea"/>
                <a:cs typeface="+mn-cs"/>
              </a:rPr>
              <a:t>Áhrif geðrofs á sjálfsmat</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933837878"/>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Neikvæð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áhrif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geðrofs</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líðan</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Jákvæð</a:t>
                      </a: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skammtíma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áhrif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geðrofs</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líðan</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Hugræn Innsæisþjálfun 8 – Líðan</a:t>
            </a:r>
          </a:p>
        </p:txBody>
      </p:sp>
      <p:sp>
        <p:nvSpPr>
          <p:cNvPr id="6" name="Slide Number Placeholder 5"/>
          <p:cNvSpPr>
            <a:spLocks noGrp="1"/>
          </p:cNvSpPr>
          <p:nvPr>
            <p:ph type="sldNum" sz="quarter" idx="12"/>
          </p:nvPr>
        </p:nvSpPr>
        <p:spPr/>
        <p:txBody>
          <a:bodyPr/>
          <a:lstStyle/>
          <a:p>
            <a:pPr>
              <a:defRPr/>
            </a:pPr>
            <a:fld id="{4A534482-F6BF-4471-B504-9F106ABD734D}"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Geðrof og þunglyndi</a:t>
            </a:r>
            <a:br>
              <a:rPr lang="en-US" sz="3600">
                <a:solidFill>
                  <a:srgbClr val="004992"/>
                </a:solidFill>
                <a:latin typeface="+mn-lt"/>
                <a:ea typeface="+mn-ea"/>
                <a:cs typeface="+mn-cs"/>
              </a:rPr>
            </a:br>
            <a:r>
              <a:rPr lang="en-US">
                <a:solidFill>
                  <a:srgbClr val="004992"/>
                </a:solidFill>
                <a:latin typeface="+mn-lt"/>
                <a:ea typeface="+mn-ea"/>
                <a:cs typeface="+mn-cs"/>
              </a:rPr>
              <a:t>Áhrif geðrofs á sjálfsmat</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581357497"/>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Neikvæð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áhrif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geðrofs</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líðan</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Jákvæð</a:t>
                      </a: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skammtíma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áhrif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geðrofs</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líðan</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Í geðrofi: upplifa stöðuga ógn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Í geðrofi: heyra ágengar og neikvæðar raddir</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Eftir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upplifir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skömm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framtíðin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virðist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eyðilögð</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Hugræn Innsæisþjálfun 8 – Líðan</a:t>
            </a:r>
          </a:p>
        </p:txBody>
      </p:sp>
      <p:sp>
        <p:nvSpPr>
          <p:cNvPr id="6" name="Slide Number Placeholder 5"/>
          <p:cNvSpPr>
            <a:spLocks noGrp="1"/>
          </p:cNvSpPr>
          <p:nvPr>
            <p:ph type="sldNum" sz="quarter" idx="12"/>
          </p:nvPr>
        </p:nvSpPr>
        <p:spPr/>
        <p:txBody>
          <a:bodyPr/>
          <a:lstStyle/>
          <a:p>
            <a:pPr>
              <a:defRPr/>
            </a:pPr>
            <a:fld id="{4A534482-F6BF-4471-B504-9F106ABD734D}" type="slidenum">
              <a:rPr lang="de-DE" altLang="de-DE" smtClean="0"/>
              <a:pPr>
                <a:defRPr/>
              </a:pPr>
              <a:t>9</a:t>
            </a:fld>
            <a:endParaRPr lang="de-DE" altLang="de-DE"/>
          </a:p>
        </p:txBody>
      </p:sp>
    </p:spTree>
    <p:extLst>
      <p:ext uri="{BB962C8B-B14F-4D97-AF65-F5344CB8AC3E}">
        <p14:creationId xmlns:p14="http://schemas.microsoft.com/office/powerpoint/2010/main" val="1061930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Geðrof og þunglyndi</a:t>
            </a:r>
            <a:br>
              <a:rPr lang="en-US" sz="3600">
                <a:solidFill>
                  <a:srgbClr val="004992"/>
                </a:solidFill>
                <a:latin typeface="+mn-lt"/>
                <a:ea typeface="+mn-ea"/>
                <a:cs typeface="+mn-cs"/>
              </a:rPr>
            </a:br>
            <a:r>
              <a:rPr lang="en-US">
                <a:solidFill>
                  <a:srgbClr val="004992"/>
                </a:solidFill>
                <a:latin typeface="+mn-lt"/>
                <a:ea typeface="+mn-ea"/>
                <a:cs typeface="+mn-cs"/>
              </a:rPr>
              <a:t>Áhrif geðrofs á sjálfsmat</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524081955"/>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Neikvæð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áhrif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geðrofs</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líðan</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Jákvæð</a:t>
                      </a: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skammtíma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áhrif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geðrofs</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líðan</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Í geðrofi: upplifa stöðuga ógn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Í geðrofi: spenna, “eitthvað að gerast í það minnsta”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Í geðrofi: heyra ágengar og neikvæðar raddir</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Í geðrofi: heyra raddir sem hrósa þér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Eftir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geðrof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upplifir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skömm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framtíðin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virðist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eyðilögð</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Mikilmennsku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hugmyndir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upplifir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þig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valdamikin</a:t>
                      </a:r>
                      <a:r>
                        <a:rPr kumimoji="0" lang="en-US" sz="2000" b="0" i="0" u="none" strike="noStrike" cap="none" normalizeH="0" baseline="0" dirty="0">
                          <a:ln>
                            <a:noFill/>
                          </a:ln>
                          <a:solidFill>
                            <a:srgbClr val="333333"/>
                          </a:solidFill>
                          <a:effectLst/>
                          <a:latin typeface="Calibri Light"/>
                        </a:rPr>
                        <a:t>/n, </a:t>
                      </a:r>
                      <a:r>
                        <a:rPr kumimoji="0" lang="en-US" sz="2000" b="0" i="0" u="none" strike="noStrike" cap="none" normalizeH="0" baseline="0" dirty="0" err="1">
                          <a:ln>
                            <a:noFill/>
                          </a:ln>
                          <a:solidFill>
                            <a:srgbClr val="333333"/>
                          </a:solidFill>
                          <a:effectLst/>
                          <a:latin typeface="Calibri Light"/>
                        </a:rPr>
                        <a:t>hæfileikaríka</a:t>
                      </a:r>
                      <a:r>
                        <a:rPr kumimoji="0" lang="en-US" sz="2000" b="0" i="0" u="none" strike="noStrike" cap="none" normalizeH="0" baseline="0" dirty="0">
                          <a:ln>
                            <a:noFill/>
                          </a:ln>
                          <a:solidFill>
                            <a:srgbClr val="333333"/>
                          </a:solidFill>
                          <a:effectLst/>
                          <a:latin typeface="Calibri Light"/>
                        </a:rPr>
                        <a:t>/n, </a:t>
                      </a:r>
                      <a:r>
                        <a:rPr kumimoji="0" lang="en-US" sz="2000" b="0" i="0" u="none" strike="noStrike" cap="none" normalizeH="0" baseline="0" dirty="0" err="1">
                          <a:ln>
                            <a:noFill/>
                          </a:ln>
                          <a:solidFill>
                            <a:srgbClr val="333333"/>
                          </a:solidFill>
                          <a:effectLst/>
                          <a:latin typeface="Calibri Light"/>
                        </a:rPr>
                        <a:t>mikilvæga</a:t>
                      </a:r>
                      <a:r>
                        <a:rPr kumimoji="0" lang="en-US" sz="2000" b="0" i="0" u="none" strike="noStrike" cap="none" normalizeH="0" baseline="0" dirty="0">
                          <a:ln>
                            <a:noFill/>
                          </a:ln>
                          <a:solidFill>
                            <a:srgbClr val="333333"/>
                          </a:solidFill>
                          <a:effectLst/>
                          <a:latin typeface="Calibri Light"/>
                        </a:rPr>
                        <a:t>/n (</a:t>
                      </a:r>
                      <a:r>
                        <a:rPr kumimoji="0" lang="en-US" sz="2000" b="0" i="0" u="none" strike="noStrike" cap="none" normalizeH="0" baseline="0" dirty="0" err="1">
                          <a:ln>
                            <a:noFill/>
                          </a:ln>
                          <a:solidFill>
                            <a:srgbClr val="333333"/>
                          </a:solidFill>
                          <a:effectLst/>
                          <a:latin typeface="Calibri Light"/>
                        </a:rPr>
                        <a:t>valdamiklir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óvinir</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Hugræn Innsæisþjálfun 8 – Líðan</a:t>
            </a:r>
          </a:p>
        </p:txBody>
      </p:sp>
      <p:sp>
        <p:nvSpPr>
          <p:cNvPr id="6" name="Slide Number Placeholder 5"/>
          <p:cNvSpPr>
            <a:spLocks noGrp="1"/>
          </p:cNvSpPr>
          <p:nvPr>
            <p:ph type="sldNum" sz="quarter" idx="12"/>
          </p:nvPr>
        </p:nvSpPr>
        <p:spPr/>
        <p:txBody>
          <a:bodyPr/>
          <a:lstStyle/>
          <a:p>
            <a:pPr>
              <a:defRPr/>
            </a:pPr>
            <a:fld id="{4A534482-F6BF-4471-B504-9F106ABD734D}" type="slidenum">
              <a:rPr lang="de-DE" altLang="de-DE" smtClean="0"/>
              <a:pPr>
                <a:defRPr/>
              </a:pPr>
              <a:t>10</a:t>
            </a:fld>
            <a:endParaRPr lang="de-DE" altLang="de-DE"/>
          </a:p>
        </p:txBody>
      </p:sp>
    </p:spTree>
    <p:extLst>
      <p:ext uri="{BB962C8B-B14F-4D97-AF65-F5344CB8AC3E}">
        <p14:creationId xmlns:p14="http://schemas.microsoft.com/office/powerpoint/2010/main" val="2002700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Geðrof og þunglyndi</a:t>
            </a:r>
            <a:br>
              <a:rPr lang="en-US" sz="3600">
                <a:solidFill>
                  <a:srgbClr val="004992"/>
                </a:solidFill>
                <a:latin typeface="+mn-lt"/>
                <a:ea typeface="+mn-ea"/>
                <a:cs typeface="+mn-cs"/>
              </a:rPr>
            </a:br>
            <a:r>
              <a:rPr lang="en-US">
                <a:solidFill>
                  <a:srgbClr val="004992"/>
                </a:solidFill>
                <a:latin typeface="+mn-lt"/>
                <a:ea typeface="+mn-ea"/>
                <a:cs typeface="+mn-cs"/>
              </a:rPr>
              <a:t>Áhrif geðrofs á sjálfsmat</a:t>
            </a:r>
          </a:p>
        </p:txBody>
      </p:sp>
      <p:sp>
        <p:nvSpPr>
          <p:cNvPr id="5" name="Content Placeholder 4"/>
          <p:cNvSpPr>
            <a:spLocks noGrp="1"/>
          </p:cNvSpPr>
          <p:nvPr>
            <p:ph idx="1"/>
          </p:nvPr>
        </p:nvSpPr>
        <p:spPr>
          <a:xfrm>
            <a:off x="408955" y="2204864"/>
            <a:ext cx="8229600" cy="4248000"/>
          </a:xfrm>
        </p:spPr>
        <p:txBody>
          <a:bodyPr/>
          <a:lstStyle/>
          <a:p>
            <a:pPr lvl="0" defTabSz="914400" fontAlgn="base">
              <a:buClr>
                <a:srgbClr val="004992"/>
              </a:buClr>
            </a:pPr>
            <a:r>
              <a:rPr lang="is-IS" altLang="en-US" sz="2000" b="1" i="1" dirty="0">
                <a:solidFill>
                  <a:srgbClr val="333333"/>
                </a:solidFill>
              </a:rPr>
              <a:t>Jákvæð skammtíma áhrif </a:t>
            </a:r>
            <a:r>
              <a:rPr lang="is-IS" altLang="en-US" sz="2000" dirty="0">
                <a:solidFill>
                  <a:srgbClr val="333333"/>
                </a:solidFill>
              </a:rPr>
              <a:t>geðrofs á sjálfsmat hafa minna vægi en </a:t>
            </a:r>
            <a:r>
              <a:rPr lang="is-IS" altLang="en-US" sz="2000" b="1" i="1" dirty="0">
                <a:solidFill>
                  <a:srgbClr val="333333"/>
                </a:solidFill>
              </a:rPr>
              <a:t>neikvæð langtíma áhrif </a:t>
            </a:r>
            <a:r>
              <a:rPr lang="is-IS" altLang="en-US" sz="2000" dirty="0">
                <a:solidFill>
                  <a:srgbClr val="333333"/>
                </a:solidFill>
              </a:rPr>
              <a:t>geðrofs;</a:t>
            </a:r>
          </a:p>
          <a:p>
            <a:pPr lvl="0" defTabSz="914400" fontAlgn="base">
              <a:buClr>
                <a:srgbClr val="004992"/>
              </a:buClr>
            </a:pPr>
            <a:r>
              <a:rPr lang="is-IS" altLang="en-US" sz="2000" dirty="0">
                <a:solidFill>
                  <a:srgbClr val="333333"/>
                </a:solidFill>
              </a:rPr>
              <a:t>dæmi:</a:t>
            </a:r>
          </a:p>
          <a:p>
            <a:pPr marL="342900" lvl="0" indent="-342900" defTabSz="914400" fontAlgn="base">
              <a:buClr>
                <a:srgbClr val="333333"/>
              </a:buClr>
              <a:buFont typeface="WingDings"/>
              <a:buChar char=""/>
            </a:pPr>
            <a:r>
              <a:rPr lang="is-IS" altLang="en-US" sz="2000" dirty="0">
                <a:solidFill>
                  <a:srgbClr val="333333"/>
                </a:solidFill>
              </a:rPr>
              <a:t>Skuldir: þegar einstaklingur í geðrofi telur sig ranglega vera ríkan eða frægan</a:t>
            </a:r>
          </a:p>
          <a:p>
            <a:pPr marL="342900" lvl="0" indent="-342900" defTabSz="914400" fontAlgn="base">
              <a:buClr>
                <a:srgbClr val="333333"/>
              </a:buClr>
              <a:buFont typeface="WingDings"/>
              <a:buChar char=""/>
            </a:pPr>
            <a:r>
              <a:rPr lang="is-IS" altLang="en-US" sz="2000" dirty="0">
                <a:solidFill>
                  <a:srgbClr val="333333"/>
                </a:solidFill>
              </a:rPr>
              <a:t>Einmannaleiki: Vinir hafa kannski hætt að hafa samband</a:t>
            </a:r>
          </a:p>
          <a:p>
            <a:pPr marL="342900" lvl="0" indent="-342900" defTabSz="914400" fontAlgn="base">
              <a:buClr>
                <a:srgbClr val="333333"/>
              </a:buClr>
              <a:buFont typeface="WingDings"/>
              <a:buChar char=""/>
            </a:pPr>
            <a:r>
              <a:rPr lang="is-IS" altLang="en-US" sz="2000" dirty="0">
                <a:solidFill>
                  <a:srgbClr val="333333"/>
                </a:solidFill>
              </a:rPr>
              <a:t>Vinna: Rekinn úr vinnu vegna óviðeigandi hegðunar á skrifstofunni</a:t>
            </a:r>
          </a:p>
          <a:p>
            <a:pPr lvl="0" defTabSz="914400" fontAlgn="base"/>
            <a:r>
              <a:rPr lang="is-IS" altLang="en-US" sz="2000" dirty="0">
                <a:solidFill>
                  <a:srgbClr val="333333"/>
                </a:solidFill>
              </a:rPr>
              <a:t>Dæmi eru um að einstaklingar hafi hætt að taka lyf, gegn læknisráði, til þess að endurupplifa ógnandi en spennandi raunveruleika sem fylgir geðrofi. Þetta getur verið hættulegt og haft alvarlegar afleiðingar á líf og líðan til lengri tíma.</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9" name="Slide Number Placeholder 8"/>
          <p:cNvSpPr>
            <a:spLocks noGrp="1"/>
          </p:cNvSpPr>
          <p:nvPr>
            <p:ph type="sldNum" sz="quarter" idx="12"/>
          </p:nvPr>
        </p:nvSpPr>
        <p:spPr/>
        <p:txBody>
          <a:bodyPr/>
          <a:lstStyle/>
          <a:p>
            <a:pPr>
              <a:defRPr/>
            </a:pPr>
            <a:fld id="{F1E9B6FB-647B-49E3-AD4A-AB27DBB0704B}" type="slidenum">
              <a:rPr lang="de-DE" altLang="de-DE" smtClean="0"/>
              <a:pPr>
                <a:defRPr/>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en-US" sz="3600" dirty="0" err="1">
                <a:solidFill>
                  <a:srgbClr val="333333"/>
                </a:solidFill>
              </a:rPr>
              <a:t>Hverjar</a:t>
            </a:r>
            <a:r>
              <a:rPr lang="en-US" sz="3600" dirty="0">
                <a:solidFill>
                  <a:srgbClr val="333333"/>
                </a:solidFill>
              </a:rPr>
              <a:t> </a:t>
            </a:r>
            <a:r>
              <a:rPr lang="en-US" sz="3600" dirty="0" err="1">
                <a:solidFill>
                  <a:srgbClr val="333333"/>
                </a:solidFill>
              </a:rPr>
              <a:t>eru</a:t>
            </a:r>
            <a:r>
              <a:rPr lang="en-US" sz="3600" dirty="0">
                <a:solidFill>
                  <a:srgbClr val="333333"/>
                </a:solidFill>
              </a:rPr>
              <a:t> </a:t>
            </a:r>
            <a:r>
              <a:rPr lang="en-US" sz="3600" dirty="0" err="1">
                <a:solidFill>
                  <a:srgbClr val="333333"/>
                </a:solidFill>
              </a:rPr>
              <a:t>helstu</a:t>
            </a:r>
            <a:r>
              <a:rPr lang="en-US" sz="3600" dirty="0">
                <a:solidFill>
                  <a:srgbClr val="333333"/>
                </a:solidFill>
              </a:rPr>
              <a:t> </a:t>
            </a:r>
            <a:r>
              <a:rPr lang="en-US" sz="3600" dirty="0" err="1">
                <a:solidFill>
                  <a:srgbClr val="333333"/>
                </a:solidFill>
              </a:rPr>
              <a:t>hugsanaskekkjur</a:t>
            </a:r>
            <a:r>
              <a:rPr lang="en-US" sz="3600" dirty="0">
                <a:solidFill>
                  <a:srgbClr val="333333"/>
                </a:solidFill>
              </a:rPr>
              <a:t> </a:t>
            </a:r>
            <a:r>
              <a:rPr lang="en-US" sz="3600" dirty="0" err="1">
                <a:solidFill>
                  <a:srgbClr val="333333"/>
                </a:solidFill>
              </a:rPr>
              <a:t>hjá</a:t>
            </a:r>
            <a:r>
              <a:rPr lang="en-US" sz="3600" dirty="0">
                <a:solidFill>
                  <a:srgbClr val="333333"/>
                </a:solidFill>
              </a:rPr>
              <a:t> </a:t>
            </a:r>
            <a:r>
              <a:rPr lang="en-US" sz="3600" dirty="0" err="1">
                <a:solidFill>
                  <a:srgbClr val="333333"/>
                </a:solidFill>
              </a:rPr>
              <a:t>fólki</a:t>
            </a:r>
            <a:r>
              <a:rPr lang="en-US" sz="3600" dirty="0">
                <a:solidFill>
                  <a:srgbClr val="333333"/>
                </a:solidFill>
              </a:rPr>
              <a:t> </a:t>
            </a:r>
            <a:r>
              <a:rPr lang="en-US" sz="3600" dirty="0" err="1">
                <a:solidFill>
                  <a:srgbClr val="333333"/>
                </a:solidFill>
              </a:rPr>
              <a:t>með</a:t>
            </a:r>
            <a:r>
              <a:rPr lang="en-US" sz="3600" dirty="0">
                <a:solidFill>
                  <a:srgbClr val="333333"/>
                </a:solidFill>
              </a:rPr>
              <a:t> </a:t>
            </a:r>
            <a:r>
              <a:rPr lang="en-US" sz="3600" dirty="0" err="1">
                <a:solidFill>
                  <a:srgbClr val="004992"/>
                </a:solidFill>
              </a:rPr>
              <a:t>þunglyndiseinkenni</a:t>
            </a:r>
            <a:r>
              <a:rPr lang="en-US" sz="3600" dirty="0">
                <a:solidFill>
                  <a:srgbClr val="004992"/>
                </a:solidFill>
              </a:rPr>
              <a:t> </a:t>
            </a:r>
            <a:r>
              <a:rPr lang="en-US" sz="3600" dirty="0" err="1">
                <a:solidFill>
                  <a:srgbClr val="333333"/>
                </a:solidFill>
              </a:rPr>
              <a:t>og</a:t>
            </a:r>
            <a:r>
              <a:rPr lang="en-US" sz="3600" dirty="0">
                <a:solidFill>
                  <a:srgbClr val="333333"/>
                </a:solidFill>
              </a:rPr>
              <a:t>/</a:t>
            </a:r>
            <a:r>
              <a:rPr lang="en-US" sz="3600" dirty="0" err="1">
                <a:solidFill>
                  <a:srgbClr val="333333"/>
                </a:solidFill>
              </a:rPr>
              <a:t>eða</a:t>
            </a:r>
            <a:r>
              <a:rPr lang="en-US" sz="3600" dirty="0">
                <a:solidFill>
                  <a:srgbClr val="333333"/>
                </a:solidFill>
              </a:rPr>
              <a:t> </a:t>
            </a:r>
            <a:r>
              <a:rPr lang="en-US" sz="3600" dirty="0" err="1">
                <a:solidFill>
                  <a:srgbClr val="004992"/>
                </a:solidFill>
              </a:rPr>
              <a:t>lágt</a:t>
            </a:r>
            <a:r>
              <a:rPr lang="en-US" sz="3600" dirty="0">
                <a:solidFill>
                  <a:srgbClr val="004992"/>
                </a:solidFill>
              </a:rPr>
              <a:t> </a:t>
            </a:r>
            <a:r>
              <a:rPr lang="en-US" sz="3600" dirty="0" err="1">
                <a:solidFill>
                  <a:srgbClr val="004992"/>
                </a:solidFill>
              </a:rPr>
              <a:t>sjálfsmat</a:t>
            </a:r>
            <a:r>
              <a:rPr lang="en-US" sz="3600" dirty="0">
                <a:solidFill>
                  <a:srgbClr val="333333"/>
                </a:solidFill>
              </a:rPr>
              <a:t>?</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Hugræn Innsæisþjálfun 8 – Líðan</a:t>
            </a:r>
          </a:p>
        </p:txBody>
      </p:sp>
      <p:sp>
        <p:nvSpPr>
          <p:cNvPr id="6" name="Slide Number Placeholder 5"/>
          <p:cNvSpPr>
            <a:spLocks noGrp="1"/>
          </p:cNvSpPr>
          <p:nvPr>
            <p:ph type="sldNum" sz="quarter" idx="12"/>
          </p:nvPr>
        </p:nvSpPr>
        <p:spPr/>
        <p:txBody>
          <a:bodyPr/>
          <a:lstStyle/>
          <a:p>
            <a:pPr>
              <a:defRPr/>
            </a:pPr>
            <a:fld id="{F1E9B6FB-647B-49E3-AD4A-AB27DBB0704B}" type="slidenum">
              <a:rPr lang="de-DE" altLang="de-DE" smtClean="0"/>
              <a:pPr>
                <a:defRPr/>
              </a:pPr>
              <a:t>12</a:t>
            </a:fld>
            <a:endParaRPr lang="de-DE" altLang="de-DE"/>
          </a:p>
        </p:txBody>
      </p:sp>
    </p:spTree>
    <p:extLst>
      <p:ext uri="{BB962C8B-B14F-4D97-AF65-F5344CB8AC3E}">
        <p14:creationId xmlns:p14="http://schemas.microsoft.com/office/powerpoint/2010/main" val="686818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50D3EDA8-DF07-174D-96AB-D4036286FD2D}"/>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Óréttmætar alhæfingar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og hjálplegri hátt?</a:t>
            </a:r>
          </a:p>
        </p:txBody>
      </p:sp>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180697885"/>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Atburður</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Alhæfing</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Jákvætt</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uppbyggilegt</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endurmat</a:t>
                      </a:r>
                      <a:r>
                        <a:rPr kumimoji="0" lang="fr-FR" sz="2000" b="0" i="0" u="none" strike="noStrike" cap="none" normalizeH="0" baseline="0" dirty="0">
                          <a:ln>
                            <a:noFill/>
                          </a:ln>
                          <a:solidFill>
                            <a:srgbClr val="333333"/>
                          </a:solidFill>
                          <a:effectLst/>
                          <a:latin typeface="Calibri Light"/>
                          <a:ea typeface="ＭＳ Ｐゴシック" pitchFamily="34" charset="-128"/>
                        </a:rPr>
                        <a:t>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“Ég er alltof þung/-ur”,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“Ég er með skakkt nef”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“Ég </a:t>
                      </a:r>
                      <a:r>
                        <a:rPr kumimoji="0" lang="en-US" sz="2000" b="1" i="1" u="none" strike="noStrike" cap="none" normalizeH="0" baseline="0" dirty="0" err="1">
                          <a:ln>
                            <a:noFill/>
                          </a:ln>
                          <a:solidFill>
                            <a:srgbClr val="333333"/>
                          </a:solidFill>
                          <a:effectLst/>
                          <a:latin typeface="Calibri Light"/>
                          <a:ea typeface="ＭＳ Ｐゴシック" pitchFamily="34" charset="-128"/>
                        </a:rPr>
                        <a:t>er</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ljót</a:t>
                      </a:r>
                      <a:r>
                        <a:rPr kumimoji="0" lang="en-US" sz="2000" b="1" i="1" u="none" strike="noStrike" cap="none" normalizeH="0" baseline="0" dirty="0">
                          <a:ln>
                            <a:noFill/>
                          </a:ln>
                          <a:solidFill>
                            <a:srgbClr val="333333"/>
                          </a:solidFill>
                          <a:effectLst/>
                          <a:latin typeface="Calibri Light"/>
                          <a:ea typeface="ＭＳ Ｐゴシック" pitchFamily="34" charset="-128"/>
                        </a:rPr>
                        <a:t>/-</a:t>
                      </a:r>
                      <a:r>
                        <a:rPr kumimoji="0" lang="en-US" sz="2000" b="1" i="1" u="none" strike="noStrike" cap="none" normalizeH="0" baseline="0" err="1">
                          <a:ln>
                            <a:noFill/>
                          </a:ln>
                          <a:solidFill>
                            <a:srgbClr val="333333"/>
                          </a:solidFill>
                          <a:effectLst/>
                          <a:latin typeface="Calibri Light"/>
                          <a:ea typeface="ＭＳ Ｐゴシック" pitchFamily="34" charset="-128"/>
                        </a:rPr>
                        <a:t>ur</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Atvinnuviðtalið fór ekki eins ég bjóst við.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“Ég </a:t>
                      </a:r>
                      <a:r>
                        <a:rPr kumimoji="0" lang="en-US" sz="2000" b="1" i="1" u="none" strike="noStrike" cap="none" normalizeH="0" baseline="0" dirty="0" err="1">
                          <a:ln>
                            <a:noFill/>
                          </a:ln>
                          <a:solidFill>
                            <a:srgbClr val="333333"/>
                          </a:solidFill>
                          <a:effectLst/>
                          <a:latin typeface="Calibri Light"/>
                          <a:ea typeface="ＭＳ Ｐゴシック" pitchFamily="34" charset="-128"/>
                        </a:rPr>
                        <a:t>fæ</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aldrei</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err="1">
                          <a:ln>
                            <a:noFill/>
                          </a:ln>
                          <a:solidFill>
                            <a:srgbClr val="333333"/>
                          </a:solidFill>
                          <a:effectLst/>
                          <a:latin typeface="Calibri Light"/>
                          <a:ea typeface="ＭＳ Ｐゴシック" pitchFamily="34" charset="-128"/>
                        </a:rPr>
                        <a:t>vinnu</a:t>
                      </a:r>
                      <a:r>
                        <a:rPr kumimoji="0" lang="en-US" sz="2000" b="1" i="1" u="none" strike="noStrike" cap="none" normalizeH="0" baseline="0">
                          <a:ln>
                            <a:noFill/>
                          </a:ln>
                          <a:solidFill>
                            <a:srgbClr val="333333"/>
                          </a:solidFill>
                          <a:effectLst/>
                          <a:latin typeface="Calibri Light"/>
                          <a:ea typeface="ＭＳ Ｐゴシック" pitchFamily="34" charset="-128"/>
                        </a:rPr>
                        <a:t> aftur”</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13</a:t>
            </a:fld>
            <a:endParaRPr lang="de-DE" altLang="de-DE"/>
          </a:p>
        </p:txBody>
      </p:sp>
    </p:spTree>
    <p:extLst>
      <p:ext uri="{BB962C8B-B14F-4D97-AF65-F5344CB8AC3E}">
        <p14:creationId xmlns:p14="http://schemas.microsoft.com/office/powerpoint/2010/main" val="4155547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50D3EDA8-DF07-174D-96AB-D4036286FD2D}"/>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Óréttmætar alhæfingar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og hjálplegri hátt?</a:t>
            </a:r>
          </a:p>
        </p:txBody>
      </p:sp>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460645996"/>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Atburður</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Alhæfing</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Jákvætt</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uppbyggilegt</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endurmat</a:t>
                      </a:r>
                      <a:r>
                        <a:rPr kumimoji="0" lang="fr-FR" sz="2000" b="0" i="0" u="none" strike="noStrike" cap="none" normalizeH="0" baseline="0" dirty="0">
                          <a:ln>
                            <a:noFill/>
                          </a:ln>
                          <a:solidFill>
                            <a:srgbClr val="333333"/>
                          </a:solidFill>
                          <a:effectLst/>
                          <a:latin typeface="Calibri Light"/>
                          <a:ea typeface="ＭＳ Ｐゴシック" pitchFamily="34" charset="-128"/>
                        </a:rPr>
                        <a:t>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“Ég er alltof þung/-ur”,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“Ég er með skakkt nef”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“Ég </a:t>
                      </a:r>
                      <a:r>
                        <a:rPr kumimoji="0" lang="en-US" sz="2000" b="1" i="1" u="none" strike="noStrike" cap="none" normalizeH="0" baseline="0" dirty="0" err="1">
                          <a:ln>
                            <a:noFill/>
                          </a:ln>
                          <a:solidFill>
                            <a:srgbClr val="333333"/>
                          </a:solidFill>
                          <a:effectLst/>
                          <a:latin typeface="Calibri Light"/>
                          <a:ea typeface="ＭＳ Ｐゴシック" pitchFamily="34" charset="-128"/>
                        </a:rPr>
                        <a:t>er</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ljót</a:t>
                      </a:r>
                      <a:r>
                        <a:rPr kumimoji="0" lang="en-US" sz="2000" b="1" i="1" u="none" strike="noStrike" cap="none" normalizeH="0" baseline="0" dirty="0">
                          <a:ln>
                            <a:noFill/>
                          </a:ln>
                          <a:solidFill>
                            <a:srgbClr val="333333"/>
                          </a:solidFill>
                          <a:effectLst/>
                          <a:latin typeface="Calibri Light"/>
                          <a:ea typeface="ＭＳ Ｐゴシック" pitchFamily="34" charset="-128"/>
                        </a:rPr>
                        <a:t>/-</a:t>
                      </a:r>
                      <a:r>
                        <a:rPr kumimoji="0" lang="en-US" sz="2000" b="1" i="1" u="none" strike="noStrike" cap="none" normalizeH="0" baseline="0" err="1">
                          <a:ln>
                            <a:noFill/>
                          </a:ln>
                          <a:solidFill>
                            <a:srgbClr val="333333"/>
                          </a:solidFill>
                          <a:effectLst/>
                          <a:latin typeface="Calibri Light"/>
                          <a:ea typeface="ＭＳ Ｐゴシック" pitchFamily="34" charset="-128"/>
                        </a:rPr>
                        <a:t>ur</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“Ég </a:t>
                      </a:r>
                      <a:r>
                        <a:rPr kumimoji="0" lang="en-US" sz="2000" b="0" i="0" u="none" strike="noStrike" cap="none" normalizeH="0" baseline="0" dirty="0" err="1">
                          <a:ln>
                            <a:noFill/>
                          </a:ln>
                          <a:solidFill>
                            <a:srgbClr val="333333"/>
                          </a:solidFill>
                          <a:effectLst/>
                          <a:latin typeface="Calibri Light"/>
                          <a:ea typeface="ＭＳ Ｐゴシック" pitchFamily="34" charset="-128"/>
                        </a:rPr>
                        <a:t>er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ekki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ljót</a:t>
                      </a: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ur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einungis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vegna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eins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galla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það</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eru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aðrir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hlutir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mér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líkar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við</a:t>
                      </a:r>
                      <a:r>
                        <a:rPr kumimoji="0" lang="en-US" sz="2000" b="0" i="0" u="none" strike="noStrike" cap="none" normalizeH="0" baseline="0" dirty="0">
                          <a:ln>
                            <a:noFill/>
                          </a:ln>
                          <a:solidFill>
                            <a:srgbClr val="333333"/>
                          </a:solidFill>
                          <a:effectLst/>
                          <a:latin typeface="Calibri Light"/>
                          <a:ea typeface="ＭＳ Ｐゴシック" pitchFamily="34" charset="-128"/>
                        </a:rPr>
                        <a:t> um </a:t>
                      </a:r>
                      <a:r>
                        <a:rPr kumimoji="0" lang="en-US" sz="2000" b="0" i="0" u="none" strike="noStrike" cap="none" normalizeH="0" baseline="0" dirty="0" err="1">
                          <a:ln>
                            <a:noFill/>
                          </a:ln>
                          <a:solidFill>
                            <a:srgbClr val="333333"/>
                          </a:solidFill>
                          <a:effectLst/>
                          <a:latin typeface="Calibri Light"/>
                          <a:ea typeface="ＭＳ Ｐゴシック" pitchFamily="34" charset="-128"/>
                        </a:rPr>
                        <a:t>sjálfan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mig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til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dæmis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augun</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Atvinnuviðtalið fór ekki eins ég bjóst við.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ＭＳ Ｐゴシック" pitchFamily="34" charset="-128"/>
                        </a:rPr>
                        <a:t>“Ég </a:t>
                      </a:r>
                      <a:r>
                        <a:rPr kumimoji="0" lang="en-US" sz="2000" b="1" i="1" u="none" strike="noStrike" cap="none" normalizeH="0" baseline="0" dirty="0" err="1">
                          <a:ln>
                            <a:noFill/>
                          </a:ln>
                          <a:solidFill>
                            <a:srgbClr val="333333"/>
                          </a:solidFill>
                          <a:effectLst/>
                          <a:latin typeface="+mn-lt"/>
                          <a:ea typeface="ＭＳ Ｐゴシック" pitchFamily="34" charset="-128"/>
                        </a:rPr>
                        <a:t>fæ</a:t>
                      </a:r>
                      <a:r>
                        <a:rPr kumimoji="0" lang="en-US" sz="2000" b="1" i="1" u="none" strike="noStrike" cap="none" normalizeH="0" baseline="0" dirty="0">
                          <a:ln>
                            <a:noFill/>
                          </a:ln>
                          <a:solidFill>
                            <a:srgbClr val="333333"/>
                          </a:solidFill>
                          <a:effectLst/>
                          <a:latin typeface="+mn-lt"/>
                          <a:ea typeface="ＭＳ Ｐゴシック" pitchFamily="34" charset="-128"/>
                        </a:rPr>
                        <a:t> </a:t>
                      </a:r>
                      <a:r>
                        <a:rPr kumimoji="0" lang="en-US" sz="2000" b="1" i="1" u="none" strike="noStrike" cap="none" normalizeH="0" baseline="0" dirty="0" err="1">
                          <a:ln>
                            <a:noFill/>
                          </a:ln>
                          <a:solidFill>
                            <a:srgbClr val="333333"/>
                          </a:solidFill>
                          <a:effectLst/>
                          <a:latin typeface="+mn-lt"/>
                          <a:ea typeface="ＭＳ Ｐゴシック" pitchFamily="34" charset="-128"/>
                        </a:rPr>
                        <a:t>aldrei</a:t>
                      </a:r>
                      <a:r>
                        <a:rPr kumimoji="0" lang="en-US" sz="2000" b="1" i="1" u="none" strike="noStrike" cap="none" normalizeH="0" baseline="0" dirty="0">
                          <a:ln>
                            <a:noFill/>
                          </a:ln>
                          <a:solidFill>
                            <a:srgbClr val="333333"/>
                          </a:solidFill>
                          <a:effectLst/>
                          <a:latin typeface="+mn-lt"/>
                          <a:ea typeface="ＭＳ Ｐゴシック" pitchFamily="34" charset="-128"/>
                        </a:rPr>
                        <a:t> </a:t>
                      </a:r>
                      <a:r>
                        <a:rPr kumimoji="0" lang="en-US" sz="2000" b="1" i="1" u="none" strike="noStrike" cap="none" normalizeH="0" baseline="0" err="1">
                          <a:ln>
                            <a:noFill/>
                          </a:ln>
                          <a:solidFill>
                            <a:srgbClr val="333333"/>
                          </a:solidFill>
                          <a:effectLst/>
                          <a:latin typeface="+mn-lt"/>
                          <a:ea typeface="ＭＳ Ｐゴシック" pitchFamily="34" charset="-128"/>
                        </a:rPr>
                        <a:t>vinnu</a:t>
                      </a:r>
                      <a:r>
                        <a:rPr kumimoji="0" lang="en-US" sz="2000" b="1" i="1" u="none" strike="noStrike" cap="none" normalizeH="0" baseline="0">
                          <a:ln>
                            <a:noFill/>
                          </a:ln>
                          <a:solidFill>
                            <a:srgbClr val="333333"/>
                          </a:solidFill>
                          <a:effectLst/>
                          <a:latin typeface="+mn-lt"/>
                          <a:ea typeface="ＭＳ Ｐゴシック" pitchFamily="34" charset="-128"/>
                        </a:rPr>
                        <a:t> aftur”</a:t>
                      </a:r>
                      <a:endParaRPr kumimoji="0" lang="en-US" sz="2000" b="1" i="1" u="none" strike="noStrike" cap="none" normalizeH="0" baseline="0" dirty="0">
                        <a:ln>
                          <a:noFill/>
                        </a:ln>
                        <a:solidFill>
                          <a:srgbClr val="333333"/>
                        </a:solidFill>
                        <a:effectLst/>
                        <a:latin typeface="+mn-l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ＭＳ Ｐゴシック" pitchFamily="34" charset="-128"/>
                        </a:rPr>
                        <a:t>???</a:t>
                      </a:r>
                      <a:endParaRPr kumimoji="0" lang="de-DE" sz="2000" b="0" i="0" u="none" strike="noStrike" cap="none" normalizeH="0" baseline="0" dirty="0">
                        <a:ln>
                          <a:noFill/>
                        </a:ln>
                        <a:solidFill>
                          <a:srgbClr val="004992"/>
                        </a:solidFill>
                        <a:effectLst/>
                        <a:latin typeface="+mn-l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14</a:t>
            </a:fld>
            <a:endParaRPr lang="de-DE" altLang="de-DE"/>
          </a:p>
        </p:txBody>
      </p:sp>
    </p:spTree>
    <p:extLst>
      <p:ext uri="{BB962C8B-B14F-4D97-AF65-F5344CB8AC3E}">
        <p14:creationId xmlns:p14="http://schemas.microsoft.com/office/powerpoint/2010/main" val="3138122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50D3EDA8-DF07-174D-96AB-D4036286FD2D}"/>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Óréttmætar alhæfingar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og hjálplegri hátt?</a:t>
            </a:r>
          </a:p>
        </p:txBody>
      </p:sp>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819137841"/>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Atburður</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Alhæfing</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Jákvætt</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uppbyggilegt</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endurmat</a:t>
                      </a:r>
                      <a:r>
                        <a:rPr kumimoji="0" lang="fr-FR" sz="2000" b="0" i="0" u="none" strike="noStrike" cap="none" normalizeH="0" baseline="0" dirty="0">
                          <a:ln>
                            <a:noFill/>
                          </a:ln>
                          <a:solidFill>
                            <a:srgbClr val="333333"/>
                          </a:solidFill>
                          <a:effectLst/>
                          <a:latin typeface="Calibri Light"/>
                          <a:ea typeface="ＭＳ Ｐゴシック" pitchFamily="34" charset="-128"/>
                        </a:rPr>
                        <a:t>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“Ég er alltof þung/-ur”,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“Ég er með skakkt nef”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“Ég </a:t>
                      </a:r>
                      <a:r>
                        <a:rPr kumimoji="0" lang="en-US" sz="2000" b="1" i="1" u="none" strike="noStrike" cap="none" normalizeH="0" baseline="0" dirty="0" err="1">
                          <a:ln>
                            <a:noFill/>
                          </a:ln>
                          <a:solidFill>
                            <a:srgbClr val="333333"/>
                          </a:solidFill>
                          <a:effectLst/>
                          <a:latin typeface="Calibri Light"/>
                          <a:ea typeface="ＭＳ Ｐゴシック" pitchFamily="34" charset="-128"/>
                        </a:rPr>
                        <a:t>er</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ljót</a:t>
                      </a:r>
                      <a:r>
                        <a:rPr kumimoji="0" lang="en-US" sz="2000" b="1" i="1" u="none" strike="noStrike" cap="none" normalizeH="0" baseline="0" dirty="0">
                          <a:ln>
                            <a:noFill/>
                          </a:ln>
                          <a:solidFill>
                            <a:srgbClr val="333333"/>
                          </a:solidFill>
                          <a:effectLst/>
                          <a:latin typeface="Calibri Light"/>
                          <a:ea typeface="ＭＳ Ｐゴシック" pitchFamily="34" charset="-128"/>
                        </a:rPr>
                        <a:t>/-</a:t>
                      </a:r>
                      <a:r>
                        <a:rPr kumimoji="0" lang="en-US" sz="2000" b="1" i="1" u="none" strike="noStrike" cap="none" normalizeH="0" baseline="0" err="1">
                          <a:ln>
                            <a:noFill/>
                          </a:ln>
                          <a:solidFill>
                            <a:srgbClr val="333333"/>
                          </a:solidFill>
                          <a:effectLst/>
                          <a:latin typeface="Calibri Light"/>
                          <a:ea typeface="ＭＳ Ｐゴシック" pitchFamily="34" charset="-128"/>
                        </a:rPr>
                        <a:t>ur</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“Ég </a:t>
                      </a:r>
                      <a:r>
                        <a:rPr kumimoji="0" lang="en-US" sz="2000" b="0" i="0" u="none" strike="noStrike" cap="none" normalizeH="0" baseline="0" dirty="0" err="1">
                          <a:ln>
                            <a:noFill/>
                          </a:ln>
                          <a:solidFill>
                            <a:srgbClr val="333333"/>
                          </a:solidFill>
                          <a:effectLst/>
                          <a:latin typeface="Calibri Light"/>
                          <a:ea typeface="ＭＳ Ｐゴシック" pitchFamily="34" charset="-128"/>
                        </a:rPr>
                        <a:t>er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ekki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ljót</a:t>
                      </a: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ur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einungis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vegna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eins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galla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það</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eru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aðrir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hlutir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mér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líkar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við</a:t>
                      </a:r>
                      <a:r>
                        <a:rPr kumimoji="0" lang="en-US" sz="2000" b="0" i="0" u="none" strike="noStrike" cap="none" normalizeH="0" baseline="0" dirty="0">
                          <a:ln>
                            <a:noFill/>
                          </a:ln>
                          <a:solidFill>
                            <a:srgbClr val="333333"/>
                          </a:solidFill>
                          <a:effectLst/>
                          <a:latin typeface="Calibri Light"/>
                          <a:ea typeface="ＭＳ Ｐゴシック" pitchFamily="34" charset="-128"/>
                        </a:rPr>
                        <a:t> um </a:t>
                      </a:r>
                      <a:r>
                        <a:rPr kumimoji="0" lang="en-US" sz="2000" b="0" i="0" u="none" strike="noStrike" cap="none" normalizeH="0" baseline="0" dirty="0" err="1">
                          <a:ln>
                            <a:noFill/>
                          </a:ln>
                          <a:solidFill>
                            <a:srgbClr val="333333"/>
                          </a:solidFill>
                          <a:effectLst/>
                          <a:latin typeface="Calibri Light"/>
                          <a:ea typeface="ＭＳ Ｐゴシック" pitchFamily="34" charset="-128"/>
                        </a:rPr>
                        <a:t>sjálfan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mig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til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dæmis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augun</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Atvinnuviðtalið fór ekki eins ég bjóst við.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a:t>
                      </a:r>
                      <a:r>
                        <a:rPr kumimoji="0" lang="en-US" sz="2000" b="1" i="1" u="none" strike="noStrike" cap="none" normalizeH="0" baseline="0" dirty="0" err="1">
                          <a:ln>
                            <a:noFill/>
                          </a:ln>
                          <a:solidFill>
                            <a:srgbClr val="333333"/>
                          </a:solidFill>
                          <a:effectLst/>
                          <a:latin typeface="Calibri Light"/>
                          <a:ea typeface="ＭＳ Ｐゴシック" pitchFamily="34" charset="-128"/>
                        </a:rPr>
                        <a:t>Ég</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fæ</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aldrei</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vinnu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aftur</a:t>
                      </a:r>
                      <a:r>
                        <a:rPr kumimoji="0" lang="en-US" sz="2000" b="1" i="1" u="none" strike="noStrike" cap="none" normalizeH="0" baseline="0" dirty="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Hvernig</a:t>
                      </a:r>
                      <a:r>
                        <a:rPr kumimoji="0" lang="en-US" sz="2000" b="0" i="0" u="none" strike="noStrike" cap="none" normalizeH="0" baseline="0" dirty="0">
                          <a:ln>
                            <a:noFill/>
                          </a:ln>
                          <a:solidFill>
                            <a:srgbClr val="333333"/>
                          </a:solidFill>
                          <a:effectLst/>
                          <a:latin typeface="Calibri Light"/>
                          <a:ea typeface="ＭＳ Ｐゴシック" pitchFamily="34" charset="-128"/>
                        </a:rPr>
                        <a:t> get </a:t>
                      </a:r>
                      <a:r>
                        <a:rPr kumimoji="0" lang="en-US" sz="2000" b="0" i="0" u="none" strike="noStrike" cap="none" normalizeH="0" baseline="0" dirty="0" err="1">
                          <a:ln>
                            <a:noFill/>
                          </a:ln>
                          <a:solidFill>
                            <a:srgbClr val="333333"/>
                          </a:solidFill>
                          <a:effectLst/>
                          <a:latin typeface="Calibri Light"/>
                          <a:ea typeface="ＭＳ Ｐゴシック" pitchFamily="34" charset="-128"/>
                        </a:rPr>
                        <a:t>ég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bætt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mig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fyrir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næsta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viðtal</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15</a:t>
            </a:fld>
            <a:endParaRPr lang="de-DE" altLang="de-DE"/>
          </a:p>
        </p:txBody>
      </p:sp>
    </p:spTree>
    <p:extLst>
      <p:ext uri="{BB962C8B-B14F-4D97-AF65-F5344CB8AC3E}">
        <p14:creationId xmlns:p14="http://schemas.microsoft.com/office/powerpoint/2010/main" val="1186686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50D3EDA8-DF07-174D-96AB-D4036286FD2D}"/>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Óréttmætar alhæfingar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og hjálplegri hátt?</a:t>
            </a:r>
          </a:p>
        </p:txBody>
      </p:sp>
      <p:sp>
        <p:nvSpPr>
          <p:cNvPr id="7" name="Rectangle 22">
            <a:extLst>
              <a:ext uri="{FF2B5EF4-FFF2-40B4-BE49-F238E27FC236}">
                <a16:creationId xmlns:a16="http://schemas.microsoft.com/office/drawing/2014/main" id="{892E63B7-834F-6B42-84E6-E6A218650201}"/>
              </a:ext>
            </a:extLst>
          </p:cNvPr>
          <p:cNvSpPr>
            <a:spLocks noChangeArrowheads="1"/>
          </p:cNvSpPr>
          <p:nvPr/>
        </p:nvSpPr>
        <p:spPr bwMode="auto">
          <a:xfrm>
            <a:off x="408955" y="5589240"/>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is-IS" altLang="de-DE" sz="2000" b="0" dirty="0">
                <a:solidFill>
                  <a:srgbClr val="004992"/>
                </a:solidFill>
                <a:latin typeface="+mn-lt"/>
              </a:rPr>
              <a:t>Það er í lagi að gera mistök!:</a:t>
            </a:r>
            <a:r>
              <a:rPr lang="is-IS" altLang="de-DE" sz="2000" b="0" dirty="0">
                <a:solidFill>
                  <a:srgbClr val="333333"/>
                </a:solidFill>
                <a:latin typeface="+mn-lt"/>
              </a:rPr>
              <a:t> Enginn er fullkominn! Ef þú mismælir þig þýðir það ekki að þú kunnir ekki að tjá þig. Þú ert ekki kærulaus og/eða heimskur þó að þú gerir stundum mistök.  </a:t>
            </a:r>
          </a:p>
        </p:txBody>
      </p:sp>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419689331"/>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Atburður</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Alhæfing</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Jákvætt</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uppbyggilegt</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endurmat</a:t>
                      </a:r>
                      <a:r>
                        <a:rPr kumimoji="0" lang="fr-FR" sz="2000" b="0" i="0" u="none" strike="noStrike" cap="none" normalizeH="0" baseline="0" dirty="0">
                          <a:ln>
                            <a:noFill/>
                          </a:ln>
                          <a:solidFill>
                            <a:srgbClr val="333333"/>
                          </a:solidFill>
                          <a:effectLst/>
                          <a:latin typeface="Calibri Light"/>
                          <a:ea typeface="ＭＳ Ｐゴシック" pitchFamily="34" charset="-128"/>
                        </a:rPr>
                        <a:t>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“Ég er alltof þung/-ur”,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“Ég er með skakkt nef”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“Ég </a:t>
                      </a:r>
                      <a:r>
                        <a:rPr kumimoji="0" lang="en-US" sz="2000" b="1" i="1" u="none" strike="noStrike" cap="none" normalizeH="0" baseline="0" dirty="0" err="1">
                          <a:ln>
                            <a:noFill/>
                          </a:ln>
                          <a:solidFill>
                            <a:srgbClr val="333333"/>
                          </a:solidFill>
                          <a:effectLst/>
                          <a:latin typeface="Calibri Light"/>
                          <a:ea typeface="ＭＳ Ｐゴシック" pitchFamily="34" charset="-128"/>
                        </a:rPr>
                        <a:t>er</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ljót</a:t>
                      </a:r>
                      <a:r>
                        <a:rPr kumimoji="0" lang="en-US" sz="2000" b="1" i="1" u="none" strike="noStrike" cap="none" normalizeH="0" baseline="0" dirty="0">
                          <a:ln>
                            <a:noFill/>
                          </a:ln>
                          <a:solidFill>
                            <a:srgbClr val="333333"/>
                          </a:solidFill>
                          <a:effectLst/>
                          <a:latin typeface="Calibri Light"/>
                          <a:ea typeface="ＭＳ Ｐゴシック" pitchFamily="34" charset="-128"/>
                        </a:rPr>
                        <a:t>/-</a:t>
                      </a:r>
                      <a:r>
                        <a:rPr kumimoji="0" lang="en-US" sz="2000" b="1" i="1" u="none" strike="noStrike" cap="none" normalizeH="0" baseline="0" err="1">
                          <a:ln>
                            <a:noFill/>
                          </a:ln>
                          <a:solidFill>
                            <a:srgbClr val="333333"/>
                          </a:solidFill>
                          <a:effectLst/>
                          <a:latin typeface="Calibri Light"/>
                          <a:ea typeface="ＭＳ Ｐゴシック" pitchFamily="34" charset="-128"/>
                        </a:rPr>
                        <a:t>ur</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“Ég </a:t>
                      </a:r>
                      <a:r>
                        <a:rPr kumimoji="0" lang="en-US" sz="2000" b="0" i="0" u="none" strike="noStrike" cap="none" normalizeH="0" baseline="0" dirty="0" err="1">
                          <a:ln>
                            <a:noFill/>
                          </a:ln>
                          <a:solidFill>
                            <a:srgbClr val="333333"/>
                          </a:solidFill>
                          <a:effectLst/>
                          <a:latin typeface="Calibri Light"/>
                          <a:ea typeface="ＭＳ Ｐゴシック" pitchFamily="34" charset="-128"/>
                        </a:rPr>
                        <a:t>er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ekki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ljót</a:t>
                      </a: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ur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einungis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vegna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eins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galla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það</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eru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aðrir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hlutir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mér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líkar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við</a:t>
                      </a:r>
                      <a:r>
                        <a:rPr kumimoji="0" lang="en-US" sz="2000" b="0" i="0" u="none" strike="noStrike" cap="none" normalizeH="0" baseline="0" dirty="0">
                          <a:ln>
                            <a:noFill/>
                          </a:ln>
                          <a:solidFill>
                            <a:srgbClr val="333333"/>
                          </a:solidFill>
                          <a:effectLst/>
                          <a:latin typeface="Calibri Light"/>
                          <a:ea typeface="ＭＳ Ｐゴシック" pitchFamily="34" charset="-128"/>
                        </a:rPr>
                        <a:t> um </a:t>
                      </a:r>
                      <a:r>
                        <a:rPr kumimoji="0" lang="en-US" sz="2000" b="0" i="0" u="none" strike="noStrike" cap="none" normalizeH="0" baseline="0" dirty="0" err="1">
                          <a:ln>
                            <a:noFill/>
                          </a:ln>
                          <a:solidFill>
                            <a:srgbClr val="333333"/>
                          </a:solidFill>
                          <a:effectLst/>
                          <a:latin typeface="Calibri Light"/>
                          <a:ea typeface="ＭＳ Ｐゴシック" pitchFamily="34" charset="-128"/>
                        </a:rPr>
                        <a:t>sjálfan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mig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til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dæmis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augun</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Atvinnuviðtalið fór ekki eins ég bjóst við.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a:t>
                      </a:r>
                      <a:r>
                        <a:rPr kumimoji="0" lang="en-US" sz="2000" b="1" i="1" u="none" strike="noStrike" cap="none" normalizeH="0" baseline="0" dirty="0" err="1">
                          <a:ln>
                            <a:noFill/>
                          </a:ln>
                          <a:solidFill>
                            <a:srgbClr val="333333"/>
                          </a:solidFill>
                          <a:effectLst/>
                          <a:latin typeface="Calibri Light"/>
                          <a:ea typeface="ＭＳ Ｐゴシック" pitchFamily="34" charset="-128"/>
                        </a:rPr>
                        <a:t>Ég</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fæ</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aldrei</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vinnu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aftur</a:t>
                      </a:r>
                      <a:r>
                        <a:rPr kumimoji="0" lang="en-US" sz="2000" b="1" i="1" u="none" strike="noStrike" cap="none" normalizeH="0" baseline="0" dirty="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Hvernig</a:t>
                      </a:r>
                      <a:r>
                        <a:rPr kumimoji="0" lang="en-US" sz="2000" b="0" i="0" u="none" strike="noStrike" cap="none" normalizeH="0" baseline="0" dirty="0">
                          <a:ln>
                            <a:noFill/>
                          </a:ln>
                          <a:solidFill>
                            <a:srgbClr val="333333"/>
                          </a:solidFill>
                          <a:effectLst/>
                          <a:latin typeface="Calibri Light"/>
                          <a:ea typeface="ＭＳ Ｐゴシック" pitchFamily="34" charset="-128"/>
                        </a:rPr>
                        <a:t> get </a:t>
                      </a:r>
                      <a:r>
                        <a:rPr kumimoji="0" lang="en-US" sz="2000" b="0" i="0" u="none" strike="noStrike" cap="none" normalizeH="0" baseline="0" dirty="0" err="1">
                          <a:ln>
                            <a:noFill/>
                          </a:ln>
                          <a:solidFill>
                            <a:srgbClr val="333333"/>
                          </a:solidFill>
                          <a:effectLst/>
                          <a:latin typeface="Calibri Light"/>
                          <a:ea typeface="ＭＳ Ｐゴシック" pitchFamily="34" charset="-128"/>
                        </a:rPr>
                        <a:t>ég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bætt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mig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fyrir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næsta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viðtal</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16</a:t>
            </a:fld>
            <a:endParaRPr lang="de-DE" altLang="de-DE"/>
          </a:p>
        </p:txBody>
      </p:sp>
    </p:spTree>
    <p:extLst>
      <p:ext uri="{BB962C8B-B14F-4D97-AF65-F5344CB8AC3E}">
        <p14:creationId xmlns:p14="http://schemas.microsoft.com/office/powerpoint/2010/main" val="3022909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Í staðinn: ekki alhæfa út frá einum mistökum!</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s-IS" altLang="de-DE" sz="2400">
                <a:solidFill>
                  <a:srgbClr val="333333"/>
                </a:solidFill>
              </a:rPr>
              <a:t>Hver og ein manneskja er flókin – líkt og mósaík listaverk: við erum samsett úr mörgum litlum pörtum sem eru bæði góðir og slæmir.</a:t>
            </a:r>
          </a:p>
          <a:p>
            <a:pPr lvl="0" defTabSz="914400" fontAlgn="base">
              <a:lnSpc>
                <a:spcPct val="100000"/>
              </a:lnSpc>
              <a:spcBef>
                <a:spcPts val="1200"/>
              </a:spcBef>
            </a:pPr>
            <a:r>
              <a:rPr lang="is-IS" altLang="de-DE" sz="2400" dirty="0">
                <a:solidFill>
                  <a:srgbClr val="333333"/>
                </a:solidFill>
              </a:rPr>
              <a:t>Hvernig skilgreinir maður mannlega eiginleika?</a:t>
            </a:r>
          </a:p>
          <a:p>
            <a:pPr lvl="0" defTabSz="914400" fontAlgn="base">
              <a:lnSpc>
                <a:spcPct val="100000"/>
              </a:lnSpc>
              <a:spcBef>
                <a:spcPts val="1200"/>
              </a:spcBef>
            </a:pPr>
            <a:r>
              <a:rPr lang="is-IS" altLang="de-DE" sz="2400" dirty="0">
                <a:solidFill>
                  <a:srgbClr val="004992"/>
                </a:solidFill>
              </a:rPr>
              <a:t>Hvað er heillandi?</a:t>
            </a:r>
            <a:r>
              <a:rPr lang="is-IS" altLang="de-DE" sz="2400" dirty="0">
                <a:solidFill>
                  <a:srgbClr val="333333"/>
                </a:solidFill>
              </a:rPr>
              <a:t> Innri eða ytri fegurð, fullkominn líkami???</a:t>
            </a:r>
          </a:p>
          <a:p>
            <a:pPr lvl="0" defTabSz="914400" fontAlgn="base">
              <a:lnSpc>
                <a:spcPct val="100000"/>
              </a:lnSpc>
              <a:spcBef>
                <a:spcPts val="1200"/>
              </a:spcBef>
            </a:pPr>
            <a:r>
              <a:rPr lang="is-IS" altLang="de-DE" sz="2400" dirty="0">
                <a:solidFill>
                  <a:srgbClr val="004992"/>
                </a:solidFill>
              </a:rPr>
              <a:t>Hvað er velgengni?</a:t>
            </a:r>
            <a:r>
              <a:rPr lang="is-IS" altLang="de-DE" sz="2400" dirty="0">
                <a:solidFill>
                  <a:srgbClr val="333333"/>
                </a:solidFill>
              </a:rPr>
              <a:t> Starfsframi, margir vinir, að vera ánægður með sjálfan sig og lífið sitt?</a:t>
            </a:r>
            <a:endParaRPr lang="en-US" sz="2400" dirty="0"/>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9" name="Slide Number Placeholder 8"/>
          <p:cNvSpPr>
            <a:spLocks noGrp="1"/>
          </p:cNvSpPr>
          <p:nvPr>
            <p:ph type="sldNum" sz="quarter" idx="12"/>
          </p:nvPr>
        </p:nvSpPr>
        <p:spPr/>
        <p:txBody>
          <a:bodyPr/>
          <a:lstStyle/>
          <a:p>
            <a:pPr>
              <a:defRPr/>
            </a:pPr>
            <a:fld id="{F1E9B6FB-647B-49E3-AD4A-AB27DBB0704B}"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2. Sértæk skynjun</a:t>
            </a:r>
            <a:br>
              <a:rPr lang="en-US" sz="3600">
                <a:solidFill>
                  <a:srgbClr val="004992"/>
                </a:solidFill>
                <a:latin typeface="+mn-lt"/>
                <a:ea typeface="+mn-ea"/>
                <a:cs typeface="+mn-cs"/>
              </a:rPr>
            </a:br>
            <a:r>
              <a:rPr lang="en-US">
                <a:solidFill>
                  <a:srgbClr val="004992"/>
                </a:solidFill>
                <a:latin typeface="+mn-lt"/>
                <a:ea typeface="+mn-ea"/>
                <a:cs typeface="+mn-cs"/>
              </a:rPr>
              <a:t>Hvernig er hægt að hugsa þetta á raunsærri og hjálplegri hátt?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18</a:t>
            </a:fld>
            <a:endParaRPr lang="de-DE" altLang="de-DE"/>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4008214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Hugsun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Heildrænt mat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Þú stamar í samtali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“Ég klúðra öllu”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Þú bjóst til eftirrétt, sem bragðaðist ekki vel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“Auðvitað gerðist þetta fyrir mig”</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6990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2. Sértæk skynjun</a:t>
            </a:r>
            <a:br>
              <a:rPr lang="en-US" sz="3600">
                <a:solidFill>
                  <a:srgbClr val="004992"/>
                </a:solidFill>
                <a:latin typeface="+mn-lt"/>
                <a:ea typeface="+mn-ea"/>
                <a:cs typeface="+mn-cs"/>
              </a:rPr>
            </a:br>
            <a:r>
              <a:rPr lang="en-US">
                <a:solidFill>
                  <a:srgbClr val="004992"/>
                </a:solidFill>
                <a:latin typeface="+mn-lt"/>
                <a:ea typeface="+mn-ea"/>
                <a:cs typeface="+mn-cs"/>
              </a:rPr>
              <a:t>Hvernig er hægt að hugsa þetta á raunsærri og hjálplegri hátt?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19</a:t>
            </a:fld>
            <a:endParaRPr lang="de-DE" altLang="de-DE"/>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723782351"/>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Hugsun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Heildrænt mat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Þú stamar í samtali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“Ég klúðra öllu”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Þetta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kemur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líka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fyrir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aðra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þrátt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fyrir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það</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að</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ég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stamaði</a:t>
                      </a:r>
                      <a:r>
                        <a:rPr kumimoji="0" lang="en-US" sz="2000" b="0" i="0" u="none" strike="noStrike" cap="none" normalizeH="0" baseline="0" dirty="0">
                          <a:ln>
                            <a:noFill/>
                          </a:ln>
                          <a:solidFill>
                            <a:srgbClr val="333333"/>
                          </a:solidFill>
                          <a:effectLst/>
                          <a:latin typeface="Calibri Light"/>
                          <a:ea typeface="ＭＳ Ｐゴシック" pitchFamily="34" charset="-128"/>
                        </a:rPr>
                        <a:t> var mitt </a:t>
                      </a:r>
                      <a:r>
                        <a:rPr kumimoji="0" lang="en-US" sz="2000" b="0" i="0" u="none" strike="noStrike" cap="none" normalizeH="0" baseline="0" dirty="0" err="1">
                          <a:ln>
                            <a:noFill/>
                          </a:ln>
                          <a:solidFill>
                            <a:srgbClr val="333333"/>
                          </a:solidFill>
                          <a:effectLst/>
                          <a:latin typeface="Calibri Light"/>
                          <a:ea typeface="ＭＳ Ｐゴシック" pitchFamily="34" charset="-128"/>
                        </a:rPr>
                        <a:t>framleg</a:t>
                      </a:r>
                      <a:r>
                        <a:rPr kumimoji="0" lang="en-US" sz="2000" b="0" i="0" u="none" strike="noStrike" cap="none" normalizeH="0" baseline="0" dirty="0">
                          <a:ln>
                            <a:noFill/>
                          </a:ln>
                          <a:solidFill>
                            <a:srgbClr val="333333"/>
                          </a:solidFill>
                          <a:effectLst/>
                          <a:latin typeface="Calibri Light"/>
                          <a:ea typeface="ＭＳ Ｐゴシック" pitchFamily="34" charset="-128"/>
                        </a:rPr>
                        <a:t> vel </a:t>
                      </a:r>
                      <a:r>
                        <a:rPr kumimoji="0" lang="en-US" sz="2000" b="0" i="0" u="none" strike="noStrike" cap="none" normalizeH="0" baseline="0" dirty="0" err="1">
                          <a:ln>
                            <a:noFill/>
                          </a:ln>
                          <a:solidFill>
                            <a:srgbClr val="333333"/>
                          </a:solidFill>
                          <a:effectLst/>
                          <a:latin typeface="Calibri Light"/>
                          <a:ea typeface="ＭＳ Ｐゴシック" pitchFamily="34" charset="-128"/>
                        </a:rPr>
                        <a:t>metið</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Þú bjóst til eftirrétt, sem bragðaðist ekki vel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“Auðvitað gerðist þetta fyrir mig”</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572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2. Sértæk skynjun</a:t>
            </a:r>
            <a:br>
              <a:rPr lang="en-US" sz="3600">
                <a:solidFill>
                  <a:srgbClr val="004992"/>
                </a:solidFill>
                <a:latin typeface="+mn-lt"/>
                <a:ea typeface="+mn-ea"/>
                <a:cs typeface="+mn-cs"/>
              </a:rPr>
            </a:br>
            <a:r>
              <a:rPr lang="en-US">
                <a:solidFill>
                  <a:srgbClr val="004992"/>
                </a:solidFill>
                <a:latin typeface="+mn-lt"/>
                <a:ea typeface="+mn-ea"/>
                <a:cs typeface="+mn-cs"/>
              </a:rPr>
              <a:t>Hvernig er hægt að hugsa þetta á raunsærri og hjálplegri hátt?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20</a:t>
            </a:fld>
            <a:endParaRPr lang="de-DE" altLang="de-DE"/>
          </a:p>
        </p:txBody>
      </p:sp>
      <p:sp>
        <p:nvSpPr>
          <p:cNvPr id="12" name="Rectangle 31">
            <a:extLst>
              <a:ext uri="{FF2B5EF4-FFF2-40B4-BE49-F238E27FC236}">
                <a16:creationId xmlns:a16="http://schemas.microsoft.com/office/drawing/2014/main" id="{54D6DB51-2560-E442-A649-45ABE5031532}"/>
              </a:ext>
            </a:extLst>
          </p:cNvPr>
          <p:cNvSpPr>
            <a:spLocks noChangeArrowheads="1"/>
          </p:cNvSpPr>
          <p:nvPr/>
        </p:nvSpPr>
        <p:spPr bwMode="auto">
          <a:xfrm>
            <a:off x="408955" y="5589240"/>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57188" indent="-357188">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indent="0" eaLnBrk="1" hangingPunct="1">
              <a:spcBef>
                <a:spcPts val="0"/>
              </a:spcBef>
              <a:spcAft>
                <a:spcPts val="0"/>
              </a:spcAft>
              <a:buClrTx/>
              <a:buNone/>
            </a:pPr>
            <a:r>
              <a:rPr lang="is-IS" altLang="de-DE" sz="2000" b="0" dirty="0">
                <a:solidFill>
                  <a:srgbClr val="004992"/>
                </a:solidFill>
                <a:latin typeface="+mn-lt"/>
              </a:rPr>
              <a:t>Hugsanalestur:</a:t>
            </a:r>
            <a:r>
              <a:rPr lang="is-IS" altLang="de-DE" sz="2000" b="0" dirty="0">
                <a:solidFill>
                  <a:srgbClr val="333333"/>
                </a:solidFill>
                <a:latin typeface="+mn-lt"/>
              </a:rPr>
              <a:t> Forðumst að oftúlka hegðun annarra. Það geta verið margar ástæður á fyrir því sem við gerum og </a:t>
            </a:r>
            <a:r>
              <a:rPr lang="is-IS" altLang="de-DE" sz="2000" b="0">
                <a:solidFill>
                  <a:srgbClr val="333333"/>
                </a:solidFill>
                <a:latin typeface="+mn-lt"/>
              </a:rPr>
              <a:t>segjum.</a:t>
            </a:r>
            <a:endParaRPr lang="en-US" altLang="de-DE" sz="2000" b="0" dirty="0">
              <a:solidFill>
                <a:srgbClr val="333333"/>
              </a:solidFill>
              <a:latin typeface="+mn-lt"/>
            </a:endParaRPr>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894320452"/>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Hugsun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Heildrænt mat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Þú stamar í samtali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“Ég klúðra öllu”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Þetta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kemur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líka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fyrir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aðra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þrátt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fyrir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það</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að</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ég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stamaði</a:t>
                      </a:r>
                      <a:r>
                        <a:rPr kumimoji="0" lang="en-US" sz="2000" b="0" i="0" u="none" strike="noStrike" cap="none" normalizeH="0" baseline="0" dirty="0">
                          <a:ln>
                            <a:noFill/>
                          </a:ln>
                          <a:solidFill>
                            <a:srgbClr val="333333"/>
                          </a:solidFill>
                          <a:effectLst/>
                          <a:latin typeface="Calibri Light"/>
                          <a:ea typeface="ＭＳ Ｐゴシック" pitchFamily="34" charset="-128"/>
                        </a:rPr>
                        <a:t> var mitt </a:t>
                      </a:r>
                      <a:r>
                        <a:rPr kumimoji="0" lang="en-US" sz="2000" b="0" i="0" u="none" strike="noStrike" cap="none" normalizeH="0" baseline="0" dirty="0" err="1">
                          <a:ln>
                            <a:noFill/>
                          </a:ln>
                          <a:solidFill>
                            <a:srgbClr val="333333"/>
                          </a:solidFill>
                          <a:effectLst/>
                          <a:latin typeface="Calibri Light"/>
                          <a:ea typeface="ＭＳ Ｐゴシック" pitchFamily="34" charset="-128"/>
                        </a:rPr>
                        <a:t>framleg</a:t>
                      </a:r>
                      <a:r>
                        <a:rPr kumimoji="0" lang="en-US" sz="2000" b="0" i="0" u="none" strike="noStrike" cap="none" normalizeH="0" baseline="0" dirty="0">
                          <a:ln>
                            <a:noFill/>
                          </a:ln>
                          <a:solidFill>
                            <a:srgbClr val="333333"/>
                          </a:solidFill>
                          <a:effectLst/>
                          <a:latin typeface="Calibri Light"/>
                          <a:ea typeface="ＭＳ Ｐゴシック" pitchFamily="34" charset="-128"/>
                        </a:rPr>
                        <a:t> vel </a:t>
                      </a:r>
                      <a:r>
                        <a:rPr kumimoji="0" lang="en-US" sz="2000" b="0" i="0" u="none" strike="noStrike" cap="none" normalizeH="0" baseline="0" dirty="0" err="1">
                          <a:ln>
                            <a:noFill/>
                          </a:ln>
                          <a:solidFill>
                            <a:srgbClr val="333333"/>
                          </a:solidFill>
                          <a:effectLst/>
                          <a:latin typeface="Calibri Light"/>
                          <a:ea typeface="ＭＳ Ｐゴシック" pitchFamily="34" charset="-128"/>
                        </a:rPr>
                        <a:t>metið</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Þú bjóst til eftirrétt, sem bragðaðist ekki vel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“Auðvitað gerðist þetta fyrir mig”</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Aðalrétturinn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bragðaðist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einnig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voru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góðar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samræður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yfir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matnum</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431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71014F6B-D067-4DB6-8446-841C99DEDFDE}"/>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3. Ósanngjarn samanburður</a:t>
            </a:r>
          </a:p>
        </p:txBody>
      </p:sp>
      <p:sp>
        <p:nvSpPr>
          <p:cNvPr id="300035" name="Rectangle 3">
            <a:extLst>
              <a:ext uri="{FF2B5EF4-FFF2-40B4-BE49-F238E27FC236}">
                <a16:creationId xmlns:a16="http://schemas.microsoft.com/office/drawing/2014/main" id="{D3C0D339-E2B9-4D8E-AB1B-8CDED2D3C7CE}"/>
              </a:ext>
            </a:extLst>
          </p:cNvPr>
          <p:cNvSpPr>
            <a:spLocks noGrp="1" noChangeArrowheads="1"/>
          </p:cNvSpPr>
          <p:nvPr>
            <p:ph idx="1"/>
          </p:nvPr>
        </p:nvSpPr>
        <p:spPr/>
        <p:txBody>
          <a:bodyPr>
            <a:noAutofit/>
          </a:bodyPr>
          <a:lstStyle/>
          <a:p>
            <a:pPr eaLnBrk="1" hangingPunct="1">
              <a:defRPr/>
            </a:pPr>
            <a:r>
              <a:rPr lang="is-IS" sz="2400" dirty="0">
                <a:solidFill>
                  <a:srgbClr val="004992"/>
                </a:solidFill>
              </a:rPr>
              <a:t>Það er munur á því hvernig ég dæmi sjálfan mig og hvernig aðrir dæma mig!</a:t>
            </a:r>
          </a:p>
          <a:p>
            <a:pPr marL="342900" lvl="1" indent="-342900" eaLnBrk="1" hangingPunct="1">
              <a:spcBef>
                <a:spcPts val="1999"/>
              </a:spcBef>
              <a:spcAft>
                <a:spcPts val="0"/>
              </a:spcAft>
              <a:buClr>
                <a:srgbClr val="333333"/>
              </a:buClr>
              <a:buFont typeface="WingDings"/>
              <a:buChar char=""/>
              <a:defRPr/>
            </a:pPr>
            <a:r>
              <a:rPr lang="is-IS" sz="2400" dirty="0">
                <a:solidFill>
                  <a:srgbClr val="333333"/>
                </a:solidFill>
              </a:rPr>
              <a:t>Þrátt fyrir að ég telji mig vera einskis virði eða ljóta/n o.s.frv. eru aðrir ekki endilega sammála því.</a:t>
            </a:r>
          </a:p>
          <a:p>
            <a:pPr marL="342900" lvl="1" indent="-342900" eaLnBrk="1" hangingPunct="1">
              <a:spcBef>
                <a:spcPts val="1999"/>
              </a:spcBef>
              <a:spcAft>
                <a:spcPts val="0"/>
              </a:spcAft>
              <a:buClr>
                <a:srgbClr val="333333"/>
              </a:buClr>
              <a:buFont typeface="WingDings"/>
              <a:buChar char=""/>
              <a:defRPr/>
            </a:pPr>
            <a:r>
              <a:rPr lang="is-IS" sz="2400" dirty="0">
                <a:solidFill>
                  <a:srgbClr val="333333"/>
                </a:solidFill>
              </a:rPr>
              <a:t>Það eru oft margar mismunandi skoðanir/ályktanir/túlkanir. Aðrir eru ekki alltaf sammála mér um minn skilning á gáfum eða útliti, o.s.frv.</a:t>
            </a:r>
          </a:p>
        </p:txBody>
      </p:sp>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F1E9B6FB-647B-49E3-AD4A-AB27DBB0704B}"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4. Að afskrifa hið jákvæða og samþykkja hið neikvæða!</a:t>
            </a:r>
            <a:br>
              <a:rPr lang="en-US" sz="3600">
                <a:solidFill>
                  <a:srgbClr val="004992"/>
                </a:solidFill>
                <a:latin typeface="+mn-lt"/>
                <a:ea typeface="+mn-ea"/>
                <a:cs typeface="+mn-cs"/>
              </a:rPr>
            </a:br>
            <a:r>
              <a:rPr lang="en-US">
                <a:solidFill>
                  <a:srgbClr val="004992"/>
                </a:solidFill>
                <a:latin typeface="+mn-lt"/>
                <a:ea typeface="+mn-ea"/>
                <a:cs typeface="+mn-cs"/>
              </a:rPr>
              <a:t>Hvernig er hægt að hugsa þetta á raunsærri og hjálplegri hátt?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22</a:t>
            </a:fld>
            <a:endParaRPr lang="de-DE" altLang="de-DE"/>
          </a:p>
        </p:txBody>
      </p:sp>
      <p:graphicFrame>
        <p:nvGraphicFramePr>
          <p:cNvPr id="12"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529098987"/>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Neikvætt mat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Jákvætt/uppbyggilegt endurmat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Þú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færð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hrós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fyrir</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err="1">
                          <a:ln>
                            <a:noFill/>
                          </a:ln>
                          <a:solidFill>
                            <a:srgbClr val="333333"/>
                          </a:solidFill>
                          <a:effectLst/>
                          <a:latin typeface="Calibri Light"/>
                        </a:rPr>
                        <a:t>fammistöðu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þína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Þessi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manneskja</a:t>
                      </a:r>
                      <a:r>
                        <a:rPr kumimoji="0" lang="en-US" sz="2000" b="1" i="1" u="none" strike="noStrike" cap="none" normalizeH="0" baseline="0" dirty="0">
                          <a:ln>
                            <a:noFill/>
                          </a:ln>
                          <a:solidFill>
                            <a:srgbClr val="333333"/>
                          </a:solidFill>
                          <a:effectLst/>
                          <a:latin typeface="Calibri Light"/>
                        </a:rPr>
                        <a:t> er bara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reyna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vera </a:t>
                      </a:r>
                      <a:r>
                        <a:rPr kumimoji="0" lang="en-US" sz="2000" b="1" i="1" u="none" strike="noStrike" cap="none" normalizeH="0" baseline="0" dirty="0" err="1">
                          <a:ln>
                            <a:noFill/>
                          </a:ln>
                          <a:solidFill>
                            <a:srgbClr val="333333"/>
                          </a:solidFill>
                          <a:effectLst/>
                          <a:latin typeface="Calibri Light"/>
                        </a:rPr>
                        <a:t>næs</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hún</a:t>
                      </a:r>
                      <a:r>
                        <a:rPr kumimoji="0" lang="en-US" sz="2000" b="1" i="1" u="none" strike="noStrike" cap="none" normalizeH="0" baseline="0" dirty="0">
                          <a:ln>
                            <a:noFill/>
                          </a:ln>
                          <a:solidFill>
                            <a:srgbClr val="333333"/>
                          </a:solidFill>
                          <a:effectLst/>
                          <a:latin typeface="Calibri Light"/>
                        </a:rPr>
                        <a:t> er ekki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segja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satt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Hún</a:t>
                      </a:r>
                      <a:r>
                        <a:rPr kumimoji="0" lang="en-US" sz="2000" b="1" i="1" u="none" strike="noStrike" cap="none" normalizeH="0" baseline="0" dirty="0">
                          <a:ln>
                            <a:noFill/>
                          </a:ln>
                          <a:solidFill>
                            <a:srgbClr val="333333"/>
                          </a:solidFill>
                          <a:effectLst/>
                          <a:latin typeface="Calibri Light"/>
                        </a:rPr>
                        <a:t> er </a:t>
                      </a:r>
                      <a:r>
                        <a:rPr kumimoji="0" lang="en-US" sz="2000" b="1" i="1" u="none" strike="noStrike" cap="none" normalizeH="0" baseline="0" dirty="0" err="1">
                          <a:ln>
                            <a:noFill/>
                          </a:ln>
                          <a:solidFill>
                            <a:srgbClr val="333333"/>
                          </a:solidFill>
                          <a:effectLst/>
                          <a:latin typeface="Calibri Light"/>
                        </a:rPr>
                        <a:t>sú</a:t>
                      </a:r>
                      <a:r>
                        <a:rPr kumimoji="0" lang="en-US" sz="2000" b="1" i="1" u="none" strike="noStrike" cap="none" normalizeH="0" baseline="0" dirty="0">
                          <a:ln>
                            <a:noFill/>
                          </a:ln>
                          <a:solidFill>
                            <a:srgbClr val="333333"/>
                          </a:solidFill>
                          <a:effectLst/>
                          <a:latin typeface="Calibri Light"/>
                        </a:rPr>
                        <a:t> eina </a:t>
                      </a:r>
                      <a:r>
                        <a:rPr kumimoji="0" lang="en-US" sz="2000" b="1" i="1" u="none" strike="noStrike" cap="none" normalizeH="0" baseline="0" dirty="0" err="1">
                          <a:ln>
                            <a:noFill/>
                          </a:ln>
                          <a:solidFill>
                            <a:srgbClr val="333333"/>
                          </a:solidFill>
                          <a:effectLst/>
                          <a:latin typeface="Calibri Light"/>
                        </a:rPr>
                        <a:t>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finnst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þetta</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Þú færð gagnrýni!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Nú</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fatta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allir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ég</a:t>
                      </a:r>
                      <a:r>
                        <a:rPr kumimoji="0" lang="en-US" sz="2000" b="1" i="1" u="none" strike="noStrike" cap="none" normalizeH="0" baseline="0" dirty="0">
                          <a:ln>
                            <a:noFill/>
                          </a:ln>
                          <a:solidFill>
                            <a:srgbClr val="333333"/>
                          </a:solidFill>
                          <a:effectLst/>
                          <a:latin typeface="Calibri Light"/>
                        </a:rPr>
                        <a:t> er ekki </a:t>
                      </a:r>
                      <a:r>
                        <a:rPr kumimoji="0" lang="en-US" sz="2000" b="1" i="1" u="none" strike="noStrike" cap="none" normalizeH="0" baseline="0" dirty="0" err="1">
                          <a:ln>
                            <a:noFill/>
                          </a:ln>
                          <a:solidFill>
                            <a:srgbClr val="333333"/>
                          </a:solidFill>
                          <a:effectLst/>
                          <a:latin typeface="Calibri Light"/>
                        </a:rPr>
                        <a:t>nógu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góður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einskis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virði</a:t>
                      </a:r>
                      <a:r>
                        <a:rPr kumimoji="0" lang="en-US" sz="2000" b="1" i="1" u="none" strike="noStrike" cap="none" normalizeH="0" baseline="0" dirty="0">
                          <a:ln>
                            <a:noFill/>
                          </a:ln>
                          <a:solidFill>
                            <a:srgbClr val="333333"/>
                          </a:solidFill>
                          <a:effectLst/>
                          <a:latin typeface="Calibri Light"/>
                        </a:rPr>
                        <a:t>...”</a:t>
                      </a:r>
                      <a:endParaRPr kumimoji="0" lang="en-US" sz="2000" b="1" i="1"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3"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1061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4. Að afskrifa hið jákvæða og samþykkja hið neikvæða!</a:t>
            </a:r>
            <a:br>
              <a:rPr lang="en-US" sz="3600">
                <a:solidFill>
                  <a:srgbClr val="004992"/>
                </a:solidFill>
                <a:latin typeface="+mn-lt"/>
                <a:ea typeface="+mn-ea"/>
                <a:cs typeface="+mn-cs"/>
              </a:rPr>
            </a:br>
            <a:r>
              <a:rPr lang="en-US">
                <a:solidFill>
                  <a:srgbClr val="004992"/>
                </a:solidFill>
                <a:latin typeface="+mn-lt"/>
                <a:ea typeface="+mn-ea"/>
                <a:cs typeface="+mn-cs"/>
              </a:rPr>
              <a:t>Hvernig er hægt að hugsa þetta á raunsærri og hjálplegri hátt?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23</a:t>
            </a:fld>
            <a:endParaRPr lang="de-DE" altLang="de-DE"/>
          </a:p>
        </p:txBody>
      </p:sp>
      <p:graphicFrame>
        <p:nvGraphicFramePr>
          <p:cNvPr id="12"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823579636"/>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Neikvætt mat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Jákvætt/uppbyggilegt endurmat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Þú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færð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hrós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fyrir</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err="1">
                          <a:ln>
                            <a:noFill/>
                          </a:ln>
                          <a:solidFill>
                            <a:srgbClr val="333333"/>
                          </a:solidFill>
                          <a:effectLst/>
                          <a:latin typeface="Calibri Light"/>
                        </a:rPr>
                        <a:t>fammistöðu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þína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Þessi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manneskja</a:t>
                      </a:r>
                      <a:r>
                        <a:rPr kumimoji="0" lang="en-US" sz="2000" b="1" i="1" u="none" strike="noStrike" cap="none" normalizeH="0" baseline="0" dirty="0">
                          <a:ln>
                            <a:noFill/>
                          </a:ln>
                          <a:solidFill>
                            <a:srgbClr val="333333"/>
                          </a:solidFill>
                          <a:effectLst/>
                          <a:latin typeface="Calibri Light"/>
                        </a:rPr>
                        <a:t> er bara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reyna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vera </a:t>
                      </a:r>
                      <a:r>
                        <a:rPr kumimoji="0" lang="en-US" sz="2000" b="1" i="1" u="none" strike="noStrike" cap="none" normalizeH="0" baseline="0" dirty="0" err="1">
                          <a:ln>
                            <a:noFill/>
                          </a:ln>
                          <a:solidFill>
                            <a:srgbClr val="333333"/>
                          </a:solidFill>
                          <a:effectLst/>
                          <a:latin typeface="Calibri Light"/>
                        </a:rPr>
                        <a:t>næs</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hún</a:t>
                      </a:r>
                      <a:r>
                        <a:rPr kumimoji="0" lang="en-US" sz="2000" b="1" i="1" u="none" strike="noStrike" cap="none" normalizeH="0" baseline="0" dirty="0">
                          <a:ln>
                            <a:noFill/>
                          </a:ln>
                          <a:solidFill>
                            <a:srgbClr val="333333"/>
                          </a:solidFill>
                          <a:effectLst/>
                          <a:latin typeface="Calibri Light"/>
                        </a:rPr>
                        <a:t> er ekki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segja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satt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Hún</a:t>
                      </a:r>
                      <a:r>
                        <a:rPr kumimoji="0" lang="en-US" sz="2000" b="1" i="1" u="none" strike="noStrike" cap="none" normalizeH="0" baseline="0" dirty="0">
                          <a:ln>
                            <a:noFill/>
                          </a:ln>
                          <a:solidFill>
                            <a:srgbClr val="333333"/>
                          </a:solidFill>
                          <a:effectLst/>
                          <a:latin typeface="Calibri Light"/>
                        </a:rPr>
                        <a:t> er </a:t>
                      </a:r>
                      <a:r>
                        <a:rPr kumimoji="0" lang="en-US" sz="2000" b="1" i="1" u="none" strike="noStrike" cap="none" normalizeH="0" baseline="0" dirty="0" err="1">
                          <a:ln>
                            <a:noFill/>
                          </a:ln>
                          <a:solidFill>
                            <a:srgbClr val="333333"/>
                          </a:solidFill>
                          <a:effectLst/>
                          <a:latin typeface="Calibri Light"/>
                        </a:rPr>
                        <a:t>sú</a:t>
                      </a:r>
                      <a:r>
                        <a:rPr kumimoji="0" lang="en-US" sz="2000" b="1" i="1" u="none" strike="noStrike" cap="none" normalizeH="0" baseline="0" dirty="0">
                          <a:ln>
                            <a:noFill/>
                          </a:ln>
                          <a:solidFill>
                            <a:srgbClr val="333333"/>
                          </a:solidFill>
                          <a:effectLst/>
                          <a:latin typeface="Calibri Light"/>
                        </a:rPr>
                        <a:t> eina </a:t>
                      </a:r>
                      <a:r>
                        <a:rPr kumimoji="0" lang="en-US" sz="2000" b="1" i="1" u="none" strike="noStrike" cap="none" normalizeH="0" baseline="0" dirty="0" err="1">
                          <a:ln>
                            <a:noFill/>
                          </a:ln>
                          <a:solidFill>
                            <a:srgbClr val="333333"/>
                          </a:solidFill>
                          <a:effectLst/>
                          <a:latin typeface="Calibri Light"/>
                        </a:rPr>
                        <a:t>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finnst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þetta</a:t>
                      </a:r>
                      <a:r>
                        <a:rPr kumimoji="0" lang="en-US" sz="2000" b="1" i="1" u="none" strike="noStrike" cap="none" normalizeH="0" baseline="0" dirty="0">
                          <a:ln>
                            <a:noFill/>
                          </a:ln>
                          <a:solidFill>
                            <a:srgbClr val="333333"/>
                          </a:solidFill>
                          <a:effectLst/>
                          <a:latin typeface="Calibri Light"/>
                        </a:rPr>
                        <a:t>...” </a:t>
                      </a:r>
                      <a:endParaRPr kumimoji="0" lang="en-US" sz="2000" b="1" i="1"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Frábært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einhver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eftir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því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hvað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ég</a:t>
                      </a:r>
                      <a:r>
                        <a:rPr kumimoji="0" lang="en-US" sz="2000" b="0" i="0" u="none" strike="noStrike" cap="none" normalizeH="0" baseline="0" dirty="0">
                          <a:ln>
                            <a:noFill/>
                          </a:ln>
                          <a:solidFill>
                            <a:srgbClr val="333333"/>
                          </a:solidFill>
                          <a:effectLst/>
                          <a:latin typeface="Calibri Light"/>
                        </a:rPr>
                        <a:t> er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standa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mig</a:t>
                      </a:r>
                      <a:r>
                        <a:rPr kumimoji="0" lang="en-US" sz="2000" b="0" i="0" u="none" strike="noStrike" cap="none" normalizeH="0" baseline="0" dirty="0">
                          <a:ln>
                            <a:noFill/>
                          </a:ln>
                          <a:solidFill>
                            <a:srgbClr val="333333"/>
                          </a:solidFill>
                          <a:effectLst/>
                          <a:latin typeface="Calibri Light"/>
                        </a:rPr>
                        <a:t> vel!”</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Þú færð gagnrýni!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mn-lt"/>
                        </a:rPr>
                        <a:t>“</a:t>
                      </a:r>
                      <a:r>
                        <a:rPr kumimoji="0" lang="en-US" sz="2000" b="1" i="1" u="none" strike="noStrike" cap="none" normalizeH="0" baseline="0" dirty="0" err="1">
                          <a:ln>
                            <a:noFill/>
                          </a:ln>
                          <a:solidFill>
                            <a:srgbClr val="333333"/>
                          </a:solidFill>
                          <a:effectLst/>
                          <a:latin typeface="+mn-lt"/>
                        </a:rPr>
                        <a:t>Nú</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fatta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allir</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að</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ég</a:t>
                      </a:r>
                      <a:r>
                        <a:rPr kumimoji="0" lang="en-US" sz="2000" b="1" i="1" u="none" strike="noStrike" cap="none" normalizeH="0" baseline="0" dirty="0">
                          <a:ln>
                            <a:noFill/>
                          </a:ln>
                          <a:solidFill>
                            <a:srgbClr val="333333"/>
                          </a:solidFill>
                          <a:effectLst/>
                          <a:latin typeface="+mn-lt"/>
                        </a:rPr>
                        <a:t> er ekki </a:t>
                      </a:r>
                      <a:r>
                        <a:rPr kumimoji="0" lang="en-US" sz="2000" b="1" i="1" u="none" strike="noStrike" cap="none" normalizeH="0" baseline="0" dirty="0" err="1">
                          <a:ln>
                            <a:noFill/>
                          </a:ln>
                          <a:solidFill>
                            <a:srgbClr val="333333"/>
                          </a:solidFill>
                          <a:effectLst/>
                          <a:latin typeface="+mn-lt"/>
                        </a:rPr>
                        <a:t>nógu</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góður</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einskis</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virði</a:t>
                      </a:r>
                      <a:r>
                        <a:rPr kumimoji="0" lang="en-US" sz="2000" b="1" i="1" u="none" strike="noStrike" cap="none" normalizeH="0" baseline="0" dirty="0">
                          <a:ln>
                            <a:noFill/>
                          </a:ln>
                          <a:solidFill>
                            <a:srgbClr val="333333"/>
                          </a:solidFill>
                          <a:effectLst/>
                          <a:latin typeface="+mn-lt"/>
                        </a:rPr>
                        <a:t>...”</a:t>
                      </a:r>
                      <a:endParaRPr kumimoji="0" lang="en-US" sz="2000" b="1" i="1" u="none" strike="noStrike" cap="none" normalizeH="0" baseline="0" dirty="0">
                        <a:ln>
                          <a:noFill/>
                        </a:ln>
                        <a:solidFill>
                          <a:srgbClr val="004992"/>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3"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2121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4. Að afskrifa hið jákvæða og samþykkja hið neikvæða!</a:t>
            </a:r>
            <a:br>
              <a:rPr lang="en-US" sz="3600">
                <a:solidFill>
                  <a:srgbClr val="004992"/>
                </a:solidFill>
                <a:latin typeface="+mn-lt"/>
                <a:ea typeface="+mn-ea"/>
                <a:cs typeface="+mn-cs"/>
              </a:rPr>
            </a:br>
            <a:r>
              <a:rPr lang="en-US">
                <a:solidFill>
                  <a:srgbClr val="004992"/>
                </a:solidFill>
                <a:latin typeface="+mn-lt"/>
                <a:ea typeface="+mn-ea"/>
                <a:cs typeface="+mn-cs"/>
              </a:rPr>
              <a:t>Hvernig er hægt að hugsa þetta á raunsærri og hjálplegri hátt?</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24</a:t>
            </a:fld>
            <a:endParaRPr lang="de-DE" altLang="de-DE"/>
          </a:p>
        </p:txBody>
      </p:sp>
      <p:graphicFrame>
        <p:nvGraphicFramePr>
          <p:cNvPr id="12"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881391446"/>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Neikvætt mat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Jákvætt/uppbyggilegt endurmat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Þú</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færð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hrós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fyrir</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err="1">
                          <a:ln>
                            <a:noFill/>
                          </a:ln>
                          <a:solidFill>
                            <a:srgbClr val="333333"/>
                          </a:solidFill>
                          <a:effectLst/>
                          <a:latin typeface="Calibri Light"/>
                        </a:rPr>
                        <a:t>fammistöðu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þína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Þessi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manneskja</a:t>
                      </a:r>
                      <a:r>
                        <a:rPr kumimoji="0" lang="en-US" sz="2000" b="1" i="1" u="none" strike="noStrike" cap="none" normalizeH="0" baseline="0" dirty="0">
                          <a:ln>
                            <a:noFill/>
                          </a:ln>
                          <a:solidFill>
                            <a:srgbClr val="333333"/>
                          </a:solidFill>
                          <a:effectLst/>
                          <a:latin typeface="Calibri Light"/>
                        </a:rPr>
                        <a:t> er bara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reyna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vera </a:t>
                      </a:r>
                      <a:r>
                        <a:rPr kumimoji="0" lang="en-US" sz="2000" b="1" i="1" u="none" strike="noStrike" cap="none" normalizeH="0" baseline="0" dirty="0" err="1">
                          <a:ln>
                            <a:noFill/>
                          </a:ln>
                          <a:solidFill>
                            <a:srgbClr val="333333"/>
                          </a:solidFill>
                          <a:effectLst/>
                          <a:latin typeface="Calibri Light"/>
                        </a:rPr>
                        <a:t>næs</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hún</a:t>
                      </a:r>
                      <a:r>
                        <a:rPr kumimoji="0" lang="en-US" sz="2000" b="1" i="1" u="none" strike="noStrike" cap="none" normalizeH="0" baseline="0" dirty="0">
                          <a:ln>
                            <a:noFill/>
                          </a:ln>
                          <a:solidFill>
                            <a:srgbClr val="333333"/>
                          </a:solidFill>
                          <a:effectLst/>
                          <a:latin typeface="Calibri Light"/>
                        </a:rPr>
                        <a:t> er ekki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segja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satt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Hún</a:t>
                      </a:r>
                      <a:r>
                        <a:rPr kumimoji="0" lang="en-US" sz="2000" b="1" i="1" u="none" strike="noStrike" cap="none" normalizeH="0" baseline="0" dirty="0">
                          <a:ln>
                            <a:noFill/>
                          </a:ln>
                          <a:solidFill>
                            <a:srgbClr val="333333"/>
                          </a:solidFill>
                          <a:effectLst/>
                          <a:latin typeface="Calibri Light"/>
                        </a:rPr>
                        <a:t> er </a:t>
                      </a:r>
                      <a:r>
                        <a:rPr kumimoji="0" lang="en-US" sz="2000" b="1" i="1" u="none" strike="noStrike" cap="none" normalizeH="0" baseline="0" dirty="0" err="1">
                          <a:ln>
                            <a:noFill/>
                          </a:ln>
                          <a:solidFill>
                            <a:srgbClr val="333333"/>
                          </a:solidFill>
                          <a:effectLst/>
                          <a:latin typeface="Calibri Light"/>
                        </a:rPr>
                        <a:t>sú</a:t>
                      </a:r>
                      <a:r>
                        <a:rPr kumimoji="0" lang="en-US" sz="2000" b="1" i="1" u="none" strike="noStrike" cap="none" normalizeH="0" baseline="0" dirty="0">
                          <a:ln>
                            <a:noFill/>
                          </a:ln>
                          <a:solidFill>
                            <a:srgbClr val="333333"/>
                          </a:solidFill>
                          <a:effectLst/>
                          <a:latin typeface="Calibri Light"/>
                        </a:rPr>
                        <a:t> eina </a:t>
                      </a:r>
                      <a:r>
                        <a:rPr kumimoji="0" lang="en-US" sz="2000" b="1" i="1" u="none" strike="noStrike" cap="none" normalizeH="0" baseline="0" dirty="0" err="1">
                          <a:ln>
                            <a:noFill/>
                          </a:ln>
                          <a:solidFill>
                            <a:srgbClr val="333333"/>
                          </a:solidFill>
                          <a:effectLst/>
                          <a:latin typeface="Calibri Light"/>
                        </a:rPr>
                        <a:t>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finnst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þetta</a:t>
                      </a:r>
                      <a:r>
                        <a:rPr kumimoji="0" lang="en-US" sz="2000" b="1" i="1" u="none" strike="noStrike" cap="none" normalizeH="0" baseline="0" dirty="0">
                          <a:ln>
                            <a:noFill/>
                          </a:ln>
                          <a:solidFill>
                            <a:srgbClr val="333333"/>
                          </a:solidFill>
                          <a:effectLst/>
                          <a:latin typeface="Calibri Light"/>
                        </a:rPr>
                        <a:t>...” </a:t>
                      </a:r>
                      <a:endParaRPr kumimoji="0" lang="en-US" sz="2000" b="1" i="1"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Frábært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einhver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eftir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því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hvað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ég</a:t>
                      </a:r>
                      <a:r>
                        <a:rPr kumimoji="0" lang="en-US" sz="2000" b="0" i="0" u="none" strike="noStrike" cap="none" normalizeH="0" baseline="0" dirty="0">
                          <a:ln>
                            <a:noFill/>
                          </a:ln>
                          <a:solidFill>
                            <a:srgbClr val="333333"/>
                          </a:solidFill>
                          <a:effectLst/>
                          <a:latin typeface="Calibri Light"/>
                        </a:rPr>
                        <a:t> er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standa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mig</a:t>
                      </a:r>
                      <a:r>
                        <a:rPr kumimoji="0" lang="en-US" sz="2000" b="0" i="0" u="none" strike="noStrike" cap="none" normalizeH="0" baseline="0" dirty="0">
                          <a:ln>
                            <a:noFill/>
                          </a:ln>
                          <a:solidFill>
                            <a:srgbClr val="333333"/>
                          </a:solidFill>
                          <a:effectLst/>
                          <a:latin typeface="Calibri Light"/>
                        </a:rPr>
                        <a:t> vel!”</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Þú færð gagnrýni!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Nú</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fatta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allir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ég</a:t>
                      </a:r>
                      <a:r>
                        <a:rPr kumimoji="0" lang="en-US" sz="2000" b="1" i="1" u="none" strike="noStrike" cap="none" normalizeH="0" baseline="0" dirty="0">
                          <a:ln>
                            <a:noFill/>
                          </a:ln>
                          <a:solidFill>
                            <a:srgbClr val="333333"/>
                          </a:solidFill>
                          <a:effectLst/>
                          <a:latin typeface="Calibri Light"/>
                        </a:rPr>
                        <a:t> er ekki </a:t>
                      </a:r>
                      <a:r>
                        <a:rPr kumimoji="0" lang="en-US" sz="2000" b="1" i="1" u="none" strike="noStrike" cap="none" normalizeH="0" baseline="0" dirty="0" err="1">
                          <a:ln>
                            <a:noFill/>
                          </a:ln>
                          <a:solidFill>
                            <a:srgbClr val="333333"/>
                          </a:solidFill>
                          <a:effectLst/>
                          <a:latin typeface="Calibri Light"/>
                        </a:rPr>
                        <a:t>nógu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góður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einskis</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virði</a:t>
                      </a:r>
                      <a:r>
                        <a:rPr kumimoji="0" lang="en-US" sz="2000" b="1" i="1" u="none" strike="noStrike" cap="none" normalizeH="0" baseline="0" dirty="0">
                          <a:ln>
                            <a:noFill/>
                          </a:ln>
                          <a:solidFill>
                            <a:srgbClr val="333333"/>
                          </a:solidFill>
                          <a:effectLst/>
                          <a:latin typeface="Calibri Light"/>
                        </a:rPr>
                        <a:t>...”</a:t>
                      </a:r>
                      <a:endParaRPr kumimoji="0" lang="en-US" sz="2000" b="1" i="1"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Hin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manneskjan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gæti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verið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eiga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slæman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dag</a:t>
                      </a:r>
                      <a:r>
                        <a:rPr kumimoji="0" lang="en-US" sz="2000" b="0" i="0" u="none" strike="noStrike" cap="none" normalizeH="0" baseline="0" dirty="0">
                          <a:ln>
                            <a:noFill/>
                          </a:ln>
                          <a:solidFill>
                            <a:srgbClr val="333333"/>
                          </a:solidFill>
                          <a:effectLst/>
                          <a:latin typeface="Calibri Light"/>
                        </a:rPr>
                        <a:t>.”; “Get </a:t>
                      </a:r>
                      <a:r>
                        <a:rPr kumimoji="0" lang="en-US" sz="2000" b="0" i="0" u="none" strike="noStrike" cap="none" normalizeH="0" baseline="0" dirty="0" err="1">
                          <a:ln>
                            <a:noFill/>
                          </a:ln>
                          <a:solidFill>
                            <a:srgbClr val="333333"/>
                          </a:solidFill>
                          <a:effectLst/>
                          <a:latin typeface="Calibri Light"/>
                        </a:rPr>
                        <a:t>ég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lært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eitthvað</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þessari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gagnrýni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3"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663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4" name="Rectangle 18">
            <a:extLst>
              <a:ext uri="{FF2B5EF4-FFF2-40B4-BE49-F238E27FC236}">
                <a16:creationId xmlns:a16="http://schemas.microsoft.com/office/drawing/2014/main" id="{9556F227-8244-0042-A74D-D819C48AA00C}"/>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5. Allt eða ekkert hugsunarháttur/ Hörmungartrú</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og hjálplegri hátt?</a:t>
            </a: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57783900"/>
              </p:ext>
            </p:extLst>
          </p:nvPr>
        </p:nvGraphicFramePr>
        <p:xfrm>
          <a:off x="408955" y="2204864"/>
          <a:ext cx="11376000" cy="18745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Neikvætt mat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Jákvætt/uppbyggilegt endurmat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Yfirmaðurinn þinn bíður þér ekki góðan daginn.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“Mun </a:t>
                      </a:r>
                      <a:r>
                        <a:rPr kumimoji="0" lang="en-US" sz="2000" b="1" i="1" u="none" strike="noStrike" cap="none" normalizeH="0" baseline="0" dirty="0" err="1">
                          <a:ln>
                            <a:noFill/>
                          </a:ln>
                          <a:solidFill>
                            <a:srgbClr val="333333"/>
                          </a:solidFill>
                          <a:effectLst/>
                          <a:latin typeface="Calibri Light"/>
                          <a:ea typeface="ＭＳ Ｐゴシック" pitchFamily="34" charset="-128"/>
                        </a:rPr>
                        <a:t>ég</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err="1">
                          <a:ln>
                            <a:noFill/>
                          </a:ln>
                          <a:solidFill>
                            <a:srgbClr val="333333"/>
                          </a:solidFill>
                          <a:effectLst/>
                          <a:latin typeface="Calibri Light"/>
                          <a:ea typeface="ＭＳ Ｐゴシック" pitchFamily="34" charset="-128"/>
                        </a:rPr>
                        <a:t>verða</a:t>
                      </a:r>
                      <a:r>
                        <a:rPr kumimoji="0" lang="en-US" sz="2000" b="1" i="1" u="none" strike="noStrike" cap="none" normalizeH="0" baseline="0">
                          <a:ln>
                            <a:noFill/>
                          </a:ln>
                          <a:solidFill>
                            <a:srgbClr val="333333"/>
                          </a:solidFill>
                          <a:effectLst/>
                          <a:latin typeface="Calibri Light"/>
                          <a:ea typeface="ＭＳ Ｐゴシック" pitchFamily="34" charset="-128"/>
                        </a:rPr>
                        <a:t> rekin/n”</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25</a:t>
            </a:fld>
            <a:endParaRPr lang="de-DE" altLang="de-DE"/>
          </a:p>
        </p:txBody>
      </p:sp>
    </p:spTree>
    <p:extLst>
      <p:ext uri="{BB962C8B-B14F-4D97-AF65-F5344CB8AC3E}">
        <p14:creationId xmlns:p14="http://schemas.microsoft.com/office/powerpoint/2010/main" val="3429366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4" name="Rectangle 18">
            <a:extLst>
              <a:ext uri="{FF2B5EF4-FFF2-40B4-BE49-F238E27FC236}">
                <a16:creationId xmlns:a16="http://schemas.microsoft.com/office/drawing/2014/main" id="{9556F227-8244-0042-A74D-D819C48AA00C}"/>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5. Allt eða ekkert hugsunarháttur/ Hörmungartrú</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og hjálplegri hátt?</a:t>
            </a: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903623595"/>
              </p:ext>
            </p:extLst>
          </p:nvPr>
        </p:nvGraphicFramePr>
        <p:xfrm>
          <a:off x="408955" y="2204864"/>
          <a:ext cx="11376000" cy="18745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Neikvætt mat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Jákvætt/uppbyggilegt endurmat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Yfirmaðurinn þinn bíður þér ekki góðan daginn.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ea typeface="ＭＳ Ｐゴシック" pitchFamily="34" charset="-128"/>
                        </a:rPr>
                        <a:t>“Mun </a:t>
                      </a:r>
                      <a:r>
                        <a:rPr kumimoji="0" lang="en-US" sz="2000" b="1" i="1" u="none" strike="noStrike" cap="none" normalizeH="0" baseline="0" dirty="0" err="1">
                          <a:ln>
                            <a:noFill/>
                          </a:ln>
                          <a:solidFill>
                            <a:srgbClr val="333333"/>
                          </a:solidFill>
                          <a:effectLst/>
                          <a:latin typeface="Calibri Light"/>
                          <a:ea typeface="ＭＳ Ｐゴシック" pitchFamily="34" charset="-128"/>
                        </a:rPr>
                        <a:t>ég</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verða</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rekin</a:t>
                      </a:r>
                      <a:r>
                        <a:rPr kumimoji="0" lang="en-US" sz="2000" b="1" i="1" u="none" strike="noStrike" cap="none" normalizeH="0" baseline="0" dirty="0">
                          <a:ln>
                            <a:noFill/>
                          </a:ln>
                          <a:solidFill>
                            <a:srgbClr val="333333"/>
                          </a:solidFill>
                          <a:effectLst/>
                          <a:latin typeface="Calibri Light"/>
                          <a:ea typeface="ＭＳ Ｐゴシック" pitchFamily="34" charset="-128"/>
                        </a:rPr>
                        <a:t>/n”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“Sá </a:t>
                      </a:r>
                      <a:r>
                        <a:rPr kumimoji="0" lang="en-US" sz="2000" b="0" i="0" u="none" strike="noStrike" cap="none" normalizeH="0" baseline="0" dirty="0" err="1">
                          <a:ln>
                            <a:noFill/>
                          </a:ln>
                          <a:solidFill>
                            <a:srgbClr val="333333"/>
                          </a:solidFill>
                          <a:effectLst/>
                          <a:latin typeface="Calibri Light"/>
                          <a:ea typeface="ＭＳ Ｐゴシック" pitchFamily="34" charset="-128"/>
                        </a:rPr>
                        <a:t>hann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mig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yfir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höfuð</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mögulega</a:t>
                      </a:r>
                      <a:r>
                        <a:rPr kumimoji="0" lang="en-US" sz="2000" b="0" i="0" u="none" strike="noStrike" cap="none" normalizeH="0" baseline="0" dirty="0">
                          <a:ln>
                            <a:noFill/>
                          </a:ln>
                          <a:solidFill>
                            <a:srgbClr val="333333"/>
                          </a:solidFill>
                          <a:effectLst/>
                          <a:latin typeface="Calibri Light"/>
                          <a:ea typeface="ＭＳ Ｐゴシック" pitchFamily="34" charset="-128"/>
                        </a:rPr>
                        <a:t> var </a:t>
                      </a:r>
                      <a:r>
                        <a:rPr kumimoji="0" lang="en-US" sz="2000" b="0" i="0" u="none" strike="noStrike" cap="none" normalizeH="0" baseline="0" dirty="0" err="1">
                          <a:ln>
                            <a:noFill/>
                          </a:ln>
                          <a:solidFill>
                            <a:srgbClr val="333333"/>
                          </a:solidFill>
                          <a:effectLst/>
                          <a:latin typeface="Calibri Light"/>
                          <a:ea typeface="ＭＳ Ｐゴシック" pitchFamily="34" charset="-128"/>
                        </a:rPr>
                        <a:t>hann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að</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eiga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slæman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dag</a:t>
                      </a:r>
                      <a:r>
                        <a:rPr kumimoji="0" lang="en-US" sz="2000" b="0" i="0" u="none" strike="noStrike" cap="none" normalizeH="0" baseline="0" dirty="0">
                          <a:ln>
                            <a:noFill/>
                          </a:ln>
                          <a:solidFill>
                            <a:srgbClr val="333333"/>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26</a:t>
            </a:fld>
            <a:endParaRPr lang="de-DE" altLang="de-DE"/>
          </a:p>
        </p:txBody>
      </p:sp>
    </p:spTree>
    <p:extLst>
      <p:ext uri="{BB962C8B-B14F-4D97-AF65-F5344CB8AC3E}">
        <p14:creationId xmlns:p14="http://schemas.microsoft.com/office/powerpoint/2010/main" val="1101576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AEFA1B4B-05E4-5C4D-9930-D30579D8709D}"/>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Að bæla niður neikvæðar hugsanir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hátt?</a:t>
            </a:r>
          </a:p>
        </p:txBody>
      </p:sp>
      <p:graphicFrame>
        <p:nvGraphicFramePr>
          <p:cNvPr id="10"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286694618"/>
              </p:ext>
            </p:extLst>
          </p:nvPr>
        </p:nvGraphicFramePr>
        <p:xfrm>
          <a:off x="408955" y="2204864"/>
          <a:ext cx="11376000" cy="2240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Óhjálpleg aðferð</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Jákvætt/uppbyggilegt endurmat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Þú ert með stöðugar neikvæðar hugsanir (t.d. “aumingi”, “bjáni”, “vá hvað þú ert ljót/ur”).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“Ég </a:t>
                      </a:r>
                      <a:r>
                        <a:rPr kumimoji="0" lang="en-US" sz="2000" b="1" i="1" u="none" strike="noStrike" cap="none" normalizeH="0" baseline="0" dirty="0" err="1">
                          <a:ln>
                            <a:noFill/>
                          </a:ln>
                          <a:solidFill>
                            <a:srgbClr val="333333"/>
                          </a:solidFill>
                          <a:effectLst/>
                          <a:latin typeface="Calibri Light"/>
                        </a:rPr>
                        <a:t>verð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hætta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hugsa</a:t>
                      </a:r>
                      <a:r>
                        <a:rPr kumimoji="0" lang="en-US" sz="2000" b="1" i="1" u="none" strike="noStrike" cap="none" normalizeH="0" baseline="0">
                          <a:ln>
                            <a:noFill/>
                          </a:ln>
                          <a:solidFill>
                            <a:srgbClr val="333333"/>
                          </a:solidFill>
                          <a:effectLst/>
                          <a:latin typeface="Calibri Light"/>
                        </a:rPr>
                        <a:t> svona”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en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þessar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hugsanir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koma</a:t>
                      </a:r>
                      <a:r>
                        <a:rPr kumimoji="0" lang="en-US" sz="2000" b="1" i="1" u="none" strike="noStrike" cap="none" normalizeH="0" baseline="0" dirty="0">
                          <a:ln>
                            <a:noFill/>
                          </a:ln>
                          <a:solidFill>
                            <a:srgbClr val="333333"/>
                          </a:solidFill>
                          <a:effectLst/>
                          <a:latin typeface="Calibri Light"/>
                        </a:rPr>
                        <a:t> bara </a:t>
                      </a:r>
                      <a:r>
                        <a:rPr kumimoji="0" lang="en-US" sz="2000" b="1" i="1" u="none" strike="noStrike" cap="none" normalizeH="0" baseline="0" dirty="0" err="1">
                          <a:ln>
                            <a:noFill/>
                          </a:ln>
                          <a:solidFill>
                            <a:srgbClr val="333333"/>
                          </a:solidFill>
                          <a:effectLst/>
                          <a:latin typeface="Calibri Light"/>
                        </a:rPr>
                        <a:t>aftur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og</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aftur</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sym typeface="Wingdings" panose="05000000000000000000" pitchFamily="2" charset="2"/>
                        </a:rPr>
                        <a:t> </a:t>
                      </a:r>
                      <a:r>
                        <a:rPr kumimoji="0" lang="en-US" sz="2000" b="1" i="1" u="none" strike="noStrike" cap="none" normalizeH="0" baseline="0" dirty="0" err="1">
                          <a:ln>
                            <a:noFill/>
                          </a:ln>
                          <a:solidFill>
                            <a:srgbClr val="333333"/>
                          </a:solidFill>
                          <a:effectLst/>
                          <a:latin typeface="Calibri Light"/>
                        </a:rPr>
                        <a:t>sjá</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næstu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æfingu</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AEFA1B4B-05E4-5C4D-9930-D30579D8709D}"/>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Að bæla niður neikvæðar hugsanir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Hvernig er hægt að hugsa þetta á raunsærri hátt?</a:t>
            </a: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45530179"/>
              </p:ext>
            </p:extLst>
          </p:nvPr>
        </p:nvGraphicFramePr>
        <p:xfrm>
          <a:off x="408955" y="2204864"/>
          <a:ext cx="11376000" cy="26060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Atburður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Óhjálpleg aðferð</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Jákvætt/uppbyggilegt endurmat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Þú ert með stöðugar neikvæðar hugsanir (t.d. “aumingi”, “bjáni”, “vá hvað þú ert ljót/ur”).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“Ég </a:t>
                      </a:r>
                      <a:r>
                        <a:rPr kumimoji="0" lang="en-US" sz="2000" b="1" i="1" u="none" strike="noStrike" cap="none" normalizeH="0" baseline="0" dirty="0" err="1">
                          <a:ln>
                            <a:noFill/>
                          </a:ln>
                          <a:solidFill>
                            <a:srgbClr val="333333"/>
                          </a:solidFill>
                          <a:effectLst/>
                          <a:latin typeface="Calibri Light"/>
                        </a:rPr>
                        <a:t>verð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hætta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að</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hugsa</a:t>
                      </a:r>
                      <a:r>
                        <a:rPr kumimoji="0" lang="en-US" sz="2000" b="1" i="1" u="none" strike="noStrike" cap="none" normalizeH="0" baseline="0">
                          <a:ln>
                            <a:noFill/>
                          </a:ln>
                          <a:solidFill>
                            <a:srgbClr val="333333"/>
                          </a:solidFill>
                          <a:effectLst/>
                          <a:latin typeface="Calibri Light"/>
                        </a:rPr>
                        <a:t> svona”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en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þessar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hugsanir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koma</a:t>
                      </a:r>
                      <a:r>
                        <a:rPr kumimoji="0" lang="en-US" sz="2000" b="1" i="1" u="none" strike="noStrike" cap="none" normalizeH="0" baseline="0" dirty="0">
                          <a:ln>
                            <a:noFill/>
                          </a:ln>
                          <a:solidFill>
                            <a:srgbClr val="333333"/>
                          </a:solidFill>
                          <a:effectLst/>
                          <a:latin typeface="Calibri Light"/>
                        </a:rPr>
                        <a:t> bara </a:t>
                      </a:r>
                      <a:r>
                        <a:rPr kumimoji="0" lang="en-US" sz="2000" b="1" i="1" u="none" strike="noStrike" cap="none" normalizeH="0" baseline="0" dirty="0" err="1">
                          <a:ln>
                            <a:noFill/>
                          </a:ln>
                          <a:solidFill>
                            <a:srgbClr val="333333"/>
                          </a:solidFill>
                          <a:effectLst/>
                          <a:latin typeface="Calibri Light"/>
                        </a:rPr>
                        <a:t>aftur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og</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aftur</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sym typeface="Wingdings" panose="05000000000000000000" pitchFamily="2" charset="2"/>
                        </a:rPr>
                        <a:t> </a:t>
                      </a:r>
                      <a:r>
                        <a:rPr kumimoji="0" lang="en-US" sz="2000" b="1" i="1" u="none" strike="noStrike" cap="none" normalizeH="0" baseline="0" dirty="0" err="1">
                          <a:ln>
                            <a:noFill/>
                          </a:ln>
                          <a:solidFill>
                            <a:srgbClr val="333333"/>
                          </a:solidFill>
                          <a:effectLst/>
                          <a:latin typeface="Calibri Light"/>
                        </a:rPr>
                        <a:t>sjá</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næstu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æfingu</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Spurðu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þig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hvort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hugsanirnar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séu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rökréttar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Hvaða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rök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eru</a:t>
                      </a:r>
                      <a:r>
                        <a:rPr kumimoji="0" lang="en-US" sz="2000" b="0" i="0" u="none" strike="noStrike" cap="none" normalizeH="0" baseline="0" dirty="0">
                          <a:ln>
                            <a:noFill/>
                          </a:ln>
                          <a:solidFill>
                            <a:srgbClr val="333333"/>
                          </a:solidFill>
                          <a:effectLst/>
                          <a:latin typeface="Calibri Light"/>
                        </a:rPr>
                        <a:t> á </a:t>
                      </a:r>
                      <a:r>
                        <a:rPr kumimoji="0" lang="en-US" sz="2000" b="0" i="0" u="none" strike="noStrike" cap="none" normalizeH="0" baseline="0" dirty="0" err="1">
                          <a:ln>
                            <a:noFill/>
                          </a:ln>
                          <a:solidFill>
                            <a:srgbClr val="333333"/>
                          </a:solidFill>
                          <a:effectLst/>
                          <a:latin typeface="Calibri Light"/>
                        </a:rPr>
                        <a:t>móti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þeim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Dreifðu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athyglinni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því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gera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eitthvað</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skemmtilegt</a:t>
                      </a:r>
                      <a:r>
                        <a:rPr kumimoji="0" lang="en-US" sz="2000" b="0" i="0" u="none" strike="noStrike" cap="none" normalizeH="0" baseline="0" dirty="0">
                          <a:ln>
                            <a:noFill/>
                          </a:ln>
                          <a:solidFill>
                            <a:srgbClr val="333333"/>
                          </a:solidFill>
                          <a:effectLst/>
                          <a:latin typeface="Calibri Light"/>
                        </a:rPr>
                        <a:t>. </a:t>
                      </a:r>
                      <a:endParaRPr kumimoji="0" lang="fr-F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4A534482-F6BF-4471-B504-9F106ABD734D}" type="slidenum">
              <a:rPr lang="de-DE" altLang="de-DE" smtClean="0"/>
              <a:pPr>
                <a:defRPr/>
              </a:pPr>
              <a:t>28</a:t>
            </a:fld>
            <a:endParaRPr lang="de-DE" altLang="de-DE"/>
          </a:p>
        </p:txBody>
      </p:sp>
    </p:spTree>
    <p:extLst>
      <p:ext uri="{BB962C8B-B14F-4D97-AF65-F5344CB8AC3E}">
        <p14:creationId xmlns:p14="http://schemas.microsoft.com/office/powerpoint/2010/main" val="34305435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2572EF61-3B3B-AD4A-B31B-708B165A680A}"/>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6. Að bæla niður neikvæðar hugsanir</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Dæmi</a:t>
            </a:r>
          </a:p>
        </p:txBody>
      </p:sp>
      <p:sp>
        <p:nvSpPr>
          <p:cNvPr id="4" name="Content Placeholder 3"/>
          <p:cNvSpPr>
            <a:spLocks noGrp="1"/>
          </p:cNvSpPr>
          <p:nvPr>
            <p:ph idx="1"/>
          </p:nvPr>
        </p:nvSpPr>
        <p:spPr/>
        <p:txBody>
          <a:bodyPr/>
          <a:lstStyle/>
          <a:p>
            <a:r>
              <a:rPr lang="de-DE" altLang="de-DE" sz="2400" dirty="0">
                <a:solidFill>
                  <a:srgbClr val="333333"/>
                </a:solidFill>
              </a:rPr>
              <a:t>Það er erfitt að bæla niður óþægilegar og neikvæðar hugsanir. Þegar við reynum að hugsa ekki um eitthvað, verður það alltaf til þess að við hugsum enn meira um það.</a:t>
            </a:r>
          </a:p>
          <a:p>
            <a:r>
              <a:rPr lang="de-DE" altLang="de-DE" sz="2400" dirty="0">
                <a:solidFill>
                  <a:srgbClr val="333333"/>
                </a:solidFill>
              </a:rPr>
              <a:t>Prófaðu!</a:t>
            </a:r>
            <a:br>
              <a:rPr lang="de-DE" altLang="de-DE" sz="2400" dirty="0">
                <a:solidFill>
                  <a:srgbClr val="333333"/>
                </a:solidFill>
              </a:rPr>
            </a:br>
            <a:r>
              <a:rPr lang="de-DE" altLang="de-DE" sz="2400" dirty="0">
                <a:solidFill>
                  <a:srgbClr val="004992"/>
                </a:solidFill>
              </a:rPr>
              <a:t>Reyndu að hugsa ekki um ísbjörn í eina mínútur!</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Hugræn Innsæisþjálfun 8 – Líðan</a:t>
            </a:r>
          </a:p>
        </p:txBody>
      </p:sp>
      <p:sp>
        <p:nvSpPr>
          <p:cNvPr id="6" name="Slide Number Placeholder 5"/>
          <p:cNvSpPr>
            <a:spLocks noGrp="1"/>
          </p:cNvSpPr>
          <p:nvPr>
            <p:ph type="sldNum" sz="quarter" idx="12"/>
          </p:nvPr>
        </p:nvSpPr>
        <p:spPr/>
        <p:txBody>
          <a:bodyPr/>
          <a:lstStyle/>
          <a:p>
            <a:pPr>
              <a:defRPr/>
            </a:pPr>
            <a:fld id="{F1E9B6FB-647B-49E3-AD4A-AB27DBB0704B}"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C38BFAB2-F1E3-FA41-A671-CE0B190A6B90}"/>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s-IS" altLang="de-DE" sz="3600" dirty="0">
                <a:solidFill>
                  <a:srgbClr val="004992"/>
                </a:solidFill>
                <a:latin typeface="+mn-lt"/>
                <a:ea typeface="+mn-ea"/>
                <a:cs typeface="+mn-cs"/>
              </a:rPr>
              <a:t>6. Að bæla niður neikvæðar hugsanir</a:t>
            </a:r>
            <a:br>
              <a:rPr lang="is-IS" altLang="de-DE" sz="3600" dirty="0">
                <a:solidFill>
                  <a:srgbClr val="004992"/>
                </a:solidFill>
                <a:latin typeface="+mn-lt"/>
                <a:ea typeface="+mn-ea"/>
                <a:cs typeface="+mn-cs"/>
              </a:rPr>
            </a:br>
            <a:r>
              <a:rPr lang="is-IS" altLang="de-DE" dirty="0">
                <a:solidFill>
                  <a:srgbClr val="004992"/>
                </a:solidFill>
                <a:latin typeface="+mn-lt"/>
                <a:ea typeface="+mn-ea"/>
                <a:cs typeface="+mn-cs"/>
              </a:rPr>
              <a:t>Virkar það? Nei!</a:t>
            </a:r>
          </a:p>
        </p:txBody>
      </p:sp>
      <p:sp>
        <p:nvSpPr>
          <p:cNvPr id="5" name="Content Placeholder 4"/>
          <p:cNvSpPr>
            <a:spLocks noGrp="1"/>
          </p:cNvSpPr>
          <p:nvPr>
            <p:ph idx="1"/>
          </p:nvPr>
        </p:nvSpPr>
        <p:spPr/>
        <p:txBody>
          <a:bodyPr/>
          <a:lstStyle/>
          <a:p>
            <a:r>
              <a:rPr lang="is-IS" altLang="de-DE" sz="2400" dirty="0">
                <a:solidFill>
                  <a:srgbClr val="333333"/>
                </a:solidFill>
              </a:rPr>
              <a:t>Flest ykkar hafa líklega hugsað um ísbjörn eða eitthvað sem tengist ísbirni (t.d. dýragarð, snjó, norðurpólinn o.fl.)</a:t>
            </a:r>
          </a:p>
          <a:p>
            <a:r>
              <a:rPr lang="is-IS" altLang="de-DE" sz="2400" dirty="0">
                <a:solidFill>
                  <a:srgbClr val="333333"/>
                </a:solidFill>
              </a:rPr>
              <a:t>Hugsanir verða enn ágengari þegar við reynum meðvitað að bæla þær niður eða forðast þær. Þær geta þá jafnvel orðið það sterkar að við upplifum eins og við höfum ekki stjórn á þeim eða að þær séu ekki okkar hugsanir.</a:t>
            </a:r>
            <a:endParaRPr lang="en-US" sz="2400" dirty="0">
              <a:solidFill>
                <a:srgbClr val="333333"/>
              </a:solidFill>
            </a:endParaRP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Hugræn Innsæisþjálfun 8 – Líðan</a:t>
            </a:r>
          </a:p>
        </p:txBody>
      </p:sp>
      <p:sp>
        <p:nvSpPr>
          <p:cNvPr id="9" name="Slide Number Placeholder 8"/>
          <p:cNvSpPr>
            <a:spLocks noGrp="1"/>
          </p:cNvSpPr>
          <p:nvPr>
            <p:ph type="sldNum" sz="quarter" idx="12"/>
          </p:nvPr>
        </p:nvSpPr>
        <p:spPr/>
        <p:txBody>
          <a:bodyPr/>
          <a:lstStyle/>
          <a:p>
            <a:pPr>
              <a:defRPr/>
            </a:pPr>
            <a:fld id="{F1E9B6FB-647B-49E3-AD4A-AB27DBB0704B}"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1F6964CE-57D9-E147-B92A-075BDC68265F}"/>
              </a:ext>
            </a:extLst>
          </p:cNvPr>
          <p:cNvSpPr>
            <a:spLocks noGrp="1" noChangeArrowheads="1"/>
          </p:cNvSpPr>
          <p:nvPr>
            <p:ph type="title"/>
          </p:nvPr>
        </p:nvSpPr>
        <p:spPr/>
        <p:txBody>
          <a:bodyPr vert="horz" lIns="0" tIns="0" rIns="0" bIns="0" rtlCol="0" anchor="t">
            <a:spAutoFit/>
          </a:bodyPr>
          <a:lstStyle/>
          <a:p>
            <a:pPr defTabSz="914377">
              <a:spcBef>
                <a:spcPts val="0"/>
              </a:spcBef>
            </a:pPr>
            <a:r>
              <a:rPr lang="is-IS" altLang="de-DE" sz="3600">
                <a:latin typeface="+mn-lt"/>
                <a:ea typeface="+mn-ea"/>
                <a:cs typeface="+mn-cs"/>
              </a:rPr>
              <a:t>Í staðinn:</a:t>
            </a:r>
            <a:endParaRPr lang="de-DE" altLang="de-DE" sz="3600">
              <a:latin typeface="+mn-lt"/>
              <a:ea typeface="+mn-ea"/>
              <a:cs typeface="+mn-cs"/>
            </a:endParaRPr>
          </a:p>
        </p:txBody>
      </p:sp>
      <p:sp>
        <p:nvSpPr>
          <p:cNvPr id="92162" name="Rectangle 3">
            <a:extLst>
              <a:ext uri="{FF2B5EF4-FFF2-40B4-BE49-F238E27FC236}">
                <a16:creationId xmlns:a16="http://schemas.microsoft.com/office/drawing/2014/main" id="{D61991F4-9759-3043-B39B-BC08D86AB3C4}"/>
              </a:ext>
            </a:extLst>
          </p:cNvPr>
          <p:cNvSpPr>
            <a:spLocks noGrp="1" noChangeArrowheads="1"/>
          </p:cNvSpPr>
          <p:nvPr>
            <p:ph idx="1"/>
          </p:nvPr>
        </p:nvSpPr>
        <p:spPr/>
        <p:txBody>
          <a:bodyPr>
            <a:noAutofit/>
          </a:bodyPr>
          <a:lstStyle/>
          <a:p>
            <a:pPr eaLnBrk="1" hangingPunct="1"/>
            <a:r>
              <a:rPr lang="is-IS" altLang="de-DE" sz="2400">
                <a:solidFill>
                  <a:srgbClr val="333333"/>
                </a:solidFill>
              </a:rPr>
              <a:t>Þegar </a:t>
            </a:r>
            <a:r>
              <a:rPr lang="is-IS" altLang="de-DE" sz="2400" dirty="0">
                <a:solidFill>
                  <a:srgbClr val="333333"/>
                </a:solidFill>
              </a:rPr>
              <a:t>ágengar neikvæðar hugsanir koma upp er hjálplegra að veita þeim athygli, skoða þær án þess að dæma þær eða túlka (Eins og þú værir inni í öruggu skjóli að fylgjast með stormi út </a:t>
            </a:r>
            <a:r>
              <a:rPr lang="is-IS" altLang="de-DE" sz="2400">
                <a:solidFill>
                  <a:srgbClr val="333333"/>
                </a:solidFill>
              </a:rPr>
              <a:t>um gluggann).</a:t>
            </a:r>
            <a:endParaRPr lang="is-IS" altLang="de-DE" sz="2400" dirty="0">
              <a:solidFill>
                <a:srgbClr val="333333"/>
              </a:solidFill>
            </a:endParaRPr>
          </a:p>
          <a:p>
            <a:pPr eaLnBrk="1" hangingPunct="1"/>
            <a:r>
              <a:rPr lang="is-IS" altLang="de-DE" sz="2400">
                <a:solidFill>
                  <a:srgbClr val="004992"/>
                </a:solidFill>
              </a:rPr>
              <a:t>Þessar </a:t>
            </a:r>
            <a:r>
              <a:rPr lang="is-IS" altLang="de-DE" sz="2400" dirty="0">
                <a:solidFill>
                  <a:srgbClr val="004992"/>
                </a:solidFill>
              </a:rPr>
              <a:t>hugsanir munu nánast sjálfkrafa hverfa líkt og þung </a:t>
            </a:r>
            <a:r>
              <a:rPr lang="is-IS" altLang="de-DE" sz="2400">
                <a:solidFill>
                  <a:srgbClr val="004992"/>
                </a:solidFill>
              </a:rPr>
              <a:t>ský.</a:t>
            </a:r>
            <a:endParaRPr lang="is-IS" altLang="de-DE" sz="2400" dirty="0">
              <a:solidFill>
                <a:srgbClr val="004992"/>
              </a:solidFill>
            </a:endParaRPr>
          </a:p>
        </p:txBody>
      </p:sp>
      <p:pic>
        <p:nvPicPr>
          <p:cNvPr id="8"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6" name="Slide Number Placeholder 5"/>
          <p:cNvSpPr>
            <a:spLocks noGrp="1"/>
          </p:cNvSpPr>
          <p:nvPr>
            <p:ph type="sldNum" sz="quarter" idx="12"/>
          </p:nvPr>
        </p:nvSpPr>
        <p:spPr/>
        <p:txBody>
          <a:bodyPr/>
          <a:lstStyle/>
          <a:p>
            <a:pPr>
              <a:defRPr/>
            </a:pPr>
            <a:fld id="{F1E9B6FB-647B-49E3-AD4A-AB27DBB0704B}"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Aðrar hugsanaskekkjur</a:t>
            </a:r>
          </a:p>
        </p:txBody>
      </p:sp>
      <p:sp>
        <p:nvSpPr>
          <p:cNvPr id="9" name="Content Placeholder 8"/>
          <p:cNvSpPr>
            <a:spLocks noGrp="1"/>
          </p:cNvSpPr>
          <p:nvPr>
            <p:ph idx="1"/>
          </p:nvPr>
        </p:nvSpPr>
        <p:spPr/>
        <p:txBody>
          <a:bodyPr/>
          <a:lstStyle/>
          <a:p>
            <a:pPr lvl="0" defTabSz="914400" eaLnBrk="0" hangingPunct="0">
              <a:lnSpc>
                <a:spcPct val="100000"/>
              </a:lnSpc>
              <a:spcBef>
                <a:spcPts val="1200"/>
              </a:spcBef>
            </a:pPr>
            <a:r>
              <a:rPr lang="is-IS" altLang="de-DE" sz="2000" b="1" dirty="0">
                <a:solidFill>
                  <a:srgbClr val="004992"/>
                </a:solidFill>
              </a:rPr>
              <a:t>Samanburður við aðra:</a:t>
            </a:r>
            <a:endParaRPr lang="is-IS" altLang="de-DE" sz="2000" b="1" dirty="0">
              <a:solidFill>
                <a:srgbClr val="333333"/>
              </a:solidFill>
            </a:endParaRPr>
          </a:p>
          <a:p>
            <a:pPr marL="342900" lvl="1" indent="-342900" defTabSz="914400" eaLnBrk="0" hangingPunct="0">
              <a:lnSpc>
                <a:spcPct val="100000"/>
              </a:lnSpc>
              <a:spcBef>
                <a:spcPts val="1200"/>
              </a:spcBef>
              <a:spcAft>
                <a:spcPts val="0"/>
              </a:spcAft>
              <a:buClr>
                <a:srgbClr val="333333"/>
              </a:buClr>
              <a:buFont typeface="WingDings"/>
              <a:buChar char=""/>
            </a:pPr>
            <a:r>
              <a:rPr lang="is-IS" altLang="de-DE" sz="2000" dirty="0">
                <a:solidFill>
                  <a:srgbClr val="333333"/>
                </a:solidFill>
              </a:rPr>
              <a:t>Ekki bera þig of mikið saman við aðra!</a:t>
            </a:r>
          </a:p>
          <a:p>
            <a:pPr marL="342900" lvl="1" indent="-342900" defTabSz="914400" eaLnBrk="0" hangingPunct="0">
              <a:lnSpc>
                <a:spcPct val="100000"/>
              </a:lnSpc>
              <a:spcBef>
                <a:spcPts val="1200"/>
              </a:spcBef>
              <a:spcAft>
                <a:spcPts val="0"/>
              </a:spcAft>
              <a:buClr>
                <a:srgbClr val="333333"/>
              </a:buClr>
              <a:buFont typeface="WingDings"/>
              <a:buChar char=""/>
            </a:pPr>
            <a:r>
              <a:rPr lang="is-IS" altLang="de-DE" sz="2000" dirty="0">
                <a:solidFill>
                  <a:srgbClr val="333333"/>
                </a:solidFill>
              </a:rPr>
              <a:t>Það er alltaf einhver sem er fallegri, betri eða vinsælli. Það hafa allir sína veikleika og vandamál, jafnvel þeir sem </a:t>
            </a:r>
            <a:r>
              <a:rPr lang="is-IS" altLang="de-DE" sz="2000">
                <a:solidFill>
                  <a:srgbClr val="333333"/>
                </a:solidFill>
              </a:rPr>
              <a:t>virðast “fullkomnir”.</a:t>
            </a:r>
            <a:endParaRPr lang="is-IS" altLang="de-DE" sz="2000" dirty="0">
              <a:solidFill>
                <a:srgbClr val="333333"/>
              </a:solidFill>
            </a:endParaRPr>
          </a:p>
        </p:txBody>
      </p:sp>
      <p:sp>
        <p:nvSpPr>
          <p:cNvPr id="10" name="Footer Placeholder 9"/>
          <p:cNvSpPr>
            <a:spLocks noGrp="1"/>
          </p:cNvSpPr>
          <p:nvPr>
            <p:ph type="ftr" sz="quarter" idx="11"/>
          </p:nvPr>
        </p:nvSpPr>
        <p:spPr/>
        <p:txBody>
          <a:bodyPr/>
          <a:lstStyle/>
          <a:p>
            <a:pPr>
              <a:defRPr/>
            </a:pPr>
            <a:r>
              <a:rPr lang="de-DE"/>
              <a:t>Hugræn Innsæisþjálfun 8 – Líðan</a:t>
            </a:r>
          </a:p>
        </p:txBody>
      </p:sp>
      <p:sp>
        <p:nvSpPr>
          <p:cNvPr id="11" name="Slide Number Placeholder 10"/>
          <p:cNvSpPr>
            <a:spLocks noGrp="1"/>
          </p:cNvSpPr>
          <p:nvPr>
            <p:ph type="sldNum" sz="quarter" idx="12"/>
          </p:nvPr>
        </p:nvSpPr>
        <p:spPr/>
        <p:txBody>
          <a:bodyPr/>
          <a:lstStyle/>
          <a:p>
            <a:pPr>
              <a:defRPr/>
            </a:pPr>
            <a:fld id="{F1E9B6FB-647B-49E3-AD4A-AB27DBB0704B}"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Aðrar hugsanaskekkjur</a:t>
            </a:r>
          </a:p>
        </p:txBody>
      </p:sp>
      <p:sp>
        <p:nvSpPr>
          <p:cNvPr id="9" name="Content Placeholder 8"/>
          <p:cNvSpPr>
            <a:spLocks noGrp="1"/>
          </p:cNvSpPr>
          <p:nvPr>
            <p:ph idx="1"/>
          </p:nvPr>
        </p:nvSpPr>
        <p:spPr/>
        <p:txBody>
          <a:bodyPr/>
          <a:lstStyle/>
          <a:p>
            <a:pPr lvl="0" defTabSz="914400" eaLnBrk="0" hangingPunct="0">
              <a:lnSpc>
                <a:spcPct val="100000"/>
              </a:lnSpc>
              <a:spcBef>
                <a:spcPts val="1200"/>
              </a:spcBef>
            </a:pPr>
            <a:r>
              <a:rPr lang="is-IS" altLang="de-DE" sz="2000" b="1" dirty="0">
                <a:solidFill>
                  <a:srgbClr val="004992"/>
                </a:solidFill>
              </a:rPr>
              <a:t>Samanburður við aðra:</a:t>
            </a:r>
            <a:endParaRPr lang="is-IS" altLang="de-DE" sz="2000" b="1" dirty="0">
              <a:solidFill>
                <a:srgbClr val="333333"/>
              </a:solidFill>
            </a:endParaRPr>
          </a:p>
          <a:p>
            <a:pPr marL="342900" lvl="1" indent="-342900" defTabSz="914400" eaLnBrk="0" hangingPunct="0">
              <a:lnSpc>
                <a:spcPct val="100000"/>
              </a:lnSpc>
              <a:spcBef>
                <a:spcPts val="1200"/>
              </a:spcBef>
              <a:spcAft>
                <a:spcPts val="0"/>
              </a:spcAft>
              <a:buClr>
                <a:srgbClr val="333333"/>
              </a:buClr>
              <a:buFont typeface="WingDings"/>
              <a:buChar char=""/>
            </a:pPr>
            <a:r>
              <a:rPr lang="is-IS" altLang="de-DE" sz="2000" dirty="0">
                <a:solidFill>
                  <a:srgbClr val="333333"/>
                </a:solidFill>
              </a:rPr>
              <a:t>Ekki bera þig of mikið saman við aðra!</a:t>
            </a:r>
          </a:p>
          <a:p>
            <a:pPr marL="342900" lvl="1" indent="-342900" defTabSz="914400" eaLnBrk="0" hangingPunct="0">
              <a:lnSpc>
                <a:spcPct val="100000"/>
              </a:lnSpc>
              <a:spcBef>
                <a:spcPts val="1200"/>
              </a:spcBef>
              <a:spcAft>
                <a:spcPts val="0"/>
              </a:spcAft>
              <a:buClr>
                <a:srgbClr val="333333"/>
              </a:buClr>
              <a:buFont typeface="WingDings"/>
              <a:buChar char=""/>
            </a:pPr>
            <a:r>
              <a:rPr lang="is-IS" altLang="de-DE" sz="2000" dirty="0">
                <a:solidFill>
                  <a:srgbClr val="333333"/>
                </a:solidFill>
              </a:rPr>
              <a:t>Það er alltaf einhver sem er fallegri, betri eða vinsælli. Það hafa allir sína veikleika og vandamál, jafnvel þeir sem </a:t>
            </a:r>
            <a:r>
              <a:rPr lang="is-IS" altLang="de-DE" sz="2000">
                <a:solidFill>
                  <a:srgbClr val="333333"/>
                </a:solidFill>
              </a:rPr>
              <a:t>virðast “fullkomnir”.</a:t>
            </a:r>
            <a:endParaRPr lang="is-IS" altLang="de-DE" sz="2000" dirty="0">
              <a:solidFill>
                <a:srgbClr val="333333"/>
              </a:solidFill>
            </a:endParaRPr>
          </a:p>
          <a:p>
            <a:pPr lvl="0" defTabSz="914400" eaLnBrk="0" hangingPunct="0"/>
            <a:r>
              <a:rPr lang="is-IS" altLang="de-DE" sz="2000" b="1" dirty="0">
                <a:solidFill>
                  <a:srgbClr val="004992"/>
                </a:solidFill>
              </a:rPr>
              <a:t>Krafa um fullkomnun:</a:t>
            </a:r>
            <a:endParaRPr lang="is-IS" altLang="de-DE" sz="2000" b="1" dirty="0">
              <a:solidFill>
                <a:srgbClr val="333333"/>
              </a:solidFill>
            </a:endParaRPr>
          </a:p>
          <a:p>
            <a:pPr marL="342900" lvl="1" indent="-342900" defTabSz="914400" eaLnBrk="0" hangingPunct="0">
              <a:lnSpc>
                <a:spcPct val="100000"/>
              </a:lnSpc>
              <a:spcBef>
                <a:spcPts val="1200"/>
              </a:spcBef>
              <a:spcAft>
                <a:spcPts val="0"/>
              </a:spcAft>
              <a:buClr>
                <a:srgbClr val="333333"/>
              </a:buClr>
              <a:buFont typeface="WingDings"/>
              <a:buChar char=""/>
            </a:pPr>
            <a:r>
              <a:rPr lang="is-IS" altLang="de-DE" sz="2000" b="1" dirty="0">
                <a:solidFill>
                  <a:srgbClr val="333333"/>
                </a:solidFill>
              </a:rPr>
              <a:t>Ekki</a:t>
            </a:r>
            <a:r>
              <a:rPr lang="is-IS" altLang="de-DE" sz="2000" dirty="0">
                <a:solidFill>
                  <a:srgbClr val="333333"/>
                </a:solidFill>
              </a:rPr>
              <a:t> gera of miklar kröfur til þín, t.d.:</a:t>
            </a:r>
          </a:p>
          <a:p>
            <a:pPr marL="342900" lvl="1" indent="-342900" defTabSz="914400" eaLnBrk="0" hangingPunct="0">
              <a:lnSpc>
                <a:spcPct val="100000"/>
              </a:lnSpc>
              <a:spcBef>
                <a:spcPts val="1200"/>
              </a:spcBef>
              <a:spcAft>
                <a:spcPts val="0"/>
              </a:spcAft>
              <a:buClr>
                <a:srgbClr val="FFFFFF"/>
              </a:buClr>
              <a:buFont typeface="WingDings"/>
              <a:buChar char=""/>
            </a:pPr>
            <a:r>
              <a:rPr lang="is-IS" altLang="de-DE" sz="2000">
                <a:solidFill>
                  <a:srgbClr val="333333"/>
                </a:solidFill>
              </a:rPr>
              <a:t>“Ég </a:t>
            </a:r>
            <a:r>
              <a:rPr lang="is-IS" altLang="de-DE" sz="2000" dirty="0">
                <a:solidFill>
                  <a:srgbClr val="333333"/>
                </a:solidFill>
              </a:rPr>
              <a:t>verð alltaf að líta </a:t>
            </a:r>
            <a:r>
              <a:rPr lang="is-IS" altLang="de-DE" sz="2000">
                <a:solidFill>
                  <a:srgbClr val="333333"/>
                </a:solidFill>
              </a:rPr>
              <a:t>vel út”</a:t>
            </a:r>
            <a:endParaRPr lang="is-IS" altLang="de-DE" sz="2000" dirty="0">
              <a:solidFill>
                <a:srgbClr val="333333"/>
              </a:solidFill>
            </a:endParaRPr>
          </a:p>
          <a:p>
            <a:pPr marL="342900" lvl="1" indent="-342900" defTabSz="914400" eaLnBrk="0" hangingPunct="0">
              <a:lnSpc>
                <a:spcPct val="100000"/>
              </a:lnSpc>
              <a:spcBef>
                <a:spcPts val="1200"/>
              </a:spcBef>
              <a:spcAft>
                <a:spcPts val="0"/>
              </a:spcAft>
              <a:buClr>
                <a:srgbClr val="FFFFFF"/>
              </a:buClr>
              <a:buFont typeface="WingDings"/>
              <a:buChar char=""/>
            </a:pPr>
            <a:r>
              <a:rPr lang="is-IS" altLang="de-DE" sz="2000">
                <a:solidFill>
                  <a:srgbClr val="333333"/>
                </a:solidFill>
              </a:rPr>
              <a:t>“Ég </a:t>
            </a:r>
            <a:r>
              <a:rPr lang="is-IS" altLang="de-DE" sz="2000" dirty="0">
                <a:solidFill>
                  <a:srgbClr val="333333"/>
                </a:solidFill>
              </a:rPr>
              <a:t>verð alltaf að koma </a:t>
            </a:r>
            <a:r>
              <a:rPr lang="is-IS" altLang="de-DE" sz="2000">
                <a:solidFill>
                  <a:srgbClr val="333333"/>
                </a:solidFill>
              </a:rPr>
              <a:t>gáfulega fyrir”</a:t>
            </a:r>
            <a:endParaRPr lang="is-IS" altLang="de-DE" sz="2000" dirty="0">
              <a:solidFill>
                <a:srgbClr val="333333"/>
              </a:solidFill>
            </a:endParaRPr>
          </a:p>
          <a:p>
            <a:pPr marL="342900" lvl="1" indent="-342900" defTabSz="914400" eaLnBrk="0" hangingPunct="0">
              <a:lnSpc>
                <a:spcPct val="100000"/>
              </a:lnSpc>
              <a:spcBef>
                <a:spcPts val="1200"/>
              </a:spcBef>
              <a:spcAft>
                <a:spcPts val="0"/>
              </a:spcAft>
              <a:buClr>
                <a:srgbClr val="FFFFFF"/>
              </a:buClr>
              <a:buFont typeface="WingDings"/>
              <a:buChar char=""/>
            </a:pPr>
            <a:r>
              <a:rPr lang="is-IS" altLang="de-DE" sz="2000">
                <a:solidFill>
                  <a:srgbClr val="333333"/>
                </a:solidFill>
              </a:rPr>
              <a:t>“Ég </a:t>
            </a:r>
            <a:r>
              <a:rPr lang="is-IS" altLang="de-DE" sz="2000" dirty="0">
                <a:solidFill>
                  <a:srgbClr val="333333"/>
                </a:solidFill>
              </a:rPr>
              <a:t>verð alltaf að vera fyndin/n </a:t>
            </a:r>
            <a:r>
              <a:rPr lang="is-IS" altLang="de-DE" sz="2000">
                <a:solidFill>
                  <a:srgbClr val="333333"/>
                </a:solidFill>
              </a:rPr>
              <a:t>og skemmtileg/ur</a:t>
            </a:r>
            <a:r>
              <a:rPr lang="en-US" altLang="de-DE" sz="2000">
                <a:solidFill>
                  <a:srgbClr val="333333"/>
                </a:solidFill>
              </a:rPr>
              <a:t>”</a:t>
            </a:r>
            <a:endParaRPr lang="en-US" sz="2000" dirty="0"/>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Hugræn Innsæisþjálfun 8 – Líðan</a:t>
            </a:r>
          </a:p>
        </p:txBody>
      </p:sp>
      <p:sp>
        <p:nvSpPr>
          <p:cNvPr id="11" name="Slide Number Placeholder 10"/>
          <p:cNvSpPr>
            <a:spLocks noGrp="1"/>
          </p:cNvSpPr>
          <p:nvPr>
            <p:ph type="sldNum" sz="quarter" idx="12"/>
          </p:nvPr>
        </p:nvSpPr>
        <p:spPr/>
        <p:txBody>
          <a:bodyPr/>
          <a:lstStyle/>
          <a:p>
            <a:pPr>
              <a:defRPr/>
            </a:pPr>
            <a:fld id="{F1E9B6FB-647B-49E3-AD4A-AB27DBB0704B}" type="slidenum">
              <a:rPr lang="de-DE" altLang="de-DE" smtClean="0"/>
              <a:pPr>
                <a:defRPr/>
              </a:pPr>
              <a:t>33</a:t>
            </a:fld>
            <a:endParaRPr lang="de-DE" altLang="de-DE"/>
          </a:p>
        </p:txBody>
      </p:sp>
    </p:spTree>
    <p:extLst>
      <p:ext uri="{BB962C8B-B14F-4D97-AF65-F5344CB8AC3E}">
        <p14:creationId xmlns:p14="http://schemas.microsoft.com/office/powerpoint/2010/main" val="38955056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Valfrjálst</a:t>
            </a:r>
            <a:r>
              <a:rPr lang="en-US" altLang="ko-KR" sz="3600" spc="-5" dirty="0">
                <a:latin typeface="+mn-lt"/>
                <a:ea typeface="+mn-ea"/>
                <a:cs typeface="+mn-cs"/>
              </a:rPr>
              <a:t>: </a:t>
            </a:r>
            <a:r>
              <a:rPr lang="en-US" altLang="ko-KR" sz="3600" spc="-5" dirty="0" err="1">
                <a:latin typeface="+mn-lt"/>
                <a:ea typeface="+mn-ea"/>
                <a:cs typeface="+mn-cs"/>
              </a:rPr>
              <a:t>Myndband</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Valfrjálst</a:t>
            </a:r>
            <a:r>
              <a:rPr lang="en-US" altLang="ko-KR" sz="2400" dirty="0">
                <a:solidFill>
                  <a:srgbClr val="004992"/>
                </a:solidFill>
              </a:rPr>
              <a:t>: </a:t>
            </a:r>
            <a:r>
              <a:rPr lang="en-US" altLang="ko-KR" sz="2400" dirty="0" err="1">
                <a:solidFill>
                  <a:srgbClr val="004992"/>
                </a:solidFill>
              </a:rPr>
              <a:t>Myndband</a:t>
            </a:r>
            <a:r>
              <a:rPr lang="en-US" altLang="ko-KR" sz="2400" dirty="0">
                <a:solidFill>
                  <a:srgbClr val="004992"/>
                </a:solidFill>
              </a:rPr>
              <a:t> </a:t>
            </a:r>
            <a:r>
              <a:rPr lang="en-US" altLang="ko-KR" sz="2400" dirty="0" err="1">
                <a:solidFill>
                  <a:srgbClr val="004992"/>
                </a:solidFill>
              </a:rPr>
              <a:t>sem</a:t>
            </a:r>
            <a:r>
              <a:rPr lang="en-US" altLang="ko-KR" sz="2400" dirty="0">
                <a:solidFill>
                  <a:srgbClr val="004992"/>
                </a:solidFill>
              </a:rPr>
              <a:t> </a:t>
            </a:r>
            <a:r>
              <a:rPr lang="en-US" altLang="ko-KR" sz="2400" dirty="0" err="1">
                <a:solidFill>
                  <a:srgbClr val="004992"/>
                </a:solidFill>
              </a:rPr>
              <a:t>snýr</a:t>
            </a:r>
            <a:r>
              <a:rPr lang="en-US" altLang="ko-KR" sz="2400" dirty="0">
                <a:solidFill>
                  <a:srgbClr val="004992"/>
                </a:solidFill>
              </a:rPr>
              <a:t> </a:t>
            </a:r>
            <a:r>
              <a:rPr lang="en-US" altLang="ko-KR" sz="2400" dirty="0" err="1">
                <a:solidFill>
                  <a:srgbClr val="004992"/>
                </a:solidFill>
              </a:rPr>
              <a:t>að</a:t>
            </a:r>
            <a:r>
              <a:rPr lang="en-US" altLang="ko-KR" sz="2400" dirty="0">
                <a:solidFill>
                  <a:srgbClr val="004992"/>
                </a:solidFill>
              </a:rPr>
              <a:t> </a:t>
            </a:r>
            <a:r>
              <a:rPr lang="en-US" altLang="ko-KR" sz="2400" dirty="0" err="1">
                <a:solidFill>
                  <a:srgbClr val="004992"/>
                </a:solidFill>
              </a:rPr>
              <a:t>efni</a:t>
            </a:r>
            <a:r>
              <a:rPr lang="en-US" altLang="ko-KR" sz="2400" dirty="0">
                <a:solidFill>
                  <a:srgbClr val="004992"/>
                </a:solidFill>
              </a:rPr>
              <a:t> </a:t>
            </a:r>
            <a:r>
              <a:rPr lang="en-US" altLang="ko-KR" sz="2400" dirty="0" err="1">
                <a:solidFill>
                  <a:srgbClr val="004992"/>
                </a:solidFill>
              </a:rPr>
              <a:t>dagsins</a:t>
            </a:r>
            <a:r>
              <a:rPr lang="en-US" altLang="ko-KR" sz="2400" dirty="0">
                <a:solidFill>
                  <a:srgbClr val="004992"/>
                </a:solidFill>
              </a:rPr>
              <a:t> </a:t>
            </a:r>
            <a:r>
              <a:rPr lang="en-US" altLang="ko-KR" sz="2400" dirty="0" err="1">
                <a:solidFill>
                  <a:srgbClr val="004992"/>
                </a:solidFill>
              </a:rPr>
              <a:t>má</a:t>
            </a:r>
            <a:r>
              <a:rPr lang="en-US" altLang="ko-KR" sz="2400" dirty="0">
                <a:solidFill>
                  <a:srgbClr val="004992"/>
                </a:solidFill>
              </a:rPr>
              <a:t> </a:t>
            </a:r>
            <a:r>
              <a:rPr lang="en-US" altLang="ko-KR" sz="2400" dirty="0" err="1">
                <a:solidFill>
                  <a:srgbClr val="004992"/>
                </a:solidFill>
              </a:rPr>
              <a:t>finna</a:t>
            </a:r>
            <a:r>
              <a:rPr lang="en-US" altLang="ko-KR" sz="2400" dirty="0">
                <a:solidFill>
                  <a:srgbClr val="004992"/>
                </a:solidFill>
              </a:rPr>
              <a:t> á </a:t>
            </a:r>
            <a:r>
              <a:rPr lang="en-US" altLang="ko-KR" sz="2400" dirty="0" err="1">
                <a:solidFill>
                  <a:srgbClr val="004992"/>
                </a:solidFill>
              </a:rPr>
              <a:t>eftirfarandi</a:t>
            </a:r>
            <a:r>
              <a:rPr lang="en-US" altLang="ko-KR" sz="2400" dirty="0">
                <a:solidFill>
                  <a:srgbClr val="004992"/>
                </a:solidFill>
              </a:rPr>
              <a:t> </a:t>
            </a:r>
            <a:r>
              <a:rPr lang="en-US" altLang="ko-KR" sz="2400" dirty="0" err="1">
                <a:solidFill>
                  <a:srgbClr val="004992"/>
                </a:solidFill>
              </a:rPr>
              <a:t>vefslóð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Ræðið</a:t>
            </a:r>
            <a:r>
              <a:rPr lang="en-US" altLang="ko-KR" sz="2400" dirty="0">
                <a:solidFill>
                  <a:srgbClr val="333333"/>
                </a:solidFill>
              </a:rPr>
              <a:t> </a:t>
            </a:r>
            <a:r>
              <a:rPr lang="en-US" altLang="ko-KR" sz="2400" dirty="0" err="1">
                <a:solidFill>
                  <a:srgbClr val="333333"/>
                </a:solidFill>
              </a:rPr>
              <a:t>hvernig</a:t>
            </a:r>
            <a:r>
              <a:rPr lang="en-US" altLang="ko-KR" sz="2400" dirty="0">
                <a:solidFill>
                  <a:srgbClr val="333333"/>
                </a:solidFill>
              </a:rPr>
              <a:t> </a:t>
            </a:r>
            <a:r>
              <a:rPr lang="en-US" altLang="ko-KR" sz="2400" dirty="0" err="1">
                <a:solidFill>
                  <a:srgbClr val="333333"/>
                </a:solidFill>
              </a:rPr>
              <a:t>myndbandið</a:t>
            </a:r>
            <a:r>
              <a:rPr lang="en-US" altLang="ko-KR" sz="2400" dirty="0">
                <a:solidFill>
                  <a:srgbClr val="333333"/>
                </a:solidFill>
              </a:rPr>
              <a:t> </a:t>
            </a:r>
            <a:r>
              <a:rPr lang="en-US" altLang="ko-KR" sz="2400" dirty="0" err="1">
                <a:solidFill>
                  <a:srgbClr val="333333"/>
                </a:solidFill>
              </a:rPr>
              <a:t>tengist</a:t>
            </a:r>
            <a:r>
              <a:rPr lang="en-US" altLang="ko-KR" sz="2400" dirty="0">
                <a:solidFill>
                  <a:srgbClr val="333333"/>
                </a:solidFill>
              </a:rPr>
              <a:t> </a:t>
            </a:r>
            <a:r>
              <a:rPr lang="en-US" altLang="ko-KR" sz="2400" dirty="0" err="1">
                <a:solidFill>
                  <a:srgbClr val="333333"/>
                </a:solidFill>
              </a:rPr>
              <a:t>efni</a:t>
            </a:r>
            <a:r>
              <a:rPr lang="en-US" altLang="ko-KR" sz="2400" dirty="0">
                <a:solidFill>
                  <a:srgbClr val="333333"/>
                </a:solidFill>
              </a:rPr>
              <a:t> </a:t>
            </a:r>
            <a:r>
              <a:rPr lang="en-US" altLang="ko-KR" sz="2400" dirty="0" err="1">
                <a:solidFill>
                  <a:srgbClr val="333333"/>
                </a:solidFill>
              </a:rPr>
              <a:t>dagsins</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fyrir</a:t>
            </a:r>
            <a:r>
              <a:rPr lang="en-US" altLang="ko-KR" b="0" i="1" spc="-5" dirty="0">
                <a:solidFill>
                  <a:srgbClr val="333333"/>
                </a:solidFill>
                <a:latin typeface="+mn-lt"/>
              </a:rPr>
              <a:t> </a:t>
            </a:r>
            <a:r>
              <a:rPr lang="en-US" altLang="ko-KR" b="0" i="1" spc="-5" dirty="0" err="1">
                <a:solidFill>
                  <a:srgbClr val="333333"/>
                </a:solidFill>
                <a:latin typeface="+mn-lt"/>
              </a:rPr>
              <a:t>meðferðaraðila</a:t>
            </a:r>
            <a:r>
              <a:rPr lang="en-US" altLang="ko-KR" b="0" i="1" spc="-5" dirty="0">
                <a:solidFill>
                  <a:srgbClr val="333333"/>
                </a:solidFill>
                <a:latin typeface="+mn-lt"/>
              </a:rPr>
              <a:t>:</a:t>
            </a:r>
          </a:p>
          <a:p>
            <a:pPr marL="635" defTabSz="914400" eaLnBrk="0" fontAlgn="base" hangingPunct="0">
              <a:spcBef>
                <a:spcPts val="894"/>
              </a:spcBef>
              <a:spcAft>
                <a:spcPct val="0"/>
              </a:spcAft>
            </a:pPr>
            <a:r>
              <a:rPr lang="en-US" altLang="ko-KR" b="0" dirty="0">
                <a:solidFill>
                  <a:srgbClr val="333333"/>
                </a:solidFill>
                <a:latin typeface="+mn-lt"/>
              </a:rPr>
              <a:t>sum </a:t>
            </a:r>
            <a:r>
              <a:rPr lang="en-US" altLang="ko-KR" b="0" dirty="0" err="1">
                <a:solidFill>
                  <a:srgbClr val="333333"/>
                </a:solidFill>
                <a:latin typeface="+mn-lt"/>
              </a:rPr>
              <a:t>myndböndin</a:t>
            </a:r>
            <a:r>
              <a:rPr lang="en-US" altLang="ko-KR" b="0" dirty="0">
                <a:solidFill>
                  <a:srgbClr val="333333"/>
                </a:solidFill>
                <a:latin typeface="+mn-lt"/>
              </a:rPr>
              <a:t> </a:t>
            </a:r>
            <a:r>
              <a:rPr lang="en-US" altLang="ko-KR" b="0" dirty="0" err="1">
                <a:solidFill>
                  <a:srgbClr val="333333"/>
                </a:solidFill>
                <a:latin typeface="+mn-lt"/>
              </a:rPr>
              <a:t>innhalda</a:t>
            </a:r>
            <a:r>
              <a:rPr lang="en-US" altLang="ko-KR" b="0" dirty="0">
                <a:solidFill>
                  <a:srgbClr val="333333"/>
                </a:solidFill>
                <a:latin typeface="+mn-lt"/>
              </a:rPr>
              <a:t> </a:t>
            </a:r>
            <a:r>
              <a:rPr lang="en-US" altLang="ko-KR" b="0" dirty="0" err="1">
                <a:solidFill>
                  <a:srgbClr val="333333"/>
                </a:solidFill>
                <a:latin typeface="+mn-lt"/>
              </a:rPr>
              <a:t>málfar</a:t>
            </a:r>
            <a:r>
              <a:rPr lang="en-US" altLang="ko-KR" b="0" dirty="0">
                <a:solidFill>
                  <a:srgbClr val="333333"/>
                </a:solidFill>
                <a:latin typeface="+mn-lt"/>
              </a:rPr>
              <a:t> </a:t>
            </a:r>
            <a:r>
              <a:rPr lang="en-US" altLang="ko-KR" b="0" dirty="0" err="1">
                <a:solidFill>
                  <a:srgbClr val="333333"/>
                </a:solidFill>
                <a:latin typeface="+mn-lt"/>
              </a:rPr>
              <a:t>sem</a:t>
            </a:r>
            <a:r>
              <a:rPr lang="en-US" altLang="ko-KR" b="0" dirty="0">
                <a:solidFill>
                  <a:srgbClr val="333333"/>
                </a:solidFill>
                <a:latin typeface="+mn-lt"/>
              </a:rPr>
              <a:t> </a:t>
            </a:r>
            <a:r>
              <a:rPr lang="en-US" altLang="ko-KR" b="0" dirty="0" err="1">
                <a:solidFill>
                  <a:srgbClr val="333333"/>
                </a:solidFill>
                <a:latin typeface="+mn-lt"/>
              </a:rPr>
              <a:t>gæti</a:t>
            </a:r>
            <a:r>
              <a:rPr lang="en-US" altLang="ko-KR" b="0" dirty="0">
                <a:solidFill>
                  <a:srgbClr val="333333"/>
                </a:solidFill>
                <a:latin typeface="+mn-lt"/>
              </a:rPr>
              <a:t> </a:t>
            </a:r>
            <a:r>
              <a:rPr lang="en-US" altLang="ko-KR" b="0" dirty="0" err="1">
                <a:solidFill>
                  <a:srgbClr val="333333"/>
                </a:solidFill>
                <a:latin typeface="+mn-lt"/>
              </a:rPr>
              <a:t>verið</a:t>
            </a:r>
            <a:r>
              <a:rPr lang="en-US" altLang="ko-KR" b="0" dirty="0">
                <a:solidFill>
                  <a:srgbClr val="333333"/>
                </a:solidFill>
                <a:latin typeface="+mn-lt"/>
              </a:rPr>
              <a:t> </a:t>
            </a:r>
            <a:r>
              <a:rPr lang="en-US" altLang="ko-KR" b="0" dirty="0" err="1">
                <a:solidFill>
                  <a:srgbClr val="333333"/>
                </a:solidFill>
                <a:latin typeface="+mn-lt"/>
              </a:rPr>
              <a:t>óviðeigandi</a:t>
            </a:r>
            <a:r>
              <a:rPr lang="en-US" altLang="ko-KR" b="0" dirty="0">
                <a:solidFill>
                  <a:srgbClr val="333333"/>
                </a:solidFill>
                <a:latin typeface="+mn-lt"/>
              </a:rPr>
              <a:t> </a:t>
            </a:r>
            <a:r>
              <a:rPr lang="en-US" altLang="ko-KR" b="0" dirty="0" err="1">
                <a:solidFill>
                  <a:srgbClr val="333333"/>
                </a:solidFill>
                <a:latin typeface="+mn-lt"/>
              </a:rPr>
              <a:t>fyrir</a:t>
            </a:r>
            <a:r>
              <a:rPr lang="en-US" altLang="ko-KR" b="0" dirty="0">
                <a:solidFill>
                  <a:srgbClr val="333333"/>
                </a:solidFill>
                <a:latin typeface="+mn-lt"/>
              </a:rPr>
              <a:t> </a:t>
            </a:r>
            <a:r>
              <a:rPr lang="en-US" altLang="ko-KR" b="0" dirty="0" err="1">
                <a:solidFill>
                  <a:srgbClr val="333333"/>
                </a:solidFill>
                <a:latin typeface="+mn-lt"/>
              </a:rPr>
              <a:t>suma</a:t>
            </a:r>
            <a:r>
              <a:rPr lang="en-US" altLang="ko-KR" b="0" dirty="0">
                <a:solidFill>
                  <a:srgbClr val="333333"/>
                </a:solidFill>
                <a:latin typeface="+mn-lt"/>
              </a:rPr>
              <a:t> </a:t>
            </a:r>
            <a:r>
              <a:rPr lang="en-US" altLang="ko-KR" b="0" dirty="0" err="1">
                <a:solidFill>
                  <a:srgbClr val="333333"/>
                </a:solidFill>
                <a:latin typeface="+mn-lt"/>
              </a:rPr>
              <a:t>áhorfendur</a:t>
            </a:r>
            <a:r>
              <a:rPr lang="en-US" altLang="ko-KR" b="0" dirty="0">
                <a:solidFill>
                  <a:srgbClr val="333333"/>
                </a:solidFill>
                <a:latin typeface="+mn-lt"/>
              </a:rPr>
              <a:t> </a:t>
            </a:r>
            <a:r>
              <a:rPr lang="en-US" altLang="ko-KR" b="0" dirty="0" err="1">
                <a:solidFill>
                  <a:srgbClr val="333333"/>
                </a:solidFill>
                <a:latin typeface="+mn-lt"/>
              </a:rPr>
              <a:t>eða</a:t>
            </a:r>
            <a:r>
              <a:rPr lang="en-US" altLang="ko-KR" b="0" dirty="0">
                <a:solidFill>
                  <a:srgbClr val="333333"/>
                </a:solidFill>
                <a:latin typeface="+mn-lt"/>
              </a:rPr>
              <a:t> </a:t>
            </a:r>
            <a:r>
              <a:rPr lang="en-US" altLang="ko-KR" b="0" dirty="0" err="1">
                <a:solidFill>
                  <a:srgbClr val="333333"/>
                </a:solidFill>
                <a:latin typeface="+mn-lt"/>
              </a:rPr>
              <a:t>eftir</a:t>
            </a:r>
            <a:r>
              <a:rPr lang="en-US" altLang="ko-KR" b="0" dirty="0">
                <a:solidFill>
                  <a:srgbClr val="333333"/>
                </a:solidFill>
                <a:latin typeface="+mn-lt"/>
              </a:rPr>
              <a:t> </a:t>
            </a:r>
            <a:r>
              <a:rPr lang="en-US" altLang="ko-KR" b="0" dirty="0" err="1">
                <a:solidFill>
                  <a:srgbClr val="333333"/>
                </a:solidFill>
                <a:latin typeface="+mn-lt"/>
              </a:rPr>
              <a:t>menningu</a:t>
            </a:r>
            <a:r>
              <a:rPr lang="en-US" altLang="ko-KR" b="0" dirty="0">
                <a:solidFill>
                  <a:srgbClr val="333333"/>
                </a:solidFill>
                <a:latin typeface="+mn-lt"/>
              </a:rPr>
              <a:t>. </a:t>
            </a:r>
            <a:r>
              <a:rPr lang="en-US" altLang="ko-KR" b="0" dirty="0" err="1">
                <a:solidFill>
                  <a:srgbClr val="333333"/>
                </a:solidFill>
                <a:latin typeface="+mn-lt"/>
              </a:rPr>
              <a:t>Vinsamlegast</a:t>
            </a:r>
            <a:r>
              <a:rPr lang="en-US" altLang="ko-KR" b="0" dirty="0">
                <a:solidFill>
                  <a:srgbClr val="333333"/>
                </a:solidFill>
                <a:latin typeface="+mn-lt"/>
              </a:rPr>
              <a:t> </a:t>
            </a:r>
            <a:r>
              <a:rPr lang="en-US" altLang="ko-KR" b="0" dirty="0" err="1">
                <a:solidFill>
                  <a:srgbClr val="333333"/>
                </a:solidFill>
                <a:latin typeface="+mn-lt"/>
              </a:rPr>
              <a:t>horfið</a:t>
            </a:r>
            <a:r>
              <a:rPr lang="en-US" altLang="ko-KR" b="0" dirty="0">
                <a:solidFill>
                  <a:srgbClr val="333333"/>
                </a:solidFill>
                <a:latin typeface="+mn-lt"/>
              </a:rPr>
              <a:t> á </a:t>
            </a:r>
            <a:r>
              <a:rPr lang="en-US" altLang="ko-KR" b="0" dirty="0" err="1">
                <a:solidFill>
                  <a:srgbClr val="333333"/>
                </a:solidFill>
                <a:latin typeface="+mn-lt"/>
              </a:rPr>
              <a:t>myndböndin</a:t>
            </a:r>
            <a:r>
              <a:rPr lang="en-US" altLang="ko-KR" b="0" dirty="0">
                <a:solidFill>
                  <a:srgbClr val="333333"/>
                </a:solidFill>
                <a:latin typeface="+mn-lt"/>
              </a:rPr>
              <a:t> </a:t>
            </a:r>
            <a:r>
              <a:rPr lang="en-US" altLang="ko-KR" b="0" dirty="0" err="1">
                <a:solidFill>
                  <a:srgbClr val="333333"/>
                </a:solidFill>
                <a:latin typeface="+mn-lt"/>
              </a:rPr>
              <a:t>fyrir</a:t>
            </a:r>
            <a:r>
              <a:rPr lang="en-US" altLang="ko-KR" b="0" dirty="0">
                <a:solidFill>
                  <a:srgbClr val="333333"/>
                </a:solidFill>
                <a:latin typeface="+mn-lt"/>
              </a:rPr>
              <a:t> </a:t>
            </a:r>
            <a:r>
              <a:rPr lang="en-US" altLang="ko-KR" b="0" dirty="0" err="1">
                <a:solidFill>
                  <a:srgbClr val="333333"/>
                </a:solidFill>
                <a:latin typeface="+mn-lt"/>
              </a:rPr>
              <a:t>fram</a:t>
            </a:r>
            <a:r>
              <a:rPr lang="en-US" altLang="ko-KR" b="0" dirty="0">
                <a:solidFill>
                  <a:srgbClr val="333333"/>
                </a:solidFill>
                <a:latin typeface="+mn-lt"/>
              </a:rPr>
              <a:t> </a:t>
            </a:r>
            <a:r>
              <a:rPr lang="en-US" altLang="ko-KR" b="0" dirty="0" err="1">
                <a:solidFill>
                  <a:srgbClr val="333333"/>
                </a:solidFill>
                <a:latin typeface="+mn-lt"/>
              </a:rPr>
              <a:t>áður</a:t>
            </a:r>
            <a:r>
              <a:rPr lang="en-US" altLang="ko-KR" b="0" dirty="0">
                <a:solidFill>
                  <a:srgbClr val="333333"/>
                </a:solidFill>
                <a:latin typeface="+mn-lt"/>
              </a:rPr>
              <a:t> </a:t>
            </a:r>
            <a:r>
              <a:rPr lang="en-US" altLang="ko-KR" b="0" dirty="0" err="1">
                <a:solidFill>
                  <a:srgbClr val="333333"/>
                </a:solidFill>
                <a:latin typeface="+mn-lt"/>
              </a:rPr>
              <a:t>en</a:t>
            </a:r>
            <a:r>
              <a:rPr lang="en-US" altLang="ko-KR" b="0" dirty="0">
                <a:solidFill>
                  <a:srgbClr val="333333"/>
                </a:solidFill>
                <a:latin typeface="+mn-lt"/>
              </a:rPr>
              <a:t> </a:t>
            </a:r>
            <a:r>
              <a:rPr lang="en-US" altLang="ko-KR" b="0" dirty="0" err="1">
                <a:solidFill>
                  <a:srgbClr val="333333"/>
                </a:solidFill>
                <a:latin typeface="+mn-lt"/>
              </a:rPr>
              <a:t>tekin</a:t>
            </a:r>
            <a:r>
              <a:rPr lang="en-US" altLang="ko-KR" b="0" dirty="0">
                <a:solidFill>
                  <a:srgbClr val="333333"/>
                </a:solidFill>
                <a:latin typeface="+mn-lt"/>
              </a:rPr>
              <a:t> </a:t>
            </a:r>
            <a:r>
              <a:rPr lang="en-US" altLang="ko-KR" b="0" dirty="0" err="1">
                <a:solidFill>
                  <a:srgbClr val="333333"/>
                </a:solidFill>
                <a:latin typeface="+mn-lt"/>
              </a:rPr>
              <a:t>er</a:t>
            </a:r>
            <a:r>
              <a:rPr lang="en-US" altLang="ko-KR" b="0" dirty="0">
                <a:solidFill>
                  <a:srgbClr val="333333"/>
                </a:solidFill>
                <a:latin typeface="+mn-lt"/>
              </a:rPr>
              <a:t> </a:t>
            </a:r>
            <a:r>
              <a:rPr lang="en-US" altLang="ko-KR" b="0" dirty="0" err="1">
                <a:solidFill>
                  <a:srgbClr val="333333"/>
                </a:solidFill>
                <a:latin typeface="+mn-lt"/>
              </a:rPr>
              <a:t>ákvörðun</a:t>
            </a:r>
            <a:r>
              <a:rPr lang="en-US" altLang="ko-KR" b="0" dirty="0">
                <a:solidFill>
                  <a:srgbClr val="333333"/>
                </a:solidFill>
                <a:latin typeface="+mn-lt"/>
              </a:rPr>
              <a:t> um </a:t>
            </a:r>
            <a:r>
              <a:rPr lang="en-US" altLang="ko-KR" b="0" dirty="0" err="1">
                <a:solidFill>
                  <a:srgbClr val="333333"/>
                </a:solidFill>
                <a:latin typeface="+mn-lt"/>
              </a:rPr>
              <a:t>hvort</a:t>
            </a:r>
            <a:r>
              <a:rPr lang="en-US" altLang="ko-KR" b="0" dirty="0">
                <a:solidFill>
                  <a:srgbClr val="333333"/>
                </a:solidFill>
                <a:latin typeface="+mn-lt"/>
              </a:rPr>
              <a:t> </a:t>
            </a:r>
            <a:r>
              <a:rPr lang="en-US" altLang="ko-KR" b="0" dirty="0" err="1">
                <a:solidFill>
                  <a:srgbClr val="333333"/>
                </a:solidFill>
                <a:latin typeface="+mn-lt"/>
              </a:rPr>
              <a:t>þau</a:t>
            </a:r>
            <a:r>
              <a:rPr lang="en-US" altLang="ko-KR" b="0" dirty="0">
                <a:solidFill>
                  <a:srgbClr val="333333"/>
                </a:solidFill>
                <a:latin typeface="+mn-lt"/>
              </a:rPr>
              <a:t> </a:t>
            </a:r>
            <a:r>
              <a:rPr lang="en-US" altLang="ko-KR" b="0" dirty="0" err="1">
                <a:solidFill>
                  <a:srgbClr val="333333"/>
                </a:solidFill>
                <a:latin typeface="+mn-lt"/>
              </a:rPr>
              <a:t>verði</a:t>
            </a:r>
            <a:r>
              <a:rPr lang="en-US" altLang="ko-KR" b="0" dirty="0">
                <a:solidFill>
                  <a:srgbClr val="333333"/>
                </a:solidFill>
                <a:latin typeface="+mn-lt"/>
              </a:rPr>
              <a:t> </a:t>
            </a:r>
            <a:r>
              <a:rPr lang="en-US" altLang="ko-KR" b="0" dirty="0" err="1">
                <a:solidFill>
                  <a:srgbClr val="333333"/>
                </a:solidFill>
                <a:latin typeface="+mn-lt"/>
              </a:rPr>
              <a:t>sýnd</a:t>
            </a:r>
            <a:r>
              <a:rPr lang="en-US" altLang="ko-KR" b="0" dirty="0">
                <a:solidFill>
                  <a:srgbClr val="333333"/>
                </a:solidFill>
                <a:latin typeface="+mn-lt"/>
              </a:rPr>
              <a:t>.</a:t>
            </a:r>
            <a:r>
              <a:rPr lang="de-DE"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t>Hugræn Innsæisþjálfun 8 – Líðan</a:t>
            </a:r>
          </a:p>
        </p:txBody>
      </p:sp>
      <p:sp>
        <p:nvSpPr>
          <p:cNvPr id="6" name="Slide Number Placeholder 5"/>
          <p:cNvSpPr>
            <a:spLocks noGrp="1"/>
          </p:cNvSpPr>
          <p:nvPr>
            <p:ph type="sldNum" sz="quarter" idx="12"/>
          </p:nvPr>
        </p:nvSpPr>
        <p:spPr/>
        <p:txBody>
          <a:bodyPr/>
          <a:lstStyle/>
          <a:p>
            <a:pPr>
              <a:defRPr/>
            </a:pPr>
            <a:fld id="{F1E9B6FB-647B-49E3-AD4A-AB27DBB0704B}" type="slidenum">
              <a:rPr lang="de-DE" altLang="de-DE" smtClean="0"/>
              <a:pPr>
                <a:defRPr/>
              </a:pPr>
              <a:t>34</a:t>
            </a:fld>
            <a:endParaRPr lang="de-DE" altLang="de-DE"/>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3871284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033">
            <a:extLst>
              <a:ext uri="{FF2B5EF4-FFF2-40B4-BE49-F238E27FC236}">
                <a16:creationId xmlns:a16="http://schemas.microsoft.com/office/drawing/2014/main" id="{FC3DE42D-505E-2244-8D3D-8E9E12972B8F}"/>
              </a:ext>
            </a:extLst>
          </p:cNvPr>
          <p:cNvSpPr>
            <a:spLocks noGrp="1" noChangeArrowheads="1"/>
          </p:cNvSpPr>
          <p:nvPr>
            <p:ph type="title"/>
          </p:nvPr>
        </p:nvSpPr>
        <p:spPr/>
        <p:txBody>
          <a:bodyPr vert="horz" lIns="0" tIns="0" rIns="0" bIns="0" rtlCol="0" anchor="t">
            <a:spAutoFit/>
          </a:bodyPr>
          <a:lstStyle/>
          <a:p>
            <a:pPr defTabSz="914377">
              <a:spcBef>
                <a:spcPts val="0"/>
              </a:spcBef>
            </a:pPr>
            <a:r>
              <a:rPr lang="is-IS" altLang="de-DE" sz="3600">
                <a:latin typeface="+mn-lt"/>
                <a:ea typeface="+mn-ea"/>
                <a:cs typeface="+mn-cs"/>
              </a:rPr>
              <a:t>Þekkjum styrkleika okkar</a:t>
            </a:r>
            <a:endParaRPr lang="en-US" altLang="de-DE" sz="3600" dirty="0">
              <a:latin typeface="+mn-lt"/>
              <a:ea typeface="+mn-ea"/>
              <a:cs typeface="+mn-cs"/>
            </a:endParaRPr>
          </a:p>
        </p:txBody>
      </p:sp>
      <p:sp>
        <p:nvSpPr>
          <p:cNvPr id="338947" name="Rectangle 1027">
            <a:extLst>
              <a:ext uri="{FF2B5EF4-FFF2-40B4-BE49-F238E27FC236}">
                <a16:creationId xmlns:a16="http://schemas.microsoft.com/office/drawing/2014/main" id="{E061C8CB-E9AE-AF4C-A924-C8E55AD94F19}"/>
              </a:ext>
            </a:extLst>
          </p:cNvPr>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is-IS" sz="2400" dirty="0">
                <a:solidFill>
                  <a:srgbClr val="333333"/>
                </a:solidFill>
              </a:rPr>
              <a:t>Einblínum á styrkleikana í staðinn fyrir </a:t>
            </a:r>
            <a:r>
              <a:rPr lang="is-IS" sz="2400">
                <a:solidFill>
                  <a:srgbClr val="333333"/>
                </a:solidFill>
              </a:rPr>
              <a:t>veikleikana.</a:t>
            </a:r>
          </a:p>
          <a:p>
            <a:pPr marL="342900" indent="-342900" eaLnBrk="1" hangingPunct="1">
              <a:buClr>
                <a:srgbClr val="000000"/>
              </a:buClr>
              <a:buFont typeface="WingDings"/>
              <a:buChar char=""/>
              <a:tabLst>
                <a:tab pos="90488" algn="l"/>
                <a:tab pos="180975" algn="l"/>
              </a:tabLst>
              <a:defRPr/>
            </a:pPr>
            <a:r>
              <a:rPr lang="is-IS" sz="2400">
                <a:solidFill>
                  <a:srgbClr val="333333"/>
                </a:solidFill>
              </a:rPr>
              <a:t>Allir </a:t>
            </a:r>
            <a:r>
              <a:rPr lang="is-IS" sz="2400" dirty="0">
                <a:solidFill>
                  <a:srgbClr val="333333"/>
                </a:solidFill>
              </a:rPr>
              <a:t>hafa styrkleika sem þeir geta verið stoltir af</a:t>
            </a:r>
            <a:br>
              <a:rPr lang="is-IS" sz="2400" dirty="0">
                <a:solidFill>
                  <a:srgbClr val="333333"/>
                </a:solidFill>
              </a:rPr>
            </a:br>
            <a:r>
              <a:rPr lang="is-IS" sz="2400" i="1" dirty="0">
                <a:solidFill>
                  <a:srgbClr val="004992"/>
                </a:solidFill>
              </a:rPr>
              <a:t>…Það þarf ekki að vera heimsmet eða </a:t>
            </a:r>
            <a:r>
              <a:rPr lang="is-IS" sz="2400" i="1">
                <a:solidFill>
                  <a:srgbClr val="004992"/>
                </a:solidFill>
              </a:rPr>
              <a:t>heimsþekkt uppfinning</a:t>
            </a:r>
            <a:endParaRPr lang="is-I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F1E9B6FB-647B-49E3-AD4A-AB27DBB0704B}"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1033">
            <a:extLst>
              <a:ext uri="{FF2B5EF4-FFF2-40B4-BE49-F238E27FC236}">
                <a16:creationId xmlns:a16="http://schemas.microsoft.com/office/drawing/2014/main" id="{61C89BF8-9949-1A43-BF78-53DD862F013C}"/>
              </a:ext>
            </a:extLst>
          </p:cNvPr>
          <p:cNvSpPr>
            <a:spLocks noGrp="1" noChangeArrowheads="1"/>
          </p:cNvSpPr>
          <p:nvPr>
            <p:ph type="title"/>
          </p:nvPr>
        </p:nvSpPr>
        <p:spPr/>
        <p:txBody>
          <a:bodyPr vert="horz" lIns="0" tIns="0" rIns="0" bIns="0" rtlCol="0" anchor="t">
            <a:spAutoFit/>
          </a:bodyPr>
          <a:lstStyle/>
          <a:p>
            <a:pPr defTabSz="914377">
              <a:spcBef>
                <a:spcPts val="0"/>
              </a:spcBef>
            </a:pPr>
            <a:r>
              <a:rPr lang="is-IS" altLang="de-DE" sz="3600">
                <a:latin typeface="+mn-lt"/>
                <a:ea typeface="+mn-ea"/>
                <a:cs typeface="+mn-cs"/>
              </a:rPr>
              <a:t>Þekkjum styrkleika okkar</a:t>
            </a:r>
            <a:endParaRPr lang="en-US" altLang="de-DE" sz="3600" dirty="0">
              <a:latin typeface="+mn-lt"/>
              <a:ea typeface="+mn-ea"/>
              <a:cs typeface="+mn-cs"/>
            </a:endParaRPr>
          </a:p>
        </p:txBody>
      </p:sp>
      <p:sp>
        <p:nvSpPr>
          <p:cNvPr id="101377" name="Rectangle 2">
            <a:extLst>
              <a:ext uri="{FF2B5EF4-FFF2-40B4-BE49-F238E27FC236}">
                <a16:creationId xmlns:a16="http://schemas.microsoft.com/office/drawing/2014/main" id="{8E6C1C46-A780-8A4D-A187-19784090AC18}"/>
              </a:ext>
            </a:extLst>
          </p:cNvPr>
          <p:cNvSpPr>
            <a:spLocks noGrp="1" noChangeArrowheads="1"/>
          </p:cNvSpPr>
          <p:nvPr>
            <p:ph idx="1"/>
          </p:nvPr>
        </p:nvSpPr>
        <p:spPr>
          <a:xfrm>
            <a:off x="408955" y="2204864"/>
            <a:ext cx="8778240" cy="4248000"/>
          </a:xfrm>
        </p:spPr>
        <p:txBody>
          <a:bodyPr>
            <a:noAutofit/>
          </a:bodyPr>
          <a:lstStyle/>
          <a:p>
            <a:pPr marL="457200" indent="-457200" eaLnBrk="1" hangingPunct="1">
              <a:lnSpc>
                <a:spcPct val="100000"/>
              </a:lnSpc>
              <a:spcBef>
                <a:spcPts val="0"/>
              </a:spcBef>
              <a:buFont typeface="+mj-lt"/>
              <a:buAutoNum type="arabicPeriod"/>
            </a:pPr>
            <a:r>
              <a:rPr lang="is-IS" altLang="de-DE" sz="2400" i="1" dirty="0">
                <a:solidFill>
                  <a:srgbClr val="004992"/>
                </a:solidFill>
              </a:rPr>
              <a:t>Hugsa um eigin styrkleika.</a:t>
            </a:r>
            <a:br>
              <a:rPr lang="is-IS" altLang="de-DE" sz="2400" dirty="0">
                <a:solidFill>
                  <a:srgbClr val="004992"/>
                </a:solidFill>
              </a:rPr>
            </a:br>
            <a:r>
              <a:rPr lang="is-IS" altLang="de-DE" sz="2400" i="1" dirty="0">
                <a:solidFill>
                  <a:srgbClr val="333333"/>
                </a:solidFill>
              </a:rPr>
              <a:t>Hvaða eiginleika hef ég? Hvað hefur mér verið hrósað fyrir?</a:t>
            </a:r>
            <a:br>
              <a:rPr lang="is-IS" altLang="de-DE" sz="2400" i="1" dirty="0">
                <a:solidFill>
                  <a:srgbClr val="333333"/>
                </a:solidFill>
              </a:rPr>
            </a:br>
            <a:r>
              <a:rPr lang="is-IS" altLang="de-DE" sz="1600" i="1" dirty="0">
                <a:solidFill>
                  <a:srgbClr val="333333"/>
                </a:solidFill>
              </a:rPr>
              <a:t>t.d. Ég er mjög þolinmóð/-ur ...</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F1E9B6FB-647B-49E3-AD4A-AB27DBB0704B}" type="slidenum">
              <a:rPr lang="de-DE" altLang="de-DE" smtClean="0"/>
              <a:pPr>
                <a:defRPr/>
              </a:pPr>
              <a:t>36</a:t>
            </a:fld>
            <a:endParaRPr lang="de-DE" altLang="de-DE"/>
          </a:p>
        </p:txBody>
      </p:sp>
    </p:spTree>
    <p:extLst>
      <p:ext uri="{BB962C8B-B14F-4D97-AF65-F5344CB8AC3E}">
        <p14:creationId xmlns:p14="http://schemas.microsoft.com/office/powerpoint/2010/main" val="13042237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1033">
            <a:extLst>
              <a:ext uri="{FF2B5EF4-FFF2-40B4-BE49-F238E27FC236}">
                <a16:creationId xmlns:a16="http://schemas.microsoft.com/office/drawing/2014/main" id="{61C89BF8-9949-1A43-BF78-53DD862F013C}"/>
              </a:ext>
            </a:extLst>
          </p:cNvPr>
          <p:cNvSpPr>
            <a:spLocks noGrp="1" noChangeArrowheads="1"/>
          </p:cNvSpPr>
          <p:nvPr>
            <p:ph type="title"/>
          </p:nvPr>
        </p:nvSpPr>
        <p:spPr/>
        <p:txBody>
          <a:bodyPr vert="horz" lIns="0" tIns="0" rIns="0" bIns="0" rtlCol="0" anchor="t">
            <a:spAutoFit/>
          </a:bodyPr>
          <a:lstStyle/>
          <a:p>
            <a:pPr defTabSz="914377">
              <a:spcBef>
                <a:spcPts val="0"/>
              </a:spcBef>
            </a:pPr>
            <a:r>
              <a:rPr lang="is-IS" altLang="de-DE" sz="3600">
                <a:latin typeface="+mn-lt"/>
                <a:ea typeface="+mn-ea"/>
                <a:cs typeface="+mn-cs"/>
              </a:rPr>
              <a:t>Þekkjum styrkleika okkar</a:t>
            </a:r>
            <a:endParaRPr lang="en-US" altLang="de-DE" sz="3600" dirty="0">
              <a:latin typeface="+mn-lt"/>
              <a:ea typeface="+mn-ea"/>
              <a:cs typeface="+mn-cs"/>
            </a:endParaRPr>
          </a:p>
        </p:txBody>
      </p:sp>
      <p:sp>
        <p:nvSpPr>
          <p:cNvPr id="101377" name="Rectangle 2">
            <a:extLst>
              <a:ext uri="{FF2B5EF4-FFF2-40B4-BE49-F238E27FC236}">
                <a16:creationId xmlns:a16="http://schemas.microsoft.com/office/drawing/2014/main" id="{8E6C1C46-A780-8A4D-A187-19784090AC18}"/>
              </a:ext>
            </a:extLst>
          </p:cNvPr>
          <p:cNvSpPr>
            <a:spLocks noGrp="1" noChangeArrowheads="1"/>
          </p:cNvSpPr>
          <p:nvPr>
            <p:ph idx="1"/>
          </p:nvPr>
        </p:nvSpPr>
        <p:spPr>
          <a:xfrm>
            <a:off x="408955" y="2204864"/>
            <a:ext cx="8778240" cy="4248000"/>
          </a:xfrm>
        </p:spPr>
        <p:txBody>
          <a:bodyPr>
            <a:noAutofit/>
          </a:bodyPr>
          <a:lstStyle/>
          <a:p>
            <a:pPr marL="457200" indent="-457200" eaLnBrk="1" hangingPunct="1">
              <a:lnSpc>
                <a:spcPct val="100000"/>
              </a:lnSpc>
              <a:spcBef>
                <a:spcPts val="0"/>
              </a:spcBef>
              <a:buFont typeface="+mj-lt"/>
              <a:buAutoNum type="arabicPeriod"/>
            </a:pPr>
            <a:r>
              <a:rPr lang="is-IS" altLang="de-DE" sz="2400" i="1" dirty="0">
                <a:solidFill>
                  <a:srgbClr val="004992"/>
                </a:solidFill>
              </a:rPr>
              <a:t>Hugsa um eigin styrkleika.</a:t>
            </a:r>
            <a:br>
              <a:rPr lang="is-IS" altLang="de-DE" sz="2400" dirty="0">
                <a:solidFill>
                  <a:srgbClr val="004992"/>
                </a:solidFill>
              </a:rPr>
            </a:br>
            <a:r>
              <a:rPr lang="is-IS" altLang="de-DE" sz="2400" i="1" dirty="0">
                <a:solidFill>
                  <a:srgbClr val="333333"/>
                </a:solidFill>
              </a:rPr>
              <a:t>Hvaða eiginleika hef ég? Hvað hefur mér verið hrósað fyrir?</a:t>
            </a:r>
            <a:br>
              <a:rPr lang="is-IS" altLang="de-DE" sz="2400" i="1" dirty="0">
                <a:solidFill>
                  <a:srgbClr val="333333"/>
                </a:solidFill>
              </a:rPr>
            </a:br>
            <a:r>
              <a:rPr lang="is-IS" altLang="de-DE" sz="1600" i="1" dirty="0">
                <a:solidFill>
                  <a:srgbClr val="333333"/>
                </a:solidFill>
              </a:rPr>
              <a:t>t.d. Ég er mjög þolinmóð/-ur ...</a:t>
            </a:r>
          </a:p>
          <a:p>
            <a:pPr marL="457200" indent="-457200" eaLnBrk="1" hangingPunct="1">
              <a:buFont typeface="+mj-lt"/>
              <a:buAutoNum type="arabicPeriod"/>
            </a:pPr>
            <a:r>
              <a:rPr lang="is-IS" altLang="de-DE" sz="2400" i="1" dirty="0">
                <a:solidFill>
                  <a:srgbClr val="004992"/>
                </a:solidFill>
              </a:rPr>
              <a:t>Hugsa um sértækar aðstæður. </a:t>
            </a:r>
            <a:br>
              <a:rPr lang="is-IS" altLang="de-DE" sz="2400" i="1" dirty="0">
                <a:solidFill>
                  <a:srgbClr val="333333"/>
                </a:solidFill>
              </a:rPr>
            </a:br>
            <a:r>
              <a:rPr lang="is-IS" altLang="de-DE" sz="2400" i="1" dirty="0">
                <a:solidFill>
                  <a:srgbClr val="333333"/>
                </a:solidFill>
              </a:rPr>
              <a:t>Hvar og hvenær? Hvað hef ég gert og hver hefur hrósað mér?</a:t>
            </a:r>
            <a:br>
              <a:rPr lang="is-IS" altLang="de-DE" sz="2400" i="1" dirty="0">
                <a:solidFill>
                  <a:srgbClr val="333333"/>
                </a:solidFill>
              </a:rPr>
            </a:br>
            <a:r>
              <a:rPr lang="is-IS" altLang="de-DE" sz="1600" i="1" dirty="0">
                <a:solidFill>
                  <a:srgbClr val="333333"/>
                </a:solidFill>
              </a:rPr>
              <a:t>t.d. Nýlega hjálpaði ég frænku minni með stærðfræði verkefni og núna hefur hún fengið mjög góða </a:t>
            </a:r>
            <a:r>
              <a:rPr lang="is-IS" altLang="de-DE" sz="1600" i="1">
                <a:solidFill>
                  <a:srgbClr val="333333"/>
                </a:solidFill>
              </a:rPr>
              <a:t>einkunn ...</a:t>
            </a:r>
            <a:endParaRPr lang="is-IS"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F1E9B6FB-647B-49E3-AD4A-AB27DBB0704B}" type="slidenum">
              <a:rPr lang="de-DE" altLang="de-DE" smtClean="0"/>
              <a:pPr>
                <a:defRPr/>
              </a:pPr>
              <a:t>37</a:t>
            </a:fld>
            <a:endParaRPr lang="de-DE" altLang="de-DE"/>
          </a:p>
        </p:txBody>
      </p:sp>
    </p:spTree>
    <p:extLst>
      <p:ext uri="{BB962C8B-B14F-4D97-AF65-F5344CB8AC3E}">
        <p14:creationId xmlns:p14="http://schemas.microsoft.com/office/powerpoint/2010/main" val="1925353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1033">
            <a:extLst>
              <a:ext uri="{FF2B5EF4-FFF2-40B4-BE49-F238E27FC236}">
                <a16:creationId xmlns:a16="http://schemas.microsoft.com/office/drawing/2014/main" id="{61C89BF8-9949-1A43-BF78-53DD862F013C}"/>
              </a:ext>
            </a:extLst>
          </p:cNvPr>
          <p:cNvSpPr>
            <a:spLocks noGrp="1" noChangeArrowheads="1"/>
          </p:cNvSpPr>
          <p:nvPr>
            <p:ph type="title"/>
          </p:nvPr>
        </p:nvSpPr>
        <p:spPr/>
        <p:txBody>
          <a:bodyPr vert="horz" lIns="0" tIns="0" rIns="0" bIns="0" rtlCol="0" anchor="t">
            <a:spAutoFit/>
          </a:bodyPr>
          <a:lstStyle/>
          <a:p>
            <a:pPr defTabSz="914377">
              <a:spcBef>
                <a:spcPts val="0"/>
              </a:spcBef>
            </a:pPr>
            <a:r>
              <a:rPr lang="is-IS" altLang="de-DE" sz="3600">
                <a:latin typeface="+mn-lt"/>
                <a:ea typeface="+mn-ea"/>
                <a:cs typeface="+mn-cs"/>
              </a:rPr>
              <a:t>Þekkjum styrkleika okkar</a:t>
            </a:r>
            <a:endParaRPr lang="en-US" altLang="de-DE" sz="3600" dirty="0">
              <a:latin typeface="+mn-lt"/>
              <a:ea typeface="+mn-ea"/>
              <a:cs typeface="+mn-cs"/>
            </a:endParaRPr>
          </a:p>
        </p:txBody>
      </p:sp>
      <p:sp>
        <p:nvSpPr>
          <p:cNvPr id="101377" name="Rectangle 2">
            <a:extLst>
              <a:ext uri="{FF2B5EF4-FFF2-40B4-BE49-F238E27FC236}">
                <a16:creationId xmlns:a16="http://schemas.microsoft.com/office/drawing/2014/main" id="{8E6C1C46-A780-8A4D-A187-19784090AC18}"/>
              </a:ext>
            </a:extLst>
          </p:cNvPr>
          <p:cNvSpPr>
            <a:spLocks noGrp="1" noChangeArrowheads="1"/>
          </p:cNvSpPr>
          <p:nvPr>
            <p:ph idx="1"/>
          </p:nvPr>
        </p:nvSpPr>
        <p:spPr>
          <a:xfrm>
            <a:off x="408955" y="2204864"/>
            <a:ext cx="8778240" cy="4248000"/>
          </a:xfrm>
        </p:spPr>
        <p:txBody>
          <a:bodyPr>
            <a:noAutofit/>
          </a:bodyPr>
          <a:lstStyle/>
          <a:p>
            <a:pPr marL="457200" indent="-457200" eaLnBrk="1" hangingPunct="1">
              <a:lnSpc>
                <a:spcPct val="100000"/>
              </a:lnSpc>
              <a:spcBef>
                <a:spcPts val="0"/>
              </a:spcBef>
              <a:buFont typeface="+mj-lt"/>
              <a:buAutoNum type="arabicPeriod"/>
            </a:pPr>
            <a:r>
              <a:rPr lang="is-IS" altLang="de-DE" sz="2400" i="1" dirty="0">
                <a:solidFill>
                  <a:srgbClr val="004992"/>
                </a:solidFill>
              </a:rPr>
              <a:t>Hugsa um eigin styrkleika.</a:t>
            </a:r>
            <a:br>
              <a:rPr lang="is-IS" altLang="de-DE" sz="2400" dirty="0">
                <a:solidFill>
                  <a:srgbClr val="004992"/>
                </a:solidFill>
              </a:rPr>
            </a:br>
            <a:r>
              <a:rPr lang="is-IS" altLang="de-DE" sz="2400" i="1" dirty="0">
                <a:solidFill>
                  <a:srgbClr val="333333"/>
                </a:solidFill>
              </a:rPr>
              <a:t>Hvaða eiginleika hef ég? Hvað hefur mér verið hrósað fyrir?</a:t>
            </a:r>
            <a:br>
              <a:rPr lang="is-IS" altLang="de-DE" sz="2400" i="1" dirty="0">
                <a:solidFill>
                  <a:srgbClr val="333333"/>
                </a:solidFill>
              </a:rPr>
            </a:br>
            <a:r>
              <a:rPr lang="is-IS" altLang="de-DE" sz="1600" i="1" dirty="0">
                <a:solidFill>
                  <a:srgbClr val="333333"/>
                </a:solidFill>
              </a:rPr>
              <a:t>t.d. Ég er mjög þolinmóð/-ur ...</a:t>
            </a:r>
          </a:p>
          <a:p>
            <a:pPr marL="457200" indent="-457200" eaLnBrk="1" hangingPunct="1">
              <a:buFont typeface="+mj-lt"/>
              <a:buAutoNum type="arabicPeriod"/>
            </a:pPr>
            <a:r>
              <a:rPr lang="is-IS" altLang="de-DE" sz="2400" i="1" dirty="0">
                <a:solidFill>
                  <a:srgbClr val="004992"/>
                </a:solidFill>
              </a:rPr>
              <a:t>Hugsa um sértækar aðstæður. </a:t>
            </a:r>
            <a:br>
              <a:rPr lang="is-IS" altLang="de-DE" sz="2400" i="1" dirty="0">
                <a:solidFill>
                  <a:srgbClr val="333333"/>
                </a:solidFill>
              </a:rPr>
            </a:br>
            <a:r>
              <a:rPr lang="is-IS" altLang="de-DE" sz="2400" i="1" dirty="0">
                <a:solidFill>
                  <a:srgbClr val="333333"/>
                </a:solidFill>
              </a:rPr>
              <a:t>Hvar og hvenær? Hvað hef ég gert og hver hefur hrósað mér?</a:t>
            </a:r>
            <a:br>
              <a:rPr lang="is-IS" altLang="de-DE" sz="2400" i="1" dirty="0">
                <a:solidFill>
                  <a:srgbClr val="333333"/>
                </a:solidFill>
              </a:rPr>
            </a:br>
            <a:r>
              <a:rPr lang="is-IS" altLang="de-DE" sz="1600" i="1" dirty="0">
                <a:solidFill>
                  <a:srgbClr val="333333"/>
                </a:solidFill>
              </a:rPr>
              <a:t>t.d. Nýlega hjálpaði ég frænku minni með stærðfræði verkefni og núna hefur hún fengið mjög góða einkunn ...</a:t>
            </a:r>
          </a:p>
          <a:p>
            <a:pPr marL="457200" indent="-457200" eaLnBrk="1" hangingPunct="1">
              <a:buFont typeface="+mj-lt"/>
              <a:buAutoNum type="arabicPeriod"/>
            </a:pPr>
            <a:r>
              <a:rPr lang="is-IS" altLang="de-DE" sz="2400" i="1" dirty="0">
                <a:solidFill>
                  <a:srgbClr val="004992"/>
                </a:solidFill>
              </a:rPr>
              <a:t>Skrifa það niður!</a:t>
            </a:r>
            <a:br>
              <a:rPr lang="is-IS" altLang="de-DE" sz="2400" i="1" dirty="0">
                <a:solidFill>
                  <a:srgbClr val="004992"/>
                </a:solidFill>
              </a:rPr>
            </a:br>
            <a:r>
              <a:rPr lang="is-IS" altLang="de-DE" sz="2400" i="1" dirty="0">
                <a:solidFill>
                  <a:srgbClr val="333333"/>
                </a:solidFill>
              </a:rPr>
              <a:t>Lesa það reglulega og bæta við jafnóðum. Rifja upp styrkleika þegar vanlíðan er mikil (t.d. Þegar þér líður eins og þú sért einskis virði).</a:t>
            </a:r>
            <a:br>
              <a:rPr lang="is-IS" altLang="de-DE" sz="2400" i="1" dirty="0">
                <a:solidFill>
                  <a:srgbClr val="333333"/>
                </a:solidFill>
              </a:rPr>
            </a:br>
            <a:r>
              <a:rPr lang="is-IS" altLang="de-DE" sz="1600" i="1" dirty="0">
                <a:solidFill>
                  <a:srgbClr val="333333"/>
                </a:solidFill>
              </a:rPr>
              <a:t>t.d. Skrifaðu niður eitthvað sem þú gerðir vel, eða hrós sem þú fékkst ...</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Hugræn Innsæisþjálfun 8 – Líðan</a:t>
            </a:r>
          </a:p>
        </p:txBody>
      </p:sp>
      <p:sp>
        <p:nvSpPr>
          <p:cNvPr id="5" name="Slide Number Placeholder 4"/>
          <p:cNvSpPr>
            <a:spLocks noGrp="1"/>
          </p:cNvSpPr>
          <p:nvPr>
            <p:ph type="sldNum" sz="quarter" idx="12"/>
          </p:nvPr>
        </p:nvSpPr>
        <p:spPr/>
        <p:txBody>
          <a:bodyPr/>
          <a:lstStyle/>
          <a:p>
            <a:pPr>
              <a:defRPr/>
            </a:pPr>
            <a:fld id="{F1E9B6FB-647B-49E3-AD4A-AB27DBB0704B}" type="slidenum">
              <a:rPr lang="de-DE" altLang="de-DE" smtClean="0"/>
              <a:pPr>
                <a:defRPr/>
              </a:pPr>
              <a:t>38</a:t>
            </a:fld>
            <a:endParaRPr lang="de-DE" altLang="de-DE"/>
          </a:p>
        </p:txBody>
      </p:sp>
    </p:spTree>
    <p:extLst>
      <p:ext uri="{BB962C8B-B14F-4D97-AF65-F5344CB8AC3E}">
        <p14:creationId xmlns:p14="http://schemas.microsoft.com/office/powerpoint/2010/main" val="1722965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s-IS" altLang="de-DE" sz="2400">
                <a:solidFill>
                  <a:srgbClr val="333333"/>
                </a:solidFill>
              </a:rPr>
              <a:t>Skrifa niður nokkra jákvæða hluti (allt að 5) sem gerðust yfir daginn og fara yfir þá í huganum að kvöldi.</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9" name="Slide Number Placeholder 8"/>
          <p:cNvSpPr>
            <a:spLocks noGrp="1"/>
          </p:cNvSpPr>
          <p:nvPr>
            <p:ph type="sldNum" sz="quarter" idx="12"/>
          </p:nvPr>
        </p:nvSpPr>
        <p:spPr/>
        <p:txBody>
          <a:bodyPr/>
          <a:lstStyle/>
          <a:p>
            <a:pPr>
              <a:defRPr/>
            </a:pPr>
            <a:fld id="{F1E9B6FB-647B-49E3-AD4A-AB27DBB0704B}"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s-IS" altLang="de-DE" sz="2400">
                <a:solidFill>
                  <a:srgbClr val="333333"/>
                </a:solidFill>
              </a:rPr>
              <a:t>Skrifa niður nokkra jákvæða hluti (allt að 5) sem gerðust yfir daginn og fara yfir þá í huganum að kvöldi.</a:t>
            </a:r>
          </a:p>
          <a:p>
            <a:pPr marL="342900" lvl="0" indent="-342900" defTabSz="914400" fontAlgn="base">
              <a:buClr>
                <a:srgbClr val="333333"/>
              </a:buClr>
              <a:buFont typeface="WingDings"/>
              <a:buChar char=""/>
            </a:pPr>
            <a:r>
              <a:rPr lang="is-IS" altLang="de-DE" sz="2400" dirty="0">
                <a:solidFill>
                  <a:srgbClr val="333333"/>
                </a:solidFill>
              </a:rPr>
              <a:t>Segja uppbyggilegar setningar fyrir framan spegilinn, s.s</a:t>
            </a:r>
            <a:r>
              <a:rPr lang="is-IS" altLang="de-DE" sz="2400">
                <a:solidFill>
                  <a:srgbClr val="333333"/>
                </a:solidFill>
              </a:rPr>
              <a:t>.: “Mér </a:t>
            </a:r>
            <a:r>
              <a:rPr lang="is-IS" altLang="de-DE" sz="2400" dirty="0">
                <a:solidFill>
                  <a:srgbClr val="333333"/>
                </a:solidFill>
              </a:rPr>
              <a:t>líkar vel við </a:t>
            </a:r>
            <a:r>
              <a:rPr lang="is-IS" altLang="de-DE" sz="2400">
                <a:solidFill>
                  <a:srgbClr val="333333"/>
                </a:solidFill>
              </a:rPr>
              <a:t>sjálfa mig” eða “mér </a:t>
            </a:r>
            <a:r>
              <a:rPr lang="is-IS" altLang="de-DE" sz="2400" dirty="0">
                <a:solidFill>
                  <a:srgbClr val="333333"/>
                </a:solidFill>
              </a:rPr>
              <a:t>líkar vel </a:t>
            </a:r>
            <a:r>
              <a:rPr lang="is-IS" altLang="de-DE" sz="2400">
                <a:solidFill>
                  <a:srgbClr val="333333"/>
                </a:solidFill>
              </a:rPr>
              <a:t>við þig”! </a:t>
            </a:r>
            <a:r>
              <a:rPr lang="is-IS" altLang="de-DE" sz="2400" dirty="0">
                <a:solidFill>
                  <a:srgbClr val="333333"/>
                </a:solidFill>
              </a:rPr>
              <a:t>(ath! Þetta getur verið nokkuð kjánalegt í fyrstu, en það </a:t>
            </a:r>
            <a:r>
              <a:rPr lang="is-IS" altLang="de-DE" sz="2400">
                <a:solidFill>
                  <a:srgbClr val="333333"/>
                </a:solidFill>
              </a:rPr>
              <a:t>venst!)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9" name="Slide Number Placeholder 8"/>
          <p:cNvSpPr>
            <a:spLocks noGrp="1"/>
          </p:cNvSpPr>
          <p:nvPr>
            <p:ph type="sldNum" sz="quarter" idx="12"/>
          </p:nvPr>
        </p:nvSpPr>
        <p:spPr/>
        <p:txBody>
          <a:bodyPr/>
          <a:lstStyle/>
          <a:p>
            <a:pPr>
              <a:defRPr/>
            </a:pPr>
            <a:fld id="{F1E9B6FB-647B-49E3-AD4A-AB27DBB0704B}" type="slidenum">
              <a:rPr lang="de-DE" altLang="de-DE" smtClean="0"/>
              <a:pPr>
                <a:defRPr/>
              </a:pPr>
              <a:t>40</a:t>
            </a:fld>
            <a:endParaRPr lang="de-DE" altLang="de-DE"/>
          </a:p>
        </p:txBody>
      </p:sp>
    </p:spTree>
    <p:extLst>
      <p:ext uri="{BB962C8B-B14F-4D97-AF65-F5344CB8AC3E}">
        <p14:creationId xmlns:p14="http://schemas.microsoft.com/office/powerpoint/2010/main" val="26285075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s-IS" altLang="de-DE" sz="2400">
                <a:solidFill>
                  <a:srgbClr val="333333"/>
                </a:solidFill>
              </a:rPr>
              <a:t>Skrifa niður nokkra jákvæða hluti (allt að 5) sem gerðust yfir daginn og fara yfir þá í huganum að kvöldi.</a:t>
            </a:r>
          </a:p>
          <a:p>
            <a:pPr marL="342900" lvl="0" indent="-342900" defTabSz="914400" fontAlgn="base">
              <a:buClr>
                <a:srgbClr val="333333"/>
              </a:buClr>
              <a:buFont typeface="WingDings"/>
              <a:buChar char=""/>
            </a:pPr>
            <a:r>
              <a:rPr lang="is-IS" altLang="de-DE" sz="2400" dirty="0">
                <a:solidFill>
                  <a:srgbClr val="333333"/>
                </a:solidFill>
              </a:rPr>
              <a:t>Segja uppbyggilegar setningar fyrir framan spegilinn, s.s</a:t>
            </a:r>
            <a:r>
              <a:rPr lang="is-IS" altLang="de-DE" sz="2400">
                <a:solidFill>
                  <a:srgbClr val="333333"/>
                </a:solidFill>
              </a:rPr>
              <a:t>.: “Mér </a:t>
            </a:r>
            <a:r>
              <a:rPr lang="is-IS" altLang="de-DE" sz="2400" dirty="0">
                <a:solidFill>
                  <a:srgbClr val="333333"/>
                </a:solidFill>
              </a:rPr>
              <a:t>líkar vel við </a:t>
            </a:r>
            <a:r>
              <a:rPr lang="is-IS" altLang="de-DE" sz="2400">
                <a:solidFill>
                  <a:srgbClr val="333333"/>
                </a:solidFill>
              </a:rPr>
              <a:t>sjálfa mig” eða “mér </a:t>
            </a:r>
            <a:r>
              <a:rPr lang="is-IS" altLang="de-DE" sz="2400" dirty="0">
                <a:solidFill>
                  <a:srgbClr val="333333"/>
                </a:solidFill>
              </a:rPr>
              <a:t>líkar vel </a:t>
            </a:r>
            <a:r>
              <a:rPr lang="is-IS" altLang="de-DE" sz="2400">
                <a:solidFill>
                  <a:srgbClr val="333333"/>
                </a:solidFill>
              </a:rPr>
              <a:t>við þig”! </a:t>
            </a:r>
            <a:r>
              <a:rPr lang="is-IS" altLang="de-DE" sz="2400" dirty="0">
                <a:solidFill>
                  <a:srgbClr val="333333"/>
                </a:solidFill>
              </a:rPr>
              <a:t>(ath! Þetta getur verið nokkuð kjánalegt í fyrstu, en það venst!)</a:t>
            </a:r>
          </a:p>
          <a:p>
            <a:pPr marL="342900" lvl="0" indent="-342900" defTabSz="914400" fontAlgn="base">
              <a:buClr>
                <a:srgbClr val="333333"/>
              </a:buClr>
              <a:buFont typeface="WingDings"/>
              <a:buChar char=""/>
            </a:pPr>
            <a:r>
              <a:rPr lang="is-IS" altLang="de-DE" sz="2400" dirty="0">
                <a:solidFill>
                  <a:srgbClr val="333333"/>
                </a:solidFill>
              </a:rPr>
              <a:t>Rifja upp hrós og skrifa þau niður, rifja þau upp þegar líðan er slæm.</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9" name="Slide Number Placeholder 8"/>
          <p:cNvSpPr>
            <a:spLocks noGrp="1"/>
          </p:cNvSpPr>
          <p:nvPr>
            <p:ph type="sldNum" sz="quarter" idx="12"/>
          </p:nvPr>
        </p:nvSpPr>
        <p:spPr/>
        <p:txBody>
          <a:bodyPr/>
          <a:lstStyle/>
          <a:p>
            <a:pPr>
              <a:defRPr/>
            </a:pPr>
            <a:fld id="{F1E9B6FB-647B-49E3-AD4A-AB27DBB0704B}" type="slidenum">
              <a:rPr lang="de-DE" altLang="de-DE" smtClean="0"/>
              <a:pPr>
                <a:defRPr/>
              </a:pPr>
              <a:t>41</a:t>
            </a:fld>
            <a:endParaRPr lang="de-DE" altLang="de-DE"/>
          </a:p>
        </p:txBody>
      </p:sp>
    </p:spTree>
    <p:extLst>
      <p:ext uri="{BB962C8B-B14F-4D97-AF65-F5344CB8AC3E}">
        <p14:creationId xmlns:p14="http://schemas.microsoft.com/office/powerpoint/2010/main" val="1865291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s-IS" altLang="de-DE" sz="2400">
                <a:solidFill>
                  <a:srgbClr val="333333"/>
                </a:solidFill>
              </a:rPr>
              <a:t>Rifja upp góðar minningar og reyna að muna hvernig skynjunin var (sjón, snerting, lykt…), jafnvel með því að skoða gamlar myndir.</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9" name="Slide Number Placeholder 8"/>
          <p:cNvSpPr>
            <a:spLocks noGrp="1"/>
          </p:cNvSpPr>
          <p:nvPr>
            <p:ph type="sldNum" sz="quarter" idx="12"/>
          </p:nvPr>
        </p:nvSpPr>
        <p:spPr/>
        <p:txBody>
          <a:bodyPr/>
          <a:lstStyle/>
          <a:p>
            <a:pPr>
              <a:defRPr/>
            </a:pPr>
            <a:fld id="{F1E9B6FB-647B-49E3-AD4A-AB27DBB0704B}"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s-IS" altLang="de-DE" sz="2400">
                <a:solidFill>
                  <a:srgbClr val="333333"/>
                </a:solidFill>
              </a:rPr>
              <a:t>Rifja upp góðar minningar og reyna að muna hvernig skynjunin var (sjón, snerting, lykt…), jafnvel með því að skoða gamlar myndir.</a:t>
            </a:r>
          </a:p>
          <a:p>
            <a:pPr marL="342900" lvl="0" indent="-342900" defTabSz="914400" fontAlgn="base">
              <a:buClr>
                <a:srgbClr val="333333"/>
              </a:buClr>
              <a:buFont typeface="WingDings"/>
              <a:buChar char=""/>
            </a:pPr>
            <a:r>
              <a:rPr lang="is-IS" altLang="de-DE" sz="2400" dirty="0">
                <a:solidFill>
                  <a:srgbClr val="333333"/>
                </a:solidFill>
              </a:rPr>
              <a:t>Gera skemmtilega hluti – helst með öðrum (t.d. að fara í bíó, fara á </a:t>
            </a:r>
            <a:r>
              <a:rPr lang="is-IS" altLang="de-DE" sz="2400">
                <a:solidFill>
                  <a:srgbClr val="333333"/>
                </a:solidFill>
              </a:rPr>
              <a:t>kaffihús).</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9" name="Slide Number Placeholder 8"/>
          <p:cNvSpPr>
            <a:spLocks noGrp="1"/>
          </p:cNvSpPr>
          <p:nvPr>
            <p:ph type="sldNum" sz="quarter" idx="12"/>
          </p:nvPr>
        </p:nvSpPr>
        <p:spPr/>
        <p:txBody>
          <a:bodyPr/>
          <a:lstStyle/>
          <a:p>
            <a:pPr>
              <a:defRPr/>
            </a:pPr>
            <a:fld id="{F1E9B6FB-647B-49E3-AD4A-AB27DBB0704B}" type="slidenum">
              <a:rPr lang="de-DE" altLang="de-DE" smtClean="0"/>
              <a:pPr>
                <a:defRPr/>
              </a:pPr>
              <a:t>43</a:t>
            </a:fld>
            <a:endParaRPr lang="de-DE" altLang="de-DE"/>
          </a:p>
        </p:txBody>
      </p:sp>
    </p:spTree>
    <p:extLst>
      <p:ext uri="{BB962C8B-B14F-4D97-AF65-F5344CB8AC3E}">
        <p14:creationId xmlns:p14="http://schemas.microsoft.com/office/powerpoint/2010/main" val="36713361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s-IS" altLang="de-DE" sz="2400">
                <a:solidFill>
                  <a:srgbClr val="333333"/>
                </a:solidFill>
              </a:rPr>
              <a:t>Rifja upp góðar minningar og reyna að muna hvernig skynjunin var (sjón, snerting, lykt…), jafnvel með því að skoða gamlar myndir.</a:t>
            </a:r>
          </a:p>
          <a:p>
            <a:pPr marL="342900" lvl="0" indent="-342900" defTabSz="914400" fontAlgn="base">
              <a:buClr>
                <a:srgbClr val="333333"/>
              </a:buClr>
              <a:buFont typeface="WingDings"/>
              <a:buChar char=""/>
            </a:pPr>
            <a:r>
              <a:rPr lang="is-IS" altLang="de-DE" sz="2400" dirty="0">
                <a:solidFill>
                  <a:srgbClr val="333333"/>
                </a:solidFill>
              </a:rPr>
              <a:t>Gera skemmtilega hluti – helst með öðrum (t.d. að fara í bíó, fara á kaffihús).</a:t>
            </a:r>
          </a:p>
          <a:p>
            <a:pPr marL="342900" lvl="0" indent="-342900" defTabSz="914400" fontAlgn="base">
              <a:buClr>
                <a:srgbClr val="333333"/>
              </a:buClr>
              <a:buFont typeface="WingDings"/>
              <a:buChar char=""/>
            </a:pPr>
            <a:r>
              <a:rPr lang="is-IS" altLang="de-DE" sz="2400" dirty="0">
                <a:solidFill>
                  <a:srgbClr val="333333"/>
                </a:solidFill>
              </a:rPr>
              <a:t>Hreyfing (í að a.m.k. 20 mínútur á dag) – með hæfilegri áreynslu – helst þolþjálfun, t.d. þolþjálfun eða </a:t>
            </a:r>
            <a:r>
              <a:rPr lang="is-IS" altLang="de-DE" sz="2400">
                <a:solidFill>
                  <a:srgbClr val="333333"/>
                </a:solidFill>
              </a:rPr>
              <a:t>lyftingar.</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9" name="Slide Number Placeholder 8"/>
          <p:cNvSpPr>
            <a:spLocks noGrp="1"/>
          </p:cNvSpPr>
          <p:nvPr>
            <p:ph type="sldNum" sz="quarter" idx="12"/>
          </p:nvPr>
        </p:nvSpPr>
        <p:spPr/>
        <p:txBody>
          <a:bodyPr/>
          <a:lstStyle/>
          <a:p>
            <a:pPr>
              <a:defRPr/>
            </a:pPr>
            <a:fld id="{F1E9B6FB-647B-49E3-AD4A-AB27DBB0704B}" type="slidenum">
              <a:rPr lang="de-DE" altLang="de-DE" smtClean="0"/>
              <a:pPr>
                <a:defRPr/>
              </a:pPr>
              <a:t>44</a:t>
            </a:fld>
            <a:endParaRPr lang="de-DE" altLang="de-DE"/>
          </a:p>
        </p:txBody>
      </p:sp>
    </p:spTree>
    <p:extLst>
      <p:ext uri="{BB962C8B-B14F-4D97-AF65-F5344CB8AC3E}">
        <p14:creationId xmlns:p14="http://schemas.microsoft.com/office/powerpoint/2010/main" val="38483698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Ráð til að bæta líðan og sjálfsálit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s-IS" altLang="de-DE" sz="2400">
                <a:solidFill>
                  <a:srgbClr val="333333"/>
                </a:solidFill>
              </a:rPr>
              <a:t>Rifja upp góðar minningar og reyna að muna hvernig skynjunin var (sjón, snerting, lykt…), jafnvel með því að skoða gamlar myndir.</a:t>
            </a:r>
          </a:p>
          <a:p>
            <a:pPr marL="342900" lvl="0" indent="-342900" defTabSz="914400" fontAlgn="base">
              <a:buClr>
                <a:srgbClr val="333333"/>
              </a:buClr>
              <a:buFont typeface="WingDings"/>
              <a:buChar char=""/>
            </a:pPr>
            <a:r>
              <a:rPr lang="is-IS" altLang="de-DE" sz="2400" dirty="0">
                <a:solidFill>
                  <a:srgbClr val="333333"/>
                </a:solidFill>
              </a:rPr>
              <a:t>Gera skemmtilega hluti – helst með öðrum (t.d. að fara í bíó, fara á kaffihús).</a:t>
            </a:r>
          </a:p>
          <a:p>
            <a:pPr marL="342900" lvl="0" indent="-342900" defTabSz="914400" fontAlgn="base">
              <a:buClr>
                <a:srgbClr val="333333"/>
              </a:buClr>
              <a:buFont typeface="WingDings"/>
              <a:buChar char=""/>
            </a:pPr>
            <a:r>
              <a:rPr lang="is-IS" altLang="de-DE" sz="2400" dirty="0">
                <a:solidFill>
                  <a:srgbClr val="333333"/>
                </a:solidFill>
              </a:rPr>
              <a:t>Hreyfing (í að a.m.k. 20 mínútur á dag) – með hæfilegri áreynslu – helst þolþjálfun, t.d. þolþjálfun eða lyftingar.</a:t>
            </a:r>
          </a:p>
          <a:p>
            <a:pPr marL="342900" lvl="0" indent="-342900" defTabSz="914400" fontAlgn="base">
              <a:buClr>
                <a:srgbClr val="333333"/>
              </a:buClr>
              <a:buFont typeface="WingDings"/>
              <a:buChar char=""/>
            </a:pPr>
            <a:r>
              <a:rPr lang="is-IS" altLang="de-DE" sz="2400" dirty="0">
                <a:solidFill>
                  <a:srgbClr val="333333"/>
                </a:solidFill>
              </a:rPr>
              <a:t>Hlusta á góða tónlist.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9" name="Slide Number Placeholder 8"/>
          <p:cNvSpPr>
            <a:spLocks noGrp="1"/>
          </p:cNvSpPr>
          <p:nvPr>
            <p:ph type="sldNum" sz="quarter" idx="12"/>
          </p:nvPr>
        </p:nvSpPr>
        <p:spPr/>
        <p:txBody>
          <a:bodyPr/>
          <a:lstStyle/>
          <a:p>
            <a:pPr>
              <a:defRPr/>
            </a:pPr>
            <a:fld id="{F1E9B6FB-647B-49E3-AD4A-AB27DBB0704B}" type="slidenum">
              <a:rPr lang="de-DE" altLang="de-DE" smtClean="0"/>
              <a:pPr>
                <a:defRPr/>
              </a:pPr>
              <a:t>45</a:t>
            </a:fld>
            <a:endParaRPr lang="de-DE" altLang="de-DE"/>
          </a:p>
        </p:txBody>
      </p:sp>
    </p:spTree>
    <p:extLst>
      <p:ext uri="{BB962C8B-B14F-4D97-AF65-F5344CB8AC3E}">
        <p14:creationId xmlns:p14="http://schemas.microsoft.com/office/powerpoint/2010/main" val="2715137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Tenging</a:t>
            </a:r>
            <a:r>
              <a:rPr lang="en-US" sz="3600" dirty="0">
                <a:latin typeface="+mn-lt"/>
                <a:ea typeface="+mn-ea"/>
                <a:cs typeface="+mn-cs"/>
              </a:rPr>
              <a:t> </a:t>
            </a:r>
            <a:r>
              <a:rPr lang="en-US" sz="3600" dirty="0" err="1">
                <a:latin typeface="+mn-lt"/>
                <a:ea typeface="+mn-ea"/>
                <a:cs typeface="+mn-cs"/>
              </a:rPr>
              <a:t>við</a:t>
            </a:r>
            <a:r>
              <a:rPr lang="en-US" sz="3600" dirty="0">
                <a:latin typeface="+mn-lt"/>
                <a:ea typeface="+mn-ea"/>
                <a:cs typeface="+mn-cs"/>
              </a:rPr>
              <a:t> </a:t>
            </a:r>
            <a:r>
              <a:rPr lang="en-US" sz="3600" dirty="0" err="1">
                <a:latin typeface="+mn-lt"/>
                <a:ea typeface="+mn-ea"/>
                <a:cs typeface="+mn-cs"/>
              </a:rPr>
              <a:t>daglegt</a:t>
            </a:r>
            <a:r>
              <a:rPr lang="en-US" sz="3600" dirty="0">
                <a:latin typeface="+mn-lt"/>
                <a:ea typeface="+mn-ea"/>
                <a:cs typeface="+mn-cs"/>
              </a:rPr>
              <a:t> </a:t>
            </a:r>
            <a:r>
              <a:rPr lang="en-US" sz="3600" dirty="0" err="1">
                <a:latin typeface="+mn-lt"/>
                <a:ea typeface="+mn-ea"/>
                <a:cs typeface="+mn-cs"/>
              </a:rPr>
              <a:t>líf</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Lærdómur:</a:t>
            </a:r>
          </a:p>
          <a:p>
            <a:pPr marL="342900" lvl="0" indent="-342900" defTabSz="914400" fontAlgn="base">
              <a:buClr>
                <a:srgbClr val="333333"/>
              </a:buClr>
              <a:buFont typeface="WingDings"/>
              <a:buChar char=""/>
            </a:pPr>
            <a:r>
              <a:rPr lang="is-IS" altLang="de-DE" sz="2400" dirty="0">
                <a:solidFill>
                  <a:srgbClr val="333333"/>
                </a:solidFill>
              </a:rPr>
              <a:t>Þunglyndi er ekki óumflýjanlegt.</a:t>
            </a:r>
            <a:endParaRPr lang="en-US" sz="2400" dirty="0"/>
          </a:p>
        </p:txBody>
      </p:sp>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7" name="Slide Number Placeholder 6"/>
          <p:cNvSpPr>
            <a:spLocks noGrp="1"/>
          </p:cNvSpPr>
          <p:nvPr>
            <p:ph type="sldNum" sz="quarter" idx="12"/>
          </p:nvPr>
        </p:nvSpPr>
        <p:spPr/>
        <p:txBody>
          <a:bodyPr/>
          <a:lstStyle/>
          <a:p>
            <a:pPr>
              <a:defRPr/>
            </a:pPr>
            <a:fld id="{F1E9B6FB-647B-49E3-AD4A-AB27DBB0704B}"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Tenging</a:t>
            </a:r>
            <a:r>
              <a:rPr lang="en-US" sz="3600" dirty="0">
                <a:latin typeface="+mn-lt"/>
                <a:ea typeface="+mn-ea"/>
                <a:cs typeface="+mn-cs"/>
              </a:rPr>
              <a:t> </a:t>
            </a:r>
            <a:r>
              <a:rPr lang="en-US" sz="3600" dirty="0" err="1">
                <a:latin typeface="+mn-lt"/>
                <a:ea typeface="+mn-ea"/>
                <a:cs typeface="+mn-cs"/>
              </a:rPr>
              <a:t>við</a:t>
            </a:r>
            <a:r>
              <a:rPr lang="en-US" sz="3600" dirty="0">
                <a:latin typeface="+mn-lt"/>
                <a:ea typeface="+mn-ea"/>
                <a:cs typeface="+mn-cs"/>
              </a:rPr>
              <a:t> </a:t>
            </a:r>
            <a:r>
              <a:rPr lang="en-US" sz="3600" dirty="0" err="1">
                <a:latin typeface="+mn-lt"/>
                <a:ea typeface="+mn-ea"/>
                <a:cs typeface="+mn-cs"/>
              </a:rPr>
              <a:t>daglegt</a:t>
            </a:r>
            <a:r>
              <a:rPr lang="en-US" sz="3600" dirty="0">
                <a:latin typeface="+mn-lt"/>
                <a:ea typeface="+mn-ea"/>
                <a:cs typeface="+mn-cs"/>
              </a:rPr>
              <a:t> </a:t>
            </a:r>
            <a:r>
              <a:rPr lang="en-US" sz="3600" dirty="0" err="1">
                <a:latin typeface="+mn-lt"/>
                <a:ea typeface="+mn-ea"/>
                <a:cs typeface="+mn-cs"/>
              </a:rPr>
              <a:t>líf</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Lærdómur:</a:t>
            </a:r>
          </a:p>
          <a:p>
            <a:pPr marL="342900" lvl="0" indent="-342900" defTabSz="914400" fontAlgn="base">
              <a:buClr>
                <a:srgbClr val="333333"/>
              </a:buClr>
              <a:buFont typeface="WingDings"/>
              <a:buChar char=""/>
            </a:pPr>
            <a:r>
              <a:rPr lang="is-IS" altLang="de-DE" sz="2400" dirty="0">
                <a:solidFill>
                  <a:srgbClr val="333333"/>
                </a:solidFill>
              </a:rPr>
              <a:t>Þunglyndi er ekki óumflýjanlegt.</a:t>
            </a:r>
          </a:p>
          <a:p>
            <a:pPr marL="342900" lvl="0" indent="-342900" defTabSz="914400" fontAlgn="base">
              <a:buClr>
                <a:srgbClr val="333333"/>
              </a:buClr>
              <a:buFont typeface="WingDings"/>
              <a:buChar char=""/>
            </a:pPr>
            <a:r>
              <a:rPr lang="is-IS" altLang="de-DE" sz="2400" dirty="0">
                <a:solidFill>
                  <a:srgbClr val="333333"/>
                </a:solidFill>
              </a:rPr>
              <a:t>Lærið að þekkja helstu þunglyndiseinkenni og bregðist við þeim.</a:t>
            </a:r>
            <a:endParaRPr lang="en-US" sz="2400" dirty="0"/>
          </a:p>
        </p:txBody>
      </p:sp>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7" name="Slide Number Placeholder 6"/>
          <p:cNvSpPr>
            <a:spLocks noGrp="1"/>
          </p:cNvSpPr>
          <p:nvPr>
            <p:ph type="sldNum" sz="quarter" idx="12"/>
          </p:nvPr>
        </p:nvSpPr>
        <p:spPr/>
        <p:txBody>
          <a:bodyPr/>
          <a:lstStyle/>
          <a:p>
            <a:pPr>
              <a:defRPr/>
            </a:pPr>
            <a:fld id="{F1E9B6FB-647B-49E3-AD4A-AB27DBB0704B}" type="slidenum">
              <a:rPr lang="de-DE" altLang="de-DE" smtClean="0"/>
              <a:pPr>
                <a:defRPr/>
              </a:pPr>
              <a:t>47</a:t>
            </a:fld>
            <a:endParaRPr lang="de-DE" altLang="de-DE"/>
          </a:p>
        </p:txBody>
      </p:sp>
    </p:spTree>
    <p:extLst>
      <p:ext uri="{BB962C8B-B14F-4D97-AF65-F5344CB8AC3E}">
        <p14:creationId xmlns:p14="http://schemas.microsoft.com/office/powerpoint/2010/main" val="4855851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Tenging</a:t>
            </a:r>
            <a:r>
              <a:rPr lang="en-US" sz="3600" dirty="0">
                <a:latin typeface="+mn-lt"/>
                <a:ea typeface="+mn-ea"/>
                <a:cs typeface="+mn-cs"/>
              </a:rPr>
              <a:t> </a:t>
            </a:r>
            <a:r>
              <a:rPr lang="en-US" sz="3600" dirty="0" err="1">
                <a:latin typeface="+mn-lt"/>
                <a:ea typeface="+mn-ea"/>
                <a:cs typeface="+mn-cs"/>
              </a:rPr>
              <a:t>við</a:t>
            </a:r>
            <a:r>
              <a:rPr lang="en-US" sz="3600" dirty="0">
                <a:latin typeface="+mn-lt"/>
                <a:ea typeface="+mn-ea"/>
                <a:cs typeface="+mn-cs"/>
              </a:rPr>
              <a:t> </a:t>
            </a:r>
            <a:r>
              <a:rPr lang="en-US" sz="3600" dirty="0" err="1">
                <a:latin typeface="+mn-lt"/>
                <a:ea typeface="+mn-ea"/>
                <a:cs typeface="+mn-cs"/>
              </a:rPr>
              <a:t>daglegt</a:t>
            </a:r>
            <a:r>
              <a:rPr lang="en-US" sz="3600" dirty="0">
                <a:latin typeface="+mn-lt"/>
                <a:ea typeface="+mn-ea"/>
                <a:cs typeface="+mn-cs"/>
              </a:rPr>
              <a:t> </a:t>
            </a:r>
            <a:r>
              <a:rPr lang="en-US" sz="3600" dirty="0" err="1">
                <a:latin typeface="+mn-lt"/>
                <a:ea typeface="+mn-ea"/>
                <a:cs typeface="+mn-cs"/>
              </a:rPr>
              <a:t>líf</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Lærdómur:</a:t>
            </a:r>
          </a:p>
          <a:p>
            <a:pPr marL="342900" lvl="0" indent="-342900" defTabSz="914400" fontAlgn="base">
              <a:buClr>
                <a:srgbClr val="333333"/>
              </a:buClr>
              <a:buFont typeface="WingDings"/>
              <a:buChar char=""/>
            </a:pPr>
            <a:r>
              <a:rPr lang="is-IS" altLang="de-DE" sz="2400" dirty="0">
                <a:solidFill>
                  <a:srgbClr val="333333"/>
                </a:solidFill>
              </a:rPr>
              <a:t>Þunglyndi er ekki óumflýjanlegt.</a:t>
            </a:r>
          </a:p>
          <a:p>
            <a:pPr marL="342900" lvl="0" indent="-342900" defTabSz="914400" fontAlgn="base">
              <a:buClr>
                <a:srgbClr val="333333"/>
              </a:buClr>
              <a:buFont typeface="WingDings"/>
              <a:buChar char=""/>
            </a:pPr>
            <a:r>
              <a:rPr lang="is-IS" altLang="de-DE" sz="2400" dirty="0">
                <a:solidFill>
                  <a:srgbClr val="333333"/>
                </a:solidFill>
              </a:rPr>
              <a:t>Lærið að þekkja helstu þunglyndiseinkenni og bregðist við þeim.</a:t>
            </a:r>
          </a:p>
          <a:p>
            <a:pPr marL="342900" lvl="0" indent="-342900" defTabSz="914400" fontAlgn="base">
              <a:buClr>
                <a:srgbClr val="333333"/>
              </a:buClr>
              <a:buFont typeface="WingDings"/>
              <a:buChar char=""/>
            </a:pPr>
            <a:r>
              <a:rPr lang="is-IS" altLang="de-DE" sz="2400" dirty="0">
                <a:solidFill>
                  <a:srgbClr val="333333"/>
                </a:solidFill>
              </a:rPr>
              <a:t>Hjálplegustu aðferðirnar til að takast á við þunglyndi eru að endurmeta hugsanaskekkjur og breyta hegðun.</a:t>
            </a:r>
            <a:endParaRPr lang="en-US" sz="2400" dirty="0"/>
          </a:p>
        </p:txBody>
      </p:sp>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7" name="Slide Number Placeholder 6"/>
          <p:cNvSpPr>
            <a:spLocks noGrp="1"/>
          </p:cNvSpPr>
          <p:nvPr>
            <p:ph type="sldNum" sz="quarter" idx="12"/>
          </p:nvPr>
        </p:nvSpPr>
        <p:spPr/>
        <p:txBody>
          <a:bodyPr/>
          <a:lstStyle/>
          <a:p>
            <a:pPr>
              <a:defRPr/>
            </a:pPr>
            <a:fld id="{F1E9B6FB-647B-49E3-AD4A-AB27DBB0704B}" type="slidenum">
              <a:rPr lang="de-DE" altLang="de-DE" smtClean="0"/>
              <a:pPr>
                <a:defRPr/>
              </a:pPr>
              <a:t>48</a:t>
            </a:fld>
            <a:endParaRPr lang="de-DE" altLang="de-DE"/>
          </a:p>
        </p:txBody>
      </p:sp>
    </p:spTree>
    <p:extLst>
      <p:ext uri="{BB962C8B-B14F-4D97-AF65-F5344CB8AC3E}">
        <p14:creationId xmlns:p14="http://schemas.microsoft.com/office/powerpoint/2010/main" val="15089418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Tenging</a:t>
            </a:r>
            <a:r>
              <a:rPr lang="en-US" sz="3600" dirty="0">
                <a:latin typeface="+mn-lt"/>
                <a:ea typeface="+mn-ea"/>
                <a:cs typeface="+mn-cs"/>
              </a:rPr>
              <a:t> </a:t>
            </a:r>
            <a:r>
              <a:rPr lang="en-US" sz="3600" dirty="0" err="1">
                <a:latin typeface="+mn-lt"/>
                <a:ea typeface="+mn-ea"/>
                <a:cs typeface="+mn-cs"/>
              </a:rPr>
              <a:t>við</a:t>
            </a:r>
            <a:r>
              <a:rPr lang="en-US" sz="3600" dirty="0">
                <a:latin typeface="+mn-lt"/>
                <a:ea typeface="+mn-ea"/>
                <a:cs typeface="+mn-cs"/>
              </a:rPr>
              <a:t> </a:t>
            </a:r>
            <a:r>
              <a:rPr lang="en-US" sz="3600" dirty="0" err="1">
                <a:latin typeface="+mn-lt"/>
                <a:ea typeface="+mn-ea"/>
                <a:cs typeface="+mn-cs"/>
              </a:rPr>
              <a:t>daglegt</a:t>
            </a:r>
            <a:r>
              <a:rPr lang="en-US" sz="3600" dirty="0">
                <a:latin typeface="+mn-lt"/>
                <a:ea typeface="+mn-ea"/>
                <a:cs typeface="+mn-cs"/>
              </a:rPr>
              <a:t> </a:t>
            </a:r>
            <a:r>
              <a:rPr lang="en-US" sz="3600" dirty="0" err="1">
                <a:latin typeface="+mn-lt"/>
                <a:ea typeface="+mn-ea"/>
                <a:cs typeface="+mn-cs"/>
              </a:rPr>
              <a:t>líf</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Lærdómur:</a:t>
            </a:r>
          </a:p>
          <a:p>
            <a:pPr marL="342900" lvl="0" indent="-342900" defTabSz="914400" fontAlgn="base">
              <a:buClr>
                <a:srgbClr val="333333"/>
              </a:buClr>
              <a:buFont typeface="WingDings"/>
              <a:buChar char=""/>
            </a:pPr>
            <a:r>
              <a:rPr lang="is-IS" altLang="de-DE" sz="2400" dirty="0">
                <a:solidFill>
                  <a:srgbClr val="333333"/>
                </a:solidFill>
              </a:rPr>
              <a:t>Þunglyndi er ekki óumflýjanlegt.</a:t>
            </a:r>
          </a:p>
          <a:p>
            <a:pPr marL="342900" lvl="0" indent="-342900" defTabSz="914400" fontAlgn="base">
              <a:buClr>
                <a:srgbClr val="333333"/>
              </a:buClr>
              <a:buFont typeface="WingDings"/>
              <a:buChar char=""/>
            </a:pPr>
            <a:r>
              <a:rPr lang="is-IS" altLang="de-DE" sz="2400" dirty="0">
                <a:solidFill>
                  <a:srgbClr val="333333"/>
                </a:solidFill>
              </a:rPr>
              <a:t>Lærið að þekkja helstu þunglyndiseinkenni og bregðist við þeim.</a:t>
            </a:r>
          </a:p>
          <a:p>
            <a:pPr marL="342900" lvl="0" indent="-342900" defTabSz="914400" fontAlgn="base">
              <a:buClr>
                <a:srgbClr val="333333"/>
              </a:buClr>
              <a:buFont typeface="WingDings"/>
              <a:buChar char=""/>
            </a:pPr>
            <a:r>
              <a:rPr lang="is-IS" altLang="de-DE" sz="2400" dirty="0">
                <a:solidFill>
                  <a:srgbClr val="333333"/>
                </a:solidFill>
              </a:rPr>
              <a:t>Hjálplegustu aðferðirnar til að takast á við þunglyndi eru að endurmeta hugsanaskekkjur og breyta hegðun.</a:t>
            </a:r>
          </a:p>
          <a:p>
            <a:pPr marL="342900" lvl="0" indent="-342900" defTabSz="914400" fontAlgn="base">
              <a:buClr>
                <a:srgbClr val="333333"/>
              </a:buClr>
              <a:buFont typeface="WingDings"/>
              <a:buChar char=""/>
            </a:pPr>
            <a:r>
              <a:rPr lang="is-IS" altLang="de-DE" sz="2400" dirty="0">
                <a:solidFill>
                  <a:srgbClr val="333333"/>
                </a:solidFill>
              </a:rPr>
              <a:t>Ef um alvarleg einkenni þunglyndis er að ræða hafið þá samband við fagaðila.</a:t>
            </a:r>
            <a:endParaRPr lang="en-US" sz="2400" dirty="0"/>
          </a:p>
        </p:txBody>
      </p:sp>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7" name="Slide Number Placeholder 6"/>
          <p:cNvSpPr>
            <a:spLocks noGrp="1"/>
          </p:cNvSpPr>
          <p:nvPr>
            <p:ph type="sldNum" sz="quarter" idx="12"/>
          </p:nvPr>
        </p:nvSpPr>
        <p:spPr/>
        <p:txBody>
          <a:bodyPr/>
          <a:lstStyle/>
          <a:p>
            <a:pPr>
              <a:defRPr/>
            </a:pPr>
            <a:fld id="{F1E9B6FB-647B-49E3-AD4A-AB27DBB0704B}" type="slidenum">
              <a:rPr lang="de-DE" altLang="de-DE" smtClean="0"/>
              <a:pPr>
                <a:defRPr/>
              </a:pPr>
              <a:t>49</a:t>
            </a:fld>
            <a:endParaRPr lang="de-DE" altLang="de-DE"/>
          </a:p>
        </p:txBody>
      </p:sp>
    </p:spTree>
    <p:extLst>
      <p:ext uri="{BB962C8B-B14F-4D97-AF65-F5344CB8AC3E}">
        <p14:creationId xmlns:p14="http://schemas.microsoft.com/office/powerpoint/2010/main" val="11050206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s-IS" altLang="de-DE" sz="2000" dirty="0">
                <a:solidFill>
                  <a:srgbClr val="333333"/>
                </a:solidFill>
              </a:rPr>
              <a:t>Lágt sjálfsmat er algengt meðal þeirra sem hafa farið í geðrof. Fólk upplifir gjarnan skömm og/eða ótta um að vinir muni snúa baki við þeim.</a:t>
            </a:r>
            <a:endParaRPr lang="en-US" sz="2000" dirty="0"/>
          </a:p>
        </p:txBody>
      </p:sp>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7" name="Slide Number Placeholder 6"/>
          <p:cNvSpPr>
            <a:spLocks noGrp="1"/>
          </p:cNvSpPr>
          <p:nvPr>
            <p:ph type="sldNum" sz="quarter" idx="12"/>
          </p:nvPr>
        </p:nvSpPr>
        <p:spPr/>
        <p:txBody>
          <a:bodyPr/>
          <a:lstStyle/>
          <a:p>
            <a:pPr>
              <a:defRPr/>
            </a:pPr>
            <a:fld id="{F1E9B6FB-647B-49E3-AD4A-AB27DBB0704B}"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s-IS" altLang="de-DE" sz="2000" dirty="0">
                <a:solidFill>
                  <a:srgbClr val="333333"/>
                </a:solidFill>
              </a:rPr>
              <a:t>Lágt sjálfsmat er algengt meðal þeirra sem hafa farið í geðrof. Fólk upplifir gjarnan skömm og/eða ótta um að vinir muni snúa baki við þeim.</a:t>
            </a:r>
          </a:p>
          <a:p>
            <a:pPr lvl="0" defTabSz="914400" fontAlgn="base"/>
            <a:r>
              <a:rPr lang="is-IS" altLang="de-DE" sz="2000" dirty="0">
                <a:solidFill>
                  <a:srgbClr val="333333"/>
                </a:solidFill>
              </a:rPr>
              <a:t>Í geðrofi er algengt að finna fyrir hræðslu en einnig:</a:t>
            </a:r>
          </a:p>
          <a:p>
            <a:pPr marL="342900" lvl="0" indent="-342900" defTabSz="914400" fontAlgn="base">
              <a:lnSpc>
                <a:spcPct val="100000"/>
              </a:lnSpc>
              <a:spcBef>
                <a:spcPts val="1200"/>
              </a:spcBef>
              <a:buClr>
                <a:srgbClr val="333333"/>
              </a:buClr>
              <a:buFont typeface="WingDings"/>
              <a:buChar char=""/>
            </a:pPr>
            <a:r>
              <a:rPr lang="is-IS" altLang="de-DE" sz="2000">
                <a:solidFill>
                  <a:srgbClr val="004992"/>
                </a:solidFill>
              </a:rPr>
              <a:t>Spennu (“loksins </a:t>
            </a:r>
            <a:r>
              <a:rPr lang="is-IS" altLang="de-DE" sz="2000" dirty="0">
                <a:solidFill>
                  <a:srgbClr val="004992"/>
                </a:solidFill>
              </a:rPr>
              <a:t>er eitthvað </a:t>
            </a:r>
            <a:r>
              <a:rPr lang="is-IS" altLang="de-DE" sz="2000">
                <a:solidFill>
                  <a:srgbClr val="004992"/>
                </a:solidFill>
              </a:rPr>
              <a:t>að gerast”)</a:t>
            </a:r>
            <a:endParaRPr lang="is-IS"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is-IS" altLang="de-DE" sz="2000" dirty="0">
                <a:solidFill>
                  <a:srgbClr val="004992"/>
                </a:solidFill>
              </a:rPr>
              <a:t>Finnst þetta vera örlög þeirra (til að framkvæma ákveðið verkefni, að vera mikilvægur)</a:t>
            </a:r>
          </a:p>
        </p:txBody>
      </p:sp>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7" name="Slide Number Placeholder 6"/>
          <p:cNvSpPr>
            <a:spLocks noGrp="1"/>
          </p:cNvSpPr>
          <p:nvPr>
            <p:ph type="sldNum" sz="quarter" idx="12"/>
          </p:nvPr>
        </p:nvSpPr>
        <p:spPr/>
        <p:txBody>
          <a:bodyPr/>
          <a:lstStyle/>
          <a:p>
            <a:pPr>
              <a:defRPr/>
            </a:pPr>
            <a:fld id="{F1E9B6FB-647B-49E3-AD4A-AB27DBB0704B}" type="slidenum">
              <a:rPr lang="de-DE" altLang="de-DE" smtClean="0"/>
              <a:pPr>
                <a:defRPr/>
              </a:pPr>
              <a:t>51</a:t>
            </a:fld>
            <a:endParaRPr lang="de-DE" altLang="de-DE"/>
          </a:p>
        </p:txBody>
      </p:sp>
    </p:spTree>
    <p:extLst>
      <p:ext uri="{BB962C8B-B14F-4D97-AF65-F5344CB8AC3E}">
        <p14:creationId xmlns:p14="http://schemas.microsoft.com/office/powerpoint/2010/main" val="17933588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Hvernig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tengist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þetta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geðrofi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is-IS" altLang="de-DE" sz="2000" dirty="0">
                <a:solidFill>
                  <a:srgbClr val="333333"/>
                </a:solidFill>
              </a:rPr>
              <a:t>Lágt sjálfsmat er algengt meðal þeirra sem hafa farið í geðrof. Fólk upplifir gjarnan skömm og/eða ótta um að vinir muni snúa baki við þeim.</a:t>
            </a:r>
          </a:p>
          <a:p>
            <a:pPr lvl="0" defTabSz="914400" fontAlgn="base"/>
            <a:r>
              <a:rPr lang="is-IS" altLang="de-DE" sz="2000" dirty="0">
                <a:solidFill>
                  <a:srgbClr val="333333"/>
                </a:solidFill>
              </a:rPr>
              <a:t>Í geðrofi er algengt að finna fyrir hræðslu en einnig:</a:t>
            </a:r>
          </a:p>
          <a:p>
            <a:pPr marL="342900" lvl="0" indent="-342900" defTabSz="914400" fontAlgn="base">
              <a:lnSpc>
                <a:spcPct val="100000"/>
              </a:lnSpc>
              <a:spcBef>
                <a:spcPts val="1200"/>
              </a:spcBef>
              <a:buClr>
                <a:srgbClr val="333333"/>
              </a:buClr>
              <a:buFont typeface="WingDings"/>
              <a:buChar char=""/>
            </a:pPr>
            <a:r>
              <a:rPr lang="is-IS" altLang="de-DE" sz="2000">
                <a:solidFill>
                  <a:srgbClr val="004992"/>
                </a:solidFill>
              </a:rPr>
              <a:t>Spennu (“loksins </a:t>
            </a:r>
            <a:r>
              <a:rPr lang="is-IS" altLang="de-DE" sz="2000" dirty="0">
                <a:solidFill>
                  <a:srgbClr val="004992"/>
                </a:solidFill>
              </a:rPr>
              <a:t>er eitthvað </a:t>
            </a:r>
            <a:r>
              <a:rPr lang="is-IS" altLang="de-DE" sz="2000">
                <a:solidFill>
                  <a:srgbClr val="004992"/>
                </a:solidFill>
              </a:rPr>
              <a:t>að gerast”)</a:t>
            </a:r>
            <a:endParaRPr lang="is-IS"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is-IS" altLang="de-DE" sz="2000" dirty="0">
                <a:solidFill>
                  <a:srgbClr val="004992"/>
                </a:solidFill>
              </a:rPr>
              <a:t>Finnst þetta vera örlög þeirra (til að framkvæma ákveðið verkefni, að vera mikilvægur)</a:t>
            </a:r>
          </a:p>
          <a:p>
            <a:pPr lvl="0" defTabSz="914400" fontAlgn="base"/>
            <a:r>
              <a:rPr lang="is-IS" altLang="de-DE" sz="2000" dirty="0">
                <a:solidFill>
                  <a:srgbClr val="004992"/>
                </a:solidFill>
              </a:rPr>
              <a:t>Dæmi: </a:t>
            </a:r>
            <a:r>
              <a:rPr lang="is-IS" altLang="de-DE" sz="2000" dirty="0">
                <a:solidFill>
                  <a:srgbClr val="333333"/>
                </a:solidFill>
              </a:rPr>
              <a:t>Tölvuþrjóturinn Karl Koch trúði því að leyniþjónustan illuminates væri á ofsækja hann. Ein </a:t>
            </a:r>
            <a:r>
              <a:rPr lang="is-IS" altLang="de-DE" sz="2000">
                <a:solidFill>
                  <a:srgbClr val="333333"/>
                </a:solidFill>
              </a:rPr>
              <a:t>af “sönnunum” </a:t>
            </a:r>
            <a:r>
              <a:rPr lang="is-IS" altLang="de-DE" sz="2000" dirty="0">
                <a:solidFill>
                  <a:srgbClr val="333333"/>
                </a:solidFill>
              </a:rPr>
              <a:t>hans: hann sá oft töluna 23 – sem fyrir honum var tala illuminates.</a:t>
            </a:r>
          </a:p>
          <a:p>
            <a:pPr lvl="0" defTabSz="914400" fontAlgn="base">
              <a:lnSpc>
                <a:spcPct val="100000"/>
              </a:lnSpc>
              <a:spcBef>
                <a:spcPts val="1200"/>
              </a:spcBef>
            </a:pPr>
            <a:r>
              <a:rPr lang="is-IS" altLang="de-DE" sz="2000" dirty="0">
                <a:solidFill>
                  <a:srgbClr val="004992"/>
                </a:solidFill>
              </a:rPr>
              <a:t>Tilfinning: </a:t>
            </a:r>
            <a:r>
              <a:rPr lang="is-IS" altLang="de-DE" sz="2000" dirty="0">
                <a:solidFill>
                  <a:srgbClr val="333333"/>
                </a:solidFill>
              </a:rPr>
              <a:t>Ótti og tilfinning um mikilvægi þess að berjast gegn samsærinu um illuminates.</a:t>
            </a:r>
          </a:p>
          <a:p>
            <a:pPr lvl="0" defTabSz="914400" fontAlgn="base">
              <a:lnSpc>
                <a:spcPct val="100000"/>
              </a:lnSpc>
              <a:spcBef>
                <a:spcPts val="1200"/>
              </a:spcBef>
            </a:pPr>
            <a:r>
              <a:rPr lang="is-IS" altLang="de-DE" sz="2000" dirty="0">
                <a:solidFill>
                  <a:srgbClr val="004992"/>
                </a:solidFill>
              </a:rPr>
              <a:t>En!: </a:t>
            </a:r>
            <a:r>
              <a:rPr lang="is-IS" altLang="de-DE" sz="2000" dirty="0">
                <a:solidFill>
                  <a:srgbClr val="333333"/>
                </a:solidFill>
              </a:rPr>
              <a:t>Karl</a:t>
            </a:r>
            <a:r>
              <a:rPr lang="is-IS" altLang="de-DE" sz="2000" dirty="0">
                <a:solidFill>
                  <a:srgbClr val="004992"/>
                </a:solidFill>
              </a:rPr>
              <a:t> </a:t>
            </a:r>
            <a:r>
              <a:rPr lang="is-IS" altLang="de-DE" sz="2000" dirty="0">
                <a:solidFill>
                  <a:srgbClr val="333333"/>
                </a:solidFill>
              </a:rPr>
              <a:t>varð í auknu mæli upptekin af samsæriskenningum sínum. Vegna þröngsýni hans á heiminum gerði sér hann ekki grein fyrir því að talan 23 kemur ekki fyrir oftar en aðrar tölur og hefur heldur ekki vafasama þýðingu.</a:t>
            </a:r>
            <a:endParaRPr lang="en-US" sz="2000" dirty="0"/>
          </a:p>
        </p:txBody>
      </p:sp>
      <p:sp>
        <p:nvSpPr>
          <p:cNvPr id="6" name="Footer Placeholder 5"/>
          <p:cNvSpPr>
            <a:spLocks noGrp="1"/>
          </p:cNvSpPr>
          <p:nvPr>
            <p:ph type="ftr" sz="quarter" idx="11"/>
          </p:nvPr>
        </p:nvSpPr>
        <p:spPr/>
        <p:txBody>
          <a:bodyPr/>
          <a:lstStyle/>
          <a:p>
            <a:pPr>
              <a:defRPr/>
            </a:pPr>
            <a:r>
              <a:rPr lang="de-DE"/>
              <a:t>Hugræn Innsæisþjálfun 8 – Líðan</a:t>
            </a:r>
          </a:p>
        </p:txBody>
      </p:sp>
      <p:sp>
        <p:nvSpPr>
          <p:cNvPr id="7" name="Slide Number Placeholder 6"/>
          <p:cNvSpPr>
            <a:spLocks noGrp="1"/>
          </p:cNvSpPr>
          <p:nvPr>
            <p:ph type="sldNum" sz="quarter" idx="12"/>
          </p:nvPr>
        </p:nvSpPr>
        <p:spPr/>
        <p:txBody>
          <a:bodyPr/>
          <a:lstStyle/>
          <a:p>
            <a:pPr>
              <a:defRPr/>
            </a:pPr>
            <a:fld id="{F1E9B6FB-647B-49E3-AD4A-AB27DBB0704B}" type="slidenum">
              <a:rPr lang="de-DE" altLang="de-DE" smtClean="0"/>
              <a:pPr>
                <a:defRPr/>
              </a:pPr>
              <a:t>52</a:t>
            </a:fld>
            <a:endParaRPr lang="de-DE" altLang="de-DE"/>
          </a:p>
        </p:txBody>
      </p:sp>
    </p:spTree>
    <p:extLst>
      <p:ext uri="{BB962C8B-B14F-4D97-AF65-F5344CB8AC3E}">
        <p14:creationId xmlns:p14="http://schemas.microsoft.com/office/powerpoint/2010/main" val="29399316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a:t>
            </a:r>
            <a:r>
              <a:rPr lang="en-US" altLang="ko-KR" sz="3600" dirty="0" err="1">
                <a:latin typeface="+mn-lt"/>
                <a:ea typeface="+mn-ea"/>
                <a:cs typeface="+mn-cs"/>
              </a:rPr>
              <a:t>fyrir</a:t>
            </a:r>
            <a:r>
              <a:rPr lang="en-US" altLang="ko-KR" sz="3600" dirty="0">
                <a:latin typeface="+mn-lt"/>
                <a:ea typeface="+mn-ea"/>
                <a:cs typeface="+mn-cs"/>
              </a:rPr>
              <a:t> </a:t>
            </a:r>
            <a:r>
              <a:rPr lang="en-US" altLang="ko-KR" sz="3600" dirty="0" err="1">
                <a:latin typeface="+mn-lt"/>
                <a:ea typeface="+mn-ea"/>
                <a:cs typeface="+mn-cs"/>
              </a:rPr>
              <a:t>tímann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fyrir</a:t>
            </a:r>
            <a:r>
              <a:rPr lang="en-US" altLang="ko-KR" i="1" dirty="0">
                <a:solidFill>
                  <a:srgbClr val="004992"/>
                </a:solidFill>
              </a:rPr>
              <a:t> </a:t>
            </a:r>
            <a:r>
              <a:rPr lang="en-US" altLang="ko-KR" i="1" dirty="0" err="1">
                <a:solidFill>
                  <a:srgbClr val="004992"/>
                </a:solidFill>
              </a:rPr>
              <a:t>meðferðaraðila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Vinsamlegast</a:t>
            </a:r>
            <a:r>
              <a:rPr lang="en-US" altLang="ko-KR" dirty="0">
                <a:solidFill>
                  <a:srgbClr val="004992"/>
                </a:solidFill>
              </a:rPr>
              <a:t> </a:t>
            </a:r>
            <a:r>
              <a:rPr lang="en-US" altLang="ko-KR" dirty="0" err="1">
                <a:solidFill>
                  <a:srgbClr val="004992"/>
                </a:solidFill>
              </a:rPr>
              <a:t>afhentu</a:t>
            </a:r>
            <a:r>
              <a:rPr lang="en-US" altLang="ko-KR" dirty="0">
                <a:solidFill>
                  <a:srgbClr val="004992"/>
                </a:solidFill>
              </a:rPr>
              <a:t> </a:t>
            </a:r>
            <a:r>
              <a:rPr lang="en-US" altLang="ko-KR" dirty="0" err="1">
                <a:solidFill>
                  <a:srgbClr val="004992"/>
                </a:solidFill>
              </a:rPr>
              <a:t>vinnublöð</a:t>
            </a:r>
            <a:r>
              <a:rPr lang="en-US" altLang="ko-KR" dirty="0">
                <a:solidFill>
                  <a:srgbClr val="004992"/>
                </a:solidFill>
              </a:rPr>
              <a:t>. </a:t>
            </a:r>
            <a:r>
              <a:rPr lang="en-US" altLang="ko-KR" dirty="0" err="1">
                <a:solidFill>
                  <a:srgbClr val="004992"/>
                </a:solidFill>
              </a:rPr>
              <a:t>Kynntu</a:t>
            </a:r>
            <a:r>
              <a:rPr lang="en-US" altLang="ko-KR" dirty="0">
                <a:solidFill>
                  <a:srgbClr val="004992"/>
                </a:solidFill>
              </a:rPr>
              <a:t> app </a:t>
            </a:r>
            <a:r>
              <a:rPr lang="en-US" altLang="ko-KR" dirty="0" err="1">
                <a:solidFill>
                  <a:srgbClr val="004992"/>
                </a:solidFill>
              </a:rPr>
              <a:t>okkar</a:t>
            </a:r>
            <a:r>
              <a:rPr lang="en-US" altLang="ko-KR" dirty="0">
                <a:solidFill>
                  <a:srgbClr val="004992"/>
                </a:solidFill>
              </a:rPr>
              <a:t> COGITO (</a:t>
            </a:r>
            <a:r>
              <a:rPr lang="en-US" altLang="ko-KR" dirty="0" err="1">
                <a:solidFill>
                  <a:srgbClr val="004992"/>
                </a:solidFill>
              </a:rPr>
              <a:t>sækja</a:t>
            </a:r>
            <a:r>
              <a:rPr lang="en-US" altLang="ko-KR" dirty="0">
                <a:solidFill>
                  <a:srgbClr val="004992"/>
                </a:solidFill>
              </a:rPr>
              <a:t> </a:t>
            </a:r>
            <a:r>
              <a:rPr lang="en-US" altLang="ko-KR" dirty="0" err="1">
                <a:solidFill>
                  <a:srgbClr val="004992"/>
                </a:solidFill>
              </a:rPr>
              <a:t>án</a:t>
            </a:r>
            <a:r>
              <a:rPr lang="en-US" altLang="ko-KR" dirty="0">
                <a:solidFill>
                  <a:srgbClr val="004992"/>
                </a:solidFill>
              </a:rPr>
              <a:t> </a:t>
            </a:r>
            <a:r>
              <a:rPr lang="en-US" altLang="ko-KR" dirty="0" err="1">
                <a:solidFill>
                  <a:srgbClr val="004992"/>
                </a:solidFill>
              </a:rPr>
              <a:t>endurgjalds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Hugræn Innsæisþjálfun 8 – Líðan</a:t>
            </a:r>
          </a:p>
        </p:txBody>
      </p:sp>
      <p:sp>
        <p:nvSpPr>
          <p:cNvPr id="8" name="Slide Number Placeholder 7"/>
          <p:cNvSpPr>
            <a:spLocks noGrp="1"/>
          </p:cNvSpPr>
          <p:nvPr>
            <p:ph type="sldNum" sz="quarter" idx="12"/>
          </p:nvPr>
        </p:nvSpPr>
        <p:spPr/>
        <p:txBody>
          <a:bodyPr/>
          <a:lstStyle/>
          <a:p>
            <a:pPr>
              <a:defRPr/>
            </a:pPr>
            <a:fld id="{F1E9B6FB-647B-49E3-AD4A-AB27DBB0704B}" type="slidenum">
              <a:rPr lang="de-DE" altLang="de-DE" smtClean="0"/>
              <a:pPr>
                <a:defRPr/>
              </a:pPr>
              <a:t>53</a:t>
            </a:fld>
            <a:endParaRPr lang="de-DE" altLang="de-DE"/>
          </a:p>
        </p:txBody>
      </p:sp>
    </p:spTree>
    <p:extLst>
      <p:ext uri="{BB962C8B-B14F-4D97-AF65-F5344CB8AC3E}">
        <p14:creationId xmlns:p14="http://schemas.microsoft.com/office/powerpoint/2010/main" val="42583130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552399318"/>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Mosaik</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 Keigan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de-DE"/>
              <a:t>Hugræn Innsæisþjálfun 8 – Líðan</a:t>
            </a:r>
          </a:p>
        </p:txBody>
      </p:sp>
      <p:sp>
        <p:nvSpPr>
          <p:cNvPr id="7" name="Slide Number Placeholder 6"/>
          <p:cNvSpPr>
            <a:spLocks noGrp="1"/>
          </p:cNvSpPr>
          <p:nvPr>
            <p:ph type="sldNum" sz="quarter" idx="12"/>
          </p:nvPr>
        </p:nvSpPr>
        <p:spPr/>
        <p:txBody>
          <a:bodyPr/>
          <a:lstStyle/>
          <a:p>
            <a:pPr>
              <a:defRPr/>
            </a:pPr>
            <a:fld id="{81ABF303-ADB0-4757-A852-426DFE4524C3}" type="slidenum">
              <a:rPr lang="de-DE" altLang="de-DE" smtClean="0"/>
              <a:pPr>
                <a:defRPr/>
              </a:pPr>
              <a:t>54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654956260"/>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 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Goodbye Dandelion. Sorry for delays i'm a bit overwhelmed.</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5" name="Footer Placeholder 4"/>
          <p:cNvSpPr>
            <a:spLocks noGrp="1"/>
          </p:cNvSpPr>
          <p:nvPr>
            <p:ph type="ftr" sz="quarter" idx="11"/>
          </p:nvPr>
        </p:nvSpPr>
        <p:spPr/>
        <p:txBody>
          <a:bodyPr/>
          <a:lstStyle/>
          <a:p>
            <a:pPr>
              <a:defRPr/>
            </a:pPr>
            <a:r>
              <a:rPr lang="de-DE"/>
              <a:t>Hugræn Innsæisþjálfun 8 – Líðan</a:t>
            </a:r>
          </a:p>
        </p:txBody>
      </p:sp>
      <p:sp>
        <p:nvSpPr>
          <p:cNvPr id="7" name="Slide Number Placeholder 6"/>
          <p:cNvSpPr>
            <a:spLocks noGrp="1"/>
          </p:cNvSpPr>
          <p:nvPr>
            <p:ph type="sldNum" sz="quarter" idx="12"/>
          </p:nvPr>
        </p:nvSpPr>
        <p:spPr/>
        <p:txBody>
          <a:bodyPr/>
          <a:lstStyle/>
          <a:p>
            <a:pPr>
              <a:defRPr/>
            </a:pPr>
            <a:fld id="{81ABF303-ADB0-4757-A852-426DFE4524C3}" type="slidenum">
              <a:rPr lang="de-DE" altLang="de-DE" smtClean="0"/>
              <a:pPr>
                <a:defRPr/>
              </a:pPr>
              <a:t>55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02099A09D2A84A882030753990FC40" ma:contentTypeVersion="10" ma:contentTypeDescription="Create a new document." ma:contentTypeScope="" ma:versionID="cfa989289380a90a52952d16a220bb44">
  <xsd:schema xmlns:xsd="http://www.w3.org/2001/XMLSchema" xmlns:xs="http://www.w3.org/2001/XMLSchema" xmlns:p="http://schemas.microsoft.com/office/2006/metadata/properties" xmlns:ns2="bad9db3a-c9c6-42aa-b137-61ba08a504cf" xmlns:ns3="1132e7b8-8bcd-4bc0-9ce1-15dd1ac25dd2" targetNamespace="http://schemas.microsoft.com/office/2006/metadata/properties" ma:root="true" ma:fieldsID="72a055df42784a456ab340c2fda1cbee" ns2:_="" ns3:_="">
    <xsd:import namespace="bad9db3a-c9c6-42aa-b137-61ba08a504cf"/>
    <xsd:import namespace="1132e7b8-8bcd-4bc0-9ce1-15dd1ac25dd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d9db3a-c9c6-42aa-b137-61ba08a504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32e7b8-8bcd-4bc0-9ce1-15dd1ac25dd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41726C1-CA38-4849-BEED-78AE076ABC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d9db3a-c9c6-42aa-b137-61ba08a504cf"/>
    <ds:schemaRef ds:uri="1132e7b8-8bcd-4bc0-9ce1-15dd1ac25d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8B74EB-2013-4138-B7AF-89C695D66C85}">
  <ds:schemaRefs>
    <ds:schemaRef ds:uri="http://schemas.microsoft.com/sharepoint/v3/contenttype/forms"/>
  </ds:schemaRefs>
</ds:datastoreItem>
</file>

<file path=customXml/itemProps3.xml><?xml version="1.0" encoding="utf-8"?>
<ds:datastoreItem xmlns:ds="http://schemas.openxmlformats.org/officeDocument/2006/customXml" ds:itemID="{5CECC572-1F1A-4702-8D68-17D95F62FB2F}">
  <ds:schemaRefs>
    <ds:schemaRef ds:uri="1132e7b8-8bcd-4bc0-9ce1-15dd1ac25dd2"/>
    <ds:schemaRef ds:uri="http://schemas.microsoft.com/office/2006/metadata/properties"/>
    <ds:schemaRef ds:uri="http://purl.org/dc/terms/"/>
    <ds:schemaRef ds:uri="http://purl.org/dc/dcmitype/"/>
    <ds:schemaRef ds:uri="http://schemas.microsoft.com/office/2006/documentManagement/types"/>
    <ds:schemaRef ds:uri="http://schemas.openxmlformats.org/package/2006/metadata/core-properties"/>
    <ds:schemaRef ds:uri="http://www.w3.org/XML/1998/namespace"/>
    <ds:schemaRef ds:uri="http://purl.org/dc/elements/1.1/"/>
    <ds:schemaRef ds:uri="http://schemas.microsoft.com/office/infopath/2007/PartnerControls"/>
    <ds:schemaRef ds:uri="bad9db3a-c9c6-42aa-b137-61ba08a504cf"/>
  </ds:schemaRefs>
</ds:datastoreItem>
</file>

<file path=docProps/app.xml><?xml version="1.0" encoding="utf-8"?>
<Properties xmlns="http://schemas.openxmlformats.org/officeDocument/2006/extended-properties" xmlns:vt="http://schemas.openxmlformats.org/officeDocument/2006/docPropsVTypes">
  <Template>new</Template>
  <TotalTime>0</TotalTime>
  <Words>4386</Words>
  <Application>Microsoft Office PowerPoint</Application>
  <PresentationFormat>Benutzerdefiniert</PresentationFormat>
  <Paragraphs>560</Paragraphs>
  <Slides>55</Slides>
  <Notes>55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55</vt:i4>
      </vt:variant>
    </vt:vector>
  </HeadingPairs>
  <TitlesOfParts>
    <vt:vector size="63" baseType="lpstr">
      <vt:lpstr>Times New Roman</vt:lpstr>
      <vt:lpstr>Calibri</vt:lpstr>
      <vt:lpstr>Arial</vt:lpstr>
      <vt:lpstr>Wingdings</vt:lpstr>
      <vt:lpstr>Calibri Light</vt:lpstr>
      <vt:lpstr>Symbol</vt:lpstr>
      <vt:lpstr>Wingdings</vt:lpstr>
      <vt:lpstr>UKE_PPT-Vorlage_16zu9</vt:lpstr>
      <vt:lpstr>HI 8 B – Líðan</vt:lpstr>
      <vt:lpstr>Einkenni þunglyndis?</vt:lpstr>
      <vt:lpstr>Einkenni þunglyndis?</vt:lpstr>
      <vt:lpstr>Meðferð við þunglyndi?</vt:lpstr>
      <vt:lpstr>Meðferð við þunglyndi?</vt:lpstr>
      <vt:lpstr>Meðferð við þunglyndi?</vt:lpstr>
      <vt:lpstr>Af hverju erum við að þessu?</vt:lpstr>
      <vt:lpstr>Geðrof og þunglyndi Áhrif geðrofs á sjálfsmat</vt:lpstr>
      <vt:lpstr>Geðrof og þunglyndi Áhrif geðrofs á sjálfsmat</vt:lpstr>
      <vt:lpstr>Geðrof og þunglyndi Áhrif geðrofs á sjálfsmat</vt:lpstr>
      <vt:lpstr>Geðrof og þunglyndi Áhrif geðrofs á sjálfsmat</vt:lpstr>
      <vt:lpstr>PowerPoint-Präsentation</vt:lpstr>
      <vt:lpstr>1. Óréttmætar alhæfingar Hvernig er hægt að hugsa þetta á raunsærri og hjálplegri hátt?</vt:lpstr>
      <vt:lpstr>1. Óréttmætar alhæfingar Hvernig er hægt að hugsa þetta á raunsærri og hjálplegri hátt?</vt:lpstr>
      <vt:lpstr>1. Óréttmætar alhæfingar Hvernig er hægt að hugsa þetta á raunsærri og hjálplegri hátt?</vt:lpstr>
      <vt:lpstr>1. Óréttmætar alhæfingar Hvernig er hægt að hugsa þetta á raunsærri og hjálplegri hátt?</vt:lpstr>
      <vt:lpstr>Í staðinn: ekki alhæfa út frá einum mistökum!</vt:lpstr>
      <vt:lpstr>2. Sértæk skynjun Hvernig er hægt að hugsa þetta á raunsærri og hjálplegri hátt?</vt:lpstr>
      <vt:lpstr>2. Sértæk skynjun Hvernig er hægt að hugsa þetta á raunsærri og hjálplegri hátt?</vt:lpstr>
      <vt:lpstr>2. Sértæk skynjun Hvernig er hægt að hugsa þetta á raunsærri og hjálplegri hátt?</vt:lpstr>
      <vt:lpstr>3. Ósanngjarn samanburður</vt:lpstr>
      <vt:lpstr>4. Að afskrifa hið jákvæða og samþykkja hið neikvæða! Hvernig er hægt að hugsa þetta á raunsærri og hjálplegri hátt?</vt:lpstr>
      <vt:lpstr>4. Að afskrifa hið jákvæða og samþykkja hið neikvæða! Hvernig er hægt að hugsa þetta á raunsærri og hjálplegri hátt?</vt:lpstr>
      <vt:lpstr>4. Að afskrifa hið jákvæða og samþykkja hið neikvæða! Hvernig er hægt að hugsa þetta á raunsærri og hjálplegri hátt?</vt:lpstr>
      <vt:lpstr>5. Allt eða ekkert hugsunarháttur/ Hörmungartrú Hvernig er hægt að hugsa þetta á raunsærri og hjálplegri hátt?</vt:lpstr>
      <vt:lpstr>5. Allt eða ekkert hugsunarháttur/ Hörmungartrú Hvernig er hægt að hugsa þetta á raunsærri og hjálplegri hátt?</vt:lpstr>
      <vt:lpstr>6. Að bæla niður neikvæðar hugsanir Hvernig er hægt að hugsa þetta á raunsærri hátt?</vt:lpstr>
      <vt:lpstr>6. Að bæla niður neikvæðar hugsanir Hvernig er hægt að hugsa þetta á raunsærri hátt?</vt:lpstr>
      <vt:lpstr>6. Að bæla niður neikvæðar hugsanir Dæmi</vt:lpstr>
      <vt:lpstr>6. Að bæla niður neikvæðar hugsanir Virkar það? Nei!</vt:lpstr>
      <vt:lpstr>Í staðinn:</vt:lpstr>
      <vt:lpstr>7. Aðrar hugsanaskekkjur</vt:lpstr>
      <vt:lpstr>7. Aðrar hugsanaskekkjur</vt:lpstr>
      <vt:lpstr>Valfrjálst: Myndband</vt:lpstr>
      <vt:lpstr>Þekkjum styrkleika okkar</vt:lpstr>
      <vt:lpstr>Þekkjum styrkleika okkar</vt:lpstr>
      <vt:lpstr>Þekkjum styrkleika okkar</vt:lpstr>
      <vt:lpstr>Þekkjum styrkleika okkar</vt:lpstr>
      <vt:lpstr>Ráð til að bæta líðan og sjálfsálit</vt:lpstr>
      <vt:lpstr>Ráð til að bæta líðan og sjálfsálit</vt:lpstr>
      <vt:lpstr>Ráð til að bæta líðan og sjálfsálit</vt:lpstr>
      <vt:lpstr>Ráð til að bæta líðan og sjálfsálit</vt:lpstr>
      <vt:lpstr>Ráð til að bæta líðan og sjálfsálit</vt:lpstr>
      <vt:lpstr>Ráð til að bæta líðan og sjálfsálit</vt:lpstr>
      <vt:lpstr>Ráð til að bæta líðan og sjálfsálit</vt:lpstr>
      <vt:lpstr>Tenging við daglegt líf</vt:lpstr>
      <vt:lpstr>Tenging við daglegt líf</vt:lpstr>
      <vt:lpstr>Tenging við daglegt líf</vt:lpstr>
      <vt:lpstr>Tenging við daglegt líf</vt:lpstr>
      <vt:lpstr>Hvernig tengist þetta geðrofi?</vt:lpstr>
      <vt:lpstr>Hvernig tengist þetta geðrofi?</vt:lpstr>
      <vt:lpstr>Hvernig tengist þetta geðrofi?</vt:lpstr>
      <vt:lpstr>Takk fyrir tímann!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270</cp:revision>
  <dcterms:created xsi:type="dcterms:W3CDTF">2004-06-30T16:15:23Z</dcterms:created>
  <dcterms:modified xsi:type="dcterms:W3CDTF">2022-09-15T10:14:09Z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0x0101001702099A09D2A84A882030753990FC40</vt:lpwstr>
  </property>
</Properties>
</file>