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378" r:id="rId4"/>
  </p:sldMasterIdLst>
  <p:notesMasterIdLst>
    <p:notesMasterId r:id="rId60"/>
  </p:notesMasterIdLst>
  <p:handoutMasterIdLst>
    <p:handoutMasterId r:id="rId61"/>
  </p:handoutMasterIdLst>
  <p:sldIdLst>
    <p:sldId id="516" r:id="rId5"/>
    <p:sldId id="321" r:id="rId6"/>
    <p:sldId id="311" r:id="rId7"/>
    <p:sldId id="312" r:id="rId8"/>
    <p:sldId id="398" r:id="rId9"/>
    <p:sldId id="492" r:id="rId10"/>
    <p:sldId id="491" r:id="rId11"/>
    <p:sldId id="490" r:id="rId12"/>
    <p:sldId id="428" r:id="rId13"/>
    <p:sldId id="494" r:id="rId14"/>
    <p:sldId id="493" r:id="rId15"/>
    <p:sldId id="427" r:id="rId16"/>
    <p:sldId id="495" r:id="rId17"/>
    <p:sldId id="353" r:id="rId18"/>
    <p:sldId id="497" r:id="rId19"/>
    <p:sldId id="496" r:id="rId20"/>
    <p:sldId id="355" r:id="rId21"/>
    <p:sldId id="409" r:id="rId22"/>
    <p:sldId id="499" r:id="rId23"/>
    <p:sldId id="498" r:id="rId24"/>
    <p:sldId id="328" r:id="rId25"/>
    <p:sldId id="358" r:id="rId26"/>
    <p:sldId id="501" r:id="rId27"/>
    <p:sldId id="500" r:id="rId28"/>
    <p:sldId id="401" r:id="rId29"/>
    <p:sldId id="502" r:id="rId30"/>
    <p:sldId id="392" r:id="rId31"/>
    <p:sldId id="388" r:id="rId32"/>
    <p:sldId id="389" r:id="rId33"/>
    <p:sldId id="390" r:id="rId34"/>
    <p:sldId id="391" r:id="rId35"/>
    <p:sldId id="359" r:id="rId36"/>
    <p:sldId id="503" r:id="rId37"/>
    <p:sldId id="488" r:id="rId38"/>
    <p:sldId id="360" r:id="rId39"/>
    <p:sldId id="380" r:id="rId40"/>
    <p:sldId id="505" r:id="rId41"/>
    <p:sldId id="504" r:id="rId42"/>
    <p:sldId id="364" r:id="rId43"/>
    <p:sldId id="507" r:id="rId44"/>
    <p:sldId id="506" r:id="rId45"/>
    <p:sldId id="367" r:id="rId46"/>
    <p:sldId id="510" r:id="rId47"/>
    <p:sldId id="509" r:id="rId48"/>
    <p:sldId id="508" r:id="rId49"/>
    <p:sldId id="370" r:id="rId50"/>
    <p:sldId id="513" r:id="rId51"/>
    <p:sldId id="512" r:id="rId52"/>
    <p:sldId id="511" r:id="rId53"/>
    <p:sldId id="372" r:id="rId54"/>
    <p:sldId id="515" r:id="rId55"/>
    <p:sldId id="514" r:id="rId56"/>
    <p:sldId id="489" r:id="rId57"/>
    <p:sldId id="396" r:id="rId58"/>
    <p:sldId id="397"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mn-ea"/>
        <a:cs typeface="Calibri Light" pitchFamily="34" charset="0"/>
      </a:defRPr>
    </a:lvl1pPr>
    <a:lvl2pPr marL="457200" algn="l" rtl="0" eaLnBrk="0" fontAlgn="base" hangingPunct="0">
      <a:spcBef>
        <a:spcPct val="0"/>
      </a:spcBef>
      <a:spcAft>
        <a:spcPct val="0"/>
      </a:spcAft>
      <a:defRPr lang="en-US" b="1" kern="1200">
        <a:solidFill>
          <a:schemeClr val="tx1"/>
        </a:solidFill>
        <a:latin typeface="+mn-lt"/>
        <a:ea typeface="+mn-ea"/>
        <a:cs typeface="Calibri Light" pitchFamily="34" charset="0"/>
      </a:defRPr>
    </a:lvl2pPr>
    <a:lvl3pPr marL="914400" algn="l" rtl="0" eaLnBrk="0" fontAlgn="base" hangingPunct="0">
      <a:spcBef>
        <a:spcPct val="0"/>
      </a:spcBef>
      <a:spcAft>
        <a:spcPct val="0"/>
      </a:spcAft>
      <a:defRPr lang="en-US" b="1" kern="1200">
        <a:solidFill>
          <a:schemeClr val="tx1"/>
        </a:solidFill>
        <a:latin typeface="+mn-lt"/>
        <a:ea typeface="+mn-ea"/>
        <a:cs typeface="Calibri Light" pitchFamily="34" charset="0"/>
      </a:defRPr>
    </a:lvl3pPr>
    <a:lvl4pPr marL="1371600" algn="l" rtl="0" eaLnBrk="0" fontAlgn="base" hangingPunct="0">
      <a:spcBef>
        <a:spcPct val="0"/>
      </a:spcBef>
      <a:spcAft>
        <a:spcPct val="0"/>
      </a:spcAft>
      <a:defRPr lang="en-US" b="1" kern="1200">
        <a:solidFill>
          <a:schemeClr val="tx1"/>
        </a:solidFill>
        <a:latin typeface="+mn-lt"/>
        <a:ea typeface="+mn-ea"/>
        <a:cs typeface="Calibri Light" pitchFamily="34" charset="0"/>
      </a:defRPr>
    </a:lvl4pPr>
    <a:lvl5pPr marL="1828800" algn="l" rtl="0" eaLnBrk="0" fontAlgn="base" hangingPunct="0">
      <a:spcBef>
        <a:spcPct val="0"/>
      </a:spcBef>
      <a:spcAft>
        <a:spcPct val="0"/>
      </a:spcAft>
      <a:defRPr lang="en-US" b="1" kern="1200">
        <a:solidFill>
          <a:schemeClr val="tx1"/>
        </a:solidFill>
        <a:latin typeface="+mn-lt"/>
        <a:ea typeface="+mn-ea"/>
        <a:cs typeface="Calibri Light" pitchFamily="34" charset="0"/>
      </a:defRPr>
    </a:lvl5pPr>
    <a:lvl6pPr marL="2286000" algn="l" defTabSz="914400" rtl="0" eaLnBrk="1" latinLnBrk="0" hangingPunct="1">
      <a:defRPr b="1" kern="1200">
        <a:solidFill>
          <a:schemeClr val="tx1"/>
        </a:solidFill>
        <a:latin typeface="Arial" charset="0"/>
        <a:ea typeface="+mn-ea"/>
        <a:cs typeface="Calibri Light" pitchFamily="34" charset="0"/>
      </a:defRPr>
    </a:lvl6pPr>
    <a:lvl7pPr marL="2743200" algn="l" defTabSz="914400" rtl="0" eaLnBrk="1" latinLnBrk="0" hangingPunct="1">
      <a:defRPr b="1" kern="1200">
        <a:solidFill>
          <a:schemeClr val="tx1"/>
        </a:solidFill>
        <a:latin typeface="Arial" charset="0"/>
        <a:ea typeface="+mn-ea"/>
        <a:cs typeface="Calibri Light" pitchFamily="34" charset="0"/>
      </a:defRPr>
    </a:lvl7pPr>
    <a:lvl8pPr marL="3200400" algn="l" defTabSz="914400" rtl="0" eaLnBrk="1" latinLnBrk="0" hangingPunct="1">
      <a:defRPr b="1" kern="1200">
        <a:solidFill>
          <a:schemeClr val="tx1"/>
        </a:solidFill>
        <a:latin typeface="Arial" charset="0"/>
        <a:ea typeface="+mn-ea"/>
        <a:cs typeface="Calibri Light" pitchFamily="34" charset="0"/>
      </a:defRPr>
    </a:lvl8pPr>
    <a:lvl9pPr marL="3657600" algn="l" defTabSz="914400" rtl="0" eaLnBrk="1" latinLnBrk="0" hangingPunct="1">
      <a:defRPr b="1" kern="1200">
        <a:solidFill>
          <a:schemeClr val="tx1"/>
        </a:solidFill>
        <a:latin typeface="Arial" charset="0"/>
        <a:ea typeface="+mn-ea"/>
        <a:cs typeface="Calibri Light" pitchFamily="34" charset="0"/>
      </a:defRPr>
    </a:lvl9pPr>
  </p:defaultTextStyle>
  <p:extLst>
    <p:ext uri="{EFAFB233-063F-42B5-8137-9DF3F51BA10A}">
      <p15:sldGuideLst xmlns:p15="http://schemas.microsoft.com/office/powerpoint/2012/main">
        <p15:guide id="1" orient="horz" pos="3158">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20481" autoAdjust="0"/>
    <p:restoredTop sz="67588" autoAdjust="0"/>
  </p:normalViewPr>
  <p:slideViewPr>
    <p:cSldViewPr>
      <p:cViewPr varScale="1">
        <p:scale>
          <a:sx n="67" d="100"/>
          <a:sy n="67" d="100"/>
        </p:scale>
        <p:origin x="948" y="52"/>
      </p:cViewPr>
      <p:guideLst>
        <p:guide orient="horz" pos="3158"/>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cs typeface="+mn-cs"/>
              </a:defRPr>
            </a:lvl1pPr>
          </a:lstStyle>
          <a:p>
            <a:pPr>
              <a:defRPr/>
            </a:pPr>
            <a:fld id="{DBE154D1-8559-459D-917E-8D978B28CC60}" type="slidenum">
              <a:rPr lang="en-GB" altLang="de-DE"/>
              <a:pPr>
                <a:defRPr/>
              </a:pPr>
              <a:t>‹Nr.›</a:t>
            </a:fld>
            <a:endParaRPr lang="en-GB" altLang="de-DE"/>
          </a:p>
        </p:txBody>
      </p:sp>
    </p:spTree>
    <p:extLst>
      <p:ext uri="{BB962C8B-B14F-4D97-AF65-F5344CB8AC3E}">
        <p14:creationId xmlns:p14="http://schemas.microsoft.com/office/powerpoint/2010/main" val="1394295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cs typeface="+mn-cs"/>
              </a:defRPr>
            </a:lvl1pPr>
          </a:lstStyle>
          <a:p>
            <a:pPr>
              <a:defRPr/>
            </a:pPr>
            <a:endParaRPr lang="de-DE"/>
          </a:p>
        </p:txBody>
      </p:sp>
      <p:sp>
        <p:nvSpPr>
          <p:cNvPr id="6451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cs typeface="+mn-cs"/>
              </a:defRPr>
            </a:lvl1pPr>
          </a:lstStyle>
          <a:p>
            <a:pPr>
              <a:defRPr/>
            </a:pPr>
            <a:fld id="{F9644ED6-531B-46D3-9AC5-E21A8652C3A9}" type="slidenum">
              <a:rPr lang="de-DE" altLang="de-DE"/>
              <a:pPr>
                <a:defRPr/>
              </a:pPr>
              <a:t>‹Nr.›</a:t>
            </a:fld>
            <a:endParaRPr lang="de-DE" altLang="de-DE"/>
          </a:p>
        </p:txBody>
      </p:sp>
    </p:spTree>
    <p:extLst>
      <p:ext uri="{BB962C8B-B14F-4D97-AF65-F5344CB8AC3E}">
        <p14:creationId xmlns:p14="http://schemas.microsoft.com/office/powerpoint/2010/main" val="16643417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22162701-1ACE-44B8-B2F2-44EF16E72696}" type="slidenum">
              <a:rPr lang="de-DE" altLang="de-DE"/>
              <a:pPr/>
              <a:t>2</a:t>
            </a:fld>
            <a:endParaRPr lang="de-DE" altLang="de-DE"/>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20DADB6-D807-4BF8-9282-966BACD56DBF}" type="slidenum">
              <a:rPr lang="de-DE" altLang="de-DE"/>
              <a:pPr/>
              <a:t>3</a:t>
            </a:fld>
            <a:endParaRPr lang="de-DE" altLang="de-DE"/>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CF7FF6F0-3704-411A-A659-7A303463A6A4}" type="slidenum">
              <a:rPr lang="de-DE" altLang="de-DE"/>
              <a:pPr/>
              <a:t>4</a:t>
            </a:fld>
            <a:endParaRPr lang="de-DE" altLang="de-DE"/>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EEA096C-0F72-464B-8E52-92928878F477}" type="slidenum">
              <a:rPr lang="de-DE" altLang="de-DE"/>
              <a:pPr/>
              <a:t>5</a:t>
            </a:fld>
            <a:endParaRPr lang="de-DE"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EEA096C-0F72-464B-8E52-92928878F477}" type="slidenum">
              <a:rPr lang="de-DE" altLang="de-DE"/>
              <a:pPr/>
              <a:t>6</a:t>
            </a:fld>
            <a:endParaRPr lang="de-DE"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EEA096C-0F72-464B-8E52-92928878F477}" type="slidenum">
              <a:rPr lang="de-DE" altLang="de-DE"/>
              <a:pPr/>
              <a:t>7</a:t>
            </a:fld>
            <a:endParaRPr lang="de-DE"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EEA096C-0F72-464B-8E52-92928878F477}" type="slidenum">
              <a:rPr lang="de-DE" altLang="de-DE"/>
              <a:pPr/>
              <a:t>8</a:t>
            </a:fld>
            <a:endParaRPr lang="de-DE"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93544CB-3214-4387-B1C1-61FFEFC38A1E}" type="slidenum">
              <a:rPr lang="de-DE" altLang="de-DE"/>
              <a:pPr/>
              <a:t>9</a:t>
            </a:fld>
            <a:endParaRPr lang="de-DE" altLang="de-DE"/>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93544CB-3214-4387-B1C1-61FFEFC38A1E}" type="slidenum">
              <a:rPr lang="de-DE" altLang="de-DE"/>
              <a:pPr/>
              <a:t>10</a:t>
            </a:fld>
            <a:endParaRPr lang="de-DE" altLang="de-DE"/>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93544CB-3214-4387-B1C1-61FFEFC38A1E}" type="slidenum">
              <a:rPr lang="de-DE" altLang="de-DE"/>
              <a:pPr/>
              <a:t>11</a:t>
            </a:fld>
            <a:endParaRPr lang="de-DE" altLang="de-DE"/>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9538F44F-611E-444A-B330-4196ABBDFEFB}" type="slidenum">
              <a:rPr lang="de-DE" altLang="de-DE"/>
              <a:pPr/>
              <a:t>12</a:t>
            </a:fld>
            <a:endParaRPr lang="de-DE" altLang="de-DE"/>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23037D7-378D-4EC7-95E2-75E89DA8706F}" type="slidenum">
              <a:rPr lang="de-DE" altLang="de-DE"/>
              <a:pPr/>
              <a:t>14</a:t>
            </a:fld>
            <a:endParaRPr lang="de-DE" altLang="de-DE"/>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23037D7-378D-4EC7-95E2-75E89DA8706F}" type="slidenum">
              <a:rPr lang="de-DE" altLang="de-DE"/>
              <a:pPr/>
              <a:t>15</a:t>
            </a:fld>
            <a:endParaRPr lang="de-DE" altLang="de-DE"/>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23037D7-378D-4EC7-95E2-75E89DA8706F}" type="slidenum">
              <a:rPr lang="de-DE" altLang="de-DE"/>
              <a:pPr/>
              <a:t>16</a:t>
            </a:fld>
            <a:endParaRPr lang="de-DE" altLang="de-DE"/>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8BC9092-103B-4B51-9557-E18C6EC27CAC}" type="slidenum">
              <a:rPr lang="de-DE" altLang="de-DE"/>
              <a:pPr/>
              <a:t>17</a:t>
            </a:fld>
            <a:endParaRPr lang="de-DE" altLang="de-DE"/>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F84E93CA-DB17-4A37-B5DC-FF04A79FB50A}" type="slidenum">
              <a:rPr lang="de-DE" altLang="de-DE"/>
              <a:pPr/>
              <a:t>18</a:t>
            </a:fld>
            <a:endParaRPr lang="de-DE" altLang="de-DE"/>
          </a:p>
        </p:txBody>
      </p:sp>
      <p:sp>
        <p:nvSpPr>
          <p:cNvPr id="84995" name="Rectangle 3074"/>
          <p:cNvSpPr>
            <a:spLocks noGrp="1" noRot="1" noChangeAspect="1" noChangeArrowheads="1" noTextEdit="1"/>
          </p:cNvSpPr>
          <p:nvPr>
            <p:ph type="sldImg"/>
          </p:nvPr>
        </p:nvSpPr>
        <p:spPr>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F84E93CA-DB17-4A37-B5DC-FF04A79FB50A}" type="slidenum">
              <a:rPr lang="de-DE" altLang="de-DE"/>
              <a:pPr/>
              <a:t>19</a:t>
            </a:fld>
            <a:endParaRPr lang="de-DE" altLang="de-DE"/>
          </a:p>
        </p:txBody>
      </p:sp>
      <p:sp>
        <p:nvSpPr>
          <p:cNvPr id="84995" name="Rectangle 3074"/>
          <p:cNvSpPr>
            <a:spLocks noGrp="1" noRot="1" noChangeAspect="1" noChangeArrowheads="1" noTextEdit="1"/>
          </p:cNvSpPr>
          <p:nvPr>
            <p:ph type="sldImg"/>
          </p:nvPr>
        </p:nvSpPr>
        <p:spPr>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F84E93CA-DB17-4A37-B5DC-FF04A79FB50A}" type="slidenum">
              <a:rPr lang="de-DE" altLang="de-DE"/>
              <a:pPr/>
              <a:t>20</a:t>
            </a:fld>
            <a:endParaRPr lang="de-DE" altLang="de-DE"/>
          </a:p>
        </p:txBody>
      </p:sp>
      <p:sp>
        <p:nvSpPr>
          <p:cNvPr id="84995" name="Rectangle 3074"/>
          <p:cNvSpPr>
            <a:spLocks noGrp="1" noRot="1" noChangeAspect="1" noChangeArrowheads="1" noTextEdit="1"/>
          </p:cNvSpPr>
          <p:nvPr>
            <p:ph type="sldImg"/>
          </p:nvPr>
        </p:nvSpPr>
        <p:spPr>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9970551-4D98-4C3E-8D5B-FF85DB1E7D54}" type="slidenum">
              <a:rPr lang="de-DE" altLang="de-DE"/>
              <a:pPr/>
              <a:t>21</a:t>
            </a:fld>
            <a:endParaRPr lang="de-DE" altLang="de-DE"/>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8747FC9-E246-4E02-A832-5E39D4A158EF}" type="slidenum">
              <a:rPr lang="de-DE" altLang="de-DE"/>
              <a:pPr/>
              <a:t>22</a:t>
            </a:fld>
            <a:endParaRPr lang="de-DE" altLang="de-DE"/>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8747FC9-E246-4E02-A832-5E39D4A158EF}" type="slidenum">
              <a:rPr lang="de-DE" altLang="de-DE"/>
              <a:pPr/>
              <a:t>23</a:t>
            </a:fld>
            <a:endParaRPr lang="de-DE" altLang="de-DE"/>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8747FC9-E246-4E02-A832-5E39D4A158EF}" type="slidenum">
              <a:rPr lang="de-DE" altLang="de-DE"/>
              <a:pPr/>
              <a:t>24</a:t>
            </a:fld>
            <a:endParaRPr lang="de-DE" altLang="de-DE"/>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B292E34-307A-49AA-B43E-C2DE3B1664F2}" type="slidenum">
              <a:rPr lang="de-DE" altLang="de-DE"/>
              <a:pPr/>
              <a:t>25</a:t>
            </a:fld>
            <a:endParaRPr lang="de-DE" altLang="de-DE"/>
          </a:p>
        </p:txBody>
      </p:sp>
      <p:sp>
        <p:nvSpPr>
          <p:cNvPr id="91139" name="Rectangle 3074"/>
          <p:cNvSpPr>
            <a:spLocks noGrp="1" noRot="1" noChangeAspect="1" noChangeArrowheads="1" noTextEdit="1"/>
          </p:cNvSpPr>
          <p:nvPr>
            <p:ph type="sldImg"/>
          </p:nvPr>
        </p:nvSpPr>
        <p:spPr>
          <a:ln/>
        </p:spPr>
      </p:sp>
      <p:sp>
        <p:nvSpPr>
          <p:cNvPr id="9114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B292E34-307A-49AA-B43E-C2DE3B1664F2}" type="slidenum">
              <a:rPr lang="de-DE" altLang="de-DE"/>
              <a:pPr/>
              <a:t>26</a:t>
            </a:fld>
            <a:endParaRPr lang="de-DE" altLang="de-DE"/>
          </a:p>
        </p:txBody>
      </p:sp>
      <p:sp>
        <p:nvSpPr>
          <p:cNvPr id="91139" name="Rectangle 3074"/>
          <p:cNvSpPr>
            <a:spLocks noGrp="1" noRot="1" noChangeAspect="1" noChangeArrowheads="1" noTextEdit="1"/>
          </p:cNvSpPr>
          <p:nvPr>
            <p:ph type="sldImg"/>
          </p:nvPr>
        </p:nvSpPr>
        <p:spPr>
          <a:ln/>
        </p:spPr>
      </p:sp>
      <p:sp>
        <p:nvSpPr>
          <p:cNvPr id="9114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FEBDA30-A10A-42B5-9FB4-745ACA604121}" type="slidenum">
              <a:rPr lang="de-DE" altLang="de-DE"/>
              <a:pPr/>
              <a:t>27</a:t>
            </a:fld>
            <a:endParaRPr lang="de-DE" altLang="de-DE"/>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813926BD-FD52-4F6E-BD74-A66FB05F69E1}" type="slidenum">
              <a:rPr lang="de-DE" altLang="de-DE"/>
              <a:pPr/>
              <a:t>28</a:t>
            </a:fld>
            <a:endParaRPr lang="de-DE" altLang="de-DE"/>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EA19D854-163E-4EBA-BD49-A807CDED2DD8}" type="slidenum">
              <a:rPr lang="de-DE" altLang="de-DE"/>
              <a:pPr/>
              <a:t>29</a:t>
            </a:fld>
            <a:endParaRPr lang="de-DE" altLang="de-DE"/>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591FA4C4-C9E8-477A-BB00-42FE6C492F82}" type="slidenum">
              <a:rPr lang="de-DE" altLang="de-DE"/>
              <a:pPr/>
              <a:t>30</a:t>
            </a:fld>
            <a:endParaRPr lang="de-DE" altLang="de-DE"/>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88FDA9B3-296F-4D01-B776-E3B8F9F5B067}" type="slidenum">
              <a:rPr lang="de-DE" altLang="de-DE"/>
              <a:pPr/>
              <a:t>31</a:t>
            </a:fld>
            <a:endParaRPr lang="de-DE" altLang="de-DE"/>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42A0CFA-DAFA-467C-A05D-E805F6EC46B7}" type="slidenum">
              <a:rPr lang="de-DE" altLang="de-DE"/>
              <a:pPr/>
              <a:t>32</a:t>
            </a:fld>
            <a:endParaRPr lang="de-DE" altLang="de-DE"/>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42A0CFA-DAFA-467C-A05D-E805F6EC46B7}" type="slidenum">
              <a:rPr lang="de-DE" altLang="de-DE"/>
              <a:pPr/>
              <a:t>33</a:t>
            </a:fld>
            <a:endParaRPr lang="de-DE" altLang="de-DE"/>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DC87B195-533F-4929-B906-F0B324FD5144}" type="slidenum">
              <a:rPr lang="de-DE" altLang="en-US">
                <a:solidFill>
                  <a:srgbClr val="000000"/>
                </a:solidFill>
              </a:rPr>
              <a:pPr/>
              <a:t>34</a:t>
            </a:fld>
            <a:endParaRPr lang="de-DE" altLang="en-US">
              <a:solidFill>
                <a:srgbClr val="000000"/>
              </a:solidFill>
            </a:endParaRPr>
          </a:p>
        </p:txBody>
      </p:sp>
      <p:sp>
        <p:nvSpPr>
          <p:cNvPr id="99331" name="Folienbildplatzhalter 5"/>
          <p:cNvSpPr>
            <a:spLocks noGrp="1" noRot="1" noChangeAspect="1" noTextEdit="1"/>
          </p:cNvSpPr>
          <p:nvPr>
            <p:ph type="sldImg"/>
          </p:nvPr>
        </p:nvSpPr>
        <p:spPr>
          <a:xfrm>
            <a:off x="354013" y="604838"/>
            <a:ext cx="5729287" cy="3222625"/>
          </a:xfrm>
          <a:ln/>
        </p:spPr>
      </p:sp>
      <p:sp>
        <p:nvSpPr>
          <p:cNvPr id="99332" name="Notizenplatzhalt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3E28B6F5-7197-4DA5-B01A-1BDEEF258782}" type="slidenum">
              <a:rPr lang="de-DE" altLang="de-DE"/>
              <a:pPr/>
              <a:t>35</a:t>
            </a:fld>
            <a:endParaRPr lang="de-DE" altLang="de-DE"/>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A91187B1-1F7B-46E4-B922-7FFDE08F9705}" type="slidenum">
              <a:rPr lang="de-DE" altLang="de-DE"/>
              <a:pPr/>
              <a:t>36</a:t>
            </a:fld>
            <a:endParaRPr lang="de-DE" altLang="de-DE"/>
          </a:p>
        </p:txBody>
      </p:sp>
      <p:sp>
        <p:nvSpPr>
          <p:cNvPr id="103427" name="Rectangle 2"/>
          <p:cNvSpPr>
            <a:spLocks noGrp="1" noRot="1" noChangeAspect="1" noChangeArrowheads="1" noTextEdit="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A91187B1-1F7B-46E4-B922-7FFDE08F9705}" type="slidenum">
              <a:rPr lang="de-DE" altLang="de-DE"/>
              <a:pPr/>
              <a:t>37</a:t>
            </a:fld>
            <a:endParaRPr lang="de-DE" altLang="de-DE"/>
          </a:p>
        </p:txBody>
      </p:sp>
      <p:sp>
        <p:nvSpPr>
          <p:cNvPr id="103427" name="Rectangle 2"/>
          <p:cNvSpPr>
            <a:spLocks noGrp="1" noRot="1" noChangeAspect="1" noChangeArrowheads="1" noTextEdit="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A91187B1-1F7B-46E4-B922-7FFDE08F9705}" type="slidenum">
              <a:rPr lang="de-DE" altLang="de-DE"/>
              <a:pPr/>
              <a:t>38</a:t>
            </a:fld>
            <a:endParaRPr lang="de-DE" altLang="de-DE"/>
          </a:p>
        </p:txBody>
      </p:sp>
      <p:sp>
        <p:nvSpPr>
          <p:cNvPr id="103427" name="Rectangle 2"/>
          <p:cNvSpPr>
            <a:spLocks noGrp="1" noRot="1" noChangeAspect="1" noChangeArrowheads="1" noTextEdit="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A5E59F3-1857-45FB-94AB-7993E9284D71}" type="slidenum">
              <a:rPr lang="de-DE" altLang="de-DE"/>
              <a:pPr/>
              <a:t>39</a:t>
            </a:fld>
            <a:endParaRPr lang="de-DE" altLang="de-DE"/>
          </a:p>
        </p:txBody>
      </p:sp>
      <p:sp>
        <p:nvSpPr>
          <p:cNvPr id="106499" name="Rectangle 1026"/>
          <p:cNvSpPr>
            <a:spLocks noGrp="1" noRot="1" noChangeAspect="1" noChangeArrowheads="1" noTextEdit="1"/>
          </p:cNvSpPr>
          <p:nvPr>
            <p:ph type="sldImg"/>
          </p:nvPr>
        </p:nvSpPr>
        <p:spPr>
          <a:ln/>
        </p:spPr>
      </p:sp>
      <p:sp>
        <p:nvSpPr>
          <p:cNvPr id="106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A5E59F3-1857-45FB-94AB-7993E9284D71}" type="slidenum">
              <a:rPr lang="de-DE" altLang="de-DE"/>
              <a:pPr/>
              <a:t>40</a:t>
            </a:fld>
            <a:endParaRPr lang="de-DE" altLang="de-DE"/>
          </a:p>
        </p:txBody>
      </p:sp>
      <p:sp>
        <p:nvSpPr>
          <p:cNvPr id="106499" name="Rectangle 1026"/>
          <p:cNvSpPr>
            <a:spLocks noGrp="1" noRot="1" noChangeAspect="1" noChangeArrowheads="1" noTextEdit="1"/>
          </p:cNvSpPr>
          <p:nvPr>
            <p:ph type="sldImg"/>
          </p:nvPr>
        </p:nvSpPr>
        <p:spPr>
          <a:ln/>
        </p:spPr>
      </p:sp>
      <p:sp>
        <p:nvSpPr>
          <p:cNvPr id="106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4A5E59F3-1857-45FB-94AB-7993E9284D71}" type="slidenum">
              <a:rPr lang="de-DE" altLang="de-DE"/>
              <a:pPr/>
              <a:t>41</a:t>
            </a:fld>
            <a:endParaRPr lang="de-DE" altLang="de-DE"/>
          </a:p>
        </p:txBody>
      </p:sp>
      <p:sp>
        <p:nvSpPr>
          <p:cNvPr id="106499" name="Rectangle 1026"/>
          <p:cNvSpPr>
            <a:spLocks noGrp="1" noRot="1" noChangeAspect="1" noChangeArrowheads="1" noTextEdit="1"/>
          </p:cNvSpPr>
          <p:nvPr>
            <p:ph type="sldImg"/>
          </p:nvPr>
        </p:nvSpPr>
        <p:spPr>
          <a:ln/>
        </p:spPr>
      </p:sp>
      <p:sp>
        <p:nvSpPr>
          <p:cNvPr id="106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C05AC9E6-D5BB-4FCA-968A-F1DC3A60D9F0}" type="slidenum">
              <a:rPr lang="de-DE" altLang="de-DE"/>
              <a:pPr/>
              <a:t>42</a:t>
            </a:fld>
            <a:endParaRPr lang="de-DE" altLang="de-DE"/>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C05AC9E6-D5BB-4FCA-968A-F1DC3A60D9F0}" type="slidenum">
              <a:rPr lang="de-DE" altLang="de-DE"/>
              <a:pPr/>
              <a:t>43</a:t>
            </a:fld>
            <a:endParaRPr lang="de-DE" altLang="de-DE"/>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C05AC9E6-D5BB-4FCA-968A-F1DC3A60D9F0}" type="slidenum">
              <a:rPr lang="de-DE" altLang="de-DE"/>
              <a:pPr/>
              <a:t>44</a:t>
            </a:fld>
            <a:endParaRPr lang="de-DE" altLang="de-DE"/>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C05AC9E6-D5BB-4FCA-968A-F1DC3A60D9F0}" type="slidenum">
              <a:rPr lang="de-DE" altLang="de-DE"/>
              <a:pPr/>
              <a:t>45</a:t>
            </a:fld>
            <a:endParaRPr lang="de-DE" altLang="de-DE"/>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AC56696-62CD-4809-B3B4-E982C887C958}" type="slidenum">
              <a:rPr lang="de-DE" altLang="de-DE"/>
              <a:pPr/>
              <a:t>46</a:t>
            </a:fld>
            <a:endParaRPr lang="de-DE" altLang="de-DE"/>
          </a:p>
        </p:txBody>
      </p:sp>
      <p:sp>
        <p:nvSpPr>
          <p:cNvPr id="114691" name="Rectangle 2050"/>
          <p:cNvSpPr>
            <a:spLocks noGrp="1" noRot="1" noChangeAspect="1" noChangeArrowheads="1" noTextEdit="1"/>
          </p:cNvSpPr>
          <p:nvPr>
            <p:ph type="sldImg"/>
          </p:nvPr>
        </p:nvSpPr>
        <p:spPr>
          <a:ln/>
        </p:spPr>
      </p:sp>
      <p:sp>
        <p:nvSpPr>
          <p:cNvPr id="1146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AC56696-62CD-4809-B3B4-E982C887C958}" type="slidenum">
              <a:rPr lang="de-DE" altLang="de-DE"/>
              <a:pPr/>
              <a:t>47</a:t>
            </a:fld>
            <a:endParaRPr lang="de-DE" altLang="de-DE"/>
          </a:p>
        </p:txBody>
      </p:sp>
      <p:sp>
        <p:nvSpPr>
          <p:cNvPr id="114691" name="Rectangle 2050"/>
          <p:cNvSpPr>
            <a:spLocks noGrp="1" noRot="1" noChangeAspect="1" noChangeArrowheads="1" noTextEdit="1"/>
          </p:cNvSpPr>
          <p:nvPr>
            <p:ph type="sldImg"/>
          </p:nvPr>
        </p:nvSpPr>
        <p:spPr>
          <a:ln/>
        </p:spPr>
      </p:sp>
      <p:sp>
        <p:nvSpPr>
          <p:cNvPr id="1146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AC56696-62CD-4809-B3B4-E982C887C958}" type="slidenum">
              <a:rPr lang="de-DE" altLang="de-DE"/>
              <a:pPr/>
              <a:t>48</a:t>
            </a:fld>
            <a:endParaRPr lang="de-DE" altLang="de-DE"/>
          </a:p>
        </p:txBody>
      </p:sp>
      <p:sp>
        <p:nvSpPr>
          <p:cNvPr id="114691" name="Rectangle 2050"/>
          <p:cNvSpPr>
            <a:spLocks noGrp="1" noRot="1" noChangeAspect="1" noChangeArrowheads="1" noTextEdit="1"/>
          </p:cNvSpPr>
          <p:nvPr>
            <p:ph type="sldImg"/>
          </p:nvPr>
        </p:nvSpPr>
        <p:spPr>
          <a:ln/>
        </p:spPr>
      </p:sp>
      <p:sp>
        <p:nvSpPr>
          <p:cNvPr id="1146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1AC56696-62CD-4809-B3B4-E982C887C958}" type="slidenum">
              <a:rPr lang="de-DE" altLang="de-DE"/>
              <a:pPr/>
              <a:t>49</a:t>
            </a:fld>
            <a:endParaRPr lang="de-DE" altLang="de-DE"/>
          </a:p>
        </p:txBody>
      </p:sp>
      <p:sp>
        <p:nvSpPr>
          <p:cNvPr id="114691" name="Rectangle 2050"/>
          <p:cNvSpPr>
            <a:spLocks noGrp="1" noRot="1" noChangeAspect="1" noChangeArrowheads="1" noTextEdit="1"/>
          </p:cNvSpPr>
          <p:nvPr>
            <p:ph type="sldImg"/>
          </p:nvPr>
        </p:nvSpPr>
        <p:spPr>
          <a:ln/>
        </p:spPr>
      </p:sp>
      <p:sp>
        <p:nvSpPr>
          <p:cNvPr id="1146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285B1312-E83C-44CE-9CBA-38BA31B74CF5}" type="slidenum">
              <a:rPr lang="de-DE" altLang="de-DE"/>
              <a:pPr/>
              <a:t>50</a:t>
            </a:fld>
            <a:endParaRPr lang="de-DE" altLang="de-DE"/>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285B1312-E83C-44CE-9CBA-38BA31B74CF5}" type="slidenum">
              <a:rPr lang="de-DE" altLang="de-DE"/>
              <a:pPr/>
              <a:t>51</a:t>
            </a:fld>
            <a:endParaRPr lang="de-DE" altLang="de-DE"/>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285B1312-E83C-44CE-9CBA-38BA31B74CF5}" type="slidenum">
              <a:rPr lang="de-DE" altLang="de-DE"/>
              <a:pPr/>
              <a:t>52</a:t>
            </a:fld>
            <a:endParaRPr lang="de-DE" altLang="de-DE"/>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xfrm>
            <a:off x="354013" y="604838"/>
            <a:ext cx="5729287" cy="3222625"/>
          </a:xfrm>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charset="0"/>
            </a:endParaRPr>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EC721B1F-931B-4722-BD26-D03CF34D07BF}" type="slidenum">
              <a:rPr lang="en-US" altLang="de-DE">
                <a:solidFill>
                  <a:srgbClr val="000000"/>
                </a:solidFill>
              </a:rPr>
              <a:pPr/>
              <a:t>53</a:t>
            </a:fld>
            <a:endParaRPr lang="en-US" altLang="de-DE">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7C8AF1CA-9201-4075-978C-B74C9EBA715B}" type="slidenum">
              <a:rPr lang="de-DE" altLang="de-DE"/>
              <a:pPr/>
              <a:t>54</a:t>
            </a:fld>
            <a:endParaRPr lang="de-DE" altLang="de-DE"/>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cs typeface="Calibri Light" pitchFamily="34" charset="0"/>
              </a:defRPr>
            </a:lvl1pPr>
            <a:lvl2pPr marL="742950" indent="-285750" defTabSz="990600">
              <a:defRPr b="1">
                <a:solidFill>
                  <a:schemeClr val="tx1"/>
                </a:solidFill>
                <a:latin typeface="Arial" charset="0"/>
                <a:cs typeface="Calibri Light" pitchFamily="34" charset="0"/>
              </a:defRPr>
            </a:lvl2pPr>
            <a:lvl3pPr marL="1143000" indent="-228600" defTabSz="990600">
              <a:defRPr b="1">
                <a:solidFill>
                  <a:schemeClr val="tx1"/>
                </a:solidFill>
                <a:latin typeface="Arial" charset="0"/>
                <a:cs typeface="Calibri Light" pitchFamily="34" charset="0"/>
              </a:defRPr>
            </a:lvl3pPr>
            <a:lvl4pPr marL="1600200" indent="-228600" defTabSz="990600">
              <a:defRPr b="1">
                <a:solidFill>
                  <a:schemeClr val="tx1"/>
                </a:solidFill>
                <a:latin typeface="Arial" charset="0"/>
                <a:cs typeface="Calibri Light" pitchFamily="34" charset="0"/>
              </a:defRPr>
            </a:lvl4pPr>
            <a:lvl5pPr marL="2057400" indent="-228600" defTabSz="990600">
              <a:defRPr b="1">
                <a:solidFill>
                  <a:schemeClr val="tx1"/>
                </a:solidFill>
                <a:latin typeface="Arial" charset="0"/>
                <a:cs typeface="Calibri Light" pitchFamily="34" charset="0"/>
              </a:defRPr>
            </a:lvl5pPr>
            <a:lvl6pPr marL="2514600" indent="-228600" defTabSz="990600" eaLnBrk="0" fontAlgn="base" hangingPunct="0">
              <a:spcBef>
                <a:spcPct val="0"/>
              </a:spcBef>
              <a:spcAft>
                <a:spcPct val="0"/>
              </a:spcAft>
              <a:defRPr b="1">
                <a:solidFill>
                  <a:schemeClr val="tx1"/>
                </a:solidFill>
                <a:latin typeface="Arial" charset="0"/>
                <a:cs typeface="Calibri Light" pitchFamily="34" charset="0"/>
              </a:defRPr>
            </a:lvl6pPr>
            <a:lvl7pPr marL="2971800" indent="-228600" defTabSz="990600" eaLnBrk="0" fontAlgn="base" hangingPunct="0">
              <a:spcBef>
                <a:spcPct val="0"/>
              </a:spcBef>
              <a:spcAft>
                <a:spcPct val="0"/>
              </a:spcAft>
              <a:defRPr b="1">
                <a:solidFill>
                  <a:schemeClr val="tx1"/>
                </a:solidFill>
                <a:latin typeface="Arial" charset="0"/>
                <a:cs typeface="Calibri Light" pitchFamily="34" charset="0"/>
              </a:defRPr>
            </a:lvl7pPr>
            <a:lvl8pPr marL="3429000" indent="-228600" defTabSz="990600" eaLnBrk="0" fontAlgn="base" hangingPunct="0">
              <a:spcBef>
                <a:spcPct val="0"/>
              </a:spcBef>
              <a:spcAft>
                <a:spcPct val="0"/>
              </a:spcAft>
              <a:defRPr b="1">
                <a:solidFill>
                  <a:schemeClr val="tx1"/>
                </a:solidFill>
                <a:latin typeface="Arial" charset="0"/>
                <a:cs typeface="Calibri Light" pitchFamily="34" charset="0"/>
              </a:defRPr>
            </a:lvl8pPr>
            <a:lvl9pPr marL="3886200" indent="-228600" defTabSz="990600" eaLnBrk="0" fontAlgn="base" hangingPunct="0">
              <a:spcBef>
                <a:spcPct val="0"/>
              </a:spcBef>
              <a:spcAft>
                <a:spcPct val="0"/>
              </a:spcAft>
              <a:defRPr b="1">
                <a:solidFill>
                  <a:schemeClr val="tx1"/>
                </a:solidFill>
                <a:latin typeface="Arial" charset="0"/>
                <a:cs typeface="Calibri Light" pitchFamily="34" charset="0"/>
              </a:defRPr>
            </a:lvl9pPr>
          </a:lstStyle>
          <a:p>
            <a:fld id="{63B3DEB4-163C-4C1D-AA19-F5721ACAE8EA}" type="slidenum">
              <a:rPr lang="de-DE" altLang="de-DE"/>
              <a:pPr/>
              <a:t>55</a:t>
            </a:fld>
            <a:endParaRPr lang="de-DE" altLang="de-DE"/>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6" name="Grafik 13"/>
          <p:cNvPicPr>
            <a:picLocks/>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15"/>
          <p:cNvPicPr>
            <a:picLocks/>
          </p:cNvPicPr>
          <p:nvPr/>
        </p:nvPicPr>
        <p:blipFill>
          <a:blip r:embed="rId3">
            <a:extLst>
              <a:ext uri="{28A0092B-C50C-407E-A947-70E740481C1C}">
                <a14:useLocalDpi xmlns:a14="http://schemas.microsoft.com/office/drawing/2010/main" val="0"/>
              </a:ext>
            </a:extLst>
          </a:blip>
          <a:srcRect l="46996"/>
          <a:stretch>
            <a:fillRect/>
          </a:stretch>
        </p:blipFill>
        <p:spPr bwMode="gray">
          <a:xfrm>
            <a:off x="4297363" y="0"/>
            <a:ext cx="7897812"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0"/>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Tree>
    <p:extLst>
      <p:ext uri="{BB962C8B-B14F-4D97-AF65-F5344CB8AC3E}">
        <p14:creationId xmlns:p14="http://schemas.microsoft.com/office/powerpoint/2010/main" val="619689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9" name="Rechteck 12"/>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ildplatzhalter 4"/>
          <p:cNvSpPr>
            <a:spLocks noGrp="1"/>
          </p:cNvSpPr>
          <p:nvPr>
            <p:ph type="pic" sz="quarter" idx="12"/>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10" name="Textplatzhalter 9"/>
          <p:cNvSpPr>
            <a:spLocks noGrp="1"/>
          </p:cNvSpPr>
          <p:nvPr>
            <p:ph type="body" sz="quarter" idx="13"/>
          </p:nvPr>
        </p:nvSpPr>
        <p:spPr bwMode="gray">
          <a:xfrm>
            <a:off x="408955" y="404665"/>
            <a:ext cx="882000" cy="936000"/>
          </a:xfrm>
          <a:blipFill>
            <a:blip r:embed="rId3"/>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3605405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4" name="Subtitle 2"/>
          <p:cNvSpPr txBox="1">
            <a:spLocks/>
          </p:cNvSpPr>
          <p:nvPr/>
        </p:nvSpPr>
        <p:spPr bwMode="gray">
          <a:xfrm>
            <a:off x="409575" y="3721100"/>
            <a:ext cx="11376025" cy="288925"/>
          </a:xfrm>
          <a:prstGeom prst="rect">
            <a:avLst/>
          </a:prstGeom>
        </p:spPr>
        <p:txBody>
          <a:bodyPr lIns="0" tIns="0" rIns="0" bIns="0" anchor="b"/>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Hugræn</a:t>
            </a:r>
            <a:r>
              <a:rPr lang="en-US" altLang="ko-KR" dirty="0">
                <a:solidFill>
                  <a:srgbClr val="004992"/>
                </a:solidFill>
              </a:rPr>
              <a:t> </a:t>
            </a:r>
            <a:r>
              <a:rPr lang="en-US" altLang="ko-KR" dirty="0" err="1">
                <a:solidFill>
                  <a:srgbClr val="004992"/>
                </a:solidFill>
              </a:rPr>
              <a:t>Innsæisþjálfun</a:t>
            </a:r>
            <a:r>
              <a:rPr lang="en-US" altLang="ko-KR" dirty="0">
                <a:solidFill>
                  <a:srgbClr val="004992"/>
                </a:solidFill>
              </a:rPr>
              <a:t> (HI)</a:t>
            </a:r>
            <a:endParaRPr lang="de-DE" dirty="0">
              <a:solidFill>
                <a:srgbClr val="004992"/>
              </a:solidFill>
            </a:endParaRPr>
          </a:p>
        </p:txBody>
      </p:sp>
      <p:sp>
        <p:nvSpPr>
          <p:cNvPr id="6" name="Rectangle 5"/>
          <p:cNvSpPr/>
          <p:nvPr/>
        </p:nvSpPr>
        <p:spPr bwMode="gray">
          <a:xfrm>
            <a:off x="0" y="3427413"/>
            <a:ext cx="12198350" cy="73025"/>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a:defRPr/>
            </a:pPr>
            <a:endParaRPr lang="en-US" dirty="0" err="1">
              <a:solidFill>
                <a:schemeClr val="tx1"/>
              </a:solidFill>
              <a:latin typeface="+mj-lt"/>
            </a:endParaRPr>
          </a:p>
        </p:txBody>
      </p:sp>
      <p:pic>
        <p:nvPicPr>
          <p:cNvPr id="7" name="Bild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10475" y="620713"/>
            <a:ext cx="35464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409575" y="6300788"/>
            <a:ext cx="640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defRPr/>
            </a:pPr>
            <a:r>
              <a:rPr lang="en-US" altLang="ko-KR" sz="1000" b="0" dirty="0" err="1">
                <a:latin typeface="+mj-lt"/>
              </a:rPr>
              <a:t>Birting</a:t>
            </a:r>
            <a:r>
              <a:rPr lang="en-US" altLang="ko-KR" sz="1000" b="0" dirty="0">
                <a:latin typeface="+mj-lt"/>
              </a:rPr>
              <a:t> </a:t>
            </a:r>
            <a:r>
              <a:rPr lang="en-US" altLang="ko-KR" sz="1000" b="0" dirty="0" err="1">
                <a:latin typeface="+mj-lt"/>
              </a:rPr>
              <a:t>myndefnis</a:t>
            </a:r>
            <a:r>
              <a:rPr lang="en-US" altLang="ko-KR" sz="1000" b="0" dirty="0">
                <a:latin typeface="+mj-lt"/>
              </a:rPr>
              <a:t> </a:t>
            </a:r>
            <a:r>
              <a:rPr lang="en-US" altLang="ko-KR" sz="1000" b="0" dirty="0" err="1">
                <a:latin typeface="+mj-lt"/>
              </a:rPr>
              <a:t>er</a:t>
            </a:r>
            <a:r>
              <a:rPr lang="en-US" altLang="ko-KR" sz="1000" b="0" dirty="0">
                <a:latin typeface="+mj-lt"/>
              </a:rPr>
              <a:t> </a:t>
            </a:r>
            <a:r>
              <a:rPr lang="en-US" altLang="ko-KR" sz="1000" b="0" dirty="0" err="1">
                <a:latin typeface="+mj-lt"/>
              </a:rPr>
              <a:t>með</a:t>
            </a:r>
            <a:r>
              <a:rPr lang="en-US" altLang="ko-KR" sz="1000" b="0" dirty="0">
                <a:latin typeface="+mj-lt"/>
              </a:rPr>
              <a:t> </a:t>
            </a:r>
            <a:r>
              <a:rPr lang="en-US" altLang="ko-KR" sz="1000" b="0" dirty="0" err="1">
                <a:latin typeface="+mj-lt"/>
              </a:rPr>
              <a:t>góðfúslegu</a:t>
            </a:r>
            <a:r>
              <a:rPr lang="en-US" altLang="ko-KR" sz="1000" b="0" dirty="0">
                <a:latin typeface="+mj-lt"/>
              </a:rPr>
              <a:t> </a:t>
            </a:r>
            <a:r>
              <a:rPr lang="en-US" altLang="ko-KR" sz="1000" b="0" dirty="0" err="1">
                <a:latin typeface="+mj-lt"/>
              </a:rPr>
              <a:t>leyfi</a:t>
            </a:r>
            <a:r>
              <a:rPr lang="en-US" altLang="ko-KR" sz="1000" b="0" dirty="0">
                <a:latin typeface="+mj-lt"/>
              </a:rPr>
              <a:t> </a:t>
            </a:r>
            <a:r>
              <a:rPr lang="en-US" altLang="ko-KR" sz="1000" b="0" dirty="0" err="1">
                <a:latin typeface="+mj-lt"/>
              </a:rPr>
              <a:t>listamanna</a:t>
            </a:r>
            <a:r>
              <a:rPr lang="en-US" altLang="ko-KR" sz="1000" b="0" dirty="0">
                <a:latin typeface="+mj-lt"/>
              </a:rPr>
              <a:t> </a:t>
            </a:r>
            <a:r>
              <a:rPr lang="en-US" altLang="ko-KR" sz="1000" b="0" dirty="0" err="1">
                <a:latin typeface="+mj-lt"/>
              </a:rPr>
              <a:t>og</a:t>
            </a:r>
            <a:r>
              <a:rPr lang="en-US" altLang="ko-KR" sz="1000" b="0" dirty="0">
                <a:latin typeface="+mj-lt"/>
              </a:rPr>
              <a:t> </a:t>
            </a:r>
            <a:r>
              <a:rPr lang="en-US" altLang="ko-KR" sz="1000" b="0" dirty="0" err="1">
                <a:latin typeface="+mj-lt"/>
              </a:rPr>
              <a:t>höfundarréttarhafa</a:t>
            </a:r>
            <a:r>
              <a:rPr lang="en-US" altLang="ko-KR" sz="1000" b="0" dirty="0">
                <a:latin typeface="+mj-lt"/>
              </a:rPr>
              <a:t>. </a:t>
            </a:r>
            <a:r>
              <a:rPr lang="en-US" altLang="ko-KR" sz="1000" b="0" dirty="0" err="1">
                <a:latin typeface="+mj-lt"/>
              </a:rPr>
              <a:t>Nánari</a:t>
            </a:r>
            <a:r>
              <a:rPr lang="en-US" altLang="ko-KR" sz="1000" b="0" dirty="0">
                <a:latin typeface="+mj-lt"/>
              </a:rPr>
              <a:t> </a:t>
            </a:r>
            <a:r>
              <a:rPr lang="en-US" altLang="ko-KR" sz="1000" b="0" dirty="0" err="1">
                <a:latin typeface="+mj-lt"/>
              </a:rPr>
              <a:t>upplýsingar</a:t>
            </a:r>
            <a:r>
              <a:rPr lang="en-US" altLang="ko-KR" sz="1000" b="0" dirty="0">
                <a:latin typeface="+mj-lt"/>
              </a:rPr>
              <a:t> (</a:t>
            </a:r>
            <a:r>
              <a:rPr lang="en-US" altLang="ko-KR" sz="1000" b="0" dirty="0" err="1">
                <a:latin typeface="+mj-lt"/>
              </a:rPr>
              <a:t>listamaður</a:t>
            </a:r>
            <a:r>
              <a:rPr lang="en-US" altLang="ko-KR" sz="1000" b="0" dirty="0">
                <a:latin typeface="+mj-lt"/>
              </a:rPr>
              <a:t>, </a:t>
            </a:r>
            <a:r>
              <a:rPr lang="en-US" altLang="ko-KR" sz="1000" b="0" dirty="0" err="1">
                <a:latin typeface="+mj-lt"/>
              </a:rPr>
              <a:t>titill</a:t>
            </a:r>
            <a:r>
              <a:rPr lang="en-US" altLang="ko-KR" sz="1000" b="0" dirty="0">
                <a:latin typeface="+mj-lt"/>
              </a:rPr>
              <a:t>) </a:t>
            </a:r>
            <a:r>
              <a:rPr lang="en-US" altLang="ko-KR" sz="1000" b="0" dirty="0" err="1">
                <a:latin typeface="+mj-lt"/>
              </a:rPr>
              <a:t>má</a:t>
            </a:r>
            <a:r>
              <a:rPr lang="en-US" altLang="ko-KR" sz="1000" b="0" dirty="0">
                <a:latin typeface="+mj-lt"/>
              </a:rPr>
              <a:t> </a:t>
            </a:r>
            <a:r>
              <a:rPr lang="en-US" altLang="ko-KR" sz="1000" b="0" dirty="0" err="1">
                <a:latin typeface="+mj-lt"/>
              </a:rPr>
              <a:t>finna</a:t>
            </a:r>
            <a:r>
              <a:rPr lang="en-US" altLang="ko-KR" sz="1000" b="0" dirty="0">
                <a:latin typeface="+mj-lt"/>
              </a:rPr>
              <a:t> í </a:t>
            </a:r>
            <a:r>
              <a:rPr lang="en-US" altLang="ko-KR" sz="1000" b="0" dirty="0" err="1">
                <a:latin typeface="+mj-lt"/>
              </a:rPr>
              <a:t>lok</a:t>
            </a:r>
            <a:r>
              <a:rPr lang="en-US" altLang="ko-KR" sz="1000" b="0" dirty="0">
                <a:latin typeface="+mj-lt"/>
              </a:rPr>
              <a:t> </a:t>
            </a:r>
            <a:r>
              <a:rPr lang="en-US" altLang="ko-KR" sz="1000" b="0" dirty="0" err="1">
                <a:latin typeface="+mj-lt"/>
              </a:rPr>
              <a:t>kynningar</a:t>
            </a:r>
            <a:r>
              <a:rPr lang="en-US" altLang="ko-KR" sz="1000" b="0" dirty="0">
                <a:latin typeface="+mj-lt"/>
              </a:rPr>
              <a:t>.</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39538" y="6407150"/>
            <a:ext cx="247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p:nvPr>
        </p:nvSpPr>
        <p:spPr bwMode="gray">
          <a:xfrm>
            <a:off x="408955" y="404665"/>
            <a:ext cx="882000" cy="936000"/>
          </a:xfrm>
          <a:blipFill>
            <a:blip r:embed="rId4"/>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3043200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4"/>
          </p:nvPr>
        </p:nvSpPr>
        <p:spPr/>
        <p:txBody>
          <a:bodyPr/>
          <a:lstStyle>
            <a:lvl1pPr>
              <a:defRPr b="0"/>
            </a:lvl1pPr>
          </a:lstStyle>
          <a:p>
            <a:pPr>
              <a:defRPr/>
            </a:pPr>
            <a:r>
              <a:rPr lang="de-DE"/>
              <a:t>Hugræn Innsæisþjálfun 8 – Líðan</a:t>
            </a:r>
          </a:p>
        </p:txBody>
      </p:sp>
      <p:sp>
        <p:nvSpPr>
          <p:cNvPr id="6" name="Slide Number Placeholder 5"/>
          <p:cNvSpPr>
            <a:spLocks noGrp="1"/>
          </p:cNvSpPr>
          <p:nvPr>
            <p:ph type="sldNum" sz="quarter" idx="15"/>
          </p:nvPr>
        </p:nvSpPr>
        <p:spPr/>
        <p:txBody>
          <a:bodyPr/>
          <a:lstStyle>
            <a:lvl1pPr>
              <a:defRPr b="0"/>
            </a:lvl1pPr>
          </a:lstStyle>
          <a:p>
            <a:pPr>
              <a:defRPr/>
            </a:pPr>
            <a:fld id="{6BC356CF-5B75-4272-990D-FF4B4B81E2EA}" type="slidenum">
              <a:rPr lang="de-DE" altLang="de-DE" smtClean="0"/>
              <a:pPr>
                <a:defRPr/>
              </a:pPr>
              <a:t>‹Nr.›</a:t>
            </a:fld>
            <a:endParaRPr lang="de-DE" altLang="de-DE"/>
          </a:p>
        </p:txBody>
      </p:sp>
    </p:spTree>
    <p:extLst>
      <p:ext uri="{BB962C8B-B14F-4D97-AF65-F5344CB8AC3E}">
        <p14:creationId xmlns:p14="http://schemas.microsoft.com/office/powerpoint/2010/main" val="4136751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0"/>
          </p:nvPr>
        </p:nvSpPr>
        <p:spPr/>
        <p:txBody>
          <a:bodyPr>
            <a:noAutofit/>
          </a:bodyPr>
          <a:lstStyle>
            <a:lvl1pPr>
              <a:defRPr b="0" smtClean="0"/>
            </a:lvl1pPr>
          </a:lstStyle>
          <a:p>
            <a:pPr>
              <a:defRPr/>
            </a:pPr>
            <a:r>
              <a:rPr lang="de-DE"/>
              <a:t>Hugræn Innsæisþjálfun 8 – Líðan</a:t>
            </a:r>
          </a:p>
        </p:txBody>
      </p:sp>
      <p:sp>
        <p:nvSpPr>
          <p:cNvPr id="5" name="Slide Number Placeholder 5"/>
          <p:cNvSpPr>
            <a:spLocks noGrp="1"/>
          </p:cNvSpPr>
          <p:nvPr>
            <p:ph type="sldNum" sz="quarter" idx="11"/>
          </p:nvPr>
        </p:nvSpPr>
        <p:spPr/>
        <p:txBody>
          <a:bodyPr>
            <a:noAutofit/>
          </a:bodyPr>
          <a:lstStyle>
            <a:lvl1pPr>
              <a:defRPr b="0" smtClean="0"/>
            </a:lvl1pPr>
          </a:lstStyle>
          <a:p>
            <a:pPr>
              <a:defRPr/>
            </a:pPr>
            <a:fld id="{D86C5ABF-03D7-40FC-93D2-CD775141EBE0}" type="slidenum">
              <a:rPr lang="de-DE" altLang="de-DE" smtClean="0"/>
              <a:pPr>
                <a:defRPr/>
              </a:pPr>
              <a:t>‹Nr.›</a:t>
            </a:fld>
            <a:endParaRPr lang="de-DE" altLang="de-DE"/>
          </a:p>
        </p:txBody>
      </p:sp>
    </p:spTree>
    <p:extLst>
      <p:ext uri="{BB962C8B-B14F-4D97-AF65-F5344CB8AC3E}">
        <p14:creationId xmlns:p14="http://schemas.microsoft.com/office/powerpoint/2010/main" val="1040457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6" name="Rechteck 20"/>
          <p:cNvSpPr/>
          <p:nvPr/>
        </p:nvSpPr>
        <p:spPr bwMode="gray">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7" name="Rechteck 11"/>
          <p:cNvSpPr/>
          <p:nvPr/>
        </p:nvSpPr>
        <p:spPr bwMode="gray">
          <a:xfrm>
            <a:off x="0" y="3573463"/>
            <a:ext cx="12195175" cy="3284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8"/>
          <p:cNvSpPr/>
          <p:nvPr/>
        </p:nvSpPr>
        <p:spPr bwMode="gray">
          <a:xfrm>
            <a:off x="0" y="3429000"/>
            <a:ext cx="12195175"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sp>
        <p:nvSpPr>
          <p:cNvPr id="19" name="Bildplatzhalter 4"/>
          <p:cNvSpPr>
            <a:spLocks noGrp="1"/>
          </p:cNvSpPr>
          <p:nvPr>
            <p:ph type="pic" sz="quarter" idx="13"/>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title"/>
          </p:nvPr>
        </p:nvSpPr>
        <p:spPr bwMode="gray">
          <a:xfrm>
            <a:off x="408955" y="4077072"/>
            <a:ext cx="11376000" cy="1008000"/>
          </a:xfrm>
        </p:spPr>
        <p:txBody>
          <a:bodyPr bIns="35994" anchor="b"/>
          <a:lstStyle>
            <a:lvl1pPr>
              <a:defRPr sz="3600" baseline="0">
                <a:solidFill>
                  <a:schemeClr val="tx2"/>
                </a:solidFill>
                <a:latin typeface="+mj-lt"/>
              </a:defRPr>
            </a:lvl1pPr>
          </a:lstStyle>
          <a:p>
            <a:r>
              <a:rPr lang="en-US"/>
              <a:t>Click to edit Master title style</a:t>
            </a:r>
            <a:endParaRPr lang="de-DE" dirty="0"/>
          </a:p>
        </p:txBody>
      </p:sp>
      <p:sp>
        <p:nvSpPr>
          <p:cNvPr id="3" name="Text Placeholder 2"/>
          <p:cNvSpPr>
            <a:spLocks noGrp="1"/>
          </p:cNvSpPr>
          <p:nvPr>
            <p:ph type="body" idx="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0" name="Textplatzhalter 9"/>
          <p:cNvSpPr>
            <a:spLocks noGrp="1"/>
          </p:cNvSpPr>
          <p:nvPr>
            <p:ph type="body" sz="quarter" idx="14"/>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398145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0"/>
          </p:nvPr>
        </p:nvSpPr>
        <p:spPr/>
        <p:txBody>
          <a:bodyPr/>
          <a:lstStyle>
            <a:lvl1pPr>
              <a:defRPr b="0"/>
            </a:lvl1p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lvl1pPr>
              <a:defRPr b="0"/>
            </a:lvl1pPr>
          </a:lstStyle>
          <a:p>
            <a:pPr>
              <a:defRPr/>
            </a:pPr>
            <a:fld id="{7AFECAE5-8986-4F25-8C63-9137C94F0092}" type="slidenum">
              <a:rPr lang="de-DE" altLang="de-DE" smtClean="0"/>
              <a:pPr>
                <a:defRPr/>
              </a:pPr>
              <a:t>‹Nr.›</a:t>
            </a:fld>
            <a:endParaRPr lang="de-DE" altLang="de-DE"/>
          </a:p>
        </p:txBody>
      </p:sp>
    </p:spTree>
    <p:extLst>
      <p:ext uri="{BB962C8B-B14F-4D97-AF65-F5344CB8AC3E}">
        <p14:creationId xmlns:p14="http://schemas.microsoft.com/office/powerpoint/2010/main" val="329239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9" name="Bildplatzhalter 8"/>
          <p:cNvSpPr>
            <a:spLocks noGrp="1"/>
          </p:cNvSpPr>
          <p:nvPr>
            <p:ph type="pic" sz="quarter" idx="13"/>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5" name="Footer Placeholder 4"/>
          <p:cNvSpPr>
            <a:spLocks noGrp="1"/>
          </p:cNvSpPr>
          <p:nvPr>
            <p:ph type="ftr" sz="quarter" idx="14"/>
          </p:nvPr>
        </p:nvSpPr>
        <p:spPr/>
        <p:txBody>
          <a:bodyPr/>
          <a:lstStyle>
            <a:lvl1pPr>
              <a:defRPr b="0"/>
            </a:lvl1pPr>
          </a:lstStyle>
          <a:p>
            <a:pPr>
              <a:defRPr/>
            </a:pPr>
            <a:r>
              <a:rPr lang="de-DE"/>
              <a:t>Hugræn Innsæisþjálfun 8 – Líðan</a:t>
            </a:r>
          </a:p>
        </p:txBody>
      </p:sp>
      <p:sp>
        <p:nvSpPr>
          <p:cNvPr id="6" name="Slide Number Placeholder 5"/>
          <p:cNvSpPr>
            <a:spLocks noGrp="1"/>
          </p:cNvSpPr>
          <p:nvPr>
            <p:ph type="sldNum" sz="quarter" idx="15"/>
          </p:nvPr>
        </p:nvSpPr>
        <p:spPr/>
        <p:txBody>
          <a:bodyPr/>
          <a:lstStyle>
            <a:lvl1pPr>
              <a:defRPr b="0"/>
            </a:lvl1pPr>
          </a:lstStyle>
          <a:p>
            <a:pPr>
              <a:defRPr/>
            </a:pPr>
            <a:fld id="{76232DB2-A67C-4285-82BA-FAF6C6296D9B}" type="slidenum">
              <a:rPr lang="de-DE" altLang="de-DE" smtClean="0"/>
              <a:pPr>
                <a:defRPr/>
              </a:pPr>
              <a:t>‹Nr.›</a:t>
            </a:fld>
            <a:endParaRPr lang="de-DE" altLang="de-DE"/>
          </a:p>
        </p:txBody>
      </p:sp>
    </p:spTree>
    <p:extLst>
      <p:ext uri="{BB962C8B-B14F-4D97-AF65-F5344CB8AC3E}">
        <p14:creationId xmlns:p14="http://schemas.microsoft.com/office/powerpoint/2010/main" val="68050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9" name="Bildplatzhalter 8"/>
          <p:cNvSpPr>
            <a:spLocks noGrp="1"/>
          </p:cNvSpPr>
          <p:nvPr>
            <p:ph type="pic" sz="quarter" idx="13"/>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2" name="Titel 1"/>
          <p:cNvSpPr>
            <a:spLocks noGrp="1"/>
          </p:cNvSpPr>
          <p:nvPr>
            <p:ph type="title"/>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en-US"/>
              <a:t>Click to edit Master title style</a:t>
            </a:r>
            <a:endParaRPr lang="de-DE" dirty="0"/>
          </a:p>
        </p:txBody>
      </p:sp>
      <p:sp>
        <p:nvSpPr>
          <p:cNvPr id="4" name="Footer Placeholder 4"/>
          <p:cNvSpPr>
            <a:spLocks noGrp="1"/>
          </p:cNvSpPr>
          <p:nvPr>
            <p:ph type="ftr" sz="quarter" idx="14"/>
          </p:nvPr>
        </p:nvSpPr>
        <p:spPr/>
        <p:txBody>
          <a:bodyPr/>
          <a:lstStyle>
            <a:lvl1pPr>
              <a:defRPr b="0"/>
            </a:lvl1pPr>
          </a:lstStyle>
          <a:p>
            <a:pPr>
              <a:defRPr/>
            </a:pPr>
            <a:r>
              <a:rPr lang="de-DE"/>
              <a:t>Hugræn Innsæisþjálfun 8 – Líðan</a:t>
            </a:r>
          </a:p>
        </p:txBody>
      </p:sp>
      <p:sp>
        <p:nvSpPr>
          <p:cNvPr id="5" name="Slide Number Placeholder 5"/>
          <p:cNvSpPr>
            <a:spLocks noGrp="1"/>
          </p:cNvSpPr>
          <p:nvPr>
            <p:ph type="sldNum" sz="quarter" idx="15"/>
          </p:nvPr>
        </p:nvSpPr>
        <p:spPr/>
        <p:txBody>
          <a:bodyPr/>
          <a:lstStyle>
            <a:lvl1pPr>
              <a:defRPr b="0"/>
            </a:lvl1pPr>
          </a:lstStyle>
          <a:p>
            <a:pPr>
              <a:defRPr/>
            </a:pPr>
            <a:fld id="{C843E041-7AC2-4377-87AE-D22BDC64E6C5}" type="slidenum">
              <a:rPr lang="de-DE" altLang="de-DE" smtClean="0"/>
              <a:pPr>
                <a:defRPr/>
              </a:pPr>
              <a:t>‹Nr.›</a:t>
            </a:fld>
            <a:endParaRPr lang="de-DE" altLang="de-DE"/>
          </a:p>
        </p:txBody>
      </p:sp>
    </p:spTree>
    <p:extLst>
      <p:ext uri="{BB962C8B-B14F-4D97-AF65-F5344CB8AC3E}">
        <p14:creationId xmlns:p14="http://schemas.microsoft.com/office/powerpoint/2010/main" val="51560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Footer Placeholder 4"/>
          <p:cNvSpPr>
            <a:spLocks noGrp="1"/>
          </p:cNvSpPr>
          <p:nvPr>
            <p:ph type="ftr" sz="quarter" idx="10"/>
          </p:nvPr>
        </p:nvSpPr>
        <p:spPr/>
        <p:txBody>
          <a:bodyPr/>
          <a:lstStyle>
            <a:lvl1pPr>
              <a:defRPr b="0"/>
            </a:lvl1pPr>
          </a:lstStyle>
          <a:p>
            <a:pPr>
              <a:defRPr/>
            </a:pPr>
            <a:r>
              <a:rPr lang="de-DE"/>
              <a:t>Hugræn Innsæisþjálfun 8 – Líðan</a:t>
            </a:r>
          </a:p>
        </p:txBody>
      </p:sp>
      <p:sp>
        <p:nvSpPr>
          <p:cNvPr id="4" name="Slide Number Placeholder 5"/>
          <p:cNvSpPr>
            <a:spLocks noGrp="1"/>
          </p:cNvSpPr>
          <p:nvPr>
            <p:ph type="sldNum" sz="quarter" idx="11"/>
          </p:nvPr>
        </p:nvSpPr>
        <p:spPr/>
        <p:txBody>
          <a:bodyPr/>
          <a:lstStyle>
            <a:lvl1pPr>
              <a:defRPr b="0"/>
            </a:lvl1pPr>
          </a:lstStyle>
          <a:p>
            <a:pPr>
              <a:defRPr/>
            </a:pPr>
            <a:fld id="{348B07D0-214D-4130-81E6-00BBF16AD8FA}" type="slidenum">
              <a:rPr lang="de-DE" altLang="de-DE" smtClean="0"/>
              <a:pPr>
                <a:defRPr/>
              </a:pPr>
              <a:t>‹Nr.›</a:t>
            </a:fld>
            <a:endParaRPr lang="de-DE" altLang="de-DE"/>
          </a:p>
        </p:txBody>
      </p:sp>
    </p:spTree>
    <p:extLst>
      <p:ext uri="{BB962C8B-B14F-4D97-AF65-F5344CB8AC3E}">
        <p14:creationId xmlns:p14="http://schemas.microsoft.com/office/powerpoint/2010/main" val="101388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b="0"/>
            </a:lvl1pPr>
          </a:lstStyle>
          <a:p>
            <a:pPr>
              <a:defRPr/>
            </a:pPr>
            <a:r>
              <a:rPr lang="de-DE"/>
              <a:t>Hugræn Innsæisþjálfun 8 – Líðan</a:t>
            </a:r>
          </a:p>
        </p:txBody>
      </p:sp>
      <p:sp>
        <p:nvSpPr>
          <p:cNvPr id="3" name="Slide Number Placeholder 5"/>
          <p:cNvSpPr>
            <a:spLocks noGrp="1"/>
          </p:cNvSpPr>
          <p:nvPr>
            <p:ph type="sldNum" sz="quarter" idx="11"/>
          </p:nvPr>
        </p:nvSpPr>
        <p:spPr/>
        <p:txBody>
          <a:bodyPr/>
          <a:lstStyle>
            <a:lvl1pPr>
              <a:defRPr b="0"/>
            </a:lvl1pPr>
          </a:lstStyle>
          <a:p>
            <a:pPr>
              <a:defRPr/>
            </a:pPr>
            <a:fld id="{EBF5671E-F62B-4B09-8624-CF2F65498EEC}" type="slidenum">
              <a:rPr lang="de-DE" altLang="de-DE" smtClean="0"/>
              <a:pPr>
                <a:defRPr/>
              </a:pPr>
              <a:t>‹Nr.›</a:t>
            </a:fld>
            <a:endParaRPr lang="de-DE" altLang="de-DE"/>
          </a:p>
        </p:txBody>
      </p:sp>
    </p:spTree>
    <p:extLst>
      <p:ext uri="{BB962C8B-B14F-4D97-AF65-F5344CB8AC3E}">
        <p14:creationId xmlns:p14="http://schemas.microsoft.com/office/powerpoint/2010/main" val="3344258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5" name="Rechteck 14"/>
          <p:cNvSpPr/>
          <p:nvPr/>
        </p:nvSpPr>
        <p:spPr bwMode="gray">
          <a:xfrm>
            <a:off x="0" y="3573463"/>
            <a:ext cx="12195175" cy="3284537"/>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a:defRPr/>
            </a:pPr>
            <a:endParaRPr lang="de-DE" sz="800" dirty="0"/>
          </a:p>
        </p:txBody>
      </p:sp>
      <p:sp>
        <p:nvSpPr>
          <p:cNvPr id="8" name="Rechteck 9"/>
          <p:cNvSpPr/>
          <p:nvPr/>
        </p:nvSpPr>
        <p:spPr bwMode="gray">
          <a:xfrm>
            <a:off x="0" y="3429000"/>
            <a:ext cx="12195175" cy="71438"/>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967588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409575" y="1125538"/>
            <a:ext cx="113760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Titelmasterformat durch Klicken bearbeiten</a:t>
            </a:r>
          </a:p>
        </p:txBody>
      </p:sp>
      <p:sp>
        <p:nvSpPr>
          <p:cNvPr id="3" name="Text Placeholder 2"/>
          <p:cNvSpPr>
            <a:spLocks noGrp="1"/>
          </p:cNvSpPr>
          <p:nvPr>
            <p:ph type="body" idx="1"/>
          </p:nvPr>
        </p:nvSpPr>
        <p:spPr bwMode="gray">
          <a:xfrm>
            <a:off x="409575" y="2205038"/>
            <a:ext cx="11339513" cy="424815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250" y="333375"/>
            <a:ext cx="5184775" cy="215900"/>
          </a:xfrm>
          <a:prstGeom prst="rect">
            <a:avLst/>
          </a:prstGeom>
        </p:spPr>
        <p:txBody>
          <a:bodyPr vert="horz" lIns="0" tIns="28795" rIns="0" bIns="0" rtlCol="0" anchor="t"/>
          <a:lstStyle>
            <a:lvl1pPr algn="r">
              <a:defRPr sz="1000" b="0" baseline="0" smtClean="0">
                <a:solidFill>
                  <a:schemeClr val="tx1"/>
                </a:solidFill>
                <a:latin typeface="+mj-lt"/>
                <a:cs typeface="+mn-cs"/>
              </a:defRPr>
            </a:lvl1pPr>
          </a:lstStyle>
          <a:p>
            <a:pPr>
              <a:defRPr/>
            </a:pPr>
            <a:r>
              <a:rPr lang="de-DE"/>
              <a:t>Hugræn Innsæisþjálfun 8 – Líðan</a:t>
            </a:r>
          </a:p>
        </p:txBody>
      </p:sp>
      <p:sp>
        <p:nvSpPr>
          <p:cNvPr id="6" name="Slide Number Placeholder 5"/>
          <p:cNvSpPr>
            <a:spLocks noGrp="1"/>
          </p:cNvSpPr>
          <p:nvPr>
            <p:ph type="sldNum" sz="quarter" idx="4"/>
          </p:nvPr>
        </p:nvSpPr>
        <p:spPr bwMode="gray">
          <a:xfrm>
            <a:off x="10614025" y="333375"/>
            <a:ext cx="360363" cy="215900"/>
          </a:xfrm>
          <a:prstGeom prst="rect">
            <a:avLst/>
          </a:prstGeom>
        </p:spPr>
        <p:txBody>
          <a:bodyPr vert="horz" lIns="0" tIns="28795" rIns="0" bIns="0" rtlCol="0" anchor="t"/>
          <a:lstStyle>
            <a:lvl1pPr algn="r">
              <a:defRPr sz="1000" b="0" smtClean="0">
                <a:solidFill>
                  <a:schemeClr val="tx1"/>
                </a:solidFill>
                <a:latin typeface="+mj-lt"/>
                <a:cs typeface="+mn-cs"/>
              </a:defRPr>
            </a:lvl1pPr>
          </a:lstStyle>
          <a:p>
            <a:pPr>
              <a:defRPr/>
            </a:pPr>
            <a:fld id="{A82AD39A-6F0C-490D-B090-3858D6D30CFB}" type="slidenum">
              <a:rPr lang="de-DE" altLang="de-DE" smtClean="0"/>
              <a:pPr>
                <a:defRPr/>
              </a:pPr>
              <a:t>‹Nr.›</a:t>
            </a:fld>
            <a:endParaRPr lang="de-DE" altLang="de-DE"/>
          </a:p>
        </p:txBody>
      </p:sp>
      <p:grpSp>
        <p:nvGrpSpPr>
          <p:cNvPr id="1030" name="Gruppieren 23"/>
          <p:cNvGrpSpPr>
            <a:grpSpLocks/>
          </p:cNvGrpSpPr>
          <p:nvPr/>
        </p:nvGrpSpPr>
        <p:grpSpPr bwMode="auto">
          <a:xfrm>
            <a:off x="409575" y="-171450"/>
            <a:ext cx="11376025" cy="71437"/>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565"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03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3669"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80330"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96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43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1" name="Gruppieren 22"/>
          <p:cNvGrpSpPr>
            <a:grpSpLocks/>
          </p:cNvGrpSpPr>
          <p:nvPr/>
        </p:nvGrpSpPr>
        <p:grpSpPr bwMode="auto">
          <a:xfrm>
            <a:off x="-241300" y="2205038"/>
            <a:ext cx="96837" cy="4248150"/>
            <a:chOff x="-756592" y="2204864"/>
            <a:chExt cx="360000" cy="4248472"/>
          </a:xfrm>
        </p:grpSpPr>
        <p:cxnSp>
          <p:nvCxnSpPr>
            <p:cNvPr id="21" name="Gerade Verbindung 20"/>
            <p:cNvCxnSpPr/>
            <p:nvPr userDrawn="1"/>
          </p:nvCxnSpPr>
          <p:spPr bwMode="gray">
            <a:xfrm rot="16200000">
              <a:off x="-576590" y="2024863"/>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0" y="6273335"/>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0" y="765175"/>
            <a:ext cx="11660188" cy="34925"/>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a:defRPr/>
            </a:pPr>
            <a:endParaRPr lang="de-DE" dirty="0"/>
          </a:p>
        </p:txBody>
      </p:sp>
      <p:pic>
        <p:nvPicPr>
          <p:cNvPr id="10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9575" y="161925"/>
            <a:ext cx="43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Grafik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1095038" y="85725"/>
            <a:ext cx="10223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397" r:id="rId4"/>
    <p:sldLayoutId id="2147484406" r:id="rId5"/>
    <p:sldLayoutId id="2147484407" r:id="rId6"/>
    <p:sldLayoutId id="2147484398" r:id="rId7"/>
    <p:sldLayoutId id="2147484399" r:id="rId8"/>
    <p:sldLayoutId id="2147484400" r:id="rId9"/>
    <p:sldLayoutId id="2147484401" r:id="rId10"/>
    <p:sldLayoutId id="2147484402" r:id="rId11"/>
    <p:sldLayoutId id="2147484408" r:id="rId12"/>
  </p:sldLayoutIdLst>
  <p:txStyles>
    <p:titleStyle>
      <a:lvl1pPr algn="l" defTabSz="912813" rtl="0" fontAlgn="base">
        <a:lnSpc>
          <a:spcPct val="90000"/>
        </a:lnSpc>
        <a:spcBef>
          <a:spcPct val="0"/>
        </a:spcBef>
        <a:spcAft>
          <a:spcPct val="0"/>
        </a:spcAft>
        <a:defRPr sz="2800" kern="1200">
          <a:solidFill>
            <a:schemeClr val="accent1"/>
          </a:solidFill>
          <a:latin typeface="+mj-lt"/>
          <a:ea typeface="+mj-ea"/>
          <a:cs typeface="+mj-cs"/>
        </a:defRPr>
      </a:lvl1pPr>
      <a:lvl2pPr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2pPr>
      <a:lvl3pPr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3pPr>
      <a:lvl4pPr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4pPr>
      <a:lvl5pPr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5pPr>
      <a:lvl6pPr marL="4572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6pPr>
      <a:lvl7pPr marL="9144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7pPr>
      <a:lvl8pPr marL="13716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8pPr>
      <a:lvl9pPr marL="18288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9pPr>
    </p:titleStyle>
    <p:bodyStyle>
      <a:lvl1pPr algn="l" defTabSz="912813" rtl="0" fontAlgn="base">
        <a:lnSpc>
          <a:spcPct val="105000"/>
        </a:lnSpc>
        <a:spcBef>
          <a:spcPts val="2000"/>
        </a:spcBef>
        <a:spcAft>
          <a:spcPct val="0"/>
        </a:spcAft>
        <a:buFont typeface="Arial" charset="0"/>
        <a:defRPr kern="1200">
          <a:solidFill>
            <a:schemeClr val="accent1"/>
          </a:solidFill>
          <a:latin typeface="+mn-lt"/>
          <a:ea typeface="+mn-ea"/>
          <a:cs typeface="+mn-cs"/>
        </a:defRPr>
      </a:lvl1pPr>
      <a:lvl2pPr algn="l" defTabSz="912813" rtl="0" fontAlgn="base">
        <a:lnSpc>
          <a:spcPct val="105000"/>
        </a:lnSpc>
        <a:spcBef>
          <a:spcPts val="500"/>
        </a:spcBef>
        <a:spcAft>
          <a:spcPts val="500"/>
        </a:spcAft>
        <a:buFont typeface="Arial" charset="0"/>
        <a:defRPr kern="1200">
          <a:solidFill>
            <a:schemeClr val="tx1"/>
          </a:solidFill>
          <a:latin typeface="+mn-lt"/>
          <a:ea typeface="+mn-ea"/>
          <a:cs typeface="+mn-cs"/>
        </a:defRPr>
      </a:lvl2pPr>
      <a:lvl3pPr marL="215900" indent="-215900" algn="l" defTabSz="912813" rtl="0" fontAlgn="base">
        <a:lnSpc>
          <a:spcPct val="105000"/>
        </a:lnSpc>
        <a:spcBef>
          <a:spcPts val="500"/>
        </a:spcBef>
        <a:spcAft>
          <a:spcPts val="500"/>
        </a:spcAft>
        <a:buFont typeface="Arial" charset="0"/>
        <a:buChar char="•"/>
        <a:defRPr kern="1200">
          <a:solidFill>
            <a:schemeClr val="tx1"/>
          </a:solidFill>
          <a:latin typeface="+mn-lt"/>
          <a:ea typeface="+mn-ea"/>
          <a:cs typeface="+mn-cs"/>
        </a:defRPr>
      </a:lvl3pPr>
      <a:lvl4pPr marL="431800" indent="-215900" algn="l" defTabSz="912813" rtl="0" fontAlgn="base">
        <a:lnSpc>
          <a:spcPct val="105000"/>
        </a:lnSpc>
        <a:spcBef>
          <a:spcPct val="0"/>
        </a:spcBef>
        <a:spcAft>
          <a:spcPct val="0"/>
        </a:spcAft>
        <a:buFont typeface="Symbol" pitchFamily="18" charset="2"/>
        <a:buChar char="-"/>
        <a:defRPr kern="1200">
          <a:solidFill>
            <a:schemeClr val="tx1"/>
          </a:solidFill>
          <a:latin typeface="+mn-lt"/>
          <a:ea typeface="+mn-ea"/>
          <a:cs typeface="+mn-cs"/>
        </a:defRPr>
      </a:lvl4pPr>
      <a:lvl5pPr marL="647700" indent="-215900" algn="l" defTabSz="912813" rtl="0" fontAlgn="base">
        <a:lnSpc>
          <a:spcPct val="105000"/>
        </a:lnSpc>
        <a:spcBef>
          <a:spcPct val="0"/>
        </a:spcBef>
        <a:spcAft>
          <a:spcPct val="0"/>
        </a:spcAft>
        <a:buFont typeface="Symbol" pitchFamily="18" charset="2"/>
        <a:buChar char="-"/>
        <a:defRPr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HI 8 A – </a:t>
            </a:r>
            <a:r>
              <a:rPr lang="en-US" altLang="ja-JP" dirty="0" err="1">
                <a:latin typeface="+mn-lt"/>
                <a:ea typeface="+mn-ea"/>
                <a:cs typeface="+mn-cs"/>
              </a:rPr>
              <a:t>Líðan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Viðarsdóttir </a:t>
            </a:r>
            <a:r>
              <a:rPr lang="nl-NL" sz="1600" dirty="0">
                <a:solidFill>
                  <a:srgbClr val="004992"/>
                </a:solidFill>
              </a:rPr>
              <a:t>(9|22)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7253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rtlCol="0">
            <a:spAutoFit/>
          </a:bodyPr>
          <a:lstStyle/>
          <a:p>
            <a:pPr defTabSz="914377" fontAlgn="auto">
              <a:spcBef>
                <a:spcPts val="0"/>
              </a:spcBef>
              <a:spcAft>
                <a:spcPts val="0"/>
              </a:spcAft>
              <a:defRPr/>
            </a:pPr>
            <a:r>
              <a:rPr lang="da-DK" altLang="de-DE" sz="3600">
                <a:latin typeface="+mn-lt"/>
                <a:ea typeface="+mn-ea"/>
                <a:cs typeface="+mn-cs"/>
              </a:rPr>
              <a:t>Af hverju erum við að þessu?</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spcBef>
                <a:spcPts val="1999"/>
              </a:spcBef>
              <a:spcAft>
                <a:spcPts val="0"/>
              </a:spcAft>
            </a:pPr>
            <a:r>
              <a:rPr lang="is-IS" altLang="de-DE" sz="2400">
                <a:solidFill>
                  <a:srgbClr val="333333"/>
                </a:solidFill>
              </a:rPr>
              <a:t>Þunglyndi er algeng fylgiröskun geðrofs. </a:t>
            </a:r>
            <a:r>
              <a:rPr lang="is-IS" altLang="de-DE" sz="2400" dirty="0">
                <a:solidFill>
                  <a:srgbClr val="333333"/>
                </a:solidFill>
              </a:rPr>
              <a:t>Algengar hugsanaskekkjur hjá fólki með geðrof geta einnig leitt til </a:t>
            </a:r>
            <a:r>
              <a:rPr lang="en-US" altLang="de-DE" sz="2400" dirty="0" err="1">
                <a:solidFill>
                  <a:srgbClr val="333333"/>
                </a:solidFill>
              </a:rPr>
              <a:t>þunglyndis</a:t>
            </a:r>
            <a:r>
              <a:rPr lang="en-US" altLang="de-DE" sz="2400" dirty="0">
                <a:solidFill>
                  <a:srgbClr val="333333"/>
                </a:solidFill>
              </a:rPr>
              <a:t>.</a:t>
            </a:r>
          </a:p>
          <a:p>
            <a:pPr lvl="0" defTabSz="914400">
              <a:spcBef>
                <a:spcPts val="1999"/>
              </a:spcBef>
              <a:spcAft>
                <a:spcPts val="0"/>
              </a:spcAft>
            </a:pPr>
            <a:r>
              <a:rPr lang="is-IS" altLang="de-DE" sz="2400" dirty="0">
                <a:solidFill>
                  <a:srgbClr val="333333"/>
                </a:solidFill>
              </a:rPr>
              <a:t>Hægt er að breyta þessum hugsanaskekkjum með þjálfun</a:t>
            </a:r>
            <a:r>
              <a:rPr lang="en-US" altLang="de-DE" sz="2400" dirty="0">
                <a:solidFill>
                  <a:srgbClr val="333333"/>
                </a:solidFill>
              </a:rPr>
              <a:t>.</a:t>
            </a:r>
            <a:endParaRPr lang="en-US" sz="2400" dirty="0"/>
          </a:p>
        </p:txBody>
      </p:sp>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p>
            <a:pPr>
              <a:defRPr/>
            </a:pPr>
            <a:fld id="{D86C5ABF-03D7-40FC-93D2-CD775141EBE0}"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solidFill>
                  <a:srgbClr val="004992"/>
                </a:solidFill>
                <a:latin typeface="+mn-lt"/>
                <a:ea typeface="+mn-ea"/>
                <a:cs typeface="+mn-cs"/>
              </a:rPr>
              <a:t>Einkenni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þunglyndis</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348B07D0-214D-4130-81E6-00BBF16AD8FA}"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Einkenni þunglyndis?</a:t>
            </a:r>
          </a:p>
        </p:txBody>
      </p:sp>
      <p:sp>
        <p:nvSpPr>
          <p:cNvPr id="5" name="Content Placeholder 4"/>
          <p:cNvSpPr>
            <a:spLocks noGrp="1"/>
          </p:cNvSpPr>
          <p:nvPr>
            <p:ph idx="1"/>
          </p:nvPr>
        </p:nvSpPr>
        <p:spPr/>
        <p:txBody>
          <a:bodyPr/>
          <a:lstStyle/>
          <a:p>
            <a:pPr marL="457200" lvl="0" indent="-457200" defTabSz="914400">
              <a:spcBef>
                <a:spcPts val="1999"/>
              </a:spcBef>
              <a:spcAft>
                <a:spcPts val="0"/>
              </a:spcAft>
              <a:buFont typeface="+mj-lt"/>
              <a:buAutoNum type="arabicPeriod"/>
            </a:pPr>
            <a:r>
              <a:rPr lang="is-IS" altLang="de-DE" sz="2400">
                <a:solidFill>
                  <a:srgbClr val="333333"/>
                </a:solidFill>
              </a:rPr>
              <a:t>Leiði/depurð, þungt skap</a:t>
            </a:r>
          </a:p>
          <a:p>
            <a:pPr marL="457200" lvl="0" indent="-457200" defTabSz="914400">
              <a:spcBef>
                <a:spcPts val="1999"/>
              </a:spcBef>
              <a:spcAft>
                <a:spcPts val="0"/>
              </a:spcAft>
              <a:buFont typeface="+mj-lt"/>
              <a:buAutoNum type="arabicPeriod"/>
            </a:pPr>
            <a:r>
              <a:rPr lang="is-IS" altLang="de-DE" sz="2400" dirty="0">
                <a:solidFill>
                  <a:srgbClr val="333333"/>
                </a:solidFill>
              </a:rPr>
              <a:t>Framtaksleysi og áhugaleysi</a:t>
            </a:r>
          </a:p>
          <a:p>
            <a:pPr marL="457200" lvl="0" indent="-457200" defTabSz="914400">
              <a:spcBef>
                <a:spcPts val="1999"/>
              </a:spcBef>
              <a:spcAft>
                <a:spcPts val="0"/>
              </a:spcAft>
              <a:buFont typeface="+mj-lt"/>
              <a:buAutoNum type="arabicPeriod"/>
            </a:pPr>
            <a:r>
              <a:rPr lang="is-IS" altLang="de-DE" sz="2400" dirty="0">
                <a:solidFill>
                  <a:srgbClr val="333333"/>
                </a:solidFill>
              </a:rPr>
              <a:t>Léleg sjálfsvirðing, ótti við höfnun</a:t>
            </a:r>
          </a:p>
          <a:p>
            <a:pPr marL="457200" lvl="0" indent="-457200" defTabSz="914400">
              <a:spcBef>
                <a:spcPts val="1999"/>
              </a:spcBef>
              <a:spcAft>
                <a:spcPts val="0"/>
              </a:spcAft>
              <a:buFont typeface="+mj-lt"/>
              <a:buAutoNum type="arabicPeriod"/>
            </a:pPr>
            <a:r>
              <a:rPr lang="is-IS" altLang="de-DE" sz="2400" dirty="0">
                <a:solidFill>
                  <a:srgbClr val="333333"/>
                </a:solidFill>
              </a:rPr>
              <a:t>Svartsýni og vonleysi</a:t>
            </a:r>
          </a:p>
          <a:p>
            <a:pPr marL="457200" lvl="0" indent="-457200" defTabSz="914400">
              <a:spcBef>
                <a:spcPts val="1999"/>
              </a:spcBef>
              <a:spcAft>
                <a:spcPts val="0"/>
              </a:spcAft>
              <a:buFont typeface="+mj-lt"/>
              <a:buAutoNum type="arabicPeriod"/>
            </a:pPr>
            <a:r>
              <a:rPr lang="is-IS" altLang="de-DE" sz="2400" dirty="0">
                <a:solidFill>
                  <a:srgbClr val="333333"/>
                </a:solidFill>
              </a:rPr>
              <a:t>Félagsleg hlédrægni</a:t>
            </a:r>
          </a:p>
          <a:p>
            <a:pPr marL="457200" lvl="0" indent="-457200" defTabSz="914400">
              <a:spcBef>
                <a:spcPts val="1999"/>
              </a:spcBef>
              <a:spcAft>
                <a:spcPts val="0"/>
              </a:spcAft>
              <a:buFont typeface="+mj-lt"/>
              <a:buAutoNum type="arabicPeriod"/>
            </a:pPr>
            <a:r>
              <a:rPr lang="is-IS" altLang="de-DE" sz="2400" dirty="0">
                <a:solidFill>
                  <a:srgbClr val="333333"/>
                </a:solidFill>
              </a:rPr>
              <a:t>Svefntruflanir, verkir</a:t>
            </a:r>
          </a:p>
          <a:p>
            <a:pPr marL="457200" lvl="0" indent="-457200" defTabSz="914400">
              <a:spcBef>
                <a:spcPts val="1999"/>
              </a:spcBef>
              <a:spcAft>
                <a:spcPts val="0"/>
              </a:spcAft>
              <a:buFont typeface="+mj-lt"/>
              <a:buAutoNum type="arabicPeriod"/>
            </a:pPr>
            <a:r>
              <a:rPr lang="is-IS" altLang="de-DE" sz="2400" dirty="0">
                <a:solidFill>
                  <a:srgbClr val="333333"/>
                </a:solidFill>
              </a:rPr>
              <a:t>Erfiðleikar við að hugsa...</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p:cNvSpPr>
            <a:spLocks noGrp="1" noChangeArrowheads="1"/>
          </p:cNvSpPr>
          <p:nvPr>
            <p:ph idx="1"/>
          </p:nvPr>
        </p:nvSpPr>
        <p:spPr>
          <a:xfrm>
            <a:off x="409575" y="2205038"/>
            <a:ext cx="7772400" cy="4248150"/>
          </a:xfrm>
        </p:spPr>
        <p:txBody>
          <a:bodyPr wrap="square" numCol="1" anchor="t" anchorCtr="0" compatLnSpc="1">
            <a:prstTxWarp prst="textNoShape">
              <a:avLst/>
            </a:prstTxWarp>
            <a:noAutofit/>
          </a:bodyPr>
          <a:lstStyle/>
          <a:p>
            <a:pPr>
              <a:spcBef>
                <a:spcPts val="1999"/>
              </a:spcBef>
              <a:spcAft>
                <a:spcPts val="0"/>
              </a:spcAft>
            </a:pPr>
            <a:r>
              <a:rPr lang="is-IS" altLang="de-DE" sz="2400" dirty="0">
                <a:solidFill>
                  <a:srgbClr val="333333"/>
                </a:solidFill>
              </a:rPr>
              <a:t>Er það fyrir fram ákveðið hvort við séum hamingjusöm eða óhamingjusöm, glöð eða leið? Breytist líðan okkar með tímanum?</a:t>
            </a:r>
          </a:p>
        </p:txBody>
      </p:sp>
      <p:sp>
        <p:nvSpPr>
          <p:cNvPr id="31749" name="Rectangle 2"/>
          <p:cNvSpPr>
            <a:spLocks noGrp="1" noChangeArrowheads="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de-DE" altLang="de-DE" sz="3600" dirty="0">
                <a:solidFill>
                  <a:srgbClr val="004992"/>
                </a:solidFill>
                <a:latin typeface="+mn-lt"/>
                <a:ea typeface="+mn-ea"/>
                <a:cs typeface="+mn-cs"/>
              </a:rPr>
              <a:t>Fæddist ég svona… Varð ég svona?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p:cNvSpPr>
            <a:spLocks noGrp="1" noChangeArrowheads="1"/>
          </p:cNvSpPr>
          <p:nvPr>
            <p:ph idx="1"/>
          </p:nvPr>
        </p:nvSpPr>
        <p:spPr>
          <a:xfrm>
            <a:off x="409575" y="2205038"/>
            <a:ext cx="7772400" cy="4248150"/>
          </a:xfrm>
        </p:spPr>
        <p:txBody>
          <a:bodyPr wrap="square" numCol="1" anchor="t" anchorCtr="0" compatLnSpc="1">
            <a:prstTxWarp prst="textNoShape">
              <a:avLst/>
            </a:prstTxWarp>
            <a:noAutofit/>
          </a:bodyPr>
          <a:lstStyle/>
          <a:p>
            <a:pPr>
              <a:spcBef>
                <a:spcPts val="1999"/>
              </a:spcBef>
              <a:spcAft>
                <a:spcPts val="0"/>
              </a:spcAft>
            </a:pPr>
            <a:r>
              <a:rPr lang="is-IS" altLang="de-DE" sz="2400" dirty="0">
                <a:solidFill>
                  <a:srgbClr val="333333"/>
                </a:solidFill>
              </a:rPr>
              <a:t>Er það fyrir fram ákveðið hvort við séum hamingjusöm eða óhamingjusöm, glöð eða leið? Breytist líðan okkar með tímanum?</a:t>
            </a:r>
          </a:p>
          <a:p>
            <a:pPr marL="342900" indent="-342900">
              <a:spcBef>
                <a:spcPts val="1999"/>
              </a:spcBef>
              <a:spcAft>
                <a:spcPts val="0"/>
              </a:spcAft>
              <a:buClr>
                <a:srgbClr val="333333"/>
              </a:buClr>
              <a:buFont typeface="WingDings"/>
              <a:buChar char=""/>
            </a:pPr>
            <a:r>
              <a:rPr lang="is-IS" altLang="de-DE" sz="2400">
                <a:solidFill>
                  <a:srgbClr val="004992"/>
                </a:solidFill>
              </a:rPr>
              <a:t>“Erfðir”:</a:t>
            </a:r>
            <a:r>
              <a:rPr lang="is-IS" altLang="de-DE" sz="2400">
                <a:solidFill>
                  <a:srgbClr val="333333"/>
                </a:solidFill>
              </a:rPr>
              <a:t> </a:t>
            </a:r>
            <a:r>
              <a:rPr lang="is-IS" altLang="de-DE" sz="2400" dirty="0">
                <a:solidFill>
                  <a:srgbClr val="333333"/>
                </a:solidFill>
              </a:rPr>
              <a:t>Það eru vísbendingar um að erfðir hafi áhrif á þunglyndishugsanir og lágt </a:t>
            </a:r>
            <a:r>
              <a:rPr lang="is-IS" altLang="de-DE" sz="2400">
                <a:solidFill>
                  <a:srgbClr val="333333"/>
                </a:solidFill>
              </a:rPr>
              <a:t>sjálfsmat.</a:t>
            </a:r>
            <a:endParaRPr lang="is-IS" altLang="de-DE" sz="2400" dirty="0">
              <a:solidFill>
                <a:srgbClr val="333333"/>
              </a:solidFill>
            </a:endParaRPr>
          </a:p>
        </p:txBody>
      </p:sp>
      <p:sp>
        <p:nvSpPr>
          <p:cNvPr id="31749" name="Rectangle 2"/>
          <p:cNvSpPr>
            <a:spLocks noGrp="1" noChangeArrowheads="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de-DE" altLang="de-DE" sz="3600" dirty="0">
                <a:solidFill>
                  <a:srgbClr val="004992"/>
                </a:solidFill>
                <a:latin typeface="+mn-lt"/>
                <a:ea typeface="+mn-ea"/>
                <a:cs typeface="+mn-cs"/>
              </a:rPr>
              <a:t>Fæddist ég svona… Varð ég svona?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6</a:t>
            </a:fld>
            <a:endParaRPr lang="de-DE" altLang="de-DE"/>
          </a:p>
        </p:txBody>
      </p:sp>
    </p:spTree>
    <p:extLst>
      <p:ext uri="{BB962C8B-B14F-4D97-AF65-F5344CB8AC3E}">
        <p14:creationId xmlns:p14="http://schemas.microsoft.com/office/powerpoint/2010/main" val="552631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p:cNvSpPr>
            <a:spLocks noGrp="1" noChangeArrowheads="1"/>
          </p:cNvSpPr>
          <p:nvPr>
            <p:ph idx="1"/>
          </p:nvPr>
        </p:nvSpPr>
        <p:spPr>
          <a:xfrm>
            <a:off x="409575" y="2205038"/>
            <a:ext cx="7772400" cy="4248150"/>
          </a:xfrm>
        </p:spPr>
        <p:txBody>
          <a:bodyPr wrap="square" numCol="1" anchor="t" anchorCtr="0" compatLnSpc="1">
            <a:prstTxWarp prst="textNoShape">
              <a:avLst/>
            </a:prstTxWarp>
            <a:noAutofit/>
          </a:bodyPr>
          <a:lstStyle/>
          <a:p>
            <a:pPr>
              <a:spcBef>
                <a:spcPts val="1999"/>
              </a:spcBef>
              <a:spcAft>
                <a:spcPts val="0"/>
              </a:spcAft>
            </a:pPr>
            <a:r>
              <a:rPr lang="is-IS" altLang="de-DE" sz="2400" dirty="0">
                <a:solidFill>
                  <a:srgbClr val="333333"/>
                </a:solidFill>
              </a:rPr>
              <a:t>Er það fyrir fram ákveðið hvort við séum hamingjusöm eða óhamingjusöm, glöð eða leið? Breytist líðan okkar með tímanum?</a:t>
            </a:r>
          </a:p>
          <a:p>
            <a:pPr marL="342900" indent="-342900">
              <a:spcBef>
                <a:spcPts val="1999"/>
              </a:spcBef>
              <a:spcAft>
                <a:spcPts val="0"/>
              </a:spcAft>
              <a:buClr>
                <a:srgbClr val="333333"/>
              </a:buClr>
              <a:buFont typeface="WingDings"/>
              <a:buChar char=""/>
            </a:pPr>
            <a:r>
              <a:rPr lang="is-IS" altLang="de-DE" sz="2400">
                <a:solidFill>
                  <a:srgbClr val="004992"/>
                </a:solidFill>
              </a:rPr>
              <a:t>“Erfðir”:</a:t>
            </a:r>
            <a:r>
              <a:rPr lang="is-IS" altLang="de-DE" sz="2400">
                <a:solidFill>
                  <a:srgbClr val="333333"/>
                </a:solidFill>
              </a:rPr>
              <a:t> </a:t>
            </a:r>
            <a:r>
              <a:rPr lang="is-IS" altLang="de-DE" sz="2400" dirty="0">
                <a:solidFill>
                  <a:srgbClr val="333333"/>
                </a:solidFill>
              </a:rPr>
              <a:t>Það eru vísbendingar um að erfðir hafi áhrif á þunglyndishugsanir og lágt sjálfsmat.</a:t>
            </a:r>
          </a:p>
          <a:p>
            <a:pPr marL="342900" indent="-342900">
              <a:spcBef>
                <a:spcPts val="1999"/>
              </a:spcBef>
              <a:spcAft>
                <a:spcPts val="0"/>
              </a:spcAft>
              <a:buClr>
                <a:srgbClr val="000000"/>
              </a:buClr>
              <a:buFont typeface="WingDings"/>
              <a:buChar char=""/>
            </a:pPr>
            <a:r>
              <a:rPr lang="is-IS" altLang="de-DE" sz="2400">
                <a:solidFill>
                  <a:srgbClr val="004992"/>
                </a:solidFill>
              </a:rPr>
              <a:t>“Umhverfi”:</a:t>
            </a:r>
            <a:r>
              <a:rPr lang="is-IS" altLang="de-DE" sz="2400">
                <a:solidFill>
                  <a:srgbClr val="333333"/>
                </a:solidFill>
              </a:rPr>
              <a:t> </a:t>
            </a:r>
            <a:r>
              <a:rPr lang="is-IS" altLang="de-DE" sz="2400" dirty="0">
                <a:solidFill>
                  <a:srgbClr val="333333"/>
                </a:solidFill>
              </a:rPr>
              <a:t>Gagnrýnir foreldrar, vanræksla og áföll geta ýtt undir neikvæða </a:t>
            </a:r>
            <a:r>
              <a:rPr lang="is-IS" altLang="de-DE" sz="2400">
                <a:solidFill>
                  <a:srgbClr val="333333"/>
                </a:solidFill>
              </a:rPr>
              <a:t>sjálfsmynd.</a:t>
            </a:r>
            <a:endParaRPr lang="is-IS" altLang="de-DE" sz="2400" dirty="0">
              <a:solidFill>
                <a:srgbClr val="333333"/>
              </a:solidFill>
            </a:endParaRPr>
          </a:p>
        </p:txBody>
      </p:sp>
      <p:sp>
        <p:nvSpPr>
          <p:cNvPr id="31749" name="Rectangle 2"/>
          <p:cNvSpPr>
            <a:spLocks noGrp="1" noChangeArrowheads="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de-DE" altLang="de-DE" sz="3600" dirty="0">
                <a:solidFill>
                  <a:srgbClr val="004992"/>
                </a:solidFill>
                <a:latin typeface="+mn-lt"/>
                <a:ea typeface="+mn-ea"/>
                <a:cs typeface="+mn-cs"/>
              </a:rPr>
              <a:t>Fæddist ég svona… Varð ég svona?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7</a:t>
            </a:fld>
            <a:endParaRPr lang="de-DE" altLang="de-DE"/>
          </a:p>
        </p:txBody>
      </p:sp>
    </p:spTree>
    <p:extLst>
      <p:ext uri="{BB962C8B-B14F-4D97-AF65-F5344CB8AC3E}">
        <p14:creationId xmlns:p14="http://schemas.microsoft.com/office/powerpoint/2010/main" val="1449236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p:cNvSpPr>
            <a:spLocks noGrp="1" noChangeArrowheads="1"/>
          </p:cNvSpPr>
          <p:nvPr>
            <p:ph idx="1"/>
          </p:nvPr>
        </p:nvSpPr>
        <p:spPr>
          <a:xfrm>
            <a:off x="409575" y="2205038"/>
            <a:ext cx="7772400" cy="4248150"/>
          </a:xfrm>
        </p:spPr>
        <p:txBody>
          <a:bodyPr wrap="square" numCol="1" anchor="t" anchorCtr="0" compatLnSpc="1">
            <a:prstTxWarp prst="textNoShape">
              <a:avLst/>
            </a:prstTxWarp>
            <a:noAutofit/>
          </a:bodyPr>
          <a:lstStyle/>
          <a:p>
            <a:pPr>
              <a:spcBef>
                <a:spcPts val="1999"/>
              </a:spcBef>
              <a:spcAft>
                <a:spcPts val="0"/>
              </a:spcAft>
            </a:pPr>
            <a:r>
              <a:rPr lang="is-IS" altLang="de-DE" sz="2400" dirty="0">
                <a:solidFill>
                  <a:srgbClr val="333333"/>
                </a:solidFill>
              </a:rPr>
              <a:t>Er það fyrir fram ákveðið hvort við séum hamingjusöm eða óhamingjusöm, glöð eða leið? Breytist líðan okkar með tímanum?</a:t>
            </a:r>
          </a:p>
          <a:p>
            <a:pPr marL="342900" indent="-342900">
              <a:spcBef>
                <a:spcPts val="1999"/>
              </a:spcBef>
              <a:spcAft>
                <a:spcPts val="0"/>
              </a:spcAft>
              <a:buClr>
                <a:srgbClr val="333333"/>
              </a:buClr>
              <a:buFont typeface="WingDings"/>
              <a:buChar char=""/>
            </a:pPr>
            <a:r>
              <a:rPr lang="is-IS" altLang="de-DE" sz="2400">
                <a:solidFill>
                  <a:srgbClr val="004992"/>
                </a:solidFill>
              </a:rPr>
              <a:t>“Erfðir”:</a:t>
            </a:r>
            <a:r>
              <a:rPr lang="is-IS" altLang="de-DE" sz="2400">
                <a:solidFill>
                  <a:srgbClr val="333333"/>
                </a:solidFill>
              </a:rPr>
              <a:t> </a:t>
            </a:r>
            <a:r>
              <a:rPr lang="is-IS" altLang="de-DE" sz="2400" dirty="0">
                <a:solidFill>
                  <a:srgbClr val="333333"/>
                </a:solidFill>
              </a:rPr>
              <a:t>Það eru vísbendingar um að erfðir hafi áhrif á þunglyndishugsanir og lágt sjálfsmat.</a:t>
            </a:r>
          </a:p>
          <a:p>
            <a:pPr marL="342900" indent="-342900">
              <a:spcBef>
                <a:spcPts val="1999"/>
              </a:spcBef>
              <a:spcAft>
                <a:spcPts val="0"/>
              </a:spcAft>
              <a:buClr>
                <a:srgbClr val="000000"/>
              </a:buClr>
              <a:buFont typeface="WingDings"/>
              <a:buChar char=""/>
            </a:pPr>
            <a:r>
              <a:rPr lang="is-IS" altLang="de-DE" sz="2400">
                <a:solidFill>
                  <a:srgbClr val="004992"/>
                </a:solidFill>
              </a:rPr>
              <a:t>“Umhverfi”:</a:t>
            </a:r>
            <a:r>
              <a:rPr lang="is-IS" altLang="de-DE" sz="2400">
                <a:solidFill>
                  <a:srgbClr val="333333"/>
                </a:solidFill>
              </a:rPr>
              <a:t> </a:t>
            </a:r>
            <a:r>
              <a:rPr lang="is-IS" altLang="de-DE" sz="2400" dirty="0">
                <a:solidFill>
                  <a:srgbClr val="333333"/>
                </a:solidFill>
              </a:rPr>
              <a:t>Gagnrýnir foreldrar, vanræksla og áföll geta ýtt undir neikvæða sjálfsmynd.</a:t>
            </a:r>
          </a:p>
          <a:p>
            <a:pPr lvl="0" defTabSz="914400">
              <a:spcBef>
                <a:spcPts val="1999"/>
              </a:spcBef>
              <a:spcAft>
                <a:spcPts val="0"/>
              </a:spcAft>
            </a:pPr>
            <a:r>
              <a:rPr lang="is-IS" altLang="de-DE" sz="2400" b="1" dirty="0">
                <a:solidFill>
                  <a:srgbClr val="004992"/>
                </a:solidFill>
              </a:rPr>
              <a:t>EN</a:t>
            </a:r>
            <a:r>
              <a:rPr lang="is-IS" altLang="de-DE" sz="2400" dirty="0">
                <a:solidFill>
                  <a:srgbClr val="004992"/>
                </a:solidFill>
              </a:rPr>
              <a:t>: það er hægt að breyta þunglyndishugsunum. Þunglyndi er ekki óumflýjanlegt!</a:t>
            </a:r>
            <a:endParaRPr lang="is-IS" altLang="de-DE" sz="2400" dirty="0">
              <a:solidFill>
                <a:srgbClr val="333333"/>
              </a:solidFill>
            </a:endParaRPr>
          </a:p>
        </p:txBody>
      </p:sp>
      <p:sp>
        <p:nvSpPr>
          <p:cNvPr id="31749" name="Rectangle 2"/>
          <p:cNvSpPr>
            <a:spLocks noGrp="1" noChangeArrowheads="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de-DE" altLang="de-DE" sz="3600" dirty="0">
                <a:solidFill>
                  <a:srgbClr val="004992"/>
                </a:solidFill>
                <a:latin typeface="+mn-lt"/>
                <a:ea typeface="+mn-ea"/>
                <a:cs typeface="+mn-cs"/>
              </a:rPr>
              <a:t>Fæddist ég svona… Varð ég svona?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8</a:t>
            </a:fld>
            <a:endParaRPr lang="de-DE" altLang="de-DE"/>
          </a:p>
        </p:txBody>
      </p:sp>
    </p:spTree>
    <p:extLst>
      <p:ext uri="{BB962C8B-B14F-4D97-AF65-F5344CB8AC3E}">
        <p14:creationId xmlns:p14="http://schemas.microsoft.com/office/powerpoint/2010/main" val="4189472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1309784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p>
            <a:pPr>
              <a:defRPr/>
            </a:pPr>
            <a:fld id="{348B07D0-214D-4130-81E6-00BBF16AD8FA}"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0239859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upplifa stöðuga ógn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ágengar og neikvæðar raddir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Eftir geðrof: upplifir skömm, framtíðin virðist eyðilögð.</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p>
            <a:pPr>
              <a:defRPr/>
            </a:pPr>
            <a:fld id="{348B07D0-214D-4130-81E6-00BBF16AD8FA}" type="slidenum">
              <a:rPr lang="de-DE" altLang="de-DE" smtClean="0"/>
              <a:pPr>
                <a:defRPr/>
              </a:pPr>
              <a:t>10</a:t>
            </a:fld>
            <a:endParaRPr lang="de-DE" altLang="de-DE"/>
          </a:p>
        </p:txBody>
      </p:sp>
    </p:spTree>
    <p:extLst>
      <p:ext uri="{BB962C8B-B14F-4D97-AF65-F5344CB8AC3E}">
        <p14:creationId xmlns:p14="http://schemas.microsoft.com/office/powerpoint/2010/main" val="95469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94256509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upplifa stöðuga ógn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Í </a:t>
                      </a:r>
                      <a:r>
                        <a:rPr kumimoji="0" lang="en-US" sz="2000" b="0" i="0" u="none" strike="noStrike" cap="none" normalizeH="0" baseline="0" dirty="0" err="1">
                          <a:ln>
                            <a:noFill/>
                          </a:ln>
                          <a:solidFill>
                            <a:srgbClr val="333333"/>
                          </a:solidFill>
                          <a:effectLst/>
                          <a:latin typeface="Calibri Light"/>
                        </a:rPr>
                        <a:t>geðrofi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spenna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eitthvað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gerast</a:t>
                      </a:r>
                      <a:r>
                        <a:rPr kumimoji="0" lang="en-US" sz="2000" b="0" i="0" u="none" strike="noStrike" cap="none" normalizeH="0" baseline="0" dirty="0">
                          <a:ln>
                            <a:noFill/>
                          </a:ln>
                          <a:solidFill>
                            <a:srgbClr val="333333"/>
                          </a:solidFill>
                          <a:effectLst/>
                          <a:latin typeface="Calibri Light"/>
                        </a:rPr>
                        <a:t> í </a:t>
                      </a:r>
                      <a:r>
                        <a:rPr kumimoji="0" lang="en-US" sz="2000" b="0" i="0" u="none" strike="noStrike" cap="none" normalizeH="0" baseline="0" dirty="0" err="1">
                          <a:ln>
                            <a:noFill/>
                          </a:ln>
                          <a:solidFill>
                            <a:srgbClr val="333333"/>
                          </a:solidFill>
                          <a:effectLst/>
                          <a:latin typeface="Calibri Light"/>
                        </a:rPr>
                        <a:t>það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minnsta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ágengar og neikvæðar raddir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raddir sem hrósa þér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upplifir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skömm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framtíðin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virðist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eyðilögð</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Mikilmennsku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hugmyndir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upplifir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valdamikin</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hæfileikaríka</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mikilvæga</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valdamiklir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óvinir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p>
            <a:pPr>
              <a:defRPr/>
            </a:pPr>
            <a:fld id="{348B07D0-214D-4130-81E6-00BBF16AD8FA}" type="slidenum">
              <a:rPr lang="de-DE" altLang="de-DE" smtClean="0"/>
              <a:pPr>
                <a:defRPr/>
              </a:pPr>
              <a:t>11</a:t>
            </a:fld>
            <a:endParaRPr lang="de-DE" altLang="de-DE"/>
          </a:p>
        </p:txBody>
      </p:sp>
    </p:spTree>
    <p:extLst>
      <p:ext uri="{BB962C8B-B14F-4D97-AF65-F5344CB8AC3E}">
        <p14:creationId xmlns:p14="http://schemas.microsoft.com/office/powerpoint/2010/main" val="35376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sp>
        <p:nvSpPr>
          <p:cNvPr id="5" name="Content Placeholder 4"/>
          <p:cNvSpPr>
            <a:spLocks noGrp="1"/>
          </p:cNvSpPr>
          <p:nvPr>
            <p:ph idx="1"/>
          </p:nvPr>
        </p:nvSpPr>
        <p:spPr>
          <a:xfrm>
            <a:off x="409575" y="2205038"/>
            <a:ext cx="8229600" cy="4248150"/>
          </a:xfrm>
        </p:spPr>
        <p:txBody>
          <a:bodyPr/>
          <a:lstStyle/>
          <a:p>
            <a:pPr lvl="0" defTabSz="914400">
              <a:spcBef>
                <a:spcPts val="1999"/>
              </a:spcBef>
              <a:spcAft>
                <a:spcPts val="0"/>
              </a:spcAft>
              <a:buClr>
                <a:srgbClr val="004992"/>
              </a:buClr>
            </a:pPr>
            <a:r>
              <a:rPr lang="is-IS" altLang="en-US" sz="2000" b="1" i="1" dirty="0">
                <a:solidFill>
                  <a:srgbClr val="333333"/>
                </a:solidFill>
              </a:rPr>
              <a:t>Jákvæð skammtíma áhrif </a:t>
            </a:r>
            <a:r>
              <a:rPr lang="is-IS" altLang="en-US" sz="2000" dirty="0">
                <a:solidFill>
                  <a:srgbClr val="333333"/>
                </a:solidFill>
              </a:rPr>
              <a:t>geðrofs á sjálfsmat hafa minna vægi en </a:t>
            </a:r>
            <a:r>
              <a:rPr lang="is-IS" altLang="en-US" sz="2000" b="1" i="1" dirty="0">
                <a:solidFill>
                  <a:srgbClr val="333333"/>
                </a:solidFill>
              </a:rPr>
              <a:t>neikvæð langtíma áhrif </a:t>
            </a:r>
            <a:r>
              <a:rPr lang="is-IS" altLang="en-US" sz="2000" dirty="0">
                <a:solidFill>
                  <a:srgbClr val="333333"/>
                </a:solidFill>
              </a:rPr>
              <a:t>geðrofs;</a:t>
            </a:r>
          </a:p>
          <a:p>
            <a:pPr lvl="0" defTabSz="914400">
              <a:spcBef>
                <a:spcPts val="1999"/>
              </a:spcBef>
              <a:spcAft>
                <a:spcPts val="0"/>
              </a:spcAft>
              <a:buClr>
                <a:srgbClr val="004992"/>
              </a:buClr>
            </a:pPr>
            <a:r>
              <a:rPr lang="is-IS" altLang="en-US" sz="2000" dirty="0">
                <a:solidFill>
                  <a:srgbClr val="333333"/>
                </a:solidFill>
              </a:rPr>
              <a:t>dæmi:</a:t>
            </a:r>
          </a:p>
          <a:p>
            <a:pPr marL="342900" lvl="0" indent="-342900" defTabSz="914400">
              <a:spcBef>
                <a:spcPts val="1999"/>
              </a:spcBef>
              <a:spcAft>
                <a:spcPts val="0"/>
              </a:spcAft>
              <a:buClr>
                <a:srgbClr val="333333"/>
              </a:buClr>
              <a:buFont typeface="WingDings"/>
              <a:buChar char=""/>
            </a:pPr>
            <a:r>
              <a:rPr lang="is-IS" altLang="en-US" sz="2000" dirty="0">
                <a:solidFill>
                  <a:srgbClr val="333333"/>
                </a:solidFill>
              </a:rPr>
              <a:t>Skuldir: þegar einstaklingur í geðrofi telur sig ranglega vera ríkan eða frægan</a:t>
            </a:r>
          </a:p>
          <a:p>
            <a:pPr marL="342900" lvl="0" indent="-342900" defTabSz="914400">
              <a:spcBef>
                <a:spcPts val="1999"/>
              </a:spcBef>
              <a:spcAft>
                <a:spcPts val="0"/>
              </a:spcAft>
              <a:buClr>
                <a:srgbClr val="333333"/>
              </a:buClr>
              <a:buFont typeface="WingDings"/>
              <a:buChar char=""/>
            </a:pPr>
            <a:r>
              <a:rPr lang="is-IS" altLang="en-US" sz="2000" dirty="0">
                <a:solidFill>
                  <a:srgbClr val="333333"/>
                </a:solidFill>
              </a:rPr>
              <a:t>Einmannaleiki: Vinir hafa kannski hætt að hafa samband</a:t>
            </a:r>
          </a:p>
          <a:p>
            <a:pPr marL="342900" lvl="0" indent="-342900" defTabSz="914400">
              <a:spcBef>
                <a:spcPts val="1999"/>
              </a:spcBef>
              <a:spcAft>
                <a:spcPts val="0"/>
              </a:spcAft>
              <a:buClr>
                <a:srgbClr val="333333"/>
              </a:buClr>
              <a:buFont typeface="WingDings"/>
              <a:buChar char=""/>
            </a:pPr>
            <a:r>
              <a:rPr lang="is-IS" altLang="en-US" sz="2000" dirty="0">
                <a:solidFill>
                  <a:srgbClr val="333333"/>
                </a:solidFill>
              </a:rPr>
              <a:t>Vinna: Rekinn úr vinnu vegna óviðeigandi hegðunar á skrifstofunni</a:t>
            </a:r>
          </a:p>
          <a:p>
            <a:pPr lvl="0" defTabSz="914400">
              <a:spcBef>
                <a:spcPts val="1999"/>
              </a:spcBef>
              <a:spcAft>
                <a:spcPts val="0"/>
              </a:spcAft>
              <a:buClr>
                <a:srgbClr val="006699"/>
              </a:buClr>
            </a:pPr>
            <a:r>
              <a:rPr lang="is-IS" altLang="en-US" sz="2000" dirty="0">
                <a:solidFill>
                  <a:srgbClr val="333333"/>
                </a:solidFill>
              </a:rPr>
              <a:t>Dæmi eru um að einstaklingar hafi hætt að taka lyf, gegn læknisráði, til þess að endurupplifa ógnandi en spennandi raunveruleika sem fylgir geðrofi. Þetta getur verið hættulegt og haft alvarlegar afleiðingar á líf og líðan til lengri tíma.</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294555" y="906432"/>
            <a:ext cx="7315200"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Hverjar eru helstu hugsanaskekkjur hjá fólki með </a:t>
            </a:r>
            <a:r>
              <a:rPr lang="de-DE" sz="3600" dirty="0">
                <a:solidFill>
                  <a:srgbClr val="004992"/>
                </a:solidFill>
              </a:rPr>
              <a:t>þunglyndiseinkenni </a:t>
            </a:r>
            <a:r>
              <a:rPr lang="de-DE" sz="3600" dirty="0">
                <a:solidFill>
                  <a:srgbClr val="333333"/>
                </a:solidFill>
              </a:rPr>
              <a:t>og/eða </a:t>
            </a:r>
            <a:r>
              <a:rPr lang="de-DE" sz="3600" dirty="0">
                <a:solidFill>
                  <a:srgbClr val="004992"/>
                </a:solidFill>
              </a:rPr>
              <a:t>lágt sjálfsmat</a:t>
            </a:r>
            <a:r>
              <a:rPr lang="de-DE" sz="3600" dirty="0">
                <a:solidFill>
                  <a:srgbClr val="333333"/>
                </a:solidFill>
              </a:rPr>
              <a:t>?</a:t>
            </a:r>
          </a:p>
        </p:txBody>
      </p:sp>
      <p:sp>
        <p:nvSpPr>
          <p:cNvPr id="3" name="Footer Placeholder 2"/>
          <p:cNvSpPr>
            <a:spLocks noGrp="1"/>
          </p:cNvSpPr>
          <p:nvPr>
            <p:ph type="ftr" sz="quarter" idx="10"/>
          </p:nvPr>
        </p:nvSpPr>
        <p:spPr/>
        <p:txBody>
          <a:bodyPr/>
          <a:lstStyle/>
          <a:p>
            <a:pPr>
              <a:defRPr/>
            </a:pPr>
            <a:r>
              <a:rPr lang="de-DE"/>
              <a:t>Hugræn Innsæisþjálfun 8 – Líðan</a:t>
            </a:r>
          </a:p>
        </p:txBody>
      </p:sp>
      <p:sp>
        <p:nvSpPr>
          <p:cNvPr id="4" name="Slide Number Placeholder 3"/>
          <p:cNvSpPr>
            <a:spLocks noGrp="1"/>
          </p:cNvSpPr>
          <p:nvPr>
            <p:ph type="sldNum" sz="quarter" idx="11"/>
          </p:nvPr>
        </p:nvSpPr>
        <p:spPr/>
        <p:txBody>
          <a:bodyPr/>
          <a:lstStyle/>
          <a:p>
            <a:pPr>
              <a:defRPr/>
            </a:pPr>
            <a:fld id="{D86C5ABF-03D7-40FC-93D2-CD775141EBE0}" type="slidenum">
              <a:rPr lang="de-DE" altLang="de-DE" smtClean="0"/>
              <a:pPr>
                <a:defRPr/>
              </a:pPr>
              <a:t>13</a:t>
            </a:fld>
            <a:endParaRPr lang="de-DE" altLang="de-DE"/>
          </a:p>
        </p:txBody>
      </p:sp>
    </p:spTree>
    <p:extLst>
      <p:ext uri="{BB962C8B-B14F-4D97-AF65-F5344CB8AC3E}">
        <p14:creationId xmlns:p14="http://schemas.microsoft.com/office/powerpoint/2010/main" val="76090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321094443"/>
              </p:ext>
            </p:extLst>
          </p:nvPr>
        </p:nvGraphicFramePr>
        <p:xfrm>
          <a:off x="408955" y="2204864"/>
          <a:ext cx="11376000" cy="350521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Alhæfing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Jákvætt</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uppbyggilegt</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endurmat</a:t>
                      </a:r>
                      <a:r>
                        <a:rPr kumimoji="0" lang="fr-FR"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notaðir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útlenskt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orð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vitlaust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skilur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ekki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bók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ert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heimskur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Þú féllst í prófi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auli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Þú færð gagnrýni í samræðum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einskis</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virði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907819403"/>
              </p:ext>
            </p:extLst>
          </p:nvPr>
        </p:nvGraphicFramePr>
        <p:xfrm>
          <a:off x="408955" y="2204864"/>
          <a:ext cx="11376000" cy="350521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Alhæfing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Jákvætt</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uppbyggilegt</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endurmat</a:t>
                      </a:r>
                      <a:r>
                        <a:rPr kumimoji="0" lang="fr-FR"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notaðir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útlenskt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orð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vitlaust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skilur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ekki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bók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ert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heimskur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“Enginn </a:t>
                      </a:r>
                      <a:r>
                        <a:rPr kumimoji="0" lang="en-US" sz="1800" b="0" i="0" u="none" strike="noStrike" cap="none" normalizeH="0" baseline="0" err="1">
                          <a:ln>
                            <a:noFill/>
                          </a:ln>
                          <a:solidFill>
                            <a:srgbClr val="333333"/>
                          </a:solidFill>
                          <a:effectLst/>
                          <a:latin typeface="Calibri Light"/>
                        </a:rPr>
                        <a:t>er</a:t>
                      </a:r>
                      <a:r>
                        <a:rPr kumimoji="0" lang="en-US" sz="1800" b="0" i="0" u="none" strike="noStrike" cap="none" normalizeH="0" baseline="0">
                          <a:ln>
                            <a:noFill/>
                          </a:ln>
                          <a:solidFill>
                            <a:srgbClr val="333333"/>
                          </a:solidFill>
                          <a:effectLst/>
                          <a:latin typeface="Calibri Light"/>
                        </a:rPr>
                        <a:t> fullkominn”</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“Hef </a:t>
                      </a:r>
                      <a:r>
                        <a:rPr kumimoji="0" lang="en-US" sz="1800" b="0" i="0" u="none" strike="noStrike" cap="none" normalizeH="0" baseline="0" dirty="0" err="1">
                          <a:ln>
                            <a:noFill/>
                          </a:ln>
                          <a:solidFill>
                            <a:srgbClr val="333333"/>
                          </a:solidFill>
                          <a:effectLst/>
                          <a:latin typeface="Calibri Light"/>
                        </a:rPr>
                        <a:t>ég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virkilega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áhuga</a:t>
                      </a:r>
                      <a:r>
                        <a:rPr kumimoji="0" lang="en-US" sz="1800" b="0" i="0" u="none" strike="noStrike" cap="none" normalizeH="0" baseline="0" dirty="0">
                          <a:ln>
                            <a:noFill/>
                          </a:ln>
                          <a:solidFill>
                            <a:srgbClr val="333333"/>
                          </a:solidFill>
                          <a:effectLst/>
                          <a:latin typeface="Calibri Light"/>
                        </a:rPr>
                        <a:t> á </a:t>
                      </a:r>
                      <a:r>
                        <a:rPr kumimoji="0" lang="en-US" sz="1800" b="0" i="0" u="none" strike="noStrike" cap="none" normalizeH="0" baseline="0" dirty="0" err="1">
                          <a:ln>
                            <a:noFill/>
                          </a:ln>
                          <a:solidFill>
                            <a:srgbClr val="333333"/>
                          </a:solidFill>
                          <a:effectLst/>
                          <a:latin typeface="Calibri Light"/>
                        </a:rPr>
                        <a:t>þessari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bók</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Þú féllst í prófi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auli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“Ég </a:t>
                      </a:r>
                      <a:r>
                        <a:rPr kumimoji="0" lang="en-US" sz="1800" b="0" i="0" u="none" strike="noStrike" cap="none" normalizeH="0" baseline="0" dirty="0" err="1">
                          <a:ln>
                            <a:noFill/>
                          </a:ln>
                          <a:solidFill>
                            <a:srgbClr val="333333"/>
                          </a:solidFill>
                          <a:effectLst/>
                          <a:latin typeface="Calibri Light"/>
                        </a:rPr>
                        <a:t>verð</a:t>
                      </a:r>
                      <a:r>
                        <a:rPr kumimoji="0" lang="en-US" sz="1800" b="0" i="0" u="none" strike="noStrike" cap="none" normalizeH="0" baseline="0" dirty="0">
                          <a:ln>
                            <a:noFill/>
                          </a:ln>
                          <a:solidFill>
                            <a:srgbClr val="333333"/>
                          </a:solidFill>
                          <a:effectLst/>
                          <a:latin typeface="Calibri Light"/>
                        </a:rPr>
                        <a:t> bara </a:t>
                      </a:r>
                      <a:r>
                        <a:rPr kumimoji="0" lang="en-US" sz="1800" b="0" i="0" u="none" strike="noStrike" cap="none" normalizeH="0" baseline="0" dirty="0" err="1">
                          <a:ln>
                            <a:noFill/>
                          </a:ln>
                          <a:solidFill>
                            <a:srgbClr val="333333"/>
                          </a:solidFill>
                          <a:effectLst/>
                          <a:latin typeface="Calibri Light"/>
                        </a:rPr>
                        <a:t>betur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undirbúinn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fyrir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næsta</a:t>
                      </a:r>
                      <a:r>
                        <a:rPr kumimoji="0" lang="en-US" sz="1800" b="0" i="0" u="none" strike="noStrike" cap="none" normalizeH="0" baseline="0">
                          <a:ln>
                            <a:noFill/>
                          </a:ln>
                          <a:solidFill>
                            <a:srgbClr val="333333"/>
                          </a:solidFill>
                          <a:effectLst/>
                          <a:latin typeface="Calibri Light"/>
                        </a:rPr>
                        <a:t> próf”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Þú færð gagnrýni í samræðum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einskis</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virði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“Kannski </a:t>
                      </a:r>
                      <a:r>
                        <a:rPr kumimoji="0" lang="en-US" sz="1800" b="0" i="0" u="none" strike="noStrike" cap="none" normalizeH="0" baseline="0" dirty="0" err="1">
                          <a:ln>
                            <a:noFill/>
                          </a:ln>
                          <a:solidFill>
                            <a:srgbClr val="333333"/>
                          </a:solidFill>
                          <a:effectLst/>
                          <a:latin typeface="Calibri Light"/>
                        </a:rPr>
                        <a:t>hefur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viðkomandi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rétt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fyrir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ég</a:t>
                      </a:r>
                      <a:r>
                        <a:rPr kumimoji="0" lang="en-US" sz="1800" b="0" i="0" u="none" strike="noStrike" cap="none" normalizeH="0" baseline="0" dirty="0">
                          <a:ln>
                            <a:noFill/>
                          </a:ln>
                          <a:solidFill>
                            <a:srgbClr val="333333"/>
                          </a:solidFill>
                          <a:effectLst/>
                          <a:latin typeface="Calibri Light"/>
                        </a:rPr>
                        <a:t> get </a:t>
                      </a:r>
                      <a:r>
                        <a:rPr kumimoji="0" lang="en-US" sz="1800" b="0" i="0" u="none" strike="noStrike" cap="none" normalizeH="0" baseline="0" dirty="0" err="1">
                          <a:ln>
                            <a:noFill/>
                          </a:ln>
                          <a:solidFill>
                            <a:srgbClr val="333333"/>
                          </a:solidFill>
                          <a:effectLst/>
                          <a:latin typeface="Calibri Light"/>
                        </a:rPr>
                        <a:t>reynt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læra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eitthvað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af</a:t>
                      </a:r>
                      <a:r>
                        <a:rPr kumimoji="0" lang="en-US" sz="1800" b="0" i="0" u="none" strike="noStrike" cap="none" normalizeH="0" baseline="0">
                          <a:ln>
                            <a:noFill/>
                          </a:ln>
                          <a:solidFill>
                            <a:srgbClr val="333333"/>
                          </a:solidFill>
                          <a:effectLst/>
                          <a:latin typeface="Calibri Light"/>
                        </a:rPr>
                        <a:t> þessu”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15</a:t>
            </a:fld>
            <a:endParaRPr lang="de-DE" altLang="de-DE"/>
          </a:p>
        </p:txBody>
      </p:sp>
    </p:spTree>
    <p:extLst>
      <p:ext uri="{BB962C8B-B14F-4D97-AF65-F5344CB8AC3E}">
        <p14:creationId xmlns:p14="http://schemas.microsoft.com/office/powerpoint/2010/main" val="3396226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sp>
        <p:nvSpPr>
          <p:cNvPr id="23572" name="Rectangle 22"/>
          <p:cNvSpPr>
            <a:spLocks noChangeArrowheads="1"/>
          </p:cNvSpPr>
          <p:nvPr/>
        </p:nvSpPr>
        <p:spPr bwMode="auto">
          <a:xfrm>
            <a:off x="409575" y="5951239"/>
            <a:ext cx="11376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b="1">
                <a:solidFill>
                  <a:schemeClr val="tx1"/>
                </a:solidFill>
                <a:latin typeface="Arial" charset="0"/>
                <a:cs typeface="Calibri Light" pitchFamily="34" charset="0"/>
              </a:defRPr>
            </a:lvl1pPr>
            <a:lvl2pPr marL="742950" indent="-285750">
              <a:defRPr b="1">
                <a:solidFill>
                  <a:schemeClr val="tx1"/>
                </a:solidFill>
                <a:latin typeface="Arial" charset="0"/>
                <a:cs typeface="Calibri Light" pitchFamily="34" charset="0"/>
              </a:defRPr>
            </a:lvl2pPr>
            <a:lvl3pPr marL="1143000" indent="-228600">
              <a:defRPr b="1">
                <a:solidFill>
                  <a:schemeClr val="tx1"/>
                </a:solidFill>
                <a:latin typeface="Arial" charset="0"/>
                <a:cs typeface="Calibri Light" pitchFamily="34" charset="0"/>
              </a:defRPr>
            </a:lvl3pPr>
            <a:lvl4pPr marL="1600200" indent="-228600">
              <a:defRPr b="1">
                <a:solidFill>
                  <a:schemeClr val="tx1"/>
                </a:solidFill>
                <a:latin typeface="Arial" charset="0"/>
                <a:cs typeface="Calibri Light" pitchFamily="34" charset="0"/>
              </a:defRPr>
            </a:lvl4pPr>
            <a:lvl5pPr marL="2057400" indent="-228600">
              <a:defRPr b="1">
                <a:solidFill>
                  <a:schemeClr val="tx1"/>
                </a:solidFill>
                <a:latin typeface="Arial" charset="0"/>
                <a:cs typeface="Calibri Light" pitchFamily="34" charset="0"/>
              </a:defRPr>
            </a:lvl5pPr>
            <a:lvl6pPr marL="2514600" indent="-228600" eaLnBrk="0" fontAlgn="base" hangingPunct="0">
              <a:spcBef>
                <a:spcPct val="0"/>
              </a:spcBef>
              <a:spcAft>
                <a:spcPct val="0"/>
              </a:spcAft>
              <a:defRPr b="1">
                <a:solidFill>
                  <a:schemeClr val="tx1"/>
                </a:solidFill>
                <a:latin typeface="Arial" charset="0"/>
                <a:cs typeface="Calibri Light" pitchFamily="34" charset="0"/>
              </a:defRPr>
            </a:lvl6pPr>
            <a:lvl7pPr marL="2971800" indent="-228600" eaLnBrk="0" fontAlgn="base" hangingPunct="0">
              <a:spcBef>
                <a:spcPct val="0"/>
              </a:spcBef>
              <a:spcAft>
                <a:spcPct val="0"/>
              </a:spcAft>
              <a:defRPr b="1">
                <a:solidFill>
                  <a:schemeClr val="tx1"/>
                </a:solidFill>
                <a:latin typeface="Arial" charset="0"/>
                <a:cs typeface="Calibri Light" pitchFamily="34" charset="0"/>
              </a:defRPr>
            </a:lvl7pPr>
            <a:lvl8pPr marL="3429000" indent="-228600" eaLnBrk="0" fontAlgn="base" hangingPunct="0">
              <a:spcBef>
                <a:spcPct val="0"/>
              </a:spcBef>
              <a:spcAft>
                <a:spcPct val="0"/>
              </a:spcAft>
              <a:defRPr b="1">
                <a:solidFill>
                  <a:schemeClr val="tx1"/>
                </a:solidFill>
                <a:latin typeface="Arial" charset="0"/>
                <a:cs typeface="Calibri Light" pitchFamily="34" charset="0"/>
              </a:defRPr>
            </a:lvl8pPr>
            <a:lvl9pPr marL="3886200" indent="-228600" eaLnBrk="0" fontAlgn="base" hangingPunct="0">
              <a:spcBef>
                <a:spcPct val="0"/>
              </a:spcBef>
              <a:spcAft>
                <a:spcPct val="0"/>
              </a:spcAft>
              <a:defRPr b="1">
                <a:solidFill>
                  <a:schemeClr val="tx1"/>
                </a:solidFill>
                <a:latin typeface="Arial" charset="0"/>
                <a:cs typeface="Calibri Light" pitchFamily="34" charset="0"/>
              </a:defRPr>
            </a:lvl9pPr>
          </a:lstStyle>
          <a:p>
            <a:pPr eaLnBrk="1" hangingPunct="1">
              <a:lnSpc>
                <a:spcPct val="90000"/>
              </a:lnSpc>
              <a:spcBef>
                <a:spcPct val="20000"/>
              </a:spcBef>
              <a:buClr>
                <a:srgbClr val="006699"/>
              </a:buClr>
              <a:buFont typeface="Wingdings" pitchFamily="2" charset="2"/>
              <a:buNone/>
            </a:pPr>
            <a:r>
              <a:rPr lang="is-IS" altLang="de-DE" sz="2000" b="0" dirty="0">
                <a:solidFill>
                  <a:srgbClr val="004992"/>
                </a:solidFill>
                <a:latin typeface="+mn-lt"/>
                <a:cs typeface="+mn-cs"/>
              </a:rPr>
              <a:t>Það er í lagi að gera mistök!:</a:t>
            </a:r>
            <a:r>
              <a:rPr lang="is-IS" altLang="de-DE" sz="2000" b="0" dirty="0">
                <a:solidFill>
                  <a:srgbClr val="333333"/>
                </a:solidFill>
                <a:latin typeface="+mn-lt"/>
                <a:cs typeface="+mn-cs"/>
              </a:rPr>
              <a:t> Enginn er fullkominn! Ef þú mismælir þig þýðir það ekki að þú kunnir ekki að tjá þig. Þú ert ekki kærulaus og/eða heimskur þó að þú gerir stundum mistök.  </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418685785"/>
              </p:ext>
            </p:extLst>
          </p:nvPr>
        </p:nvGraphicFramePr>
        <p:xfrm>
          <a:off x="408955" y="2204864"/>
          <a:ext cx="11376000" cy="350521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Alhæfing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Jákvætt</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uppbyggilegt</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endurmat</a:t>
                      </a:r>
                      <a:r>
                        <a:rPr kumimoji="0" lang="fr-FR"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notaðir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útlenskt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orð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vitlaust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skilur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ekki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bók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þú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ert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heimskur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“Enginn </a:t>
                      </a:r>
                      <a:r>
                        <a:rPr kumimoji="0" lang="en-US" sz="1800" b="0" i="0" u="none" strike="noStrike" cap="none" normalizeH="0" baseline="0" err="1">
                          <a:ln>
                            <a:noFill/>
                          </a:ln>
                          <a:solidFill>
                            <a:srgbClr val="333333"/>
                          </a:solidFill>
                          <a:effectLst/>
                          <a:latin typeface="Calibri Light"/>
                        </a:rPr>
                        <a:t>er</a:t>
                      </a:r>
                      <a:r>
                        <a:rPr kumimoji="0" lang="en-US" sz="1800" b="0" i="0" u="none" strike="noStrike" cap="none" normalizeH="0" baseline="0">
                          <a:ln>
                            <a:noFill/>
                          </a:ln>
                          <a:solidFill>
                            <a:srgbClr val="333333"/>
                          </a:solidFill>
                          <a:effectLst/>
                          <a:latin typeface="Calibri Light"/>
                        </a:rPr>
                        <a:t> fullkominn”</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“Hef </a:t>
                      </a:r>
                      <a:r>
                        <a:rPr kumimoji="0" lang="en-US" sz="1800" b="0" i="0" u="none" strike="noStrike" cap="none" normalizeH="0" baseline="0" dirty="0" err="1">
                          <a:ln>
                            <a:noFill/>
                          </a:ln>
                          <a:solidFill>
                            <a:srgbClr val="333333"/>
                          </a:solidFill>
                          <a:effectLst/>
                          <a:latin typeface="Calibri Light"/>
                        </a:rPr>
                        <a:t>ég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virkilega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áhuga</a:t>
                      </a:r>
                      <a:r>
                        <a:rPr kumimoji="0" lang="en-US" sz="1800" b="0" i="0" u="none" strike="noStrike" cap="none" normalizeH="0" baseline="0" dirty="0">
                          <a:ln>
                            <a:noFill/>
                          </a:ln>
                          <a:solidFill>
                            <a:srgbClr val="333333"/>
                          </a:solidFill>
                          <a:effectLst/>
                          <a:latin typeface="Calibri Light"/>
                        </a:rPr>
                        <a:t> á </a:t>
                      </a:r>
                      <a:r>
                        <a:rPr kumimoji="0" lang="en-US" sz="1800" b="0" i="0" u="none" strike="noStrike" cap="none" normalizeH="0" baseline="0" dirty="0" err="1">
                          <a:ln>
                            <a:noFill/>
                          </a:ln>
                          <a:solidFill>
                            <a:srgbClr val="333333"/>
                          </a:solidFill>
                          <a:effectLst/>
                          <a:latin typeface="Calibri Light"/>
                        </a:rPr>
                        <a:t>þessari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bók</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Þú féllst í prófi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auli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“Ég </a:t>
                      </a:r>
                      <a:r>
                        <a:rPr kumimoji="0" lang="en-US" sz="1800" b="0" i="0" u="none" strike="noStrike" cap="none" normalizeH="0" baseline="0" dirty="0" err="1">
                          <a:ln>
                            <a:noFill/>
                          </a:ln>
                          <a:solidFill>
                            <a:srgbClr val="333333"/>
                          </a:solidFill>
                          <a:effectLst/>
                          <a:latin typeface="Calibri Light"/>
                        </a:rPr>
                        <a:t>verð</a:t>
                      </a:r>
                      <a:r>
                        <a:rPr kumimoji="0" lang="en-US" sz="1800" b="0" i="0" u="none" strike="noStrike" cap="none" normalizeH="0" baseline="0" dirty="0">
                          <a:ln>
                            <a:noFill/>
                          </a:ln>
                          <a:solidFill>
                            <a:srgbClr val="333333"/>
                          </a:solidFill>
                          <a:effectLst/>
                          <a:latin typeface="Calibri Light"/>
                        </a:rPr>
                        <a:t> bara </a:t>
                      </a:r>
                      <a:r>
                        <a:rPr kumimoji="0" lang="en-US" sz="1800" b="0" i="0" u="none" strike="noStrike" cap="none" normalizeH="0" baseline="0" dirty="0" err="1">
                          <a:ln>
                            <a:noFill/>
                          </a:ln>
                          <a:solidFill>
                            <a:srgbClr val="333333"/>
                          </a:solidFill>
                          <a:effectLst/>
                          <a:latin typeface="Calibri Light"/>
                        </a:rPr>
                        <a:t>betur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undirbúinn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fyrir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næsta</a:t>
                      </a:r>
                      <a:r>
                        <a:rPr kumimoji="0" lang="en-US" sz="1800" b="0" i="0" u="none" strike="noStrike" cap="none" normalizeH="0" baseline="0">
                          <a:ln>
                            <a:noFill/>
                          </a:ln>
                          <a:solidFill>
                            <a:srgbClr val="333333"/>
                          </a:solidFill>
                          <a:effectLst/>
                          <a:latin typeface="Calibri Light"/>
                        </a:rPr>
                        <a:t> próf”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Þú færð gagnrýni í samræðum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“Ég </a:t>
                      </a:r>
                      <a:r>
                        <a:rPr kumimoji="0" lang="en-US" sz="1800" b="1" i="1" u="none" strike="noStrike" cap="none" normalizeH="0" baseline="0" dirty="0" err="1">
                          <a:ln>
                            <a:noFill/>
                          </a:ln>
                          <a:solidFill>
                            <a:srgbClr val="333333"/>
                          </a:solidFill>
                          <a:effectLst/>
                          <a:latin typeface="Calibri Light"/>
                        </a:rPr>
                        <a:t>er</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einskis</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virði</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“Kannski </a:t>
                      </a:r>
                      <a:r>
                        <a:rPr kumimoji="0" lang="en-US" sz="1800" b="0" i="0" u="none" strike="noStrike" cap="none" normalizeH="0" baseline="0" dirty="0" err="1">
                          <a:ln>
                            <a:noFill/>
                          </a:ln>
                          <a:solidFill>
                            <a:srgbClr val="333333"/>
                          </a:solidFill>
                          <a:effectLst/>
                          <a:latin typeface="Calibri Light"/>
                        </a:rPr>
                        <a:t>hefur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viðkomandi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rétt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fyrir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ég</a:t>
                      </a:r>
                      <a:r>
                        <a:rPr kumimoji="0" lang="en-US" sz="1800" b="0" i="0" u="none" strike="noStrike" cap="none" normalizeH="0" baseline="0" dirty="0">
                          <a:ln>
                            <a:noFill/>
                          </a:ln>
                          <a:solidFill>
                            <a:srgbClr val="333333"/>
                          </a:solidFill>
                          <a:effectLst/>
                          <a:latin typeface="Calibri Light"/>
                        </a:rPr>
                        <a:t> get </a:t>
                      </a:r>
                      <a:r>
                        <a:rPr kumimoji="0" lang="en-US" sz="1800" b="0" i="0" u="none" strike="noStrike" cap="none" normalizeH="0" baseline="0" dirty="0" err="1">
                          <a:ln>
                            <a:noFill/>
                          </a:ln>
                          <a:solidFill>
                            <a:srgbClr val="333333"/>
                          </a:solidFill>
                          <a:effectLst/>
                          <a:latin typeface="Calibri Light"/>
                        </a:rPr>
                        <a:t>reynt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læra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eitthvað</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af</a:t>
                      </a:r>
                      <a:r>
                        <a:rPr kumimoji="0" lang="en-US" sz="1800" b="0" i="0" u="none" strike="noStrike" cap="none" normalizeH="0" baseline="0">
                          <a:ln>
                            <a:noFill/>
                          </a:ln>
                          <a:solidFill>
                            <a:srgbClr val="333333"/>
                          </a:solidFill>
                          <a:effectLst/>
                          <a:latin typeface="Calibri Light"/>
                        </a:rPr>
                        <a:t> þessu”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16</a:t>
            </a:fld>
            <a:endParaRPr lang="de-DE" altLang="de-DE"/>
          </a:p>
        </p:txBody>
      </p:sp>
    </p:spTree>
    <p:extLst>
      <p:ext uri="{BB962C8B-B14F-4D97-AF65-F5344CB8AC3E}">
        <p14:creationId xmlns:p14="http://schemas.microsoft.com/office/powerpoint/2010/main" val="1616470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Í staðinn: Ekki alhæfa út frá einum mistökum!</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400">
                <a:solidFill>
                  <a:srgbClr val="333333"/>
                </a:solidFill>
              </a:rPr>
              <a:t>Hver og ein manneskja er flókin – líkt og mósaík listaverk: við erum samsett úr mörgum litlum pörtum sem eru bæði góðir og slæmir.</a:t>
            </a:r>
          </a:p>
          <a:p>
            <a:pPr lvl="0" defTabSz="914400">
              <a:lnSpc>
                <a:spcPct val="100000"/>
              </a:lnSpc>
              <a:spcBef>
                <a:spcPts val="1200"/>
              </a:spcBef>
              <a:spcAft>
                <a:spcPts val="0"/>
              </a:spcAft>
            </a:pPr>
            <a:r>
              <a:rPr lang="is-IS" altLang="de-DE" sz="2400" dirty="0">
                <a:solidFill>
                  <a:srgbClr val="333333"/>
                </a:solidFill>
              </a:rPr>
              <a:t>Hvernig skilgreinir maður mannlega eiginleika?</a:t>
            </a:r>
          </a:p>
          <a:p>
            <a:pPr lvl="0" defTabSz="914400">
              <a:lnSpc>
                <a:spcPct val="100000"/>
              </a:lnSpc>
              <a:spcBef>
                <a:spcPts val="1200"/>
              </a:spcBef>
              <a:spcAft>
                <a:spcPts val="0"/>
              </a:spcAft>
            </a:pPr>
            <a:r>
              <a:rPr lang="is-IS" altLang="de-DE" sz="2400" dirty="0">
                <a:solidFill>
                  <a:srgbClr val="004992"/>
                </a:solidFill>
              </a:rPr>
              <a:t>Hvað er heillandi?</a:t>
            </a:r>
            <a:r>
              <a:rPr lang="is-IS" altLang="de-DE" sz="2400" dirty="0">
                <a:solidFill>
                  <a:srgbClr val="333333"/>
                </a:solidFill>
              </a:rPr>
              <a:t> Innri eða ytri fegurð, fullkominn líkami???</a:t>
            </a:r>
          </a:p>
          <a:p>
            <a:pPr lvl="0" defTabSz="914400">
              <a:lnSpc>
                <a:spcPct val="100000"/>
              </a:lnSpc>
              <a:spcBef>
                <a:spcPts val="1200"/>
              </a:spcBef>
              <a:spcAft>
                <a:spcPts val="0"/>
              </a:spcAft>
            </a:pPr>
            <a:r>
              <a:rPr lang="is-IS" altLang="de-DE" sz="2400" dirty="0">
                <a:solidFill>
                  <a:srgbClr val="004992"/>
                </a:solidFill>
              </a:rPr>
              <a:t>Hvað er velgengni?</a:t>
            </a:r>
            <a:r>
              <a:rPr lang="is-IS" altLang="de-DE" sz="2400" dirty="0">
                <a:solidFill>
                  <a:srgbClr val="333333"/>
                </a:solidFill>
              </a:rPr>
              <a:t> Starfsframi, margir vinir, að vera ánægður með sjálfan sig og lífið sitt?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2. Rörsýn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18</a:t>
            </a:fld>
            <a:endParaRPr lang="de-DE" altLang="de-DE"/>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63724482"/>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Góður vinur þinn mætir ekki í afmælispartýið þitt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“Hann fílar mig ekki”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n-NO" sz="2000" b="0" i="0" u="none" strike="noStrike" cap="none" normalizeH="0" baseline="0">
                          <a:ln>
                            <a:noFill/>
                          </a:ln>
                          <a:solidFill>
                            <a:srgbClr val="333333"/>
                          </a:solidFill>
                          <a:effectLst/>
                          <a:latin typeface="Calibri Light"/>
                        </a:rPr>
                        <a:t>Fólk sem stendur hlið við hlið og er að horfa í áttina að þér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“Þau eru að hlæja að mér”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2. Rörsýn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19</a:t>
            </a:fld>
            <a:endParaRPr lang="de-DE" altLang="de-DE"/>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88054912"/>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Góður vinur þinn mætir ekki í afmælispartýið þitt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“Hann fílar mig ekki”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“Þetta </a:t>
                      </a:r>
                      <a:r>
                        <a:rPr kumimoji="0" lang="en-US" sz="2000" b="0" i="0" u="none" strike="noStrike" cap="none" normalizeH="0" baseline="0" dirty="0" err="1">
                          <a:ln>
                            <a:noFill/>
                          </a:ln>
                          <a:solidFill>
                            <a:srgbClr val="333333"/>
                          </a:solidFill>
                          <a:effectLst/>
                          <a:latin typeface="Calibri Light"/>
                        </a:rPr>
                        <a: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frábært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partý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fullt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vinum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skemmtu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sér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mjög</a:t>
                      </a:r>
                      <a:r>
                        <a:rPr kumimoji="0" lang="en-US" sz="2000" b="0" i="0" u="none" strike="noStrike" cap="none" normalizeH="0" baseline="0">
                          <a:ln>
                            <a:noFill/>
                          </a:ln>
                          <a:solidFill>
                            <a:srgbClr val="333333"/>
                          </a:solidFill>
                          <a:effectLst/>
                          <a:latin typeface="Calibri Light"/>
                        </a:rPr>
                        <a:t> 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n-NO" sz="2000" b="0" i="0" u="none" strike="noStrike" cap="none" normalizeH="0" baseline="0">
                          <a:ln>
                            <a:noFill/>
                          </a:ln>
                          <a:solidFill>
                            <a:srgbClr val="333333"/>
                          </a:solidFill>
                          <a:effectLst/>
                          <a:latin typeface="Calibri Light"/>
                        </a:rPr>
                        <a:t>Fólk sem stendur hlið við hlið og er að horfa í áttina að þér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“Þau eru að hlæja að mér”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07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2. Rörsýn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20</a:t>
            </a:fld>
            <a:endParaRPr lang="de-DE" altLang="de-DE"/>
          </a:p>
        </p:txBody>
      </p:sp>
      <p:sp>
        <p:nvSpPr>
          <p:cNvPr id="27671" name="TextBox 2"/>
          <p:cNvSpPr txBox="1">
            <a:spLocks noChangeArrowheads="1"/>
          </p:cNvSpPr>
          <p:nvPr/>
        </p:nvSpPr>
        <p:spPr bwMode="auto">
          <a:xfrm>
            <a:off x="409575" y="5741248"/>
            <a:ext cx="11376025"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b="1">
                <a:solidFill>
                  <a:schemeClr val="tx1"/>
                </a:solidFill>
                <a:latin typeface="Arial" charset="0"/>
                <a:cs typeface="Calibri Light" pitchFamily="34" charset="0"/>
              </a:defRPr>
            </a:lvl1pPr>
            <a:lvl2pPr marL="742950" indent="-285750">
              <a:defRPr b="1">
                <a:solidFill>
                  <a:schemeClr val="tx1"/>
                </a:solidFill>
                <a:latin typeface="Arial" charset="0"/>
                <a:cs typeface="Calibri Light" pitchFamily="34" charset="0"/>
              </a:defRPr>
            </a:lvl2pPr>
            <a:lvl3pPr marL="1143000" indent="-228600">
              <a:defRPr b="1">
                <a:solidFill>
                  <a:schemeClr val="tx1"/>
                </a:solidFill>
                <a:latin typeface="Arial" charset="0"/>
                <a:cs typeface="Calibri Light" pitchFamily="34" charset="0"/>
              </a:defRPr>
            </a:lvl3pPr>
            <a:lvl4pPr marL="1600200" indent="-228600">
              <a:defRPr b="1">
                <a:solidFill>
                  <a:schemeClr val="tx1"/>
                </a:solidFill>
                <a:latin typeface="Arial" charset="0"/>
                <a:cs typeface="Calibri Light" pitchFamily="34" charset="0"/>
              </a:defRPr>
            </a:lvl4pPr>
            <a:lvl5pPr marL="2057400" indent="-228600">
              <a:defRPr b="1">
                <a:solidFill>
                  <a:schemeClr val="tx1"/>
                </a:solidFill>
                <a:latin typeface="Arial" charset="0"/>
                <a:cs typeface="Calibri Light" pitchFamily="34" charset="0"/>
              </a:defRPr>
            </a:lvl5pPr>
            <a:lvl6pPr marL="2514600" indent="-228600" eaLnBrk="0" fontAlgn="base" hangingPunct="0">
              <a:spcBef>
                <a:spcPct val="0"/>
              </a:spcBef>
              <a:spcAft>
                <a:spcPct val="0"/>
              </a:spcAft>
              <a:defRPr b="1">
                <a:solidFill>
                  <a:schemeClr val="tx1"/>
                </a:solidFill>
                <a:latin typeface="Arial" charset="0"/>
                <a:cs typeface="Calibri Light" pitchFamily="34" charset="0"/>
              </a:defRPr>
            </a:lvl6pPr>
            <a:lvl7pPr marL="2971800" indent="-228600" eaLnBrk="0" fontAlgn="base" hangingPunct="0">
              <a:spcBef>
                <a:spcPct val="0"/>
              </a:spcBef>
              <a:spcAft>
                <a:spcPct val="0"/>
              </a:spcAft>
              <a:defRPr b="1">
                <a:solidFill>
                  <a:schemeClr val="tx1"/>
                </a:solidFill>
                <a:latin typeface="Arial" charset="0"/>
                <a:cs typeface="Calibri Light" pitchFamily="34" charset="0"/>
              </a:defRPr>
            </a:lvl7pPr>
            <a:lvl8pPr marL="3429000" indent="-228600" eaLnBrk="0" fontAlgn="base" hangingPunct="0">
              <a:spcBef>
                <a:spcPct val="0"/>
              </a:spcBef>
              <a:spcAft>
                <a:spcPct val="0"/>
              </a:spcAft>
              <a:defRPr b="1">
                <a:solidFill>
                  <a:schemeClr val="tx1"/>
                </a:solidFill>
                <a:latin typeface="Arial" charset="0"/>
                <a:cs typeface="Calibri Light" pitchFamily="34" charset="0"/>
              </a:defRPr>
            </a:lvl8pPr>
            <a:lvl9pPr marL="3886200" indent="-228600" eaLnBrk="0" fontAlgn="base" hangingPunct="0">
              <a:spcBef>
                <a:spcPct val="0"/>
              </a:spcBef>
              <a:spcAft>
                <a:spcPct val="0"/>
              </a:spcAft>
              <a:defRPr b="1">
                <a:solidFill>
                  <a:schemeClr val="tx1"/>
                </a:solidFill>
                <a:latin typeface="Arial" charset="0"/>
                <a:cs typeface="Calibri Light" pitchFamily="34" charset="0"/>
              </a:defRPr>
            </a:lvl9pPr>
          </a:lstStyle>
          <a:p>
            <a:pPr eaLnBrk="1" hangingPunct="1">
              <a:lnSpc>
                <a:spcPct val="90000"/>
              </a:lnSpc>
              <a:buFont typeface="Wingdings" pitchFamily="2" charset="2"/>
              <a:buNone/>
            </a:pPr>
            <a:r>
              <a:rPr lang="is-IS" altLang="de-DE" sz="2000" b="0" dirty="0">
                <a:solidFill>
                  <a:srgbClr val="004992"/>
                </a:solidFill>
                <a:latin typeface="+mn-lt"/>
                <a:cs typeface="+mn-cs"/>
              </a:rPr>
              <a:t>Hugsanalestur:</a:t>
            </a:r>
            <a:r>
              <a:rPr lang="is-IS" altLang="de-DE" sz="2000" b="0" dirty="0">
                <a:solidFill>
                  <a:srgbClr val="333333"/>
                </a:solidFill>
                <a:latin typeface="+mn-lt"/>
                <a:cs typeface="+mn-cs"/>
              </a:rPr>
              <a:t> Forðumst að oftúlka hegðun annarra. Það geta verið margar ástæður á fyrir því sem við gerum og segjum. </a:t>
            </a:r>
            <a:endParaRPr lang="en-US" altLang="de-DE" sz="2000" b="0" dirty="0">
              <a:solidFill>
                <a:srgbClr val="333333"/>
              </a:solidFill>
              <a:latin typeface="+mn-lt"/>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285588057"/>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Góður vinur þinn mætir ekki í afmælispartýið þitt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“Hann fílar mig ekki”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Þetta</a:t>
                      </a:r>
                      <a:r>
                        <a:rPr kumimoji="0" lang="en-US" sz="2000" b="0" i="0" u="none" strike="noStrike" cap="none" normalizeH="0" baseline="0" dirty="0">
                          <a:ln>
                            <a:noFill/>
                          </a:ln>
                          <a:solidFill>
                            <a:srgbClr val="333333"/>
                          </a:solidFill>
                          <a:effectLst/>
                          <a:latin typeface="Calibri Light"/>
                        </a:rPr>
                        <a:t> er </a:t>
                      </a:r>
                      <a:r>
                        <a:rPr kumimoji="0" lang="en-US" sz="2000" b="0" i="0" u="none" strike="noStrike" cap="none" normalizeH="0" baseline="0" dirty="0" err="1">
                          <a:ln>
                            <a:noFill/>
                          </a:ln>
                          <a:solidFill>
                            <a:srgbClr val="333333"/>
                          </a:solidFill>
                          <a:effectLst/>
                          <a:latin typeface="Calibri Light"/>
                        </a:rPr>
                        <a:t>frábært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partý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fullt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af</a:t>
                      </a:r>
                      <a:r>
                        <a:rPr kumimoji="0" lang="en-US" sz="2000" b="0" i="0" u="none" strike="noStrike" cap="none" normalizeH="0" baseline="0" dirty="0">
                          <a:ln>
                            <a:noFill/>
                          </a:ln>
                          <a:solidFill>
                            <a:srgbClr val="333333"/>
                          </a:solidFill>
                          <a:effectLst/>
                          <a:latin typeface="Calibri Light"/>
                        </a:rPr>
                        <a:t> vinum </a:t>
                      </a:r>
                      <a:r>
                        <a:rPr kumimoji="0" lang="en-US" sz="2000" b="0" i="0" u="none" strike="noStrike" cap="none" normalizeH="0" baseline="0" dirty="0" err="1">
                          <a:ln>
                            <a:noFill/>
                          </a:ln>
                          <a:solidFill>
                            <a:srgbClr val="333333"/>
                          </a:solidFill>
                          <a:effectLst/>
                          <a:latin typeface="Calibri Light"/>
                        </a:rPr>
                        <a:t>komu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skemmtu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sér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mjög</a:t>
                      </a:r>
                      <a:r>
                        <a:rPr kumimoji="0" lang="en-US" sz="2000" b="0" i="0" u="none" strike="noStrike" cap="none" normalizeH="0" baseline="0" dirty="0">
                          <a:ln>
                            <a:noFill/>
                          </a:ln>
                          <a:solidFill>
                            <a:srgbClr val="333333"/>
                          </a:solidFill>
                          <a:effectLst/>
                          <a:latin typeface="Calibri Light"/>
                        </a:rPr>
                        <a:t> 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n-NO" sz="2000" b="0" i="0" u="none" strike="noStrike" cap="none" normalizeH="0" baseline="0">
                          <a:ln>
                            <a:noFill/>
                          </a:ln>
                          <a:solidFill>
                            <a:srgbClr val="333333"/>
                          </a:solidFill>
                          <a:effectLst/>
                          <a:latin typeface="Calibri Light"/>
                        </a:rPr>
                        <a:t>Fólk sem stendur hlið við hlið og er að horfa í áttina að þér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“Þau eru að hlæja að mér”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Það</a:t>
                      </a:r>
                      <a:r>
                        <a:rPr kumimoji="0" lang="en-US" sz="2000" b="0" i="0" u="none" strike="noStrike" cap="none" normalizeH="0" baseline="0" dirty="0">
                          <a:ln>
                            <a:noFill/>
                          </a:ln>
                          <a:solidFill>
                            <a:srgbClr val="333333"/>
                          </a:solidFill>
                          <a:effectLst/>
                          <a:latin typeface="Calibri Light"/>
                        </a:rPr>
                        <a:t> er </a:t>
                      </a:r>
                      <a:r>
                        <a:rPr kumimoji="0" lang="en-US" sz="2000" b="0" i="0" u="none" strike="noStrike" cap="none" normalizeH="0" baseline="0" dirty="0" err="1">
                          <a:ln>
                            <a:noFill/>
                          </a:ln>
                          <a:solidFill>
                            <a:srgbClr val="333333"/>
                          </a:solidFill>
                          <a:effectLst/>
                          <a:latin typeface="Calibri Light"/>
                        </a:rPr>
                        <a:t>tilviljun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þau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horfa</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mig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eða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mögulega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eru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þau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rugla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mér</a:t>
                      </a:r>
                      <a:r>
                        <a:rPr kumimoji="0" lang="en-US" sz="2000" b="0" i="0" u="none" strike="noStrike" cap="none" normalizeH="0" baseline="0" dirty="0">
                          <a:ln>
                            <a:noFill/>
                          </a:ln>
                          <a:solidFill>
                            <a:srgbClr val="333333"/>
                          </a:solidFill>
                          <a:effectLst/>
                          <a:latin typeface="Calibri Light"/>
                        </a:rPr>
                        <a:t> saman </a:t>
                      </a:r>
                      <a:r>
                        <a:rPr kumimoji="0" lang="en-US" sz="2000" b="0" i="0" u="none" strike="noStrike" cap="none" normalizeH="0" baseline="0" dirty="0" err="1">
                          <a:ln>
                            <a:noFill/>
                          </a:ln>
                          <a:solidFill>
                            <a:srgbClr val="333333"/>
                          </a:solidFill>
                          <a:effectLst/>
                          <a:latin typeface="Calibri Light"/>
                        </a:rPr>
                        <a:t>við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einhvern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annan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606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rtlCol="0">
            <a:spAutoFit/>
          </a:bodyPr>
          <a:lstStyle/>
          <a:p>
            <a:pPr defTabSz="914377" fontAlgn="auto">
              <a:spcBef>
                <a:spcPts val="0"/>
              </a:spcBef>
              <a:spcAft>
                <a:spcPts val="0"/>
              </a:spcAft>
              <a:defRPr/>
            </a:pPr>
            <a:r>
              <a:rPr lang="de-DE" altLang="de-DE" sz="3600">
                <a:latin typeface="+mn-lt"/>
                <a:ea typeface="+mn-ea"/>
                <a:cs typeface="+mn-cs"/>
              </a:rPr>
              <a:t>3. Ósanngjarn samanburður</a:t>
            </a:r>
          </a:p>
        </p:txBody>
      </p:sp>
      <p:sp>
        <p:nvSpPr>
          <p:cNvPr id="28675" name="Rectangle 3"/>
          <p:cNvSpPr>
            <a:spLocks noGrp="1" noChangeArrowheads="1"/>
          </p:cNvSpPr>
          <p:nvPr>
            <p:ph idx="1"/>
          </p:nvPr>
        </p:nvSpPr>
        <p:spPr/>
        <p:txBody>
          <a:bodyPr wrap="square" numCol="1" anchor="t" anchorCtr="0" compatLnSpc="1">
            <a:prstTxWarp prst="textNoShape">
              <a:avLst/>
            </a:prstTxWarp>
            <a:noAutofit/>
          </a:bodyPr>
          <a:lstStyle/>
          <a:p>
            <a:pPr>
              <a:spcBef>
                <a:spcPts val="1999"/>
              </a:spcBef>
              <a:spcAft>
                <a:spcPts val="0"/>
              </a:spcAft>
            </a:pPr>
            <a:r>
              <a:rPr lang="is-IS" altLang="en-US" sz="2400" dirty="0">
                <a:solidFill>
                  <a:srgbClr val="004992"/>
                </a:solidFill>
              </a:rPr>
              <a:t>Það er munur á því hvernig ég dæmi sjálfan mig og hvernig aðrir dæma mig!</a:t>
            </a:r>
          </a:p>
          <a:p>
            <a:pPr marL="342900" lvl="1" indent="-342900">
              <a:spcBef>
                <a:spcPts val="1999"/>
              </a:spcBef>
              <a:spcAft>
                <a:spcPts val="0"/>
              </a:spcAft>
              <a:buClr>
                <a:srgbClr val="333333"/>
              </a:buClr>
              <a:buFont typeface="WingDings"/>
              <a:buChar char=""/>
            </a:pPr>
            <a:r>
              <a:rPr lang="is-IS" altLang="en-US" sz="2400" dirty="0">
                <a:solidFill>
                  <a:srgbClr val="333333"/>
                </a:solidFill>
              </a:rPr>
              <a:t>Þrátt fyrir að ég telji mig vera einskis virði eða ljóta/n o.s.frv. eru aðrir ekki endilega sammála því.</a:t>
            </a:r>
          </a:p>
          <a:p>
            <a:pPr marL="342900" lvl="1" indent="-342900">
              <a:spcBef>
                <a:spcPts val="1999"/>
              </a:spcBef>
              <a:spcAft>
                <a:spcPts val="0"/>
              </a:spcAft>
              <a:buClr>
                <a:srgbClr val="333333"/>
              </a:buClr>
              <a:buFont typeface="WingDings"/>
              <a:buChar char=""/>
            </a:pPr>
            <a:r>
              <a:rPr lang="is-IS" altLang="en-US" sz="2400" dirty="0">
                <a:solidFill>
                  <a:srgbClr val="333333"/>
                </a:solidFill>
              </a:rPr>
              <a:t>Það eru oft margar mismunandi skoðanir/ályktanir/túlkanir. Aðrir eru ekki alltaf sammála mér um minn skilning á gáfum eða útliti, o.s.frv.</a:t>
            </a: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3348319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Neikvætt</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mat</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Jákvætt</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uppbyggilegt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endurmat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færð hrós fyrir frammistöðu þína.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“Þessi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vera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segja</a:t>
                      </a:r>
                      <a:r>
                        <a:rPr kumimoji="0" lang="en-US" sz="2000" b="1" i="1" u="none" strike="noStrike" cap="none" normalizeH="0" baseline="0">
                          <a:ln>
                            <a:noFill/>
                          </a:ln>
                          <a:solidFill>
                            <a:srgbClr val="333333"/>
                          </a:solidFill>
                          <a:effectLst/>
                          <a:latin typeface="Calibri Light"/>
                        </a:rPr>
                        <a:t> satt”; “Hún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þetta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“Nú </a:t>
                      </a:r>
                      <a:r>
                        <a:rPr kumimoji="0" lang="en-US" sz="2000" b="1" i="1" u="none" strike="noStrike" cap="none" normalizeH="0" baseline="0" dirty="0" err="1">
                          <a:ln>
                            <a:noFill/>
                          </a:ln>
                          <a:solidFill>
                            <a:srgbClr val="333333"/>
                          </a:solidFill>
                          <a:effectLst/>
                          <a:latin typeface="Calibri Light"/>
                        </a:rPr>
                        <a:t>fatta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allir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nógu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góður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einskis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virði</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50548790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Neikvætt</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mat</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Jákvætt</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uppbyggilegt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endurmat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færð hrós fyrir frammistöðu þína.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“Þessi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vera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segja</a:t>
                      </a:r>
                      <a:r>
                        <a:rPr kumimoji="0" lang="en-US" sz="2000" b="1" i="1" u="none" strike="noStrike" cap="none" normalizeH="0" baseline="0">
                          <a:ln>
                            <a:noFill/>
                          </a:ln>
                          <a:solidFill>
                            <a:srgbClr val="333333"/>
                          </a:solidFill>
                          <a:effectLst/>
                          <a:latin typeface="Calibri Light"/>
                        </a:rPr>
                        <a:t> satt”; “Hún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þetta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“Frábært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einhver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vel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“Nú </a:t>
                      </a:r>
                      <a:r>
                        <a:rPr kumimoji="0" lang="en-US" sz="2000" b="1" i="1" u="none" strike="noStrike" cap="none" normalizeH="0" baseline="0" dirty="0" err="1">
                          <a:ln>
                            <a:noFill/>
                          </a:ln>
                          <a:solidFill>
                            <a:srgbClr val="333333"/>
                          </a:solidFill>
                          <a:effectLst/>
                          <a:latin typeface="+mn-lt"/>
                        </a:rPr>
                        <a:t>fatta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allir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ég</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er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ekki</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nógu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góður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einskis</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virði</a:t>
                      </a:r>
                      <a:r>
                        <a:rPr kumimoji="0" lang="en-US" sz="2000" b="1" i="1" u="none" strike="noStrike" cap="none" normalizeH="0" baseline="0">
                          <a:ln>
                            <a:noFill/>
                          </a:ln>
                          <a:solidFill>
                            <a:srgbClr val="333333"/>
                          </a:solidFill>
                          <a:effectLst/>
                          <a:latin typeface="+mn-lt"/>
                        </a:rPr>
                        <a:t>...”</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14573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p>
        </p:txBody>
      </p:sp>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07198971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Neikvætt</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mat</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Jákvætt</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uppbyggilegt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endurmat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færð hrós fyrir frammistöðu þína.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“Þessi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vera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segja</a:t>
                      </a:r>
                      <a:r>
                        <a:rPr kumimoji="0" lang="en-US" sz="2000" b="1" i="1" u="none" strike="noStrike" cap="none" normalizeH="0" baseline="0">
                          <a:ln>
                            <a:noFill/>
                          </a:ln>
                          <a:solidFill>
                            <a:srgbClr val="333333"/>
                          </a:solidFill>
                          <a:effectLst/>
                          <a:latin typeface="Calibri Light"/>
                        </a:rPr>
                        <a:t> satt”; “Hún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þetta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“Frábært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einhver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vel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“Nú </a:t>
                      </a:r>
                      <a:r>
                        <a:rPr kumimoji="0" lang="en-US" sz="2000" b="1" i="1" u="none" strike="noStrike" cap="none" normalizeH="0" baseline="0" dirty="0" err="1">
                          <a:ln>
                            <a:noFill/>
                          </a:ln>
                          <a:solidFill>
                            <a:srgbClr val="333333"/>
                          </a:solidFill>
                          <a:effectLst/>
                          <a:latin typeface="Calibri Light"/>
                        </a:rPr>
                        <a:t>fatta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allir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nógu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góður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einskis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virði</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“Hin </a:t>
                      </a:r>
                      <a:r>
                        <a:rPr kumimoji="0" lang="en-US" sz="2000" b="0" i="0" u="none" strike="noStrike" cap="none" normalizeH="0" baseline="0" dirty="0" err="1">
                          <a:ln>
                            <a:noFill/>
                          </a:ln>
                          <a:solidFill>
                            <a:srgbClr val="333333"/>
                          </a:solidFill>
                          <a:effectLst/>
                          <a:latin typeface="Calibri Light"/>
                        </a:rPr>
                        <a:t>manneskjan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gæti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verið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slæman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Calibri Light"/>
                        </a:rPr>
                        <a:t>dag.”; “Get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eitthvað</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þessari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gagnrýni</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41345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5. Allt eða ekkert hugsunarháttur/ Hörmungartrú</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93058489"/>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Neikvætt</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mat</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Jákvætt</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uppbyggilegt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endurmat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sért dökkan blett á húðinni þinni.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“Ég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krabbamein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mun</a:t>
                      </a:r>
                      <a:r>
                        <a:rPr kumimoji="0" lang="en-US" sz="2000" b="1" i="1" u="none" strike="noStrike" cap="none" normalizeH="0" baseline="0">
                          <a:ln>
                            <a:noFill/>
                          </a:ln>
                          <a:solidFill>
                            <a:srgbClr val="333333"/>
                          </a:solidFill>
                          <a:effectLst/>
                          <a:latin typeface="Calibri Light"/>
                        </a:rPr>
                        <a:t> deyja”</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5. Allt eða ekkert hugsunarháttur/ Hörmungartrú</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721846625"/>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Atburður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Neikvætt</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mat</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Jákvætt</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uppbyggilegt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endurmat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sért dökkan blett á húðinni þinni.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“Ég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krabbamein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mun</a:t>
                      </a:r>
                      <a:r>
                        <a:rPr kumimoji="0" lang="en-US" sz="2000" b="1" i="1" u="none" strike="noStrike" cap="none" normalizeH="0" baseline="0">
                          <a:ln>
                            <a:noFill/>
                          </a:ln>
                          <a:solidFill>
                            <a:srgbClr val="333333"/>
                          </a:solidFill>
                          <a:effectLst/>
                          <a:latin typeface="Calibri Light"/>
                        </a:rPr>
                        <a:t> deyja”</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Spurðu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eða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fáðu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álit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læknis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26</a:t>
            </a:fld>
            <a:endParaRPr lang="de-DE" altLang="de-DE"/>
          </a:p>
        </p:txBody>
      </p:sp>
    </p:spTree>
    <p:extLst>
      <p:ext uri="{BB962C8B-B14F-4D97-AF65-F5344CB8AC3E}">
        <p14:creationId xmlns:p14="http://schemas.microsoft.com/office/powerpoint/2010/main" val="1373117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6. Að bæla niður neikvæðar hugsanir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hátt?</a:t>
            </a: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61140138"/>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Óhjálpleg aðferð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ert með stöðugar neikvæðar hugsanir (t.d. “þú ert einskis virði”, “aumingi”, “vá hvað þú ert heimsk/ur”)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“Ég </a:t>
                      </a:r>
                      <a:r>
                        <a:rPr kumimoji="0" lang="en-US" sz="2000" b="1" i="1" u="none" strike="noStrike" cap="none" normalizeH="0" baseline="0" dirty="0" err="1">
                          <a:ln>
                            <a:noFill/>
                          </a:ln>
                          <a:solidFill>
                            <a:srgbClr val="333333"/>
                          </a:solidFill>
                          <a:effectLst/>
                          <a:latin typeface="Calibri Light"/>
                        </a:rPr>
                        <a:t>verð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hætta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hugsa</a:t>
                      </a:r>
                      <a:r>
                        <a:rPr kumimoji="0" lang="en-US" sz="2000" b="1" i="1" u="none" strike="noStrike" cap="none" normalizeH="0" baseline="0">
                          <a:ln>
                            <a:noFill/>
                          </a:ln>
                          <a:solidFill>
                            <a:srgbClr val="333333"/>
                          </a:solidFill>
                          <a:effectLst/>
                          <a:latin typeface="Calibri Light"/>
                        </a:rPr>
                        <a:t> svona”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get </a:t>
                      </a:r>
                      <a:r>
                        <a:rPr kumimoji="0" lang="en-US" sz="2000" b="1" i="1" u="none" strike="noStrike" cap="none" normalizeH="0" baseline="0" dirty="0" err="1">
                          <a:ln>
                            <a:noFill/>
                          </a:ln>
                          <a:solidFill>
                            <a:srgbClr val="333333"/>
                          </a:solidFill>
                          <a:effectLst/>
                          <a:latin typeface="Calibri Light"/>
                        </a:rPr>
                        <a:t>ekki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stjórnað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þessu</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sym typeface="Wingdings" panose="05000000000000000000" pitchFamily="2" charset="2"/>
                        </a:rPr>
                        <a:t> </a:t>
                      </a:r>
                      <a:r>
                        <a:rPr kumimoji="0" lang="en-US" sz="2000" b="1" i="1" u="none" strike="noStrike" cap="none" normalizeH="0" baseline="0" dirty="0" err="1">
                          <a:ln>
                            <a:noFill/>
                          </a:ln>
                          <a:solidFill>
                            <a:srgbClr val="333333"/>
                          </a:solidFill>
                          <a:effectLst/>
                          <a:latin typeface="Calibri Light"/>
                        </a:rPr>
                        <a:t>sjá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æfingu</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a:solidFill>
                  <a:srgbClr val="004992"/>
                </a:solidFill>
                <a:latin typeface="+mn-lt"/>
                <a:ea typeface="+mn-ea"/>
                <a:cs typeface="+mn-cs"/>
              </a:rPr>
              <a:t>6. Að bæla niður neikvæðar hugsanir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hátt?</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86714233"/>
              </p:ext>
            </p:extLst>
          </p:nvPr>
        </p:nvGraphicFramePr>
        <p:xfrm>
          <a:off x="408955" y="2203704"/>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Óhjálpleg aðferð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ert með stöðugar neikvæðar hugsanir (t.d. “þú ert einskis virði”, “aumingi”, “vá hvað þú ert heimsk/ur”)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“Ég </a:t>
                      </a:r>
                      <a:r>
                        <a:rPr kumimoji="0" lang="en-US" sz="2000" b="1" i="1" u="none" strike="noStrike" cap="none" normalizeH="0" baseline="0" dirty="0" err="1">
                          <a:ln>
                            <a:noFill/>
                          </a:ln>
                          <a:solidFill>
                            <a:srgbClr val="333333"/>
                          </a:solidFill>
                          <a:effectLst/>
                          <a:latin typeface="+mn-lt"/>
                        </a:rPr>
                        <a:t>verð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hætta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hugsa</a:t>
                      </a:r>
                      <a:r>
                        <a:rPr kumimoji="0" lang="en-US" sz="2000" b="1" i="1" u="none" strike="noStrike" cap="none" normalizeH="0" baseline="0">
                          <a:ln>
                            <a:noFill/>
                          </a:ln>
                          <a:solidFill>
                            <a:srgbClr val="333333"/>
                          </a:solidFill>
                          <a:effectLst/>
                          <a:latin typeface="+mn-lt"/>
                        </a:rPr>
                        <a:t> svona” </a:t>
                      </a:r>
                      <a:r>
                        <a:rPr kumimoji="0" lang="en-US" sz="2000" b="1" i="1" u="none" strike="noStrike" cap="none" normalizeH="0" baseline="0" dirty="0">
                          <a:ln>
                            <a:noFill/>
                          </a:ln>
                          <a:solidFill>
                            <a:srgbClr val="333333"/>
                          </a:solidFill>
                          <a:effectLst/>
                          <a:latin typeface="+mn-lt"/>
                        </a:rPr>
                        <a:t>...</a:t>
                      </a:r>
                      <a:r>
                        <a:rPr kumimoji="0" lang="en-US" sz="2000" b="1" i="1" u="none" strike="noStrike" cap="none" normalizeH="0" baseline="0" dirty="0" err="1">
                          <a:ln>
                            <a:noFill/>
                          </a:ln>
                          <a:solidFill>
                            <a:srgbClr val="333333"/>
                          </a:solidFill>
                          <a:effectLst/>
                          <a:latin typeface="+mn-lt"/>
                        </a:rPr>
                        <a:t>en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ég</a:t>
                      </a:r>
                      <a:r>
                        <a:rPr kumimoji="0" lang="en-US" sz="2000" b="1" i="1" u="none" strike="noStrike" cap="none" normalizeH="0" baseline="0" dirty="0">
                          <a:ln>
                            <a:noFill/>
                          </a:ln>
                          <a:solidFill>
                            <a:srgbClr val="333333"/>
                          </a:solidFill>
                          <a:effectLst/>
                          <a:latin typeface="+mn-lt"/>
                        </a:rPr>
                        <a:t> get </a:t>
                      </a:r>
                      <a:r>
                        <a:rPr kumimoji="0" lang="en-US" sz="2000" b="1" i="1" u="none" strike="noStrike" cap="none" normalizeH="0" baseline="0" dirty="0" err="1">
                          <a:ln>
                            <a:noFill/>
                          </a:ln>
                          <a:solidFill>
                            <a:srgbClr val="333333"/>
                          </a:solidFill>
                          <a:effectLst/>
                          <a:latin typeface="+mn-lt"/>
                        </a:rPr>
                        <a:t>ekki</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stjórnað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þessu</a:t>
                      </a:r>
                      <a:r>
                        <a:rPr kumimoji="0" lang="en-US" sz="2000" b="1" i="1" u="none" strike="noStrike" cap="none" normalizeH="0" baseline="0">
                          <a:ln>
                            <a:noFill/>
                          </a:ln>
                          <a:solidFill>
                            <a:srgbClr val="333333"/>
                          </a:solidFill>
                          <a:effectLst/>
                          <a:latin typeface="+mn-l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mn-lt"/>
                          <a:sym typeface="Wingdings" panose="05000000000000000000" pitchFamily="2" charset="2"/>
                        </a:rPr>
                        <a:t> </a:t>
                      </a:r>
                      <a:r>
                        <a:rPr kumimoji="0" lang="en-US" sz="2000" b="1" i="1" u="none" strike="noStrike" cap="none" normalizeH="0" baseline="0" dirty="0" err="1">
                          <a:ln>
                            <a:noFill/>
                          </a:ln>
                          <a:solidFill>
                            <a:srgbClr val="333333"/>
                          </a:solidFill>
                          <a:effectLst/>
                          <a:latin typeface="+mn-lt"/>
                        </a:rPr>
                        <a:t>sjá</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næstu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æfingu</a:t>
                      </a:r>
                      <a:r>
                        <a:rPr kumimoji="0" lang="en-US" sz="2000" b="1" i="1" u="none" strike="noStrike" cap="none" normalizeH="0" baseline="0" dirty="0">
                          <a:ln>
                            <a:noFill/>
                          </a:ln>
                          <a:solidFill>
                            <a:srgbClr val="333333"/>
                          </a:solidFill>
                          <a:effectLst/>
                          <a:latin typeface="+mn-lt"/>
                        </a:rPr>
                        <a:t>) </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Spurðu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hvort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hugsanirnar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séu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rökréttar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rök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eru</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móti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þeim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Dreifðu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athyglinni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eitthvað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skemmtilegt</a:t>
                      </a:r>
                      <a:r>
                        <a:rPr kumimoji="0" lang="en-US" sz="2000" b="0" i="0" u="none" strike="noStrike" cap="none" normalizeH="0" baseline="0" dirty="0">
                          <a:ln>
                            <a:noFill/>
                          </a:ln>
                          <a:solidFill>
                            <a:srgbClr val="333333"/>
                          </a:solidFill>
                          <a:effectLst/>
                          <a:latin typeface="Calibri Light"/>
                        </a:rPr>
                        <a:t>. </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348B07D0-214D-4130-81E6-00BBF16AD8FA}"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de-DE" altLang="de-DE" sz="3600" dirty="0">
                <a:solidFill>
                  <a:srgbClr val="004992"/>
                </a:solidFill>
                <a:latin typeface="+mn-lt"/>
                <a:ea typeface="+mn-ea"/>
                <a:cs typeface="+mn-cs"/>
              </a:rPr>
              <a:t>6. Að bæla niður neikvæðar hugsanir</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Dæmi</a:t>
            </a:r>
          </a:p>
        </p:txBody>
      </p:sp>
      <p:sp>
        <p:nvSpPr>
          <p:cNvPr id="4" name="Content Placeholder 3"/>
          <p:cNvSpPr>
            <a:spLocks noGrp="1"/>
          </p:cNvSpPr>
          <p:nvPr>
            <p:ph idx="1"/>
          </p:nvPr>
        </p:nvSpPr>
        <p:spPr/>
        <p:txBody>
          <a:bodyPr/>
          <a:lstStyle/>
          <a:p>
            <a:pPr>
              <a:spcBef>
                <a:spcPts val="1999"/>
              </a:spcBef>
              <a:spcAft>
                <a:spcPts val="0"/>
              </a:spcAft>
            </a:pPr>
            <a:r>
              <a:rPr lang="de-DE" altLang="de-DE" sz="2400" dirty="0">
                <a:solidFill>
                  <a:srgbClr val="333333"/>
                </a:solidFill>
              </a:rPr>
              <a:t>Það er erfitt að bæla niður óþægilegar og neikvæðar hugsanir. Þegar við reynum að hugsa ekki um eitthvað, verður það alltaf til þess að við hugsum enn meira um það.</a:t>
            </a:r>
          </a:p>
          <a:p>
            <a:pPr>
              <a:spcBef>
                <a:spcPts val="1999"/>
              </a:spcBef>
              <a:spcAft>
                <a:spcPts val="0"/>
              </a:spcAft>
            </a:pPr>
            <a:r>
              <a:rPr lang="de-DE" altLang="de-DE" sz="2400" dirty="0">
                <a:solidFill>
                  <a:srgbClr val="333333"/>
                </a:solidFill>
              </a:rPr>
              <a:t>Prófaðu!</a:t>
            </a:r>
            <a:br>
              <a:rPr lang="de-DE" altLang="de-DE" sz="2400" dirty="0">
                <a:solidFill>
                  <a:srgbClr val="333333"/>
                </a:solidFill>
              </a:rPr>
            </a:br>
            <a:r>
              <a:rPr lang="de-DE" altLang="de-DE" sz="2400" dirty="0">
                <a:solidFill>
                  <a:srgbClr val="004992"/>
                </a:solidFill>
              </a:rPr>
              <a:t>Reyndu að hugsa ekki um fíl í eina mínútur!</a:t>
            </a:r>
            <a:endParaRPr lang="en-US" sz="2400" dirty="0">
              <a:solidFill>
                <a:srgbClr val="004992"/>
              </a:solidFill>
            </a:endParaRPr>
          </a:p>
        </p:txBody>
      </p:sp>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6" name="Slide Number Placeholder 5"/>
          <p:cNvSpPr>
            <a:spLocks noGrp="1"/>
          </p:cNvSpPr>
          <p:nvPr>
            <p:ph type="sldNum" sz="quarter" idx="11"/>
          </p:nvPr>
        </p:nvSpPr>
        <p:spPr/>
        <p:txBody>
          <a:bodyPr/>
          <a:lstStyle/>
          <a:p>
            <a:pPr>
              <a:defRPr/>
            </a:pPr>
            <a:fld id="{D86C5ABF-03D7-40FC-93D2-CD775141EBE0}"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9575" y="1125538"/>
            <a:ext cx="11376025" cy="886397"/>
          </a:xfrm>
        </p:spPr>
        <p:txBody>
          <a:bodyPr rtlCol="0">
            <a:spAutoFit/>
          </a:bodyPr>
          <a:lstStyle/>
          <a:p>
            <a:pPr defTabSz="914377" fontAlgn="auto">
              <a:spcBef>
                <a:spcPts val="0"/>
              </a:spcBef>
              <a:spcAft>
                <a:spcPts val="0"/>
              </a:spcAft>
              <a:defRPr/>
            </a:pPr>
            <a:r>
              <a:rPr lang="is-IS" altLang="de-DE" sz="3600" dirty="0">
                <a:solidFill>
                  <a:srgbClr val="004992"/>
                </a:solidFill>
                <a:latin typeface="+mn-lt"/>
                <a:ea typeface="+mn-ea"/>
                <a:cs typeface="+mn-cs"/>
              </a:rPr>
              <a:t>6. Að bæla niður neikvæðar hugsanir</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Virkar það? Nei!</a:t>
            </a:r>
          </a:p>
        </p:txBody>
      </p:sp>
      <p:sp>
        <p:nvSpPr>
          <p:cNvPr id="4" name="Content Placeholder 3"/>
          <p:cNvSpPr>
            <a:spLocks noGrp="1"/>
          </p:cNvSpPr>
          <p:nvPr>
            <p:ph idx="1"/>
          </p:nvPr>
        </p:nvSpPr>
        <p:spPr/>
        <p:txBody>
          <a:bodyPr/>
          <a:lstStyle/>
          <a:p>
            <a:pPr>
              <a:spcBef>
                <a:spcPts val="1999"/>
              </a:spcBef>
              <a:spcAft>
                <a:spcPts val="0"/>
              </a:spcAft>
            </a:pPr>
            <a:r>
              <a:rPr lang="en-US" sz="2400" dirty="0" err="1">
                <a:solidFill>
                  <a:srgbClr val="333333"/>
                </a:solidFill>
              </a:rPr>
              <a:t>Flest</a:t>
            </a:r>
            <a:r>
              <a:rPr lang="en-US" sz="2400" dirty="0">
                <a:solidFill>
                  <a:srgbClr val="333333"/>
                </a:solidFill>
              </a:rPr>
              <a:t> </a:t>
            </a:r>
            <a:r>
              <a:rPr lang="en-US" sz="2400" dirty="0" err="1">
                <a:solidFill>
                  <a:srgbClr val="333333"/>
                </a:solidFill>
              </a:rPr>
              <a:t>ykkar</a:t>
            </a:r>
            <a:r>
              <a:rPr lang="en-US" sz="2400" dirty="0">
                <a:solidFill>
                  <a:srgbClr val="333333"/>
                </a:solidFill>
              </a:rPr>
              <a:t> </a:t>
            </a:r>
            <a:r>
              <a:rPr lang="en-US" sz="2400" dirty="0" err="1">
                <a:solidFill>
                  <a:srgbClr val="333333"/>
                </a:solidFill>
              </a:rPr>
              <a:t>hafa</a:t>
            </a:r>
            <a:r>
              <a:rPr lang="en-US" sz="2400" dirty="0">
                <a:solidFill>
                  <a:srgbClr val="333333"/>
                </a:solidFill>
              </a:rPr>
              <a:t> </a:t>
            </a:r>
            <a:r>
              <a:rPr lang="en-US" sz="2400" dirty="0" err="1">
                <a:solidFill>
                  <a:srgbClr val="333333"/>
                </a:solidFill>
              </a:rPr>
              <a:t>líklega</a:t>
            </a:r>
            <a:r>
              <a:rPr lang="en-US" sz="2400" dirty="0">
                <a:solidFill>
                  <a:srgbClr val="333333"/>
                </a:solidFill>
              </a:rPr>
              <a:t> </a:t>
            </a:r>
            <a:r>
              <a:rPr lang="en-US" sz="2400" dirty="0" err="1">
                <a:solidFill>
                  <a:srgbClr val="333333"/>
                </a:solidFill>
              </a:rPr>
              <a:t>hugsað</a:t>
            </a:r>
            <a:r>
              <a:rPr lang="en-US" sz="2400" dirty="0">
                <a:solidFill>
                  <a:srgbClr val="333333"/>
                </a:solidFill>
              </a:rPr>
              <a:t> um </a:t>
            </a:r>
            <a:r>
              <a:rPr lang="en-US" sz="2400" dirty="0" err="1">
                <a:solidFill>
                  <a:srgbClr val="333333"/>
                </a:solidFill>
              </a:rPr>
              <a:t>fíl</a:t>
            </a:r>
            <a:r>
              <a:rPr lang="en-US" sz="2400" dirty="0">
                <a:solidFill>
                  <a:srgbClr val="333333"/>
                </a:solidFill>
              </a:rPr>
              <a:t> </a:t>
            </a:r>
            <a:r>
              <a:rPr lang="en-US" sz="2400" dirty="0" err="1">
                <a:solidFill>
                  <a:srgbClr val="333333"/>
                </a:solidFill>
              </a:rPr>
              <a:t>og</a:t>
            </a:r>
            <a:r>
              <a:rPr lang="en-US" sz="2400" dirty="0">
                <a:solidFill>
                  <a:srgbClr val="333333"/>
                </a:solidFill>
              </a:rPr>
              <a:t>/</a:t>
            </a:r>
            <a:r>
              <a:rPr lang="en-US" sz="2400" dirty="0" err="1">
                <a:solidFill>
                  <a:srgbClr val="333333"/>
                </a:solidFill>
              </a:rPr>
              <a:t>eða</a:t>
            </a:r>
            <a:r>
              <a:rPr lang="en-US" sz="2400" dirty="0">
                <a:solidFill>
                  <a:srgbClr val="333333"/>
                </a:solidFill>
              </a:rPr>
              <a:t> </a:t>
            </a:r>
            <a:r>
              <a:rPr lang="en-US" sz="2400" dirty="0" err="1">
                <a:solidFill>
                  <a:srgbClr val="333333"/>
                </a:solidFill>
              </a:rPr>
              <a:t>eitthvað</a:t>
            </a:r>
            <a:r>
              <a:rPr lang="en-US" sz="2400" dirty="0">
                <a:solidFill>
                  <a:srgbClr val="333333"/>
                </a:solidFill>
              </a:rPr>
              <a:t> </a:t>
            </a:r>
            <a:r>
              <a:rPr lang="en-US" sz="2400" dirty="0" err="1">
                <a:solidFill>
                  <a:srgbClr val="333333"/>
                </a:solidFill>
              </a:rPr>
              <a:t>sem</a:t>
            </a:r>
            <a:r>
              <a:rPr lang="en-US" sz="2400" dirty="0">
                <a:solidFill>
                  <a:srgbClr val="333333"/>
                </a:solidFill>
              </a:rPr>
              <a:t> </a:t>
            </a:r>
            <a:r>
              <a:rPr lang="en-US" sz="2400" dirty="0" err="1">
                <a:solidFill>
                  <a:srgbClr val="333333"/>
                </a:solidFill>
              </a:rPr>
              <a:t>tengist</a:t>
            </a:r>
            <a:r>
              <a:rPr lang="en-US" sz="2400" dirty="0">
                <a:solidFill>
                  <a:srgbClr val="333333"/>
                </a:solidFill>
              </a:rPr>
              <a:t> </a:t>
            </a:r>
            <a:r>
              <a:rPr lang="en-US" sz="2400" dirty="0" err="1">
                <a:solidFill>
                  <a:srgbClr val="333333"/>
                </a:solidFill>
              </a:rPr>
              <a:t>fíl</a:t>
            </a:r>
            <a:r>
              <a:rPr lang="en-US" sz="2400" dirty="0">
                <a:solidFill>
                  <a:srgbClr val="333333"/>
                </a:solidFill>
              </a:rPr>
              <a:t> (</a:t>
            </a:r>
            <a:r>
              <a:rPr lang="en-US" sz="2400" dirty="0" err="1">
                <a:solidFill>
                  <a:srgbClr val="333333"/>
                </a:solidFill>
              </a:rPr>
              <a:t>t.d</a:t>
            </a:r>
            <a:r>
              <a:rPr lang="en-US" sz="2400" dirty="0">
                <a:solidFill>
                  <a:srgbClr val="333333"/>
                </a:solidFill>
              </a:rPr>
              <a:t>. </a:t>
            </a:r>
            <a:r>
              <a:rPr lang="en-US" sz="2400" dirty="0" err="1">
                <a:solidFill>
                  <a:srgbClr val="333333"/>
                </a:solidFill>
              </a:rPr>
              <a:t>dýragarð</a:t>
            </a:r>
            <a:r>
              <a:rPr lang="en-US" sz="2400" dirty="0">
                <a:solidFill>
                  <a:srgbClr val="333333"/>
                </a:solidFill>
              </a:rPr>
              <a:t>, </a:t>
            </a:r>
            <a:r>
              <a:rPr lang="en-US" sz="2400" dirty="0" err="1">
                <a:solidFill>
                  <a:srgbClr val="333333"/>
                </a:solidFill>
              </a:rPr>
              <a:t>Afríku</a:t>
            </a:r>
            <a:r>
              <a:rPr lang="en-US" sz="2400" dirty="0">
                <a:solidFill>
                  <a:srgbClr val="333333"/>
                </a:solidFill>
              </a:rPr>
              <a:t>)</a:t>
            </a:r>
          </a:p>
          <a:p>
            <a:pPr>
              <a:spcBef>
                <a:spcPts val="1999"/>
              </a:spcBef>
              <a:spcAft>
                <a:spcPts val="0"/>
              </a:spcAft>
            </a:pPr>
            <a:r>
              <a:rPr lang="en-US" sz="2400" dirty="0" err="1">
                <a:solidFill>
                  <a:srgbClr val="333333"/>
                </a:solidFill>
              </a:rPr>
              <a:t>Hugsanir</a:t>
            </a:r>
            <a:r>
              <a:rPr lang="en-US" sz="2400" dirty="0">
                <a:solidFill>
                  <a:srgbClr val="333333"/>
                </a:solidFill>
              </a:rPr>
              <a:t> </a:t>
            </a:r>
            <a:r>
              <a:rPr lang="en-US" sz="2400" dirty="0" err="1">
                <a:solidFill>
                  <a:srgbClr val="333333"/>
                </a:solidFill>
              </a:rPr>
              <a:t>verða</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ágengari</a:t>
            </a:r>
            <a:r>
              <a:rPr lang="en-US" sz="2400" dirty="0">
                <a:solidFill>
                  <a:srgbClr val="333333"/>
                </a:solidFill>
              </a:rPr>
              <a:t> </a:t>
            </a:r>
            <a:r>
              <a:rPr lang="en-US" sz="2400" dirty="0" err="1">
                <a:solidFill>
                  <a:srgbClr val="333333"/>
                </a:solidFill>
              </a:rPr>
              <a:t>þegar</a:t>
            </a:r>
            <a:r>
              <a:rPr lang="en-US" sz="2400" dirty="0">
                <a:solidFill>
                  <a:srgbClr val="333333"/>
                </a:solidFill>
              </a:rPr>
              <a:t> </a:t>
            </a:r>
            <a:r>
              <a:rPr lang="en-US" sz="2400" dirty="0" err="1">
                <a:solidFill>
                  <a:srgbClr val="333333"/>
                </a:solidFill>
              </a:rPr>
              <a:t>við</a:t>
            </a:r>
            <a:r>
              <a:rPr lang="en-US" sz="2400" dirty="0">
                <a:solidFill>
                  <a:srgbClr val="333333"/>
                </a:solidFill>
              </a:rPr>
              <a:t> </a:t>
            </a:r>
            <a:r>
              <a:rPr lang="en-US" sz="2400" dirty="0" err="1">
                <a:solidFill>
                  <a:srgbClr val="333333"/>
                </a:solidFill>
              </a:rPr>
              <a:t>reynum</a:t>
            </a:r>
            <a:r>
              <a:rPr lang="en-US" sz="2400" dirty="0">
                <a:solidFill>
                  <a:srgbClr val="333333"/>
                </a:solidFill>
              </a:rPr>
              <a:t> </a:t>
            </a:r>
            <a:r>
              <a:rPr lang="en-US" sz="2400" dirty="0" err="1">
                <a:solidFill>
                  <a:srgbClr val="333333"/>
                </a:solidFill>
              </a:rPr>
              <a:t>meðvitað</a:t>
            </a:r>
            <a:r>
              <a:rPr lang="en-US" sz="2400" dirty="0">
                <a:solidFill>
                  <a:srgbClr val="333333"/>
                </a:solidFill>
              </a:rPr>
              <a:t> </a:t>
            </a:r>
            <a:r>
              <a:rPr lang="en-US" sz="2400" dirty="0" err="1">
                <a:solidFill>
                  <a:srgbClr val="333333"/>
                </a:solidFill>
              </a:rPr>
              <a:t>að</a:t>
            </a:r>
            <a:r>
              <a:rPr lang="en-US" sz="2400" dirty="0">
                <a:solidFill>
                  <a:srgbClr val="333333"/>
                </a:solidFill>
              </a:rPr>
              <a:t> </a:t>
            </a:r>
            <a:r>
              <a:rPr lang="en-US" sz="2400" dirty="0" err="1">
                <a:solidFill>
                  <a:srgbClr val="333333"/>
                </a:solidFill>
              </a:rPr>
              <a:t>bæla</a:t>
            </a:r>
            <a:r>
              <a:rPr lang="en-US" sz="2400" dirty="0">
                <a:solidFill>
                  <a:srgbClr val="333333"/>
                </a:solidFill>
              </a:rPr>
              <a:t> </a:t>
            </a:r>
            <a:r>
              <a:rPr lang="en-US" sz="2400" dirty="0" err="1">
                <a:solidFill>
                  <a:srgbClr val="333333"/>
                </a:solidFill>
              </a:rPr>
              <a:t>þær</a:t>
            </a:r>
            <a:r>
              <a:rPr lang="en-US" sz="2400" dirty="0">
                <a:solidFill>
                  <a:srgbClr val="333333"/>
                </a:solidFill>
              </a:rPr>
              <a:t> </a:t>
            </a:r>
            <a:r>
              <a:rPr lang="en-US" sz="2400" dirty="0" err="1">
                <a:solidFill>
                  <a:srgbClr val="333333"/>
                </a:solidFill>
              </a:rPr>
              <a:t>niður</a:t>
            </a:r>
            <a:r>
              <a:rPr lang="en-US" sz="2400" dirty="0">
                <a:solidFill>
                  <a:srgbClr val="333333"/>
                </a:solidFill>
              </a:rPr>
              <a:t> </a:t>
            </a:r>
            <a:r>
              <a:rPr lang="en-US" sz="2400" dirty="0" err="1">
                <a:solidFill>
                  <a:srgbClr val="333333"/>
                </a:solidFill>
              </a:rPr>
              <a:t>eða</a:t>
            </a:r>
            <a:r>
              <a:rPr lang="en-US" sz="2400" dirty="0">
                <a:solidFill>
                  <a:srgbClr val="333333"/>
                </a:solidFill>
              </a:rPr>
              <a:t> </a:t>
            </a:r>
            <a:r>
              <a:rPr lang="en-US" sz="2400" dirty="0" err="1">
                <a:solidFill>
                  <a:srgbClr val="333333"/>
                </a:solidFill>
              </a:rPr>
              <a:t>forðast</a:t>
            </a:r>
            <a:r>
              <a:rPr lang="en-US" sz="2400" dirty="0">
                <a:solidFill>
                  <a:srgbClr val="333333"/>
                </a:solidFill>
              </a:rPr>
              <a:t> </a:t>
            </a:r>
            <a:r>
              <a:rPr lang="en-US" sz="2400" dirty="0" err="1">
                <a:solidFill>
                  <a:srgbClr val="333333"/>
                </a:solidFill>
              </a:rPr>
              <a:t>þær</a:t>
            </a:r>
            <a:r>
              <a:rPr lang="en-US" sz="2400" dirty="0">
                <a:solidFill>
                  <a:srgbClr val="333333"/>
                </a:solidFill>
              </a:rPr>
              <a:t>. </a:t>
            </a:r>
            <a:r>
              <a:rPr lang="en-US" sz="2400" dirty="0" err="1">
                <a:solidFill>
                  <a:srgbClr val="333333"/>
                </a:solidFill>
              </a:rPr>
              <a:t>Þær</a:t>
            </a:r>
            <a:r>
              <a:rPr lang="en-US" sz="2400" dirty="0">
                <a:solidFill>
                  <a:srgbClr val="333333"/>
                </a:solidFill>
              </a:rPr>
              <a:t> </a:t>
            </a:r>
            <a:r>
              <a:rPr lang="en-US" sz="2400" dirty="0" err="1">
                <a:solidFill>
                  <a:srgbClr val="333333"/>
                </a:solidFill>
              </a:rPr>
              <a:t>geta</a:t>
            </a:r>
            <a:r>
              <a:rPr lang="en-US" sz="2400" dirty="0">
                <a:solidFill>
                  <a:srgbClr val="333333"/>
                </a:solidFill>
              </a:rPr>
              <a:t> </a:t>
            </a:r>
            <a:r>
              <a:rPr lang="en-US" sz="2400" dirty="0" err="1">
                <a:solidFill>
                  <a:srgbClr val="333333"/>
                </a:solidFill>
              </a:rPr>
              <a:t>þá</a:t>
            </a:r>
            <a:r>
              <a:rPr lang="en-US" sz="2400" dirty="0">
                <a:solidFill>
                  <a:srgbClr val="333333"/>
                </a:solidFill>
              </a:rPr>
              <a:t> </a:t>
            </a:r>
            <a:r>
              <a:rPr lang="en-US" sz="2400" dirty="0" err="1">
                <a:solidFill>
                  <a:srgbClr val="333333"/>
                </a:solidFill>
              </a:rPr>
              <a:t>jafnvel</a:t>
            </a:r>
            <a:r>
              <a:rPr lang="en-US" sz="2400" dirty="0">
                <a:solidFill>
                  <a:srgbClr val="333333"/>
                </a:solidFill>
              </a:rPr>
              <a:t> </a:t>
            </a:r>
            <a:r>
              <a:rPr lang="en-US" sz="2400" dirty="0" err="1">
                <a:solidFill>
                  <a:srgbClr val="333333"/>
                </a:solidFill>
              </a:rPr>
              <a:t>orðið</a:t>
            </a:r>
            <a:r>
              <a:rPr lang="en-US" sz="2400" dirty="0">
                <a:solidFill>
                  <a:srgbClr val="333333"/>
                </a:solidFill>
              </a:rPr>
              <a:t> </a:t>
            </a:r>
            <a:r>
              <a:rPr lang="en-US" sz="2400" dirty="0" err="1">
                <a:solidFill>
                  <a:srgbClr val="333333"/>
                </a:solidFill>
              </a:rPr>
              <a:t>það</a:t>
            </a:r>
            <a:r>
              <a:rPr lang="en-US" sz="2400" dirty="0">
                <a:solidFill>
                  <a:srgbClr val="333333"/>
                </a:solidFill>
              </a:rPr>
              <a:t> </a:t>
            </a:r>
            <a:r>
              <a:rPr lang="en-US" sz="2400" dirty="0" err="1">
                <a:solidFill>
                  <a:srgbClr val="333333"/>
                </a:solidFill>
              </a:rPr>
              <a:t>sterkar</a:t>
            </a:r>
            <a:r>
              <a:rPr lang="en-US" sz="2400" dirty="0">
                <a:solidFill>
                  <a:srgbClr val="333333"/>
                </a:solidFill>
              </a:rPr>
              <a:t> </a:t>
            </a:r>
            <a:r>
              <a:rPr lang="en-US" sz="2400" dirty="0" err="1">
                <a:solidFill>
                  <a:srgbClr val="333333"/>
                </a:solidFill>
              </a:rPr>
              <a:t>að</a:t>
            </a:r>
            <a:r>
              <a:rPr lang="en-US" sz="2400" dirty="0">
                <a:solidFill>
                  <a:srgbClr val="333333"/>
                </a:solidFill>
              </a:rPr>
              <a:t> </a:t>
            </a:r>
            <a:r>
              <a:rPr lang="en-US" sz="2400" dirty="0" err="1">
                <a:solidFill>
                  <a:srgbClr val="333333"/>
                </a:solidFill>
              </a:rPr>
              <a:t>við</a:t>
            </a:r>
            <a:r>
              <a:rPr lang="en-US" sz="2400" dirty="0">
                <a:solidFill>
                  <a:srgbClr val="333333"/>
                </a:solidFill>
              </a:rPr>
              <a:t> </a:t>
            </a:r>
            <a:r>
              <a:rPr lang="en-US" sz="2400" dirty="0" err="1">
                <a:solidFill>
                  <a:srgbClr val="333333"/>
                </a:solidFill>
              </a:rPr>
              <a:t>upplifum</a:t>
            </a:r>
            <a:r>
              <a:rPr lang="en-US" sz="2400" dirty="0">
                <a:solidFill>
                  <a:srgbClr val="333333"/>
                </a:solidFill>
              </a:rPr>
              <a:t> </a:t>
            </a:r>
            <a:r>
              <a:rPr lang="en-US" sz="2400" dirty="0" err="1">
                <a:solidFill>
                  <a:srgbClr val="333333"/>
                </a:solidFill>
              </a:rPr>
              <a:t>eins</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við</a:t>
            </a:r>
            <a:r>
              <a:rPr lang="en-US" sz="2400" dirty="0">
                <a:solidFill>
                  <a:srgbClr val="333333"/>
                </a:solidFill>
              </a:rPr>
              <a:t> </a:t>
            </a:r>
            <a:r>
              <a:rPr lang="en-US" sz="2400" dirty="0" err="1">
                <a:solidFill>
                  <a:srgbClr val="333333"/>
                </a:solidFill>
              </a:rPr>
              <a:t>höfum</a:t>
            </a:r>
            <a:r>
              <a:rPr lang="en-US" sz="2400" dirty="0">
                <a:solidFill>
                  <a:srgbClr val="333333"/>
                </a:solidFill>
              </a:rPr>
              <a:t> </a:t>
            </a:r>
            <a:r>
              <a:rPr lang="en-US" sz="2400" dirty="0" err="1">
                <a:solidFill>
                  <a:srgbClr val="333333"/>
                </a:solidFill>
              </a:rPr>
              <a:t>ekki</a:t>
            </a:r>
            <a:r>
              <a:rPr lang="en-US" sz="2400" dirty="0">
                <a:solidFill>
                  <a:srgbClr val="333333"/>
                </a:solidFill>
              </a:rPr>
              <a:t> </a:t>
            </a:r>
            <a:r>
              <a:rPr lang="en-US" sz="2400" dirty="0" err="1">
                <a:solidFill>
                  <a:srgbClr val="333333"/>
                </a:solidFill>
              </a:rPr>
              <a:t>stjórn</a:t>
            </a:r>
            <a:r>
              <a:rPr lang="en-US" sz="2400" dirty="0">
                <a:solidFill>
                  <a:srgbClr val="333333"/>
                </a:solidFill>
              </a:rPr>
              <a:t> á </a:t>
            </a:r>
            <a:r>
              <a:rPr lang="en-US" sz="2400" dirty="0" err="1">
                <a:solidFill>
                  <a:srgbClr val="333333"/>
                </a:solidFill>
              </a:rPr>
              <a:t>þeim</a:t>
            </a:r>
            <a:r>
              <a:rPr lang="en-US" sz="2400" dirty="0">
                <a:solidFill>
                  <a:srgbClr val="333333"/>
                </a:solidFill>
              </a:rPr>
              <a:t> </a:t>
            </a:r>
            <a:r>
              <a:rPr lang="en-US" sz="2400" dirty="0" err="1">
                <a:solidFill>
                  <a:srgbClr val="333333"/>
                </a:solidFill>
              </a:rPr>
              <a:t>eða</a:t>
            </a:r>
            <a:r>
              <a:rPr lang="en-US" sz="2400" dirty="0">
                <a:solidFill>
                  <a:srgbClr val="333333"/>
                </a:solidFill>
              </a:rPr>
              <a:t> </a:t>
            </a:r>
            <a:r>
              <a:rPr lang="en-US" sz="2400" dirty="0" err="1">
                <a:solidFill>
                  <a:srgbClr val="333333"/>
                </a:solidFill>
              </a:rPr>
              <a:t>að</a:t>
            </a:r>
            <a:r>
              <a:rPr lang="en-US" sz="2400" dirty="0">
                <a:solidFill>
                  <a:srgbClr val="333333"/>
                </a:solidFill>
              </a:rPr>
              <a:t> </a:t>
            </a:r>
            <a:r>
              <a:rPr lang="en-US" sz="2400" dirty="0" err="1">
                <a:solidFill>
                  <a:srgbClr val="333333"/>
                </a:solidFill>
              </a:rPr>
              <a:t>þær</a:t>
            </a:r>
            <a:r>
              <a:rPr lang="en-US" sz="2400" dirty="0">
                <a:solidFill>
                  <a:srgbClr val="333333"/>
                </a:solidFill>
              </a:rPr>
              <a:t> </a:t>
            </a:r>
            <a:r>
              <a:rPr lang="en-US" sz="2400" dirty="0" err="1">
                <a:solidFill>
                  <a:srgbClr val="333333"/>
                </a:solidFill>
              </a:rPr>
              <a:t>séu</a:t>
            </a:r>
            <a:r>
              <a:rPr lang="en-US" sz="2400" dirty="0">
                <a:solidFill>
                  <a:srgbClr val="333333"/>
                </a:solidFill>
              </a:rPr>
              <a:t> </a:t>
            </a:r>
            <a:r>
              <a:rPr lang="en-US" sz="2400" dirty="0" err="1">
                <a:solidFill>
                  <a:srgbClr val="333333"/>
                </a:solidFill>
              </a:rPr>
              <a:t>ekki</a:t>
            </a:r>
            <a:r>
              <a:rPr lang="en-US" sz="2400" dirty="0">
                <a:solidFill>
                  <a:srgbClr val="333333"/>
                </a:solidFill>
              </a:rPr>
              <a:t> </a:t>
            </a:r>
            <a:r>
              <a:rPr lang="en-US" sz="2400" dirty="0" err="1">
                <a:solidFill>
                  <a:srgbClr val="333333"/>
                </a:solidFill>
              </a:rPr>
              <a:t>okkar</a:t>
            </a:r>
            <a:r>
              <a:rPr lang="en-US" sz="2400" dirty="0">
                <a:solidFill>
                  <a:srgbClr val="333333"/>
                </a:solidFill>
              </a:rPr>
              <a:t> </a:t>
            </a:r>
            <a:r>
              <a:rPr lang="en-US" sz="2400" dirty="0" err="1">
                <a:solidFill>
                  <a:srgbClr val="333333"/>
                </a:solidFill>
              </a:rPr>
              <a:t>hugsanir</a:t>
            </a:r>
            <a:r>
              <a:rPr lang="en-US" sz="2400" dirty="0">
                <a:solidFill>
                  <a:srgbClr val="333333"/>
                </a:solidFill>
              </a:rPr>
              <a:t>.</a:t>
            </a: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8" name="Slide Number Placeholder 7"/>
          <p:cNvSpPr>
            <a:spLocks noGrp="1"/>
          </p:cNvSpPr>
          <p:nvPr>
            <p:ph type="sldNum" sz="quarter" idx="11"/>
          </p:nvPr>
        </p:nvSpPr>
        <p:spPr/>
        <p:txBody>
          <a:bodyPr/>
          <a:lstStyle/>
          <a:p>
            <a:pPr>
              <a:defRPr/>
            </a:pPr>
            <a:fld id="{D86C5ABF-03D7-40FC-93D2-CD775141EBE0}"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rtlCol="0">
            <a:spAutoFit/>
          </a:bodyPr>
          <a:lstStyle/>
          <a:p>
            <a:pPr defTabSz="914377" fontAlgn="auto">
              <a:spcBef>
                <a:spcPts val="0"/>
              </a:spcBef>
              <a:spcAft>
                <a:spcPts val="0"/>
              </a:spcAft>
              <a:defRPr/>
            </a:pPr>
            <a:r>
              <a:rPr lang="is-IS" altLang="de-DE" sz="3600">
                <a:latin typeface="+mn-lt"/>
                <a:ea typeface="+mn-ea"/>
                <a:cs typeface="+mn-cs"/>
              </a:rPr>
              <a:t>Í staðinn:</a:t>
            </a:r>
            <a:endParaRPr lang="de-DE" altLang="de-DE" sz="3600">
              <a:latin typeface="+mn-lt"/>
              <a:ea typeface="+mn-ea"/>
              <a:cs typeface="+mn-cs"/>
            </a:endParaRPr>
          </a:p>
        </p:txBody>
      </p:sp>
      <p:sp>
        <p:nvSpPr>
          <p:cNvPr id="38915"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a:spcBef>
                <a:spcPts val="1999"/>
              </a:spcBef>
              <a:spcAft>
                <a:spcPts val="0"/>
              </a:spcAft>
            </a:pPr>
            <a:r>
              <a:rPr lang="is-IS" altLang="de-DE" sz="2400">
                <a:solidFill>
                  <a:srgbClr val="333333"/>
                </a:solidFill>
              </a:rPr>
              <a:t>Þegar ágengar neikvæðar hugsanir koma upp er hjálplegra að veita þeim athygli, skoða þær án þess að dæma þær eða túlka (eins og þú værir í heimsókn í dýragarði að fylgjast með hættulegu dýri úr öruggri fjarlægð).</a:t>
            </a:r>
          </a:p>
          <a:p>
            <a:pPr>
              <a:spcBef>
                <a:spcPts val="1999"/>
              </a:spcBef>
              <a:spcAft>
                <a:spcPts val="0"/>
              </a:spcAft>
            </a:pPr>
            <a:r>
              <a:rPr lang="is-IS" altLang="de-DE" sz="2400">
                <a:solidFill>
                  <a:srgbClr val="004992"/>
                </a:solidFill>
              </a:rPr>
              <a:t>Þessar hugsanir munu þá nánast sjálfkrafa minnka.</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7. Aðrar hugsanaskekkjur</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000" b="1" dirty="0">
                <a:solidFill>
                  <a:srgbClr val="004992"/>
                </a:solidFill>
              </a:rPr>
              <a:t>Samanburður við aðra:</a:t>
            </a:r>
            <a:endParaRPr lang="is-I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is-IS" altLang="de-DE" sz="2000" dirty="0">
                <a:solidFill>
                  <a:srgbClr val="333333"/>
                </a:solidFill>
              </a:rPr>
              <a:t>Ekki bera þig of mikið saman við aðra!</a:t>
            </a:r>
          </a:p>
          <a:p>
            <a:pPr marL="342900" lvl="1" indent="-342900" defTabSz="914400">
              <a:lnSpc>
                <a:spcPct val="100000"/>
              </a:lnSpc>
              <a:spcBef>
                <a:spcPts val="1200"/>
              </a:spcBef>
              <a:spcAft>
                <a:spcPts val="0"/>
              </a:spcAft>
              <a:buClr>
                <a:srgbClr val="333333"/>
              </a:buClr>
              <a:buFont typeface="WingDings"/>
              <a:buChar char=""/>
            </a:pPr>
            <a:r>
              <a:rPr lang="is-IS" altLang="de-DE" sz="2000" dirty="0">
                <a:solidFill>
                  <a:srgbClr val="333333"/>
                </a:solidFill>
              </a:rPr>
              <a:t>Það er alltaf einhver sem er fallegri, betri eða vinsælli. Það hafa allir sína veikleika og vandamál, jafnvel þeir sem </a:t>
            </a:r>
            <a:r>
              <a:rPr lang="is-IS" altLang="de-DE" sz="2000">
                <a:solidFill>
                  <a:srgbClr val="333333"/>
                </a:solidFill>
              </a:rPr>
              <a:t>virðast “fullkomnir”.</a:t>
            </a:r>
            <a:endParaRPr lang="is-IS" altLang="de-DE" sz="2000" dirty="0">
              <a:solidFill>
                <a:srgbClr val="333333"/>
              </a:solidFill>
            </a:endParaRPr>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a:solidFill>
                  <a:srgbClr val="004992"/>
                </a:solidFill>
                <a:latin typeface="+mn-lt"/>
                <a:ea typeface="+mn-ea"/>
                <a:cs typeface="+mn-cs"/>
              </a:rPr>
              <a:t>7. Aðrar hugsanaskekkjur</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000" b="1" dirty="0">
                <a:solidFill>
                  <a:srgbClr val="004992"/>
                </a:solidFill>
              </a:rPr>
              <a:t>Samanburður við aðra:</a:t>
            </a:r>
            <a:endParaRPr lang="is-I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is-IS" altLang="de-DE" sz="2000" dirty="0">
                <a:solidFill>
                  <a:srgbClr val="333333"/>
                </a:solidFill>
              </a:rPr>
              <a:t>Ekki bera þig of mikið saman við aðra!</a:t>
            </a:r>
          </a:p>
          <a:p>
            <a:pPr marL="342900" lvl="1" indent="-342900" defTabSz="914400">
              <a:lnSpc>
                <a:spcPct val="100000"/>
              </a:lnSpc>
              <a:spcBef>
                <a:spcPts val="1200"/>
              </a:spcBef>
              <a:spcAft>
                <a:spcPts val="0"/>
              </a:spcAft>
              <a:buClr>
                <a:srgbClr val="333333"/>
              </a:buClr>
              <a:buFont typeface="WingDings"/>
              <a:buChar char=""/>
            </a:pPr>
            <a:r>
              <a:rPr lang="is-IS" altLang="de-DE" sz="2000" dirty="0">
                <a:solidFill>
                  <a:srgbClr val="333333"/>
                </a:solidFill>
              </a:rPr>
              <a:t>Það er alltaf einhver sem er fallegri, betri eða vinsælli. Það hafa allir sína veikleika og vandamál, jafnvel þeir sem </a:t>
            </a:r>
            <a:r>
              <a:rPr lang="is-IS" altLang="de-DE" sz="2000">
                <a:solidFill>
                  <a:srgbClr val="333333"/>
                </a:solidFill>
              </a:rPr>
              <a:t>virðast “fullkomnir”.</a:t>
            </a:r>
            <a:endParaRPr lang="is-IS" altLang="de-DE" sz="2000" dirty="0">
              <a:solidFill>
                <a:srgbClr val="333333"/>
              </a:solidFill>
            </a:endParaRPr>
          </a:p>
          <a:p>
            <a:pPr lvl="0" defTabSz="914400">
              <a:spcBef>
                <a:spcPts val="1999"/>
              </a:spcBef>
              <a:spcAft>
                <a:spcPts val="0"/>
              </a:spcAft>
            </a:pPr>
            <a:r>
              <a:rPr lang="is-IS" altLang="de-DE" sz="2000" b="1" dirty="0">
                <a:solidFill>
                  <a:srgbClr val="004992"/>
                </a:solidFill>
              </a:rPr>
              <a:t>Krafa um fullkomnun:</a:t>
            </a:r>
            <a:endParaRPr lang="is-I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is-IS" altLang="de-DE" sz="2000" b="1" dirty="0">
                <a:solidFill>
                  <a:srgbClr val="333333"/>
                </a:solidFill>
              </a:rPr>
              <a:t>Ekki</a:t>
            </a:r>
            <a:r>
              <a:rPr lang="is-IS" altLang="de-DE" sz="2000" dirty="0">
                <a:solidFill>
                  <a:srgbClr val="333333"/>
                </a:solidFill>
              </a:rPr>
              <a:t> gera of miklar kröfur til þín, t.d.:</a:t>
            </a:r>
          </a:p>
          <a:p>
            <a:pPr marL="342900" lvl="1" indent="-342900" defTabSz="91440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líta </a:t>
            </a:r>
            <a:r>
              <a:rPr lang="is-IS" altLang="de-DE" sz="2000">
                <a:solidFill>
                  <a:srgbClr val="333333"/>
                </a:solidFill>
              </a:rPr>
              <a:t>vel út”</a:t>
            </a:r>
            <a:endParaRPr lang="is-IS" altLang="de-DE" sz="2000" dirty="0">
              <a:solidFill>
                <a:srgbClr val="333333"/>
              </a:solidFill>
            </a:endParaRPr>
          </a:p>
          <a:p>
            <a:pPr marL="342900" lvl="1" indent="-342900" defTabSz="91440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koma </a:t>
            </a:r>
            <a:r>
              <a:rPr lang="is-IS" altLang="de-DE" sz="2000">
                <a:solidFill>
                  <a:srgbClr val="333333"/>
                </a:solidFill>
              </a:rPr>
              <a:t>gáfulega fyrir”</a:t>
            </a:r>
            <a:endParaRPr lang="is-IS" altLang="de-DE" sz="2000" dirty="0">
              <a:solidFill>
                <a:srgbClr val="333333"/>
              </a:solidFill>
            </a:endParaRPr>
          </a:p>
          <a:p>
            <a:pPr marL="342900" lvl="1" indent="-342900" defTabSz="91440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vera fyndin/n </a:t>
            </a:r>
            <a:r>
              <a:rPr lang="is-IS" altLang="de-DE" sz="2000">
                <a:solidFill>
                  <a:srgbClr val="333333"/>
                </a:solidFill>
              </a:rPr>
              <a:t>og skemmtileg/ur</a:t>
            </a:r>
            <a:r>
              <a:rPr lang="en-US" altLang="de-DE" sz="2000">
                <a:solidFill>
                  <a:srgbClr val="333333"/>
                </a:solidFill>
              </a:rPr>
              <a:t>”</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33</a:t>
            </a:fld>
            <a:endParaRPr lang="de-DE" altLang="de-DE"/>
          </a:p>
        </p:txBody>
      </p:sp>
    </p:spTree>
    <p:extLst>
      <p:ext uri="{BB962C8B-B14F-4D97-AF65-F5344CB8AC3E}">
        <p14:creationId xmlns:p14="http://schemas.microsoft.com/office/powerpoint/2010/main" val="2273574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p:txBody>
          <a:bodyPr rtlCol="0"/>
          <a:lstStyle/>
          <a:p>
            <a:pPr defTabSz="914245" fontAlgn="auto">
              <a:spcAft>
                <a:spcPts val="0"/>
              </a:spcAft>
              <a:defRPr/>
            </a:pPr>
            <a:r>
              <a:rPr lang="en-US" altLang="ko-KR" sz="3600" spc="-5" dirty="0" err="1">
                <a:latin typeface="+mn-lt"/>
                <a:ea typeface="+mn-ea"/>
                <a:cs typeface="+mn-cs"/>
              </a:rPr>
              <a:t>Valfrjálst</a:t>
            </a:r>
            <a:r>
              <a:rPr lang="en-US" altLang="ko-KR" sz="3600" spc="-5" dirty="0">
                <a:latin typeface="+mn-lt"/>
                <a:ea typeface="+mn-ea"/>
                <a:cs typeface="+mn-cs"/>
              </a:rPr>
              <a:t>: </a:t>
            </a:r>
            <a:r>
              <a:rPr lang="en-US" altLang="ko-KR" sz="3600" spc="-5" dirty="0" err="1">
                <a:latin typeface="+mn-lt"/>
                <a:ea typeface="+mn-ea"/>
                <a:cs typeface="+mn-cs"/>
              </a:rPr>
              <a:t>Myndband</a:t>
            </a:r>
            <a:endParaRPr lang="de-DE" sz="3600" dirty="0">
              <a:latin typeface="+mn-lt"/>
              <a:ea typeface="+mn-ea"/>
              <a:cs typeface="+mn-cs"/>
            </a:endParaRPr>
          </a:p>
        </p:txBody>
      </p:sp>
      <p:sp>
        <p:nvSpPr>
          <p:cNvPr id="41987" name="Content Placeholder 1"/>
          <p:cNvSpPr>
            <a:spLocks noGrp="1"/>
          </p:cNvSpPr>
          <p:nvPr>
            <p:ph idx="1"/>
          </p:nvPr>
        </p:nvSpPr>
        <p:spPr/>
        <p:txBody>
          <a:bodyPr wrap="square" numCol="1" anchor="t" anchorCtr="0" compatLnSpc="1">
            <a:prstTxWarp prst="textNoShape">
              <a:avLst/>
            </a:prstTxWarp>
            <a:noAutofit/>
          </a:bodyPr>
          <a:lstStyle/>
          <a:p>
            <a:pPr defTabSz="914400" eaLnBrk="0" hangingPunct="0"/>
            <a:r>
              <a:rPr lang="en-US" altLang="ko-KR" sz="2400">
                <a:solidFill>
                  <a:srgbClr val="004992"/>
                </a:solidFill>
              </a:rPr>
              <a:t>Valfrjálst: Myndband sem snýr að efni dagsins má finna á eftirfarandi vefslóð:</a:t>
            </a:r>
            <a:r>
              <a:rPr lang="de-DE" altLang="en-US" sz="2400">
                <a:solidFill>
                  <a:srgbClr val="004992"/>
                </a:solidFill>
              </a:rPr>
              <a:t> </a:t>
            </a:r>
            <a:br>
              <a:rPr lang="de-DE" altLang="en-US" sz="2400">
                <a:solidFill>
                  <a:srgbClr val="004992"/>
                </a:solidFill>
              </a:rPr>
            </a:br>
            <a:r>
              <a:rPr lang="de-DE" altLang="en-US">
                <a:solidFill>
                  <a:srgbClr val="004992"/>
                </a:solidFill>
                <a:hlinkClick r:id="rId3"/>
              </a:rPr>
              <a:t>http://www.uke.de/mct_videos</a:t>
            </a:r>
            <a:endParaRPr lang="de-DE" altLang="en-US">
              <a:solidFill>
                <a:srgbClr val="004992"/>
              </a:solidFill>
            </a:endParaRPr>
          </a:p>
          <a:p>
            <a:pPr defTabSz="914400" eaLnBrk="0" hangingPunct="0"/>
            <a:r>
              <a:rPr lang="en-US" altLang="ko-KR" sz="2400">
                <a:solidFill>
                  <a:srgbClr val="333333"/>
                </a:solidFill>
              </a:rPr>
              <a:t>Ræðið hvernig myndbandið tengist efni dagsins.</a:t>
            </a:r>
            <a:endParaRPr lang="de-DE" altLang="en-US" sz="2400">
              <a:solidFill>
                <a:srgbClr val="333333"/>
              </a:solidFill>
            </a:endParaRPr>
          </a:p>
        </p:txBody>
      </p:sp>
      <p:sp>
        <p:nvSpPr>
          <p:cNvPr id="12" name="object 3"/>
          <p:cNvSpPr txBox="1"/>
          <p:nvPr/>
        </p:nvSpPr>
        <p:spPr>
          <a:xfrm>
            <a:off x="455613" y="4659313"/>
            <a:ext cx="8128000" cy="1047750"/>
          </a:xfrm>
          <a:prstGeom prst="rect">
            <a:avLst/>
          </a:prstGeom>
        </p:spPr>
        <p:txBody>
          <a:bodyPr lIns="0" tIns="113664" rIns="0" bIns="0">
            <a:noAutofit/>
          </a:bodyPr>
          <a:lstStyle/>
          <a:p>
            <a:pPr marL="635">
              <a:spcBef>
                <a:spcPts val="894"/>
              </a:spcBef>
              <a:defRPr/>
            </a:pPr>
            <a:r>
              <a:rPr lang="en-US" b="0" spc="-5" dirty="0">
                <a:solidFill>
                  <a:srgbClr val="333333"/>
                </a:solidFill>
                <a:latin typeface="+mn-lt"/>
                <a:cs typeface="+mn-cs"/>
              </a:rPr>
              <a:t>[</a:t>
            </a:r>
            <a:r>
              <a:rPr lang="en-US" altLang="ko-KR" b="0" i="1" spc="-5" dirty="0" err="1">
                <a:solidFill>
                  <a:srgbClr val="333333"/>
                </a:solidFill>
                <a:latin typeface="+mn-lt"/>
                <a:cs typeface="+mn-cs"/>
              </a:rPr>
              <a:t>fyrir</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meðferðaraðila</a:t>
            </a:r>
            <a:r>
              <a:rPr lang="en-US" altLang="ko-KR" b="0" i="1" spc="-5" dirty="0">
                <a:solidFill>
                  <a:srgbClr val="333333"/>
                </a:solidFill>
                <a:latin typeface="+mn-lt"/>
                <a:cs typeface="+mn-cs"/>
              </a:rPr>
              <a:t>:</a:t>
            </a:r>
          </a:p>
          <a:p>
            <a:pPr marL="635">
              <a:spcBef>
                <a:spcPts val="894"/>
              </a:spcBef>
              <a:defRPr/>
            </a:pPr>
            <a:r>
              <a:rPr lang="en-US" altLang="ko-KR" b="0" dirty="0">
                <a:solidFill>
                  <a:srgbClr val="333333"/>
                </a:solidFill>
                <a:latin typeface="+mn-lt"/>
                <a:cs typeface="+mn-cs"/>
              </a:rPr>
              <a:t>sum </a:t>
            </a:r>
            <a:r>
              <a:rPr lang="en-US" altLang="ko-KR" b="0" dirty="0" err="1">
                <a:solidFill>
                  <a:srgbClr val="333333"/>
                </a:solidFill>
                <a:latin typeface="+mn-lt"/>
                <a:cs typeface="+mn-cs"/>
              </a:rPr>
              <a:t>myndböndin</a:t>
            </a:r>
            <a:r>
              <a:rPr lang="en-US" altLang="ko-KR" b="0" dirty="0">
                <a:solidFill>
                  <a:srgbClr val="333333"/>
                </a:solidFill>
                <a:latin typeface="+mn-lt"/>
                <a:cs typeface="+mn-cs"/>
              </a:rPr>
              <a:t> </a:t>
            </a:r>
            <a:r>
              <a:rPr lang="en-US" altLang="ko-KR" b="0" dirty="0" err="1">
                <a:solidFill>
                  <a:srgbClr val="333333"/>
                </a:solidFill>
                <a:latin typeface="+mn-lt"/>
                <a:cs typeface="+mn-cs"/>
              </a:rPr>
              <a:t>innhalda</a:t>
            </a:r>
            <a:r>
              <a:rPr lang="en-US" altLang="ko-KR" b="0" dirty="0">
                <a:solidFill>
                  <a:srgbClr val="333333"/>
                </a:solidFill>
                <a:latin typeface="+mn-lt"/>
                <a:cs typeface="+mn-cs"/>
              </a:rPr>
              <a:t> </a:t>
            </a:r>
            <a:r>
              <a:rPr lang="en-US" altLang="ko-KR" b="0" dirty="0" err="1">
                <a:solidFill>
                  <a:srgbClr val="333333"/>
                </a:solidFill>
                <a:latin typeface="+mn-lt"/>
                <a:cs typeface="+mn-cs"/>
              </a:rPr>
              <a:t>málfar</a:t>
            </a:r>
            <a:r>
              <a:rPr lang="en-US" altLang="ko-KR" b="0" dirty="0">
                <a:solidFill>
                  <a:srgbClr val="333333"/>
                </a:solidFill>
                <a:latin typeface="+mn-lt"/>
                <a:cs typeface="+mn-cs"/>
              </a:rPr>
              <a:t> </a:t>
            </a:r>
            <a:r>
              <a:rPr lang="en-US" altLang="ko-KR" b="0" dirty="0" err="1">
                <a:solidFill>
                  <a:srgbClr val="333333"/>
                </a:solidFill>
                <a:latin typeface="+mn-lt"/>
                <a:cs typeface="+mn-cs"/>
              </a:rPr>
              <a:t>sem</a:t>
            </a:r>
            <a:r>
              <a:rPr lang="en-US" altLang="ko-KR" b="0" dirty="0">
                <a:solidFill>
                  <a:srgbClr val="333333"/>
                </a:solidFill>
                <a:latin typeface="+mn-lt"/>
                <a:cs typeface="+mn-cs"/>
              </a:rPr>
              <a:t> </a:t>
            </a:r>
            <a:r>
              <a:rPr lang="en-US" altLang="ko-KR" b="0" dirty="0" err="1">
                <a:solidFill>
                  <a:srgbClr val="333333"/>
                </a:solidFill>
                <a:latin typeface="+mn-lt"/>
                <a:cs typeface="+mn-cs"/>
              </a:rPr>
              <a:t>gæti</a:t>
            </a:r>
            <a:r>
              <a:rPr lang="en-US" altLang="ko-KR" b="0" dirty="0">
                <a:solidFill>
                  <a:srgbClr val="333333"/>
                </a:solidFill>
                <a:latin typeface="+mn-lt"/>
                <a:cs typeface="+mn-cs"/>
              </a:rPr>
              <a:t> </a:t>
            </a:r>
            <a:r>
              <a:rPr lang="en-US" altLang="ko-KR" b="0" dirty="0" err="1">
                <a:solidFill>
                  <a:srgbClr val="333333"/>
                </a:solidFill>
                <a:latin typeface="+mn-lt"/>
                <a:cs typeface="+mn-cs"/>
              </a:rPr>
              <a:t>verið</a:t>
            </a:r>
            <a:r>
              <a:rPr lang="en-US" altLang="ko-KR" b="0" dirty="0">
                <a:solidFill>
                  <a:srgbClr val="333333"/>
                </a:solidFill>
                <a:latin typeface="+mn-lt"/>
                <a:cs typeface="+mn-cs"/>
              </a:rPr>
              <a:t> </a:t>
            </a:r>
            <a:r>
              <a:rPr lang="en-US" altLang="ko-KR" b="0" dirty="0" err="1">
                <a:solidFill>
                  <a:srgbClr val="333333"/>
                </a:solidFill>
                <a:latin typeface="+mn-lt"/>
                <a:cs typeface="+mn-cs"/>
              </a:rPr>
              <a:t>óviðeigandi</a:t>
            </a:r>
            <a:r>
              <a:rPr lang="en-US" altLang="ko-KR" b="0" dirty="0">
                <a:solidFill>
                  <a:srgbClr val="333333"/>
                </a:solidFill>
                <a:latin typeface="+mn-lt"/>
                <a:cs typeface="+mn-cs"/>
              </a:rPr>
              <a:t> </a:t>
            </a:r>
            <a:r>
              <a:rPr lang="en-US" altLang="ko-KR" b="0" dirty="0" err="1">
                <a:solidFill>
                  <a:srgbClr val="333333"/>
                </a:solidFill>
                <a:latin typeface="+mn-lt"/>
                <a:cs typeface="+mn-cs"/>
              </a:rPr>
              <a:t>fyrir</a:t>
            </a:r>
            <a:r>
              <a:rPr lang="en-US" altLang="ko-KR" b="0" dirty="0">
                <a:solidFill>
                  <a:srgbClr val="333333"/>
                </a:solidFill>
                <a:latin typeface="+mn-lt"/>
                <a:cs typeface="+mn-cs"/>
              </a:rPr>
              <a:t> </a:t>
            </a:r>
            <a:r>
              <a:rPr lang="en-US" altLang="ko-KR" b="0" dirty="0" err="1">
                <a:solidFill>
                  <a:srgbClr val="333333"/>
                </a:solidFill>
                <a:latin typeface="+mn-lt"/>
                <a:cs typeface="+mn-cs"/>
              </a:rPr>
              <a:t>suma</a:t>
            </a:r>
            <a:r>
              <a:rPr lang="en-US" altLang="ko-KR" b="0" dirty="0">
                <a:solidFill>
                  <a:srgbClr val="333333"/>
                </a:solidFill>
                <a:latin typeface="+mn-lt"/>
                <a:cs typeface="+mn-cs"/>
              </a:rPr>
              <a:t> </a:t>
            </a:r>
            <a:r>
              <a:rPr lang="en-US" altLang="ko-KR" b="0" dirty="0" err="1">
                <a:solidFill>
                  <a:srgbClr val="333333"/>
                </a:solidFill>
                <a:latin typeface="+mn-lt"/>
                <a:cs typeface="+mn-cs"/>
              </a:rPr>
              <a:t>áhorfendur</a:t>
            </a:r>
            <a:r>
              <a:rPr lang="en-US" altLang="ko-KR" b="0" dirty="0">
                <a:solidFill>
                  <a:srgbClr val="333333"/>
                </a:solidFill>
                <a:latin typeface="+mn-lt"/>
                <a:cs typeface="+mn-cs"/>
              </a:rPr>
              <a:t> </a:t>
            </a:r>
            <a:r>
              <a:rPr lang="en-US" altLang="ko-KR" b="0" dirty="0" err="1">
                <a:solidFill>
                  <a:srgbClr val="333333"/>
                </a:solidFill>
                <a:latin typeface="+mn-lt"/>
                <a:cs typeface="+mn-cs"/>
              </a:rPr>
              <a:t>eða</a:t>
            </a:r>
            <a:r>
              <a:rPr lang="en-US" altLang="ko-KR" b="0" dirty="0">
                <a:solidFill>
                  <a:srgbClr val="333333"/>
                </a:solidFill>
                <a:latin typeface="+mn-lt"/>
                <a:cs typeface="+mn-cs"/>
              </a:rPr>
              <a:t> </a:t>
            </a:r>
            <a:r>
              <a:rPr lang="en-US" altLang="ko-KR" b="0" dirty="0" err="1">
                <a:solidFill>
                  <a:srgbClr val="333333"/>
                </a:solidFill>
                <a:latin typeface="+mn-lt"/>
                <a:cs typeface="+mn-cs"/>
              </a:rPr>
              <a:t>eftir</a:t>
            </a:r>
            <a:r>
              <a:rPr lang="en-US" altLang="ko-KR" b="0" dirty="0">
                <a:solidFill>
                  <a:srgbClr val="333333"/>
                </a:solidFill>
                <a:latin typeface="+mn-lt"/>
                <a:cs typeface="+mn-cs"/>
              </a:rPr>
              <a:t> </a:t>
            </a:r>
            <a:r>
              <a:rPr lang="en-US" altLang="ko-KR" b="0" dirty="0" err="1">
                <a:solidFill>
                  <a:srgbClr val="333333"/>
                </a:solidFill>
                <a:latin typeface="+mn-lt"/>
                <a:cs typeface="+mn-cs"/>
              </a:rPr>
              <a:t>menningu</a:t>
            </a:r>
            <a:r>
              <a:rPr lang="en-US" altLang="ko-KR" b="0" dirty="0">
                <a:solidFill>
                  <a:srgbClr val="333333"/>
                </a:solidFill>
                <a:latin typeface="+mn-lt"/>
                <a:cs typeface="+mn-cs"/>
              </a:rPr>
              <a:t>. </a:t>
            </a:r>
            <a:r>
              <a:rPr lang="en-US" altLang="ko-KR" b="0" dirty="0" err="1">
                <a:solidFill>
                  <a:srgbClr val="333333"/>
                </a:solidFill>
                <a:latin typeface="+mn-lt"/>
                <a:cs typeface="+mn-cs"/>
              </a:rPr>
              <a:t>Vinsamlegast</a:t>
            </a:r>
            <a:r>
              <a:rPr lang="en-US" altLang="ko-KR" b="0" dirty="0">
                <a:solidFill>
                  <a:srgbClr val="333333"/>
                </a:solidFill>
                <a:latin typeface="+mn-lt"/>
                <a:cs typeface="+mn-cs"/>
              </a:rPr>
              <a:t> </a:t>
            </a:r>
            <a:r>
              <a:rPr lang="en-US" altLang="ko-KR" b="0" dirty="0" err="1">
                <a:solidFill>
                  <a:srgbClr val="333333"/>
                </a:solidFill>
                <a:latin typeface="+mn-lt"/>
                <a:cs typeface="+mn-cs"/>
              </a:rPr>
              <a:t>horfið</a:t>
            </a:r>
            <a:r>
              <a:rPr lang="en-US" altLang="ko-KR" b="0" dirty="0">
                <a:solidFill>
                  <a:srgbClr val="333333"/>
                </a:solidFill>
                <a:latin typeface="+mn-lt"/>
                <a:cs typeface="+mn-cs"/>
              </a:rPr>
              <a:t> á </a:t>
            </a:r>
            <a:r>
              <a:rPr lang="en-US" altLang="ko-KR" b="0" dirty="0" err="1">
                <a:solidFill>
                  <a:srgbClr val="333333"/>
                </a:solidFill>
                <a:latin typeface="+mn-lt"/>
                <a:cs typeface="+mn-cs"/>
              </a:rPr>
              <a:t>myndböndin</a:t>
            </a:r>
            <a:r>
              <a:rPr lang="en-US" altLang="ko-KR" b="0" dirty="0">
                <a:solidFill>
                  <a:srgbClr val="333333"/>
                </a:solidFill>
                <a:latin typeface="+mn-lt"/>
                <a:cs typeface="+mn-cs"/>
              </a:rPr>
              <a:t> </a:t>
            </a:r>
            <a:r>
              <a:rPr lang="en-US" altLang="ko-KR" b="0" dirty="0" err="1">
                <a:solidFill>
                  <a:srgbClr val="333333"/>
                </a:solidFill>
                <a:latin typeface="+mn-lt"/>
                <a:cs typeface="+mn-cs"/>
              </a:rPr>
              <a:t>fyrir</a:t>
            </a:r>
            <a:r>
              <a:rPr lang="en-US" altLang="ko-KR" b="0" dirty="0">
                <a:solidFill>
                  <a:srgbClr val="333333"/>
                </a:solidFill>
                <a:latin typeface="+mn-lt"/>
                <a:cs typeface="+mn-cs"/>
              </a:rPr>
              <a:t> </a:t>
            </a:r>
            <a:r>
              <a:rPr lang="en-US" altLang="ko-KR" b="0" dirty="0" err="1">
                <a:solidFill>
                  <a:srgbClr val="333333"/>
                </a:solidFill>
                <a:latin typeface="+mn-lt"/>
                <a:cs typeface="+mn-cs"/>
              </a:rPr>
              <a:t>fram</a:t>
            </a:r>
            <a:r>
              <a:rPr lang="en-US" altLang="ko-KR" b="0" dirty="0">
                <a:solidFill>
                  <a:srgbClr val="333333"/>
                </a:solidFill>
                <a:latin typeface="+mn-lt"/>
                <a:cs typeface="+mn-cs"/>
              </a:rPr>
              <a:t> </a:t>
            </a:r>
            <a:r>
              <a:rPr lang="en-US" altLang="ko-KR" b="0" dirty="0" err="1">
                <a:solidFill>
                  <a:srgbClr val="333333"/>
                </a:solidFill>
                <a:latin typeface="+mn-lt"/>
                <a:cs typeface="+mn-cs"/>
              </a:rPr>
              <a:t>áður</a:t>
            </a:r>
            <a:r>
              <a:rPr lang="en-US" altLang="ko-KR" b="0" dirty="0">
                <a:solidFill>
                  <a:srgbClr val="333333"/>
                </a:solidFill>
                <a:latin typeface="+mn-lt"/>
                <a:cs typeface="+mn-cs"/>
              </a:rPr>
              <a:t> </a:t>
            </a:r>
            <a:r>
              <a:rPr lang="en-US" altLang="ko-KR" b="0" dirty="0" err="1">
                <a:solidFill>
                  <a:srgbClr val="333333"/>
                </a:solidFill>
                <a:latin typeface="+mn-lt"/>
                <a:cs typeface="+mn-cs"/>
              </a:rPr>
              <a:t>en</a:t>
            </a:r>
            <a:r>
              <a:rPr lang="en-US" altLang="ko-KR" b="0" dirty="0">
                <a:solidFill>
                  <a:srgbClr val="333333"/>
                </a:solidFill>
                <a:latin typeface="+mn-lt"/>
                <a:cs typeface="+mn-cs"/>
              </a:rPr>
              <a:t> </a:t>
            </a:r>
            <a:r>
              <a:rPr lang="en-US" altLang="ko-KR" b="0" dirty="0" err="1">
                <a:solidFill>
                  <a:srgbClr val="333333"/>
                </a:solidFill>
                <a:latin typeface="+mn-lt"/>
                <a:cs typeface="+mn-cs"/>
              </a:rPr>
              <a:t>tekin</a:t>
            </a:r>
            <a:r>
              <a:rPr lang="en-US" altLang="ko-KR" b="0" dirty="0">
                <a:solidFill>
                  <a:srgbClr val="333333"/>
                </a:solidFill>
                <a:latin typeface="+mn-lt"/>
                <a:cs typeface="+mn-cs"/>
              </a:rPr>
              <a:t> </a:t>
            </a:r>
            <a:r>
              <a:rPr lang="en-US" altLang="ko-KR" b="0" dirty="0" err="1">
                <a:solidFill>
                  <a:srgbClr val="333333"/>
                </a:solidFill>
                <a:latin typeface="+mn-lt"/>
                <a:cs typeface="+mn-cs"/>
              </a:rPr>
              <a:t>er</a:t>
            </a:r>
            <a:r>
              <a:rPr lang="en-US" altLang="ko-KR" b="0" dirty="0">
                <a:solidFill>
                  <a:srgbClr val="333333"/>
                </a:solidFill>
                <a:latin typeface="+mn-lt"/>
                <a:cs typeface="+mn-cs"/>
              </a:rPr>
              <a:t> </a:t>
            </a:r>
            <a:r>
              <a:rPr lang="en-US" altLang="ko-KR" b="0" dirty="0" err="1">
                <a:solidFill>
                  <a:srgbClr val="333333"/>
                </a:solidFill>
                <a:latin typeface="+mn-lt"/>
                <a:cs typeface="+mn-cs"/>
              </a:rPr>
              <a:t>ákvörðun</a:t>
            </a:r>
            <a:r>
              <a:rPr lang="en-US" altLang="ko-KR" b="0" dirty="0">
                <a:solidFill>
                  <a:srgbClr val="333333"/>
                </a:solidFill>
                <a:latin typeface="+mn-lt"/>
                <a:cs typeface="+mn-cs"/>
              </a:rPr>
              <a:t> um </a:t>
            </a:r>
            <a:r>
              <a:rPr lang="en-US" altLang="ko-KR" b="0" dirty="0" err="1">
                <a:solidFill>
                  <a:srgbClr val="333333"/>
                </a:solidFill>
                <a:latin typeface="+mn-lt"/>
                <a:cs typeface="+mn-cs"/>
              </a:rPr>
              <a:t>hvort</a:t>
            </a:r>
            <a:r>
              <a:rPr lang="en-US" altLang="ko-KR" b="0" dirty="0">
                <a:solidFill>
                  <a:srgbClr val="333333"/>
                </a:solidFill>
                <a:latin typeface="+mn-lt"/>
                <a:cs typeface="+mn-cs"/>
              </a:rPr>
              <a:t> </a:t>
            </a:r>
            <a:r>
              <a:rPr lang="en-US" altLang="ko-KR" b="0" dirty="0" err="1">
                <a:solidFill>
                  <a:srgbClr val="333333"/>
                </a:solidFill>
                <a:latin typeface="+mn-lt"/>
                <a:cs typeface="+mn-cs"/>
              </a:rPr>
              <a:t>þau</a:t>
            </a:r>
            <a:r>
              <a:rPr lang="en-US" altLang="ko-KR" b="0" dirty="0">
                <a:solidFill>
                  <a:srgbClr val="333333"/>
                </a:solidFill>
                <a:latin typeface="+mn-lt"/>
                <a:cs typeface="+mn-cs"/>
              </a:rPr>
              <a:t> </a:t>
            </a:r>
            <a:r>
              <a:rPr lang="en-US" altLang="ko-KR" b="0" dirty="0" err="1">
                <a:solidFill>
                  <a:srgbClr val="333333"/>
                </a:solidFill>
                <a:latin typeface="+mn-lt"/>
                <a:cs typeface="+mn-cs"/>
              </a:rPr>
              <a:t>verði</a:t>
            </a:r>
            <a:r>
              <a:rPr lang="en-US" altLang="ko-KR" b="0" dirty="0">
                <a:solidFill>
                  <a:srgbClr val="333333"/>
                </a:solidFill>
                <a:latin typeface="+mn-lt"/>
                <a:cs typeface="+mn-cs"/>
              </a:rPr>
              <a:t> </a:t>
            </a:r>
            <a:r>
              <a:rPr lang="en-US" altLang="ko-KR" b="0" dirty="0" err="1">
                <a:solidFill>
                  <a:srgbClr val="333333"/>
                </a:solidFill>
                <a:latin typeface="+mn-lt"/>
                <a:cs typeface="+mn-cs"/>
              </a:rPr>
              <a:t>sýnd</a:t>
            </a:r>
            <a:r>
              <a:rPr lang="en-US" altLang="ko-KR" b="0" dirty="0">
                <a:solidFill>
                  <a:srgbClr val="333333"/>
                </a:solidFill>
                <a:latin typeface="+mn-lt"/>
                <a:cs typeface="+mn-cs"/>
              </a:rPr>
              <a:t>.</a:t>
            </a:r>
            <a:r>
              <a:rPr lang="de-DE" b="0" dirty="0">
                <a:solidFill>
                  <a:srgbClr val="333333"/>
                </a:solidFill>
                <a:latin typeface="+mn-lt"/>
                <a:cs typeface="+mn-cs"/>
              </a:rPr>
              <a:t>]</a:t>
            </a:r>
          </a:p>
        </p:txBody>
      </p:sp>
      <p:sp>
        <p:nvSpPr>
          <p:cNvPr id="2" name="Footer Placeholder 1"/>
          <p:cNvSpPr>
            <a:spLocks noGrp="1"/>
          </p:cNvSpPr>
          <p:nvPr>
            <p:ph type="ftr" sz="quarter" idx="10"/>
          </p:nvPr>
        </p:nvSpPr>
        <p:spPr/>
        <p:txBody>
          <a:bodyPr/>
          <a:lstStyle/>
          <a:p>
            <a:pPr>
              <a:defRPr/>
            </a:pPr>
            <a:r>
              <a:rPr lang="de-DE"/>
              <a:t>Hugræn Innsæisþjálfun 8 – Líðan</a:t>
            </a:r>
          </a:p>
        </p:txBody>
      </p:sp>
      <p:sp>
        <p:nvSpPr>
          <p:cNvPr id="3" name="Slide Number Placeholder 2"/>
          <p:cNvSpPr>
            <a:spLocks noGrp="1"/>
          </p:cNvSpPr>
          <p:nvPr>
            <p:ph type="sldNum" sz="quarter" idx="11"/>
          </p:nvPr>
        </p:nvSpPr>
        <p:spPr/>
        <p:txBody>
          <a:bodyPr/>
          <a:lstStyle/>
          <a:p>
            <a:pPr>
              <a:defRPr/>
            </a:pPr>
            <a:fld id="{D86C5ABF-03D7-40FC-93D2-CD775141EBE0}" type="slidenum">
              <a:rPr lang="de-DE" altLang="de-DE" smtClean="0"/>
              <a:pPr>
                <a:defRPr/>
              </a:pPr>
              <a:t>34</a:t>
            </a:fld>
            <a:endParaRPr lang="de-DE" altLang="de-DE"/>
          </a:p>
        </p:txBody>
      </p:sp>
      <p:grpSp>
        <p:nvGrpSpPr>
          <p:cNvPr id="18" name="Group 17"/>
          <p:cNvGrpSpPr/>
          <p:nvPr/>
        </p:nvGrpSpPr>
        <p:grpSpPr>
          <a:xfrm>
            <a:off x="9875318" y="4383231"/>
            <a:ext cx="1838137" cy="1828164"/>
            <a:chOff x="9875318" y="4383231"/>
            <a:chExt cx="1838137" cy="1828164"/>
          </a:xfrm>
        </p:grpSpPr>
        <p:sp>
          <p:nvSpPr>
            <p:cNvPr id="19"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1"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p:cNvSpPr>
            <a:spLocks noGrp="1" noChangeArrowheads="1"/>
          </p:cNvSpPr>
          <p:nvPr>
            <p:ph type="title"/>
          </p:nvPr>
        </p:nvSpPr>
        <p:spPr/>
        <p:txBody>
          <a:bodyPr rtlCol="0">
            <a:spAutoFit/>
          </a:bodyPr>
          <a:lstStyle/>
          <a:p>
            <a:pPr defTabSz="914377" fontAlgn="auto">
              <a:spcBef>
                <a:spcPts val="0"/>
              </a:spcBef>
              <a:spcAft>
                <a:spcPts val="0"/>
              </a:spcAft>
              <a:defRPr/>
            </a:pPr>
            <a:r>
              <a:rPr lang="is-IS" altLang="de-DE" sz="3600">
                <a:latin typeface="+mn-lt"/>
                <a:ea typeface="+mn-ea"/>
                <a:cs typeface="+mn-cs"/>
              </a:rPr>
              <a:t>Þekkjum styrkleika okkar</a:t>
            </a:r>
            <a:endParaRPr lang="en-US" altLang="de-DE" sz="3600">
              <a:latin typeface="+mn-lt"/>
              <a:ea typeface="+mn-ea"/>
              <a:cs typeface="+mn-cs"/>
            </a:endParaRPr>
          </a:p>
        </p:txBody>
      </p:sp>
      <p:sp>
        <p:nvSpPr>
          <p:cNvPr id="43011" name="Rectangle 1027"/>
          <p:cNvSpPr>
            <a:spLocks noGrp="1" noChangeArrowheads="1"/>
          </p:cNvSpPr>
          <p:nvPr>
            <p:ph idx="1"/>
          </p:nvPr>
        </p:nvSpPr>
        <p:spPr/>
        <p:txBody>
          <a:bodyPr wrap="square" numCol="1" anchor="t" anchorCtr="0" compatLnSpc="1">
            <a:prstTxWarp prst="textNoShape">
              <a:avLst/>
            </a:prstTxWarp>
            <a:noAutofit/>
          </a:bodyPr>
          <a:lstStyle/>
          <a:p>
            <a:pPr marL="342900" indent="-342900">
              <a:spcBef>
                <a:spcPts val="1999"/>
              </a:spcBef>
              <a:spcAft>
                <a:spcPts val="0"/>
              </a:spcAft>
              <a:buClr>
                <a:srgbClr val="333333"/>
              </a:buClr>
              <a:buFont typeface="WingDings"/>
              <a:buChar char=""/>
            </a:pPr>
            <a:r>
              <a:rPr lang="is-IS" altLang="en-US" sz="2400">
                <a:solidFill>
                  <a:srgbClr val="333333"/>
                </a:solidFill>
              </a:rPr>
              <a:t>Einblínum á styrkleikana í staðinn fyrir veikleikana.</a:t>
            </a:r>
          </a:p>
          <a:p>
            <a:pPr marL="342900" indent="-342900">
              <a:spcBef>
                <a:spcPts val="1999"/>
              </a:spcBef>
              <a:spcAft>
                <a:spcPts val="0"/>
              </a:spcAft>
              <a:buClr>
                <a:srgbClr val="000000"/>
              </a:buClr>
              <a:buFont typeface="WingDings"/>
              <a:buChar char=""/>
            </a:pPr>
            <a:r>
              <a:rPr lang="is-IS" altLang="en-US" sz="2400">
                <a:solidFill>
                  <a:srgbClr val="333333"/>
                </a:solidFill>
              </a:rPr>
              <a:t>Allir hafa styrkleika sem þeir geta verið stoltir af</a:t>
            </a:r>
            <a:br>
              <a:rPr lang="is-IS" altLang="en-US" sz="2400">
                <a:solidFill>
                  <a:srgbClr val="333333"/>
                </a:solidFill>
              </a:rPr>
            </a:br>
            <a:r>
              <a:rPr lang="is-IS" altLang="en-US" sz="2400" i="1">
                <a:solidFill>
                  <a:srgbClr val="004992"/>
                </a:solidFill>
              </a:rPr>
              <a:t>…Það þarf ekki að vera heimsmet eða heimsþekkt uppfinning</a:t>
            </a:r>
            <a:endParaRPr lang="is-IS" altLang="en-US" sz="240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p:cNvSpPr>
            <a:spLocks noGrp="1" noChangeArrowheads="1"/>
          </p:cNvSpPr>
          <p:nvPr>
            <p:ph type="title"/>
          </p:nvPr>
        </p:nvSpPr>
        <p:spPr/>
        <p:txBody>
          <a:bodyPr rtlCol="0">
            <a:spAutoFit/>
          </a:bodyPr>
          <a:lstStyle/>
          <a:p>
            <a:pPr defTabSz="914377" fontAlgn="auto">
              <a:spcBef>
                <a:spcPts val="0"/>
              </a:spcBef>
              <a:spcAft>
                <a:spcPts val="0"/>
              </a:spcAft>
              <a:defRPr/>
            </a:pPr>
            <a:r>
              <a:rPr lang="is-IS" altLang="de-DE" sz="3600">
                <a:latin typeface="+mn-lt"/>
                <a:ea typeface="+mn-ea"/>
                <a:cs typeface="+mn-cs"/>
              </a:rPr>
              <a:t>Þekkjum styrkleika okkar</a:t>
            </a:r>
            <a:endParaRPr lang="en-US" altLang="de-DE" sz="3600">
              <a:latin typeface="+mn-lt"/>
              <a:ea typeface="+mn-ea"/>
              <a:cs typeface="+mn-cs"/>
            </a:endParaRPr>
          </a:p>
        </p:txBody>
      </p:sp>
      <p:sp>
        <p:nvSpPr>
          <p:cNvPr id="46083" name="Rectangle 2"/>
          <p:cNvSpPr>
            <a:spLocks noGrp="1" noChangeArrowheads="1"/>
          </p:cNvSpPr>
          <p:nvPr>
            <p:ph idx="1"/>
          </p:nvPr>
        </p:nvSpPr>
        <p:spPr>
          <a:xfrm>
            <a:off x="409575" y="2205038"/>
            <a:ext cx="8778240" cy="4248150"/>
          </a:xfrm>
        </p:spPr>
        <p:txBody>
          <a:bodyPr wrap="square" numCol="1" anchor="t" anchorCtr="0" compatLnSpc="1">
            <a:prstTxWarp prst="textNoShape">
              <a:avLst/>
            </a:prstTxWarp>
            <a:noAutofit/>
          </a:bodyPr>
          <a:lstStyle/>
          <a:p>
            <a:pPr marL="457200" indent="-457200">
              <a:lnSpc>
                <a:spcPct val="100000"/>
              </a:lnSpc>
              <a:spcBef>
                <a:spcPts val="0"/>
              </a:spcBef>
              <a:spcAft>
                <a:spcPts val="0"/>
              </a:spcAft>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góður í tæknimálum...</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p:cNvSpPr>
            <a:spLocks noGrp="1" noChangeArrowheads="1"/>
          </p:cNvSpPr>
          <p:nvPr>
            <p:ph type="title"/>
          </p:nvPr>
        </p:nvSpPr>
        <p:spPr/>
        <p:txBody>
          <a:bodyPr rtlCol="0">
            <a:spAutoFit/>
          </a:bodyPr>
          <a:lstStyle/>
          <a:p>
            <a:pPr defTabSz="914377" fontAlgn="auto">
              <a:spcBef>
                <a:spcPts val="0"/>
              </a:spcBef>
              <a:spcAft>
                <a:spcPts val="0"/>
              </a:spcAft>
              <a:defRPr/>
            </a:pPr>
            <a:r>
              <a:rPr lang="is-IS" altLang="de-DE" sz="3600">
                <a:latin typeface="+mn-lt"/>
                <a:ea typeface="+mn-ea"/>
                <a:cs typeface="+mn-cs"/>
              </a:rPr>
              <a:t>Þekkjum styrkleika okkar</a:t>
            </a:r>
            <a:endParaRPr lang="en-US" altLang="de-DE" sz="3600">
              <a:latin typeface="+mn-lt"/>
              <a:ea typeface="+mn-ea"/>
              <a:cs typeface="+mn-cs"/>
            </a:endParaRPr>
          </a:p>
        </p:txBody>
      </p:sp>
      <p:sp>
        <p:nvSpPr>
          <p:cNvPr id="46083" name="Rectangle 2"/>
          <p:cNvSpPr>
            <a:spLocks noGrp="1" noChangeArrowheads="1"/>
          </p:cNvSpPr>
          <p:nvPr>
            <p:ph idx="1"/>
          </p:nvPr>
        </p:nvSpPr>
        <p:spPr>
          <a:xfrm>
            <a:off x="409575" y="2205038"/>
            <a:ext cx="8778240" cy="4248150"/>
          </a:xfrm>
        </p:spPr>
        <p:txBody>
          <a:bodyPr wrap="square" numCol="1" anchor="t" anchorCtr="0" compatLnSpc="1">
            <a:prstTxWarp prst="textNoShape">
              <a:avLst/>
            </a:prstTxWarp>
            <a:noAutofit/>
          </a:bodyPr>
          <a:lstStyle/>
          <a:p>
            <a:pPr marL="457200" indent="-457200">
              <a:lnSpc>
                <a:spcPct val="100000"/>
              </a:lnSpc>
              <a:spcBef>
                <a:spcPts val="0"/>
              </a:spcBef>
              <a:spcAft>
                <a:spcPts val="0"/>
              </a:spcAft>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góður í tæknimálum...</a:t>
            </a:r>
          </a:p>
          <a:p>
            <a:pPr marL="457200" indent="-457200">
              <a:spcBef>
                <a:spcPts val="1999"/>
              </a:spcBef>
              <a:spcAft>
                <a:spcPts val="0"/>
              </a:spcAft>
              <a:buFont typeface="+mj-lt"/>
              <a:buAutoNum type="arabicPeriod"/>
            </a:pPr>
            <a:r>
              <a:rPr lang="is-IS" altLang="de-DE" sz="2400" i="1" dirty="0">
                <a:solidFill>
                  <a:srgbClr val="004992"/>
                </a:solidFill>
              </a:rPr>
              <a:t>Hugsa um sértækar aðstæður. </a:t>
            </a:r>
            <a:br>
              <a:rPr lang="is-IS" altLang="de-DE" sz="2400" i="1" dirty="0">
                <a:solidFill>
                  <a:srgbClr val="333333"/>
                </a:solidFill>
              </a:rPr>
            </a:br>
            <a:r>
              <a:rPr lang="is-IS" altLang="de-DE" sz="2400" i="1" dirty="0">
                <a:solidFill>
                  <a:srgbClr val="333333"/>
                </a:solidFill>
              </a:rPr>
              <a:t>Hvar og hvenær? Hvað hef ég gert og hver hefur hrósað mér?</a:t>
            </a:r>
            <a:br>
              <a:rPr lang="is-IS" altLang="de-DE" sz="2400" i="1" dirty="0">
                <a:solidFill>
                  <a:srgbClr val="333333"/>
                </a:solidFill>
              </a:rPr>
            </a:br>
            <a:r>
              <a:rPr lang="is-IS" altLang="de-DE" sz="1600" i="1" dirty="0">
                <a:solidFill>
                  <a:srgbClr val="333333"/>
                </a:solidFill>
              </a:rPr>
              <a:t>t.d. Í seinustu viku hjálpaði ég vini mínum að koma sér fyrir í nýju íbúðinni. Ég hjálpaði honum mjög </a:t>
            </a:r>
            <a:r>
              <a:rPr lang="is-IS" altLang="de-DE" sz="1600" i="1">
                <a:solidFill>
                  <a:srgbClr val="333333"/>
                </a:solidFill>
              </a:rPr>
              <a:t>mikið...</a:t>
            </a:r>
            <a:endParaRPr lang="is-I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37</a:t>
            </a:fld>
            <a:endParaRPr lang="de-DE" altLang="de-DE"/>
          </a:p>
        </p:txBody>
      </p:sp>
    </p:spTree>
    <p:extLst>
      <p:ext uri="{BB962C8B-B14F-4D97-AF65-F5344CB8AC3E}">
        <p14:creationId xmlns:p14="http://schemas.microsoft.com/office/powerpoint/2010/main" val="1838018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p:cNvSpPr>
            <a:spLocks noGrp="1" noChangeArrowheads="1"/>
          </p:cNvSpPr>
          <p:nvPr>
            <p:ph type="title"/>
          </p:nvPr>
        </p:nvSpPr>
        <p:spPr/>
        <p:txBody>
          <a:bodyPr rtlCol="0">
            <a:spAutoFit/>
          </a:bodyPr>
          <a:lstStyle/>
          <a:p>
            <a:pPr defTabSz="914377" fontAlgn="auto">
              <a:spcBef>
                <a:spcPts val="0"/>
              </a:spcBef>
              <a:spcAft>
                <a:spcPts val="0"/>
              </a:spcAft>
              <a:defRPr/>
            </a:pPr>
            <a:r>
              <a:rPr lang="is-IS" altLang="de-DE" sz="3600">
                <a:latin typeface="+mn-lt"/>
                <a:ea typeface="+mn-ea"/>
                <a:cs typeface="+mn-cs"/>
              </a:rPr>
              <a:t>Þekkjum styrkleika okkar</a:t>
            </a:r>
            <a:endParaRPr lang="en-US" altLang="de-DE" sz="3600">
              <a:latin typeface="+mn-lt"/>
              <a:ea typeface="+mn-ea"/>
              <a:cs typeface="+mn-cs"/>
            </a:endParaRPr>
          </a:p>
        </p:txBody>
      </p:sp>
      <p:sp>
        <p:nvSpPr>
          <p:cNvPr id="46083" name="Rectangle 2"/>
          <p:cNvSpPr>
            <a:spLocks noGrp="1" noChangeArrowheads="1"/>
          </p:cNvSpPr>
          <p:nvPr>
            <p:ph idx="1"/>
          </p:nvPr>
        </p:nvSpPr>
        <p:spPr>
          <a:xfrm>
            <a:off x="409575" y="2205038"/>
            <a:ext cx="8778240" cy="4248150"/>
          </a:xfrm>
        </p:spPr>
        <p:txBody>
          <a:bodyPr wrap="square" numCol="1" anchor="t" anchorCtr="0" compatLnSpc="1">
            <a:prstTxWarp prst="textNoShape">
              <a:avLst/>
            </a:prstTxWarp>
            <a:noAutofit/>
          </a:bodyPr>
          <a:lstStyle/>
          <a:p>
            <a:pPr marL="457200" indent="-457200">
              <a:lnSpc>
                <a:spcPct val="100000"/>
              </a:lnSpc>
              <a:spcBef>
                <a:spcPts val="0"/>
              </a:spcBef>
              <a:spcAft>
                <a:spcPts val="0"/>
              </a:spcAft>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góður í tæknimálum...</a:t>
            </a:r>
          </a:p>
          <a:p>
            <a:pPr marL="457200" indent="-457200">
              <a:spcBef>
                <a:spcPts val="1999"/>
              </a:spcBef>
              <a:spcAft>
                <a:spcPts val="0"/>
              </a:spcAft>
              <a:buFont typeface="+mj-lt"/>
              <a:buAutoNum type="arabicPeriod"/>
            </a:pPr>
            <a:r>
              <a:rPr lang="is-IS" altLang="de-DE" sz="2400" i="1" dirty="0">
                <a:solidFill>
                  <a:srgbClr val="004992"/>
                </a:solidFill>
              </a:rPr>
              <a:t>Hugsa um sértækar aðstæður. </a:t>
            </a:r>
            <a:br>
              <a:rPr lang="is-IS" altLang="de-DE" sz="2400" i="1" dirty="0">
                <a:solidFill>
                  <a:srgbClr val="333333"/>
                </a:solidFill>
              </a:rPr>
            </a:br>
            <a:r>
              <a:rPr lang="is-IS" altLang="de-DE" sz="2400" i="1" dirty="0">
                <a:solidFill>
                  <a:srgbClr val="333333"/>
                </a:solidFill>
              </a:rPr>
              <a:t>Hvar og hvenær? Hvað hef ég gert og hver hefur hrósað mér?</a:t>
            </a:r>
            <a:br>
              <a:rPr lang="is-IS" altLang="de-DE" sz="2400" i="1" dirty="0">
                <a:solidFill>
                  <a:srgbClr val="333333"/>
                </a:solidFill>
              </a:rPr>
            </a:br>
            <a:r>
              <a:rPr lang="is-IS" altLang="de-DE" sz="1600" i="1" dirty="0">
                <a:solidFill>
                  <a:srgbClr val="333333"/>
                </a:solidFill>
              </a:rPr>
              <a:t>t.d. Í seinustu viku hjálpaði ég vini mínum að koma sér fyrir í nýju íbúðinni. Ég hjálpaði honum mjög mikið...</a:t>
            </a:r>
          </a:p>
          <a:p>
            <a:pPr marL="457200" indent="-457200">
              <a:spcBef>
                <a:spcPts val="1999"/>
              </a:spcBef>
              <a:spcAft>
                <a:spcPts val="0"/>
              </a:spcAft>
              <a:buFont typeface="+mj-lt"/>
              <a:buAutoNum type="arabicPeriod"/>
            </a:pPr>
            <a:r>
              <a:rPr lang="is-IS" altLang="de-DE" sz="2400" i="1" dirty="0">
                <a:solidFill>
                  <a:srgbClr val="004992"/>
                </a:solidFill>
              </a:rPr>
              <a:t>Skrifa það niður!</a:t>
            </a:r>
            <a:br>
              <a:rPr lang="is-IS" altLang="de-DE" sz="2400" i="1" dirty="0">
                <a:solidFill>
                  <a:srgbClr val="004992"/>
                </a:solidFill>
              </a:rPr>
            </a:br>
            <a:r>
              <a:rPr lang="is-IS" altLang="de-DE" sz="2400" i="1" dirty="0">
                <a:solidFill>
                  <a:srgbClr val="333333"/>
                </a:solidFill>
              </a:rPr>
              <a:t>Lesa það reglulega og bæta við jafnóðum. Rifja upp styrkleika þegar vanlíðan er mikil (t.d. Þegar þér líður eins og þú sért einskis virði).</a:t>
            </a:r>
            <a:br>
              <a:rPr lang="is-IS" altLang="de-DE" sz="2400" i="1" dirty="0">
                <a:solidFill>
                  <a:srgbClr val="333333"/>
                </a:solidFill>
              </a:rPr>
            </a:br>
            <a:r>
              <a:rPr lang="is-IS" altLang="de-DE" sz="1600" i="1" dirty="0">
                <a:solidFill>
                  <a:srgbClr val="333333"/>
                </a:solidFill>
              </a:rPr>
              <a:t>t.d. Skrifaðu niður hluti sem gengu vel, eða hrós sem þú færð..</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D86C5ABF-03D7-40FC-93D2-CD775141EBE0}" type="slidenum">
              <a:rPr lang="de-DE" altLang="de-DE" smtClean="0"/>
              <a:pPr>
                <a:defRPr/>
              </a:pPr>
              <a:t>38</a:t>
            </a:fld>
            <a:endParaRPr lang="de-DE" altLang="de-DE"/>
          </a:p>
        </p:txBody>
      </p:sp>
    </p:spTree>
    <p:extLst>
      <p:ext uri="{BB962C8B-B14F-4D97-AF65-F5344CB8AC3E}">
        <p14:creationId xmlns:p14="http://schemas.microsoft.com/office/powerpoint/2010/main" val="245540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Segja uppbyggilegar setningar fyrir framan spegilinn, s.s</a:t>
            </a:r>
            <a:r>
              <a:rPr lang="is-IS" altLang="de-DE" sz="2400">
                <a:solidFill>
                  <a:srgbClr val="333333"/>
                </a:solidFill>
              </a:rPr>
              <a:t>.: “Mér </a:t>
            </a:r>
            <a:r>
              <a:rPr lang="is-IS" altLang="de-DE" sz="2400" dirty="0">
                <a:solidFill>
                  <a:srgbClr val="333333"/>
                </a:solidFill>
              </a:rPr>
              <a:t>líkar vel við </a:t>
            </a:r>
            <a:r>
              <a:rPr lang="is-IS" altLang="de-DE" sz="2400">
                <a:solidFill>
                  <a:srgbClr val="333333"/>
                </a:solidFill>
              </a:rPr>
              <a:t>sjálfa mig” eða “mér </a:t>
            </a:r>
            <a:r>
              <a:rPr lang="is-IS" altLang="de-DE" sz="2400" dirty="0">
                <a:solidFill>
                  <a:srgbClr val="333333"/>
                </a:solidFill>
              </a:rPr>
              <a:t>líkar vel </a:t>
            </a:r>
            <a:r>
              <a:rPr lang="is-IS" altLang="de-DE" sz="2400">
                <a:solidFill>
                  <a:srgbClr val="333333"/>
                </a:solidFill>
              </a:rPr>
              <a:t>við þig”! </a:t>
            </a:r>
            <a:r>
              <a:rPr lang="is-IS" altLang="de-DE" sz="2400" dirty="0">
                <a:solidFill>
                  <a:srgbClr val="333333"/>
                </a:solidFill>
              </a:rPr>
              <a:t>(ath! Þetta getur verið nokkuð kjánalegt í fyrstu, en það </a:t>
            </a:r>
            <a:r>
              <a:rPr lang="is-IS" altLang="de-DE" sz="2400">
                <a:solidFill>
                  <a:srgbClr val="333333"/>
                </a:solidFill>
              </a:rPr>
              <a:t>venst!)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40</a:t>
            </a:fld>
            <a:endParaRPr lang="de-DE" altLang="de-DE"/>
          </a:p>
        </p:txBody>
      </p:sp>
    </p:spTree>
    <p:extLst>
      <p:ext uri="{BB962C8B-B14F-4D97-AF65-F5344CB8AC3E}">
        <p14:creationId xmlns:p14="http://schemas.microsoft.com/office/powerpoint/2010/main" val="161093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Segja uppbyggilegar setningar fyrir framan spegilinn, s.s</a:t>
            </a:r>
            <a:r>
              <a:rPr lang="is-IS" altLang="de-DE" sz="2400">
                <a:solidFill>
                  <a:srgbClr val="333333"/>
                </a:solidFill>
              </a:rPr>
              <a:t>.: “Mér </a:t>
            </a:r>
            <a:r>
              <a:rPr lang="is-IS" altLang="de-DE" sz="2400" dirty="0">
                <a:solidFill>
                  <a:srgbClr val="333333"/>
                </a:solidFill>
              </a:rPr>
              <a:t>líkar vel við </a:t>
            </a:r>
            <a:r>
              <a:rPr lang="is-IS" altLang="de-DE" sz="2400">
                <a:solidFill>
                  <a:srgbClr val="333333"/>
                </a:solidFill>
              </a:rPr>
              <a:t>sjálfa mig” eða “mér </a:t>
            </a:r>
            <a:r>
              <a:rPr lang="is-IS" altLang="de-DE" sz="2400" dirty="0">
                <a:solidFill>
                  <a:srgbClr val="333333"/>
                </a:solidFill>
              </a:rPr>
              <a:t>líkar vel </a:t>
            </a:r>
            <a:r>
              <a:rPr lang="is-IS" altLang="de-DE" sz="2400">
                <a:solidFill>
                  <a:srgbClr val="333333"/>
                </a:solidFill>
              </a:rPr>
              <a:t>við þig”! </a:t>
            </a:r>
            <a:r>
              <a:rPr lang="is-IS" altLang="de-DE" sz="2400" dirty="0">
                <a:solidFill>
                  <a:srgbClr val="333333"/>
                </a:solidFill>
              </a:rPr>
              <a:t>(ath! Þetta getur verið nokkuð kjánalegt í fyrstu, en það venst!)</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Rifja upp hrós og skrifa þau niður, rifja þau upp þegar líðan er slæm.</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41</a:t>
            </a:fld>
            <a:endParaRPr lang="de-DE" altLang="de-DE"/>
          </a:p>
        </p:txBody>
      </p:sp>
    </p:spTree>
    <p:extLst>
      <p:ext uri="{BB962C8B-B14F-4D97-AF65-F5344CB8AC3E}">
        <p14:creationId xmlns:p14="http://schemas.microsoft.com/office/powerpoint/2010/main" val="310679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Gera skemmtilega hluti – helst með öðrum (t.d. að fara í bíó, fara á </a:t>
            </a:r>
            <a:r>
              <a:rPr lang="is-IS" altLang="de-DE" sz="2400">
                <a:solidFill>
                  <a:srgbClr val="333333"/>
                </a:solidFill>
              </a:rPr>
              <a:t>kaffihús).</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43</a:t>
            </a:fld>
            <a:endParaRPr lang="de-DE" altLang="de-DE"/>
          </a:p>
        </p:txBody>
      </p:sp>
    </p:spTree>
    <p:extLst>
      <p:ext uri="{BB962C8B-B14F-4D97-AF65-F5344CB8AC3E}">
        <p14:creationId xmlns:p14="http://schemas.microsoft.com/office/powerpoint/2010/main" val="37815578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Gera skemmtilega hluti – helst með öðrum (t.d. að fara í bíó, fara á kaffihús).</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Hreyfing (í að a.m.k. 20 mínútur á dag) – með hæfilegri áreynslu – helst þolþjálfun, t.d. þolþjálfun eða </a:t>
            </a:r>
            <a:r>
              <a:rPr lang="is-IS" altLang="de-DE" sz="2400">
                <a:solidFill>
                  <a:srgbClr val="333333"/>
                </a:solidFill>
              </a:rPr>
              <a:t>lyftingar.</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44</a:t>
            </a:fld>
            <a:endParaRPr lang="de-DE" altLang="de-DE"/>
          </a:p>
        </p:txBody>
      </p:sp>
    </p:spTree>
    <p:extLst>
      <p:ext uri="{BB962C8B-B14F-4D97-AF65-F5344CB8AC3E}">
        <p14:creationId xmlns:p14="http://schemas.microsoft.com/office/powerpoint/2010/main" val="2015451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fontAlgn="auto">
              <a:spcBef>
                <a:spcPts val="0"/>
              </a:spcBef>
              <a:spcAft>
                <a:spcPts val="0"/>
              </a:spcAft>
              <a:defRPr/>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a:spcBef>
                <a:spcPts val="1999"/>
              </a:spcBef>
              <a:spcAft>
                <a:spcPts val="0"/>
              </a:spcAft>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Gera skemmtilega hluti – helst með öðrum (t.d. að fara í bíó, fara á kaffihús).</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Hreyfing (í að a.m.k. 20 mínútur á dag) – með hæfilegri áreynslu – helst þolþjálfun, t.d. þolþjálfun eða lyftingar.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Hlusta á góða tónlist.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9" name="Slide Number Placeholder 8"/>
          <p:cNvSpPr>
            <a:spLocks noGrp="1"/>
          </p:cNvSpPr>
          <p:nvPr>
            <p:ph type="sldNum" sz="quarter" idx="11"/>
          </p:nvPr>
        </p:nvSpPr>
        <p:spPr/>
        <p:txBody>
          <a:bodyPr/>
          <a:lstStyle/>
          <a:p>
            <a:pPr>
              <a:defRPr/>
            </a:pPr>
            <a:fld id="{D86C5ABF-03D7-40FC-93D2-CD775141EBE0}" type="slidenum">
              <a:rPr lang="de-DE" altLang="de-DE" smtClean="0"/>
              <a:pPr>
                <a:defRPr/>
              </a:pPr>
              <a:t>45</a:t>
            </a:fld>
            <a:endParaRPr lang="de-DE" altLang="de-DE"/>
          </a:p>
        </p:txBody>
      </p:sp>
    </p:spTree>
    <p:extLst>
      <p:ext uri="{BB962C8B-B14F-4D97-AF65-F5344CB8AC3E}">
        <p14:creationId xmlns:p14="http://schemas.microsoft.com/office/powerpoint/2010/main" val="1448339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spcBef>
                <a:spcPts val="1999"/>
              </a:spcBef>
              <a:spcAft>
                <a:spcPts val="0"/>
              </a:spcAft>
            </a:pPr>
            <a:r>
              <a:rPr lang="de-DE" altLang="de-DE" sz="2400" b="1" dirty="0">
                <a:solidFill>
                  <a:srgbClr val="333333"/>
                </a:solidFill>
              </a:rPr>
              <a:t>Lærdómur: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Þunglyndi er ekki óumflýjanlegt.</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spcBef>
                <a:spcPts val="1999"/>
              </a:spcBef>
              <a:spcAft>
                <a:spcPts val="0"/>
              </a:spcAft>
            </a:pPr>
            <a:r>
              <a:rPr lang="de-DE" altLang="de-DE" sz="2400" b="1" dirty="0">
                <a:solidFill>
                  <a:srgbClr val="333333"/>
                </a:solidFill>
              </a:rPr>
              <a:t>Lærdómur: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Þunglyndi er ekki óumflýjanlegt.</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Lærið að þekkja helstu þunglyndiseinkenni og bregðist við þeim.</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47</a:t>
            </a:fld>
            <a:endParaRPr lang="de-DE" altLang="de-DE"/>
          </a:p>
        </p:txBody>
      </p:sp>
    </p:spTree>
    <p:extLst>
      <p:ext uri="{BB962C8B-B14F-4D97-AF65-F5344CB8AC3E}">
        <p14:creationId xmlns:p14="http://schemas.microsoft.com/office/powerpoint/2010/main" val="2065587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spcBef>
                <a:spcPts val="1999"/>
              </a:spcBef>
              <a:spcAft>
                <a:spcPts val="0"/>
              </a:spcAft>
            </a:pPr>
            <a:r>
              <a:rPr lang="de-DE" altLang="de-DE" sz="2400" b="1" dirty="0">
                <a:solidFill>
                  <a:srgbClr val="333333"/>
                </a:solidFill>
              </a:rPr>
              <a:t>Lærdómur: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Þunglyndi er ekki óumflýjanlegt.</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Lærið að þekkja helstu þunglyndiseinkenni og bregðist við þeim.</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Hjálplegustu aðferðirnar til að takast á við þunglyndi eru að endurmeta hugsanaskekkjur og breyta hegðun.</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48</a:t>
            </a:fld>
            <a:endParaRPr lang="de-DE" altLang="de-DE"/>
          </a:p>
        </p:txBody>
      </p:sp>
    </p:spTree>
    <p:extLst>
      <p:ext uri="{BB962C8B-B14F-4D97-AF65-F5344CB8AC3E}">
        <p14:creationId xmlns:p14="http://schemas.microsoft.com/office/powerpoint/2010/main" val="632993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spcBef>
                <a:spcPts val="1999"/>
              </a:spcBef>
              <a:spcAft>
                <a:spcPts val="0"/>
              </a:spcAft>
            </a:pPr>
            <a:r>
              <a:rPr lang="de-DE" altLang="de-DE" sz="2400" b="1" dirty="0">
                <a:solidFill>
                  <a:srgbClr val="333333"/>
                </a:solidFill>
              </a:rPr>
              <a:t>Lærdómur:</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Þunglyndi er ekki óumflýjanlegt.</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Lærið að þekkja helstu þunglyndiseinkenni og bregðist við þeim.</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Hjálplegustu aðferðirnar til að takast á við þunglyndi eru að endurmeta hugsanaskekkjur og breyta hegðun.</a:t>
            </a:r>
          </a:p>
          <a:p>
            <a:pPr marL="342900" lvl="0" indent="-342900" defTabSz="914400">
              <a:spcBef>
                <a:spcPts val="1999"/>
              </a:spcBef>
              <a:spcAft>
                <a:spcPts val="0"/>
              </a:spcAft>
              <a:buClr>
                <a:srgbClr val="333333"/>
              </a:buClr>
              <a:buFont typeface="WingDings"/>
              <a:buChar char=""/>
            </a:pPr>
            <a:r>
              <a:rPr lang="is-IS" altLang="de-DE" sz="2400" dirty="0">
                <a:solidFill>
                  <a:srgbClr val="333333"/>
                </a:solidFill>
              </a:rPr>
              <a:t>Ef um alvarleg einkenni þunglyndis er að ræða hafið þá samband við fagaðila.</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49</a:t>
            </a:fld>
            <a:endParaRPr lang="de-DE" altLang="de-DE"/>
          </a:p>
        </p:txBody>
      </p:sp>
    </p:spTree>
    <p:extLst>
      <p:ext uri="{BB962C8B-B14F-4D97-AF65-F5344CB8AC3E}">
        <p14:creationId xmlns:p14="http://schemas.microsoft.com/office/powerpoint/2010/main" val="3398196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000" dirty="0">
                <a:solidFill>
                  <a:srgbClr val="333333"/>
                </a:solidFill>
              </a:rPr>
              <a:t>Lágt sjálfsmat er algengt meðal þeirra sem hafa farið í geðrof. Fólk upplifir gjarnan skömm og/eða ótta um að vinir muni snúa baki við þeim.</a:t>
            </a:r>
            <a:endParaRPr lang="en-US" sz="20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000" dirty="0">
                <a:solidFill>
                  <a:srgbClr val="333333"/>
                </a:solidFill>
              </a:rPr>
              <a:t>Lágt sjálfsmat er algengt meðal þeirra sem hafa farið í geðrof. Fólk upplifir gjarnan skömm og/eða ótta um að vinir muni snúa baki við þeim.</a:t>
            </a:r>
          </a:p>
          <a:p>
            <a:pPr lvl="0" defTabSz="914400">
              <a:spcBef>
                <a:spcPts val="1999"/>
              </a:spcBef>
              <a:spcAft>
                <a:spcPts val="0"/>
              </a:spcAft>
            </a:pPr>
            <a:r>
              <a:rPr lang="is-IS" altLang="de-DE" sz="2000" dirty="0">
                <a:solidFill>
                  <a:srgbClr val="333333"/>
                </a:solidFill>
              </a:rPr>
              <a:t>Í geðrofi er algengt að finna fyrir hræðslu en einnig:</a:t>
            </a:r>
          </a:p>
          <a:p>
            <a:pPr marL="342900" lvl="0" indent="-342900" defTabSz="914400">
              <a:lnSpc>
                <a:spcPct val="100000"/>
              </a:lnSpc>
              <a:spcBef>
                <a:spcPts val="1200"/>
              </a:spcBef>
              <a:spcAft>
                <a:spcPts val="0"/>
              </a:spcAft>
              <a:buClr>
                <a:srgbClr val="333333"/>
              </a:buClr>
              <a:buFont typeface="WingDings"/>
              <a:buChar char=""/>
            </a:pPr>
            <a:r>
              <a:rPr lang="is-IS" altLang="de-DE" sz="2000">
                <a:solidFill>
                  <a:srgbClr val="004992"/>
                </a:solidFill>
              </a:rPr>
              <a:t>Spennu (“loksins </a:t>
            </a:r>
            <a:r>
              <a:rPr lang="is-IS" altLang="de-DE" sz="2000" dirty="0">
                <a:solidFill>
                  <a:srgbClr val="004992"/>
                </a:solidFill>
              </a:rPr>
              <a:t>er eitthvað </a:t>
            </a:r>
            <a:r>
              <a:rPr lang="is-IS" altLang="de-DE" sz="2000">
                <a:solidFill>
                  <a:srgbClr val="004992"/>
                </a:solidFill>
              </a:rPr>
              <a:t>að gerast”)</a:t>
            </a:r>
            <a:endParaRPr lang="is-IS" altLang="de-DE" sz="2000" dirty="0">
              <a:solidFill>
                <a:srgbClr val="004992"/>
              </a:solidFill>
            </a:endParaRPr>
          </a:p>
          <a:p>
            <a:pPr marL="342900" lvl="0" indent="-342900" defTabSz="914400">
              <a:lnSpc>
                <a:spcPct val="100000"/>
              </a:lnSpc>
              <a:spcBef>
                <a:spcPts val="1200"/>
              </a:spcBef>
              <a:spcAft>
                <a:spcPts val="0"/>
              </a:spcAft>
              <a:buClr>
                <a:srgbClr val="333333"/>
              </a:buClr>
              <a:buFont typeface="WingDings"/>
              <a:buChar char=""/>
            </a:pPr>
            <a:r>
              <a:rPr lang="is-IS" altLang="de-DE" sz="2000" dirty="0">
                <a:solidFill>
                  <a:srgbClr val="004992"/>
                </a:solidFill>
              </a:rPr>
              <a:t>Æðri tilgang (um að klára mikilvæg verkefni, að vera mikilvægur)</a:t>
            </a:r>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51</a:t>
            </a:fld>
            <a:endParaRPr lang="de-DE" altLang="de-DE"/>
          </a:p>
        </p:txBody>
      </p:sp>
    </p:spTree>
    <p:extLst>
      <p:ext uri="{BB962C8B-B14F-4D97-AF65-F5344CB8AC3E}">
        <p14:creationId xmlns:p14="http://schemas.microsoft.com/office/powerpoint/2010/main" val="1612684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598"/>
          </a:xfrm>
        </p:spPr>
        <p:txBody>
          <a:bodyPr rtlCol="0">
            <a:spAutoFit/>
          </a:bodyPr>
          <a:lstStyle/>
          <a:p>
            <a:pPr defTabSz="914377" fontAlgn="auto">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a:lnSpc>
                <a:spcPct val="100000"/>
              </a:lnSpc>
              <a:spcBef>
                <a:spcPts val="1200"/>
              </a:spcBef>
              <a:spcAft>
                <a:spcPts val="0"/>
              </a:spcAft>
            </a:pPr>
            <a:r>
              <a:rPr lang="is-IS" altLang="de-DE" sz="2000" dirty="0">
                <a:solidFill>
                  <a:srgbClr val="333333"/>
                </a:solidFill>
              </a:rPr>
              <a:t>Lágt sjálfsmat er algengt meðal þeirra sem hafa farið í geðrof. Fólk upplifir gjarnan skömm og/eða ótta um að vinir muni snúa baki við þeim.</a:t>
            </a:r>
          </a:p>
          <a:p>
            <a:pPr lvl="0" defTabSz="914400">
              <a:spcBef>
                <a:spcPts val="1999"/>
              </a:spcBef>
              <a:spcAft>
                <a:spcPts val="0"/>
              </a:spcAft>
            </a:pPr>
            <a:r>
              <a:rPr lang="is-IS" altLang="de-DE" sz="2000" dirty="0">
                <a:solidFill>
                  <a:srgbClr val="333333"/>
                </a:solidFill>
              </a:rPr>
              <a:t>Í geðrofi er algengt að finna fyrir hræðslu en einnig:</a:t>
            </a:r>
          </a:p>
          <a:p>
            <a:pPr marL="342900" lvl="0" indent="-342900" defTabSz="914400">
              <a:lnSpc>
                <a:spcPct val="100000"/>
              </a:lnSpc>
              <a:spcBef>
                <a:spcPts val="1200"/>
              </a:spcBef>
              <a:spcAft>
                <a:spcPts val="0"/>
              </a:spcAft>
              <a:buClr>
                <a:srgbClr val="333333"/>
              </a:buClr>
              <a:buFont typeface="WingDings"/>
              <a:buChar char=""/>
            </a:pPr>
            <a:r>
              <a:rPr lang="is-IS" altLang="de-DE" sz="2000">
                <a:solidFill>
                  <a:srgbClr val="004992"/>
                </a:solidFill>
              </a:rPr>
              <a:t>Spennu (“loksins </a:t>
            </a:r>
            <a:r>
              <a:rPr lang="is-IS" altLang="de-DE" sz="2000" dirty="0">
                <a:solidFill>
                  <a:srgbClr val="004992"/>
                </a:solidFill>
              </a:rPr>
              <a:t>er eitthvað </a:t>
            </a:r>
            <a:r>
              <a:rPr lang="is-IS" altLang="de-DE" sz="2000">
                <a:solidFill>
                  <a:srgbClr val="004992"/>
                </a:solidFill>
              </a:rPr>
              <a:t>að gerast”)</a:t>
            </a:r>
            <a:endParaRPr lang="is-IS" altLang="de-DE" sz="2000" dirty="0">
              <a:solidFill>
                <a:srgbClr val="004992"/>
              </a:solidFill>
            </a:endParaRPr>
          </a:p>
          <a:p>
            <a:pPr marL="342900" lvl="0" indent="-342900" defTabSz="914400">
              <a:lnSpc>
                <a:spcPct val="100000"/>
              </a:lnSpc>
              <a:spcBef>
                <a:spcPts val="1200"/>
              </a:spcBef>
              <a:spcAft>
                <a:spcPts val="0"/>
              </a:spcAft>
              <a:buClr>
                <a:srgbClr val="333333"/>
              </a:buClr>
              <a:buFont typeface="WingDings"/>
              <a:buChar char=""/>
            </a:pPr>
            <a:r>
              <a:rPr lang="is-IS" altLang="de-DE" sz="2000" dirty="0">
                <a:solidFill>
                  <a:srgbClr val="004992"/>
                </a:solidFill>
              </a:rPr>
              <a:t>Æðri tilgang (um að klára mikilvæg verkefni, að vera mikilvægur)</a:t>
            </a:r>
          </a:p>
          <a:p>
            <a:pPr lvl="0" defTabSz="914400">
              <a:spcBef>
                <a:spcPts val="1999"/>
              </a:spcBef>
              <a:spcAft>
                <a:spcPts val="0"/>
              </a:spcAft>
            </a:pPr>
            <a:r>
              <a:rPr lang="is-IS" altLang="de-DE" sz="2000" dirty="0">
                <a:solidFill>
                  <a:srgbClr val="004992"/>
                </a:solidFill>
              </a:rPr>
              <a:t>Dæmi: </a:t>
            </a:r>
            <a:r>
              <a:rPr lang="is-IS" altLang="de-DE" sz="2000" dirty="0">
                <a:solidFill>
                  <a:srgbClr val="333333"/>
                </a:solidFill>
              </a:rPr>
              <a:t>Bárður telur sig vera ofsóttan af leyniþjónustunni. Hann sér sömu menninga í strætó þrjá daga í röð á leið sinni til og frá vinnu.</a:t>
            </a:r>
          </a:p>
          <a:p>
            <a:pPr lvl="0" defTabSz="914400">
              <a:lnSpc>
                <a:spcPct val="100000"/>
              </a:lnSpc>
              <a:spcBef>
                <a:spcPts val="1200"/>
              </a:spcBef>
              <a:spcAft>
                <a:spcPts val="0"/>
              </a:spcAft>
            </a:pPr>
            <a:r>
              <a:rPr lang="is-IS" altLang="de-DE" sz="2000" dirty="0">
                <a:solidFill>
                  <a:srgbClr val="004992"/>
                </a:solidFill>
              </a:rPr>
              <a:t>Tilfinning: </a:t>
            </a:r>
            <a:r>
              <a:rPr lang="is-IS" altLang="de-DE" sz="2000" dirty="0">
                <a:solidFill>
                  <a:srgbClr val="333333"/>
                </a:solidFill>
              </a:rPr>
              <a:t>Ótti og aðsóknarkennd. En líka</a:t>
            </a:r>
            <a:r>
              <a:rPr lang="is-IS" altLang="de-DE" sz="2000">
                <a:solidFill>
                  <a:srgbClr val="333333"/>
                </a:solidFill>
              </a:rPr>
              <a:t>: “Fyrst </a:t>
            </a:r>
            <a:r>
              <a:rPr lang="is-IS" altLang="de-DE" sz="2000" dirty="0">
                <a:solidFill>
                  <a:srgbClr val="333333"/>
                </a:solidFill>
              </a:rPr>
              <a:t>að þeir gera svona mikið úr því að elta mig, þá hlýt ég að vera mikilvægur og kannski vilja þeir fá mig í sitt </a:t>
            </a:r>
            <a:r>
              <a:rPr lang="is-IS" altLang="de-DE" sz="2000">
                <a:solidFill>
                  <a:srgbClr val="333333"/>
                </a:solidFill>
              </a:rPr>
              <a:t>lið.”</a:t>
            </a:r>
            <a:endParaRPr lang="is-IS" altLang="de-DE" sz="2000" dirty="0">
              <a:solidFill>
                <a:srgbClr val="333333"/>
              </a:solidFill>
            </a:endParaRPr>
          </a:p>
          <a:p>
            <a:pPr lvl="0" defTabSz="914400">
              <a:lnSpc>
                <a:spcPct val="100000"/>
              </a:lnSpc>
              <a:spcBef>
                <a:spcPts val="1200"/>
              </a:spcBef>
              <a:spcAft>
                <a:spcPts val="0"/>
              </a:spcAft>
            </a:pPr>
            <a:r>
              <a:rPr lang="is-IS" altLang="de-DE" sz="2000" dirty="0">
                <a:solidFill>
                  <a:srgbClr val="004992"/>
                </a:solidFill>
              </a:rPr>
              <a:t>En!:</a:t>
            </a:r>
            <a:r>
              <a:rPr lang="is-IS" altLang="de-DE" sz="2000" dirty="0">
                <a:solidFill>
                  <a:srgbClr val="333333"/>
                </a:solidFill>
              </a:rPr>
              <a:t> Þetta var bara tilviljun! Líklega hafa mennirnir sjálfir verið á leið til og frá vinnu sömu leið á sama tíma.</a:t>
            </a:r>
            <a:endParaRPr lang="en-US" sz="2000" dirty="0"/>
          </a:p>
        </p:txBody>
      </p:sp>
      <p:sp>
        <p:nvSpPr>
          <p:cNvPr id="6" name="Footer Placeholder 5"/>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52</a:t>
            </a:fld>
            <a:endParaRPr lang="de-DE" altLang="de-DE"/>
          </a:p>
        </p:txBody>
      </p:sp>
    </p:spTree>
    <p:extLst>
      <p:ext uri="{BB962C8B-B14F-4D97-AF65-F5344CB8AC3E}">
        <p14:creationId xmlns:p14="http://schemas.microsoft.com/office/powerpoint/2010/main" val="1328050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defTabSz="914245" fontAlgn="auto">
              <a:spcAft>
                <a:spcPts val="0"/>
              </a:spcAft>
              <a:defRPr/>
            </a:pPr>
            <a:r>
              <a:rPr lang="en-US" altLang="ko-KR" sz="3600" dirty="0" err="1">
                <a:latin typeface="+mn-lt"/>
                <a:ea typeface="+mn-ea"/>
                <a:cs typeface="+mn-cs"/>
              </a:rPr>
              <a:t>Takk</a:t>
            </a:r>
            <a:r>
              <a:rPr lang="en-US" altLang="ko-KR" sz="3600" dirty="0">
                <a:latin typeface="+mn-lt"/>
                <a:ea typeface="+mn-ea"/>
                <a:cs typeface="+mn-cs"/>
              </a:rPr>
              <a:t> </a:t>
            </a:r>
            <a:r>
              <a:rPr lang="en-US" altLang="ko-KR" sz="3600" dirty="0" err="1">
                <a:latin typeface="+mn-lt"/>
                <a:ea typeface="+mn-ea"/>
                <a:cs typeface="+mn-cs"/>
              </a:rPr>
              <a:t>fyrir</a:t>
            </a:r>
            <a:r>
              <a:rPr lang="en-US" altLang="ko-KR" sz="3600" dirty="0">
                <a:latin typeface="+mn-lt"/>
                <a:ea typeface="+mn-ea"/>
                <a:cs typeface="+mn-cs"/>
              </a:rPr>
              <a:t> </a:t>
            </a:r>
            <a:r>
              <a:rPr lang="en-US" altLang="ko-KR" sz="3600" dirty="0" err="1">
                <a:latin typeface="+mn-lt"/>
                <a:ea typeface="+mn-ea"/>
                <a:cs typeface="+mn-cs"/>
              </a:rPr>
              <a:t>tímann</a:t>
            </a:r>
            <a:r>
              <a:rPr lang="en-US" altLang="ko-KR" sz="3600" dirty="0">
                <a:latin typeface="+mn-lt"/>
                <a:ea typeface="+mn-ea"/>
                <a:cs typeface="+mn-cs"/>
              </a:rPr>
              <a:t>!</a:t>
            </a:r>
            <a:endParaRPr lang="en-US" altLang="ja-JP" sz="3600" dirty="0">
              <a:latin typeface="+mn-lt"/>
              <a:ea typeface="+mn-ea"/>
              <a:cs typeface="+mn-cs"/>
            </a:endParaRPr>
          </a:p>
        </p:txBody>
      </p:sp>
      <p:sp>
        <p:nvSpPr>
          <p:cNvPr id="61443" name="Content Placeholder 4"/>
          <p:cNvSpPr>
            <a:spLocks noGrp="1"/>
          </p:cNvSpPr>
          <p:nvPr>
            <p:ph idx="1"/>
          </p:nvPr>
        </p:nvSpPr>
        <p:spPr/>
        <p:txBody>
          <a:bodyPr wrap="square" numCol="1" anchor="t" anchorCtr="0" compatLnSpc="1">
            <a:prstTxWarp prst="textNoShape">
              <a:avLst/>
            </a:prstTxWarp>
            <a:noAutofit/>
          </a:bodyPr>
          <a:lstStyle/>
          <a:p>
            <a:pPr marL="114300" defTabSz="914400">
              <a:lnSpc>
                <a:spcPct val="100000"/>
              </a:lnSpc>
              <a:spcBef>
                <a:spcPts val="800"/>
              </a:spcBef>
            </a:pPr>
            <a:r>
              <a:rPr lang="en-US" altLang="ko-KR" i="1">
                <a:solidFill>
                  <a:srgbClr val="004992"/>
                </a:solidFill>
              </a:rPr>
              <a:t>fyrir meðferðaraðila:</a:t>
            </a:r>
            <a:endParaRPr lang="nl-NL" altLang="en-US" i="1">
              <a:solidFill>
                <a:srgbClr val="004992"/>
              </a:solidFill>
            </a:endParaRPr>
          </a:p>
          <a:p>
            <a:pPr marL="114300" defTabSz="914400">
              <a:lnSpc>
                <a:spcPct val="100000"/>
              </a:lnSpc>
              <a:spcBef>
                <a:spcPts val="800"/>
              </a:spcBef>
            </a:pPr>
            <a:r>
              <a:rPr lang="en-US" altLang="ko-KR">
                <a:solidFill>
                  <a:srgbClr val="004992"/>
                </a:solidFill>
              </a:rPr>
              <a:t>Vinsamlegast afhentu vinnublöð. Kynntu app okkar COGITO (sækja án endurgjalds).</a:t>
            </a:r>
          </a:p>
        </p:txBody>
      </p:sp>
      <p:sp>
        <p:nvSpPr>
          <p:cNvPr id="6" name="Rechteck 5"/>
          <p:cNvSpPr/>
          <p:nvPr/>
        </p:nvSpPr>
        <p:spPr>
          <a:xfrm>
            <a:off x="4865688" y="4497388"/>
            <a:ext cx="2663825" cy="369887"/>
          </a:xfrm>
          <a:prstGeom prst="rect">
            <a:avLst/>
          </a:prstGeom>
        </p:spPr>
        <p:txBody>
          <a:bodyPr wrap="none">
            <a:noAutofit/>
          </a:bodyPr>
          <a:lstStyle>
            <a:lvl1pPr marL="114300">
              <a:defRPr b="1">
                <a:solidFill>
                  <a:schemeClr val="tx1"/>
                </a:solidFill>
                <a:latin typeface="Arial" charset="0"/>
                <a:cs typeface="Calibri Light" pitchFamily="34" charset="0"/>
              </a:defRPr>
            </a:lvl1pPr>
            <a:lvl2pPr marL="742950" indent="-285750">
              <a:defRPr b="1">
                <a:solidFill>
                  <a:schemeClr val="tx1"/>
                </a:solidFill>
                <a:latin typeface="Arial" charset="0"/>
                <a:cs typeface="Calibri Light" pitchFamily="34" charset="0"/>
              </a:defRPr>
            </a:lvl2pPr>
            <a:lvl3pPr marL="1143000" indent="-228600">
              <a:defRPr b="1">
                <a:solidFill>
                  <a:schemeClr val="tx1"/>
                </a:solidFill>
                <a:latin typeface="Arial" charset="0"/>
                <a:cs typeface="Calibri Light" pitchFamily="34" charset="0"/>
              </a:defRPr>
            </a:lvl3pPr>
            <a:lvl4pPr marL="1600200" indent="-228600">
              <a:defRPr b="1">
                <a:solidFill>
                  <a:schemeClr val="tx1"/>
                </a:solidFill>
                <a:latin typeface="Arial" charset="0"/>
                <a:cs typeface="Calibri Light" pitchFamily="34" charset="0"/>
              </a:defRPr>
            </a:lvl4pPr>
            <a:lvl5pPr marL="2057400" indent="-228600">
              <a:defRPr b="1">
                <a:solidFill>
                  <a:schemeClr val="tx1"/>
                </a:solidFill>
                <a:latin typeface="Arial" charset="0"/>
                <a:cs typeface="Calibri Light" pitchFamily="34" charset="0"/>
              </a:defRPr>
            </a:lvl5pPr>
            <a:lvl6pPr marL="2514600" indent="-228600" eaLnBrk="0" fontAlgn="base" hangingPunct="0">
              <a:spcBef>
                <a:spcPct val="0"/>
              </a:spcBef>
              <a:spcAft>
                <a:spcPct val="0"/>
              </a:spcAft>
              <a:defRPr b="1">
                <a:solidFill>
                  <a:schemeClr val="tx1"/>
                </a:solidFill>
                <a:latin typeface="Arial" charset="0"/>
                <a:cs typeface="Calibri Light" pitchFamily="34" charset="0"/>
              </a:defRPr>
            </a:lvl6pPr>
            <a:lvl7pPr marL="2971800" indent="-228600" eaLnBrk="0" fontAlgn="base" hangingPunct="0">
              <a:spcBef>
                <a:spcPct val="0"/>
              </a:spcBef>
              <a:spcAft>
                <a:spcPct val="0"/>
              </a:spcAft>
              <a:defRPr b="1">
                <a:solidFill>
                  <a:schemeClr val="tx1"/>
                </a:solidFill>
                <a:latin typeface="Arial" charset="0"/>
                <a:cs typeface="Calibri Light" pitchFamily="34" charset="0"/>
              </a:defRPr>
            </a:lvl7pPr>
            <a:lvl8pPr marL="3429000" indent="-228600" eaLnBrk="0" fontAlgn="base" hangingPunct="0">
              <a:spcBef>
                <a:spcPct val="0"/>
              </a:spcBef>
              <a:spcAft>
                <a:spcPct val="0"/>
              </a:spcAft>
              <a:defRPr b="1">
                <a:solidFill>
                  <a:schemeClr val="tx1"/>
                </a:solidFill>
                <a:latin typeface="Arial" charset="0"/>
                <a:cs typeface="Calibri Light" pitchFamily="34" charset="0"/>
              </a:defRPr>
            </a:lvl8pPr>
            <a:lvl9pPr marL="3886200" indent="-228600" eaLnBrk="0" fontAlgn="base" hangingPunct="0">
              <a:spcBef>
                <a:spcPct val="0"/>
              </a:spcBef>
              <a:spcAft>
                <a:spcPct val="0"/>
              </a:spcAft>
              <a:defRPr b="1">
                <a:solidFill>
                  <a:schemeClr val="tx1"/>
                </a:solidFill>
                <a:latin typeface="Arial" charset="0"/>
                <a:cs typeface="Calibri Light" pitchFamily="34" charset="0"/>
              </a:defRPr>
            </a:lvl9pPr>
          </a:lstStyle>
          <a:p>
            <a:pPr algn="ctr">
              <a:spcBef>
                <a:spcPts val="800"/>
              </a:spcBef>
            </a:pPr>
            <a:r>
              <a:rPr lang="de-DE" altLang="en-US" b="0">
                <a:solidFill>
                  <a:srgbClr val="333333"/>
                </a:solidFill>
                <a:latin typeface="+mn-lt"/>
                <a:cs typeface="+mn-cs"/>
              </a:rPr>
              <a:t>www.uke.de/mct_app</a:t>
            </a:r>
          </a:p>
        </p:txBody>
      </p:sp>
      <p:pic>
        <p:nvPicPr>
          <p:cNvPr id="11"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5" name="Footer Placeholder 4"/>
          <p:cNvSpPr>
            <a:spLocks noGrp="1"/>
          </p:cNvSpPr>
          <p:nvPr>
            <p:ph type="ftr" sz="quarter" idx="10"/>
          </p:nvPr>
        </p:nvSpPr>
        <p:spPr/>
        <p:txBody>
          <a:bodyPr/>
          <a:lstStyle/>
          <a:p>
            <a:pPr>
              <a:defRPr/>
            </a:pPr>
            <a:r>
              <a:rPr lang="de-DE"/>
              <a:t>Hugræn Innsæisþjálfun 8 – Líðan</a:t>
            </a:r>
          </a:p>
        </p:txBody>
      </p:sp>
      <p:sp>
        <p:nvSpPr>
          <p:cNvPr id="7" name="Slide Number Placeholder 6"/>
          <p:cNvSpPr>
            <a:spLocks noGrp="1"/>
          </p:cNvSpPr>
          <p:nvPr>
            <p:ph type="sldNum" sz="quarter" idx="11"/>
          </p:nvPr>
        </p:nvSpPr>
        <p:spPr/>
        <p:txBody>
          <a:bodyPr/>
          <a:lstStyle/>
          <a:p>
            <a:pPr>
              <a:defRPr/>
            </a:pPr>
            <a:fld id="{D86C5ABF-03D7-40FC-93D2-CD775141EBE0}"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16158944"/>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EBF5671E-F62B-4B09-8624-CF2F65498EEC}" type="slidenum">
              <a:rPr lang="de-DE" altLang="de-DE" smtClean="0"/>
              <a:pPr>
                <a:defRPr/>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87109136"/>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0"/>
          </p:nvPr>
        </p:nvSpPr>
        <p:spPr/>
        <p:txBody>
          <a:bodyPr/>
          <a:lstStyle/>
          <a:p>
            <a:pPr>
              <a:defRPr/>
            </a:pPr>
            <a:r>
              <a:rPr lang="de-DE"/>
              <a:t>Hugræn Innsæisþjálfun 8 – Líðan</a:t>
            </a:r>
          </a:p>
        </p:txBody>
      </p:sp>
      <p:sp>
        <p:nvSpPr>
          <p:cNvPr id="5" name="Slide Number Placeholder 4"/>
          <p:cNvSpPr>
            <a:spLocks noGrp="1"/>
          </p:cNvSpPr>
          <p:nvPr>
            <p:ph type="sldNum" sz="quarter" idx="11"/>
          </p:nvPr>
        </p:nvSpPr>
        <p:spPr/>
        <p:txBody>
          <a:bodyPr/>
          <a:lstStyle/>
          <a:p>
            <a:pPr>
              <a:defRPr/>
            </a:pPr>
            <a:fld id="{EBF5671E-F62B-4B09-8624-CF2F65498EEC}" type="slidenum">
              <a:rPr lang="de-DE" altLang="de-DE" smtClean="0"/>
              <a:pPr>
                <a:defRPr/>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02099A09D2A84A882030753990FC40" ma:contentTypeVersion="10" ma:contentTypeDescription="Create a new document." ma:contentTypeScope="" ma:versionID="cfa989289380a90a52952d16a220bb44">
  <xsd:schema xmlns:xsd="http://www.w3.org/2001/XMLSchema" xmlns:xs="http://www.w3.org/2001/XMLSchema" xmlns:p="http://schemas.microsoft.com/office/2006/metadata/properties" xmlns:ns2="bad9db3a-c9c6-42aa-b137-61ba08a504cf" xmlns:ns3="1132e7b8-8bcd-4bc0-9ce1-15dd1ac25dd2" targetNamespace="http://schemas.microsoft.com/office/2006/metadata/properties" ma:root="true" ma:fieldsID="72a055df42784a456ab340c2fda1cbee" ns2:_="" ns3:_="">
    <xsd:import namespace="bad9db3a-c9c6-42aa-b137-61ba08a504cf"/>
    <xsd:import namespace="1132e7b8-8bcd-4bc0-9ce1-15dd1ac25d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9db3a-c9c6-42aa-b137-61ba08a50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2e7b8-8bcd-4bc0-9ce1-15dd1ac25d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C2954A-82BE-47CE-9295-EDCCBBA1295B}">
  <ds:schemaRefs>
    <ds:schemaRef ds:uri="http://schemas.microsoft.com/sharepoint/v3/contenttype/forms"/>
  </ds:schemaRefs>
</ds:datastoreItem>
</file>

<file path=customXml/itemProps2.xml><?xml version="1.0" encoding="utf-8"?>
<ds:datastoreItem xmlns:ds="http://schemas.openxmlformats.org/officeDocument/2006/customXml" ds:itemID="{0E9D744C-CAA2-4455-8A38-13572D8194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9db3a-c9c6-42aa-b137-61ba08a504cf"/>
    <ds:schemaRef ds:uri="1132e7b8-8bcd-4bc0-9ce1-15dd1ac25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7E74F6-FF42-48C0-84BC-D86437E7876B}">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1132e7b8-8bcd-4bc0-9ce1-15dd1ac25dd2"/>
    <ds:schemaRef ds:uri="bad9db3a-c9c6-42aa-b137-61ba08a504c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new</Template>
  <TotalTime>0</TotalTime>
  <Words>4387</Words>
  <Application>Microsoft Office PowerPoint</Application>
  <PresentationFormat>Benutzerdefiniert</PresentationFormat>
  <Paragraphs>571</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Times New Roman</vt:lpstr>
      <vt:lpstr>Calibri</vt:lpstr>
      <vt:lpstr>Arial</vt:lpstr>
      <vt:lpstr>Wingdings</vt:lpstr>
      <vt:lpstr>Calibri Light</vt:lpstr>
      <vt:lpstr>Symbol</vt:lpstr>
      <vt:lpstr>Wingdings</vt:lpstr>
      <vt:lpstr>UKE_PPT-Vorlage_16zu9</vt:lpstr>
      <vt:lpstr>HI 8 A – Líðan</vt:lpstr>
      <vt:lpstr>Af hverju erum við að þessu?</vt:lpstr>
      <vt:lpstr>Einkenni þunglyndis?</vt:lpstr>
      <vt:lpstr>Einkenni þunglyndis?</vt:lpstr>
      <vt:lpstr>Fæddist ég svona… Varð ég svona?</vt:lpstr>
      <vt:lpstr>Fæddist ég svona… Varð ég svona?</vt:lpstr>
      <vt:lpstr>Fæddist ég svona… Varð ég svona?</vt:lpstr>
      <vt:lpstr>Fæddist ég svona… Varð ég svona?</vt:lpstr>
      <vt:lpstr>Geðrof og þunglyndi Áhrif geðrofs á sjálfsmat</vt:lpstr>
      <vt:lpstr>Geðrof og þunglyndi Áhrif geðrofs á sjálfsmat</vt:lpstr>
      <vt:lpstr>Geðrof og þunglyndi Áhrif geðrofs á sjálfsmat</vt:lpstr>
      <vt:lpstr>Geðrof og þunglyndi Áhrif geðrofs á sjálfsmat</vt:lpstr>
      <vt:lpstr>PowerPoint-Präsentation</vt:lpstr>
      <vt:lpstr>1. Óréttmætar alhæfingar Hvernig er hægt að hugsa þetta á raunsærri og hjálplegri hátt?</vt:lpstr>
      <vt:lpstr>1. Óréttmætar alhæfingar Hvernig er hægt að hugsa þetta á raunsærri og hjálplegri hátt?</vt:lpstr>
      <vt:lpstr>1. Óréttmætar alhæfingar Hvernig er hægt að hugsa þetta á raunsærri og hjálplegri hátt?</vt:lpstr>
      <vt:lpstr>Í staðinn: Ekki alhæfa út frá einum mistökum!</vt:lpstr>
      <vt:lpstr>2. Rörsýn Hvernig er hægt að hugsa þetta á raunsærri og hjálplegri hátt?</vt:lpstr>
      <vt:lpstr>2. Rörsýn Hvernig er hægt að hugsa þetta á raunsærri og hjálplegri hátt?</vt:lpstr>
      <vt:lpstr>2. Rörsýn Hvernig er hægt að hugsa þetta á raunsærri og hjálplegri hátt?</vt:lpstr>
      <vt:lpstr>3. Ósanngjarn samanburður</vt:lpstr>
      <vt:lpstr>4. Að afskrifa hið jákvæða og samþykkja hið neikvæða! Hvernig er hægt að hugsa þetta á raunsærri og hjálplegri hátt?</vt:lpstr>
      <vt:lpstr>4. Að afskrifa hið jákvæða og samþykkja hið neikvæða! Hvernig er hægt að hugsa þetta á raunsærri og hjálplegri hátt?</vt:lpstr>
      <vt:lpstr>4. Að afskrifa hið jákvæða og samþykkja hið neikvæða! Hvernig er hægt að hugsa þetta á raunsærri og hjálplegri hátt?</vt:lpstr>
      <vt:lpstr>5. Allt eða ekkert hugsunarháttur/ Hörmungartrú Hvernig er hægt að hugsa þetta á raunsærri og hjálplegri hátt?</vt:lpstr>
      <vt:lpstr>5. Allt eða ekkert hugsunarháttur/ Hörmungartrú Hvernig er hægt að hugsa þetta á raunsærri og hjálplegri hátt?</vt:lpstr>
      <vt:lpstr>6. Að bæla niður neikvæðar hugsanir Hvernig er hægt að hugsa þetta á raunsærri hátt?</vt:lpstr>
      <vt:lpstr>6. Að bæla niður neikvæðar hugsanir Hvernig er hægt að hugsa þetta á raunsærri hátt?</vt:lpstr>
      <vt:lpstr>6. Að bæla niður neikvæðar hugsanir Dæmi</vt:lpstr>
      <vt:lpstr>6. Að bæla niður neikvæðar hugsanir Virkar það? Nei!</vt:lpstr>
      <vt:lpstr>Í staðinn:</vt:lpstr>
      <vt:lpstr>7. Aðrar hugsanaskekkjur</vt:lpstr>
      <vt:lpstr>7. Aðrar hugsanaskekkjur</vt:lpstr>
      <vt:lpstr>Valfrjálst: Myndband</vt:lpstr>
      <vt:lpstr>Þekkjum styrkleika okkar</vt:lpstr>
      <vt:lpstr>Þekkjum styrkleika okkar</vt:lpstr>
      <vt:lpstr>Þekkjum styrkleika okkar</vt:lpstr>
      <vt:lpstr>Þekkjum styrkleika okkar</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Tenging við daglegt líf</vt:lpstr>
      <vt:lpstr>Tenging við daglegt líf</vt:lpstr>
      <vt:lpstr>Tenging við daglegt líf</vt:lpstr>
      <vt:lpstr>Tenging við daglegt líf</vt:lpstr>
      <vt:lpstr>Hvernig tengist þetta geðrofi?</vt:lpstr>
      <vt:lpstr>Hvernig tengist þetta geðrofi?</vt:lpstr>
      <vt:lpstr>Hvernig tengist þetta geðrofi?</vt:lpstr>
      <vt:lpstr>Takk fyrir tímann!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424</cp:revision>
  <dcterms:created xsi:type="dcterms:W3CDTF">2004-06-30T16:15:23Z</dcterms:created>
  <dcterms:modified xsi:type="dcterms:W3CDTF">2022-09-15T10:07:05Z</dcterms:modified>
</cp:coreProperties>
</file>